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72" r:id="rId4"/>
    <p:sldMasterId id="2147483784" r:id="rId5"/>
    <p:sldMasterId id="2147483816" r:id="rId6"/>
    <p:sldMasterId id="2147483828" r:id="rId7"/>
    <p:sldMasterId id="2147483924" r:id="rId8"/>
    <p:sldMasterId id="2147483936" r:id="rId9"/>
    <p:sldMasterId id="2147483948" r:id="rId10"/>
    <p:sldMasterId id="2147483960" r:id="rId11"/>
    <p:sldMasterId id="2147483972" r:id="rId12"/>
    <p:sldMasterId id="2147483984" r:id="rId13"/>
    <p:sldMasterId id="2147483992" r:id="rId14"/>
    <p:sldMasterId id="2147484000" r:id="rId15"/>
    <p:sldMasterId id="2147484008" r:id="rId16"/>
    <p:sldMasterId id="2147484020" r:id="rId17"/>
  </p:sldMasterIdLst>
  <p:notesMasterIdLst>
    <p:notesMasterId r:id="rId105"/>
  </p:notesMasterIdLst>
  <p:sldIdLst>
    <p:sldId id="9489" r:id="rId18"/>
    <p:sldId id="9556" r:id="rId19"/>
    <p:sldId id="9554" r:id="rId20"/>
    <p:sldId id="9555" r:id="rId21"/>
    <p:sldId id="9563" r:id="rId22"/>
    <p:sldId id="9557" r:id="rId23"/>
    <p:sldId id="9558" r:id="rId24"/>
    <p:sldId id="9559" r:id="rId25"/>
    <p:sldId id="9560" r:id="rId26"/>
    <p:sldId id="9561" r:id="rId27"/>
    <p:sldId id="9562" r:id="rId28"/>
    <p:sldId id="9564" r:id="rId29"/>
    <p:sldId id="316" r:id="rId30"/>
    <p:sldId id="317" r:id="rId31"/>
    <p:sldId id="370" r:id="rId32"/>
    <p:sldId id="9551" r:id="rId33"/>
    <p:sldId id="9552" r:id="rId34"/>
    <p:sldId id="9553" r:id="rId35"/>
    <p:sldId id="9583" r:id="rId36"/>
    <p:sldId id="9568" r:id="rId37"/>
    <p:sldId id="9569" r:id="rId38"/>
    <p:sldId id="9570" r:id="rId39"/>
    <p:sldId id="9571" r:id="rId40"/>
    <p:sldId id="9572" r:id="rId41"/>
    <p:sldId id="9573" r:id="rId42"/>
    <p:sldId id="9574" r:id="rId43"/>
    <p:sldId id="9584" r:id="rId44"/>
    <p:sldId id="9575" r:id="rId45"/>
    <p:sldId id="9576" r:id="rId46"/>
    <p:sldId id="9577" r:id="rId47"/>
    <p:sldId id="9578" r:id="rId48"/>
    <p:sldId id="9579" r:id="rId49"/>
    <p:sldId id="9580" r:id="rId50"/>
    <p:sldId id="9581" r:id="rId51"/>
    <p:sldId id="9582" r:id="rId52"/>
    <p:sldId id="9608" r:id="rId53"/>
    <p:sldId id="9566" r:id="rId54"/>
    <p:sldId id="9413" r:id="rId55"/>
    <p:sldId id="1124" r:id="rId56"/>
    <p:sldId id="1200" r:id="rId57"/>
    <p:sldId id="9524" r:id="rId58"/>
    <p:sldId id="9436" r:id="rId59"/>
    <p:sldId id="9525" r:id="rId60"/>
    <p:sldId id="664" r:id="rId61"/>
    <p:sldId id="9526" r:id="rId62"/>
    <p:sldId id="9523" r:id="rId63"/>
    <p:sldId id="9527" r:id="rId64"/>
    <p:sldId id="262" r:id="rId65"/>
    <p:sldId id="9412" r:id="rId66"/>
    <p:sldId id="9490" r:id="rId67"/>
    <p:sldId id="9585" r:id="rId68"/>
    <p:sldId id="9586" r:id="rId69"/>
    <p:sldId id="9587" r:id="rId70"/>
    <p:sldId id="9588" r:id="rId71"/>
    <p:sldId id="9589" r:id="rId72"/>
    <p:sldId id="9590" r:id="rId73"/>
    <p:sldId id="9591" r:id="rId74"/>
    <p:sldId id="9592" r:id="rId75"/>
    <p:sldId id="9593" r:id="rId76"/>
    <p:sldId id="9594" r:id="rId77"/>
    <p:sldId id="9595" r:id="rId78"/>
    <p:sldId id="9596" r:id="rId79"/>
    <p:sldId id="9597" r:id="rId80"/>
    <p:sldId id="9599" r:id="rId81"/>
    <p:sldId id="341" r:id="rId82"/>
    <p:sldId id="9425" r:id="rId83"/>
    <p:sldId id="342" r:id="rId84"/>
    <p:sldId id="9541" r:id="rId85"/>
    <p:sldId id="344" r:id="rId86"/>
    <p:sldId id="9542" r:id="rId87"/>
    <p:sldId id="336" r:id="rId88"/>
    <p:sldId id="9565" r:id="rId89"/>
    <p:sldId id="9600" r:id="rId90"/>
    <p:sldId id="9601" r:id="rId91"/>
    <p:sldId id="9602" r:id="rId92"/>
    <p:sldId id="9603" r:id="rId93"/>
    <p:sldId id="9604" r:id="rId94"/>
    <p:sldId id="9605" r:id="rId95"/>
    <p:sldId id="9606" r:id="rId96"/>
    <p:sldId id="9607" r:id="rId97"/>
    <p:sldId id="9567" r:id="rId98"/>
    <p:sldId id="359" r:id="rId99"/>
    <p:sldId id="360" r:id="rId100"/>
    <p:sldId id="361" r:id="rId101"/>
    <p:sldId id="9546" r:id="rId102"/>
    <p:sldId id="9547" r:id="rId103"/>
    <p:sldId id="338"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490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theme" Target="theme/theme1.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tableStyles" Target="tableStyles.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607557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473747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286221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232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3694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0365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039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0917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8961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7044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1048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22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62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219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8938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1280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569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7617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8111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2951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2287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350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9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1448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899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919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9365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1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5502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6297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1333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5298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10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3324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479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5091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886095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92109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50638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76790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55138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20847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6355558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791564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762238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33490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7861385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76794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4504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567583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6995490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932168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9352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737211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947229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362629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22083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00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5506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3788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1098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2441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283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670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4247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6891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2428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1943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9884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8795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3313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1127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8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32886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27509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8075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74920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3138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989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166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2535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091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6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975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872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4008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068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1424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516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2439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690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6139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71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200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168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7733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6714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82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164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319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47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1252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97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1566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4277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0149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1635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990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5839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075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6943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1249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12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3784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930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431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8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88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17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5827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6914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3420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69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2.jp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5" Type="http://schemas.openxmlformats.org/officeDocument/2006/relationships/slideLayout" Target="../slideLayouts/slideLayout151.xml"/><Relationship Id="rId4" Type="http://schemas.openxmlformats.org/officeDocument/2006/relationships/slideLayout" Target="../slideLayouts/slideLayout15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7/19/2025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7/19/2025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446370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63558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56622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8477844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74286216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44687557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80722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93103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4943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78511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53554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92989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5.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06.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54.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6.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65.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6.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1.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758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255813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9784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14557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CON HÂN HOAN</a:t>
            </a:r>
            <a:br>
              <a:rPr lang="en-US" sz="66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Lm. Kim Long</a:t>
            </a:r>
            <a:endParaRPr lang="vi-VN" sz="4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b="0" dirty="0">
                <a:effectLst/>
                <a:latin typeface="+mj-lt"/>
              </a:rPr>
              <a:t> </a:t>
            </a:r>
            <a:r>
              <a:rPr lang="vi-VN" sz="5400" b="0" dirty="0">
                <a:solidFill>
                  <a:schemeClr val="bg1"/>
                </a:solidFill>
                <a:effectLst/>
                <a:latin typeface="+mj-lt"/>
              </a:rPr>
              <a:t>Con hân hoan bước lên bàn thờ Chúa, Chúa là hoan lạc tuổi xuân xanh con. Con nâng muôn phím tơ ngợi khen Chúa, tiếng lòng rung nhịp với muôn tâm hồn.</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dirty="0">
                <a:solidFill>
                  <a:srgbClr val="FFFF00"/>
                </a:solidFill>
                <a:effectLst/>
                <a:latin typeface="+mj-lt"/>
                <a:cs typeface="Times New Roman" pitchFamily="18" charset="0"/>
              </a:rPr>
              <a:t>Tk1</a:t>
            </a:r>
            <a:r>
              <a:rPr lang="vi-VN" sz="5400" b="0" u="sng" dirty="0">
                <a:solidFill>
                  <a:srgbClr val="FFFF00"/>
                </a:solidFill>
                <a:effectLst/>
                <a:latin typeface="+mj-lt"/>
                <a:cs typeface="Times New Roman" pitchFamily="18" charset="0"/>
              </a:rPr>
              <a:t>:</a:t>
            </a:r>
            <a:r>
              <a:rPr lang="vi-VN" sz="6600" b="0" dirty="0">
                <a:solidFill>
                  <a:schemeClr val="bg1"/>
                </a:solidFill>
                <a:effectLst/>
                <a:latin typeface="+mj-lt"/>
                <a:cs typeface="Times New Roman" pitchFamily="18" charset="0"/>
              </a:rPr>
              <a:t> </a:t>
            </a:r>
            <a:r>
              <a:rPr lang="vi-VN" sz="5400" b="0" dirty="0">
                <a:solidFill>
                  <a:schemeClr val="bg1"/>
                </a:solidFill>
                <a:effectLst/>
                <a:latin typeface="+mj-lt"/>
              </a:rPr>
              <a:t>Vào thánh cung dâng tiến hương nguyện cầu ngát bay tỏa tới ngai tòa Chúa. Tâm tư sẽ reo mừng bước lên bàn thánh trong niềm tin.</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b="0" dirty="0">
                <a:effectLst/>
                <a:latin typeface="+mj-lt"/>
              </a:rPr>
              <a:t> </a:t>
            </a:r>
            <a:r>
              <a:rPr lang="vi-VN" sz="5400" b="0" dirty="0">
                <a:solidFill>
                  <a:schemeClr val="bg1"/>
                </a:solidFill>
                <a:effectLst/>
                <a:latin typeface="+mj-lt"/>
              </a:rPr>
              <a:t>Con hân hoan bước lên bàn thờ Chúa, Chúa là hoan lạc tuổi xuân xanh con. Con nâng muôn phím tơ ngợi khen Chúa, tiếng lòng rung nhịp với muôn tâm hồn.</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23005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Tk2</a:t>
            </a:r>
            <a:r>
              <a:rPr lang="vi-VN" sz="5400" b="0" u="sng" dirty="0" smtClean="0">
                <a:solidFill>
                  <a:srgbClr val="FFFF00"/>
                </a:solidFill>
                <a:effectLst/>
                <a:latin typeface="+mj-lt"/>
                <a:cs typeface="Times New Roman" pitchFamily="18" charset="0"/>
              </a:rPr>
              <a:t>:</a:t>
            </a:r>
            <a:r>
              <a:rPr lang="vi-VN" sz="6600" b="0" dirty="0" smtClean="0">
                <a:solidFill>
                  <a:schemeClr val="bg1"/>
                </a:solidFill>
                <a:effectLst/>
                <a:latin typeface="+mj-lt"/>
                <a:cs typeface="Times New Roman" pitchFamily="18" charset="0"/>
              </a:rPr>
              <a:t> </a:t>
            </a:r>
            <a:r>
              <a:rPr lang="vi-VN" sz="5400" b="0" dirty="0">
                <a:solidFill>
                  <a:schemeClr val="bg1"/>
                </a:solidFill>
                <a:effectLst/>
                <a:latin typeface="+mj-lt"/>
              </a:rPr>
              <a:t>Hồn ta ơi, sao đớn đau u sầu ? Hãy tín nhiệm sức mạnh của Chúa. Sao xao xuyến băn khoăn ? Chúa chính là sức mạnh ủi an.</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1353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b="0" dirty="0">
                <a:effectLst/>
                <a:latin typeface="+mj-lt"/>
              </a:rPr>
              <a:t> </a:t>
            </a:r>
            <a:r>
              <a:rPr lang="vi-VN" sz="5400" b="0" dirty="0">
                <a:solidFill>
                  <a:schemeClr val="bg1"/>
                </a:solidFill>
                <a:effectLst/>
                <a:latin typeface="+mj-lt"/>
              </a:rPr>
              <a:t>Con hân hoan bước lên bàn thờ Chúa, Chúa là hoan lạc tuổi xuân xanh con. Con nâng muôn phím tơ ngợi khen Chúa, tiếng lòng rung nhịp với muôn tâm hồn.</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83572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19379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smtClean="0">
                <a:solidFill>
                  <a:srgbClr val="FFFF00"/>
                </a:solidFill>
                <a:effectLst/>
                <a:latin typeface="+mj-lt"/>
                <a:cs typeface="Times New Roman" pitchFamily="18" charset="0"/>
              </a:rPr>
              <a:t>TẬP HÁT CỘNG ĐOÀN</a:t>
            </a:r>
            <a:endParaRPr lang="vi-VN" sz="54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788464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470988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465823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544262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204638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164783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869996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19787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19379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309418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13114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66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rPr>
              <a:t>Lạy Chúa, ngày con kêu cứu Chúa đã thương đáp lời.</a:t>
            </a:r>
            <a:endParaRPr lang="en-US" altLang="en-US" sz="6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570052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718168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9655838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5962763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991149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7871373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266381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92783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99828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0328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66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rPr>
              <a:t>Lạy Chúa, ngày con kêu cứu Chúa đã thương đáp lời.</a:t>
            </a:r>
            <a:endParaRPr lang="en-US" altLang="en-US" sz="66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vi-VN" sz="6000" b="0" dirty="0">
                <a:solidFill>
                  <a:schemeClr val="bg1"/>
                </a:solidFill>
                <a:effectLst/>
                <a:latin typeface="+mj-lt"/>
              </a:rPr>
              <a:t>Anh em đã được lãnh nhận thần khí trở nên nghĩa tử, nhờ đó ta kêu lên rằng: “Áp-ba, lạy Cha”.</a:t>
            </a:r>
            <a:endParaRPr lang="en-US" sz="166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76201" y="4248150"/>
            <a:ext cx="9067800" cy="769441"/>
          </a:xfrm>
          <a:prstGeom prst="rect">
            <a:avLst/>
          </a:prstGeom>
          <a:noFill/>
        </p:spPr>
        <p:txBody>
          <a:bodyPr wrap="square" rtlCol="0">
            <a:spAutoFit/>
          </a:bodyPr>
          <a:lstStyle/>
          <a:p>
            <a:pPr algn="just"/>
            <a:r>
              <a:rPr lang="en-US" sz="4400" dirty="0">
                <a:solidFill>
                  <a:srgbClr val="FF0000"/>
                </a:solidFill>
                <a:latin typeface="+mj-lt"/>
                <a:cs typeface="Times New Roman" pitchFamily="18" charset="0"/>
              </a:rPr>
              <a:t>                                       </a:t>
            </a:r>
            <a:r>
              <a:rPr lang="en-US" sz="4400" u="sng" dirty="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dirty="0">
                <a:solidFill>
                  <a:srgbClr val="FFFF00"/>
                </a:solidFill>
                <a:effectLst>
                  <a:outerShdw blurRad="38100" dist="38100" dir="2700000" algn="tl">
                    <a:srgbClr val="000000">
                      <a:alpha val="43137"/>
                    </a:srgbClr>
                  </a:outerShdw>
                </a:effectLst>
                <a:latin typeface="+mj-lt"/>
                <a:cs typeface="Times New Roman" pitchFamily="18" charset="0"/>
              </a:rPr>
              <a:t> </a:t>
            </a:r>
          </a:p>
        </p:txBody>
      </p:sp>
    </p:spTree>
    <p:extLst>
      <p:ext uri="{BB962C8B-B14F-4D97-AF65-F5344CB8AC3E}">
        <p14:creationId xmlns:p14="http://schemas.microsoft.com/office/powerpoint/2010/main" val="40670941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0"/>
            <a:ext cx="9144000" cy="5143500"/>
          </a:xfrm>
        </p:spPr>
        <p:txBody>
          <a:bodyPr>
            <a:normAutofit fontScale="92500" lnSpcReduction="20000"/>
          </a:bodyPr>
          <a:lstStyle/>
          <a:p>
            <a:pPr algn="just">
              <a:lnSpc>
                <a:spcPct val="118000"/>
              </a:lnSpc>
            </a:pPr>
            <a:r>
              <a:rPr lang="en-US" altLang="en-US" sz="6000" b="0" u="sng" dirty="0" smtClean="0">
                <a:solidFill>
                  <a:srgbClr val="FFFF00"/>
                </a:solidFill>
                <a:effectLst/>
                <a:latin typeface="+mj-lt"/>
                <a:cs typeface="Times New Roman" panose="02020603050405020304" pitchFamily="18" charset="0"/>
              </a:rPr>
              <a:t>Tk1</a:t>
            </a:r>
            <a:r>
              <a:rPr lang="en-US" altLang="en-US" sz="6000" b="0" u="sng" dirty="0">
                <a:solidFill>
                  <a:srgbClr val="FFFF00"/>
                </a:solidFill>
                <a:effectLst/>
                <a:latin typeface="+mj-lt"/>
                <a:cs typeface="Times New Roman" panose="02020603050405020304" pitchFamily="18" charset="0"/>
              </a:rPr>
              <a:t>:</a:t>
            </a:r>
            <a:r>
              <a:rPr lang="en-US" altLang="en-US" sz="6000" b="0" dirty="0">
                <a:solidFill>
                  <a:srgbClr val="FFFF00"/>
                </a:solidFill>
                <a:effectLst/>
                <a:latin typeface="+mj-lt"/>
                <a:cs typeface="Times New Roman" panose="02020603050405020304" pitchFamily="18" charset="0"/>
              </a:rPr>
              <a:t> </a:t>
            </a:r>
            <a:r>
              <a:rPr lang="vi-VN" sz="6000" b="0" dirty="0">
                <a:solidFill>
                  <a:schemeClr val="bg1"/>
                </a:solidFill>
                <a:effectLst/>
                <a:latin typeface="+mj-lt"/>
              </a:rPr>
              <a:t>Con xin hết lòng cảm tạ Chúa, vì Ngài đã nghe tiếng con kêu. Đàn ca kính Ngài giữa muôn thần thánh Ngài. Hướng về đền thánh con phủ phục kính thờ.</a:t>
            </a:r>
            <a:endParaRPr lang="en-US" altLang="en-US" sz="60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66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rPr>
              <a:t>Lạy Chúa, ngày con kêu cứu Chúa đã thương đáp lời.</a:t>
            </a:r>
            <a:endParaRPr lang="en-US" altLang="en-US" sz="6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2315688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0"/>
            <a:ext cx="9144000" cy="5143500"/>
          </a:xfrm>
        </p:spPr>
        <p:txBody>
          <a:bodyPr>
            <a:normAutofit fontScale="85000" lnSpcReduction="10000"/>
          </a:bodyPr>
          <a:lstStyle/>
          <a:p>
            <a:pPr algn="just">
              <a:lnSpc>
                <a:spcPct val="118000"/>
              </a:lnSpc>
            </a:pPr>
            <a:r>
              <a:rPr lang="en-US" altLang="en-US" sz="7200" b="0" u="sng" dirty="0" smtClean="0">
                <a:solidFill>
                  <a:srgbClr val="FFFF00"/>
                </a:solidFill>
                <a:effectLst/>
                <a:latin typeface="+mj-lt"/>
                <a:cs typeface="Times New Roman" panose="02020603050405020304" pitchFamily="18" charset="0"/>
              </a:rPr>
              <a:t>Tk2</a:t>
            </a:r>
            <a:r>
              <a:rPr lang="en-US" altLang="en-US" sz="7200" b="0" u="sng" dirty="0">
                <a:solidFill>
                  <a:srgbClr val="FFFF00"/>
                </a:solidFill>
                <a:effectLst/>
                <a:latin typeface="+mj-lt"/>
                <a:cs typeface="Times New Roman" panose="02020603050405020304" pitchFamily="18" charset="0"/>
              </a:rPr>
              <a:t>:</a:t>
            </a:r>
            <a:r>
              <a:rPr lang="en-US" altLang="en-US" sz="2400" b="0" dirty="0">
                <a:solidFill>
                  <a:srgbClr val="FFFF00"/>
                </a:solidFill>
                <a:effectLst/>
                <a:latin typeface="+mj-lt"/>
                <a:cs typeface="Times New Roman" panose="02020603050405020304" pitchFamily="18" charset="0"/>
              </a:rPr>
              <a:t>  </a:t>
            </a:r>
            <a:r>
              <a:rPr lang="vi-VN" sz="6000" b="0" dirty="0">
                <a:solidFill>
                  <a:schemeClr val="bg1"/>
                </a:solidFill>
                <a:effectLst/>
                <a:latin typeface="+mj-lt"/>
              </a:rPr>
              <a:t>Con xin cảm tạ bởi vì Chúa một lòng thành tín, mãi yêu thương. Ngày con khấn nài Chúa thương tình đáp lời. Hỗ trợ hồn con, Chúa tăng cường dũng lực.</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49789470"/>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66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rPr>
              <a:t>Lạy Chúa, ngày con kêu cứu Chúa đã thương đáp lời.</a:t>
            </a:r>
            <a:endParaRPr lang="en-US" altLang="en-US" sz="6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7329679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B10EEBFF-C05F-4B42-B5BC-D0C6288AA7F9}"/>
              </a:ext>
            </a:extLst>
          </p:cNvPr>
          <p:cNvSpPr>
            <a:spLocks noGrp="1" noChangeArrowheads="1"/>
          </p:cNvSpPr>
          <p:nvPr>
            <p:ph type="subTitle" idx="4294967295"/>
          </p:nvPr>
        </p:nvSpPr>
        <p:spPr>
          <a:xfrm>
            <a:off x="0" y="0"/>
            <a:ext cx="9144000" cy="5143500"/>
          </a:xfrm>
        </p:spPr>
        <p:txBody>
          <a:bodyPr>
            <a:normAutofit fontScale="85000" lnSpcReduction="10000"/>
          </a:bodyPr>
          <a:lstStyle/>
          <a:p>
            <a:pPr marL="0" indent="0" algn="just">
              <a:lnSpc>
                <a:spcPct val="120000"/>
              </a:lnSpc>
              <a:buNone/>
            </a:pPr>
            <a:r>
              <a:rPr lang="en-US" altLang="en-US" sz="6000" b="0" u="sng" dirty="0" smtClean="0">
                <a:solidFill>
                  <a:srgbClr val="FFFF00"/>
                </a:solidFill>
                <a:effectLst/>
                <a:latin typeface="+mj-lt"/>
                <a:cs typeface="Times New Roman" panose="02020603050405020304" pitchFamily="18" charset="0"/>
              </a:rPr>
              <a:t>Tk3</a:t>
            </a:r>
            <a:r>
              <a:rPr lang="en-US" altLang="en-US" sz="6000" b="0" u="sng" dirty="0">
                <a:solidFill>
                  <a:srgbClr val="FFFF00"/>
                </a:solidFill>
                <a:effectLst/>
                <a:latin typeface="+mj-lt"/>
                <a:cs typeface="Times New Roman" panose="02020603050405020304" pitchFamily="18" charset="0"/>
              </a:rPr>
              <a:t>:</a:t>
            </a:r>
            <a:r>
              <a:rPr lang="en-US" altLang="en-US" sz="6000" b="0" dirty="0">
                <a:solidFill>
                  <a:srgbClr val="FFFF00"/>
                </a:solidFill>
                <a:effectLst/>
                <a:latin typeface="+mj-lt"/>
                <a:cs typeface="Times New Roman" panose="02020603050405020304" pitchFamily="18" charset="0"/>
              </a:rPr>
              <a:t> </a:t>
            </a:r>
            <a:r>
              <a:rPr lang="vi-VN" sz="6000" b="0" dirty="0">
                <a:solidFill>
                  <a:schemeClr val="bg1"/>
                </a:solidFill>
                <a:effectLst/>
                <a:latin typeface="+mj-lt"/>
              </a:rPr>
              <a:t>Quân vương thế trần cảm tạ Chúa vì đã được nghe Chúa tuyên ngôn. Cùng nhau kết lời tán dương đường lối Ngài: Vinh hiển của Chúa biết bao là vĩ đại.</a:t>
            </a:r>
            <a:endParaRPr lang="en-US" altLang="en-US" sz="60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66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rPr>
              <a:t>Lạy Chúa, ngày con kêu cứu Chúa đã thương đáp lời.</a:t>
            </a:r>
            <a:endParaRPr lang="en-US" altLang="en-US" sz="6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5843577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B10EEBFF-C05F-4B42-B5BC-D0C6288AA7F9}"/>
              </a:ext>
            </a:extLst>
          </p:cNvPr>
          <p:cNvSpPr>
            <a:spLocks noGrp="1" noChangeArrowheads="1"/>
          </p:cNvSpPr>
          <p:nvPr>
            <p:ph type="subTitle" idx="4294967295"/>
          </p:nvPr>
        </p:nvSpPr>
        <p:spPr>
          <a:xfrm>
            <a:off x="0" y="0"/>
            <a:ext cx="9144000" cy="5143500"/>
          </a:xfrm>
        </p:spPr>
        <p:txBody>
          <a:bodyPr>
            <a:normAutofit fontScale="77500" lnSpcReduction="20000"/>
          </a:bodyPr>
          <a:lstStyle/>
          <a:p>
            <a:pPr marL="0" indent="0" algn="just">
              <a:lnSpc>
                <a:spcPct val="120000"/>
              </a:lnSpc>
              <a:buNone/>
            </a:pPr>
            <a:r>
              <a:rPr lang="en-US" altLang="en-US" sz="6000" b="0" u="sng" dirty="0" smtClean="0">
                <a:solidFill>
                  <a:srgbClr val="FFFF00"/>
                </a:solidFill>
                <a:effectLst/>
                <a:latin typeface="+mj-lt"/>
                <a:cs typeface="Times New Roman" panose="02020603050405020304" pitchFamily="18" charset="0"/>
              </a:rPr>
              <a:t>Tk4</a:t>
            </a:r>
            <a:r>
              <a:rPr lang="en-US" altLang="en-US" sz="6000" b="0" u="sng" dirty="0">
                <a:solidFill>
                  <a:srgbClr val="FFFF00"/>
                </a:solidFill>
                <a:effectLst/>
                <a:latin typeface="+mj-lt"/>
                <a:cs typeface="Times New Roman" panose="02020603050405020304" pitchFamily="18" charset="0"/>
              </a:rPr>
              <a:t>:</a:t>
            </a:r>
            <a:r>
              <a:rPr lang="en-US" altLang="en-US" sz="6000" b="0" dirty="0">
                <a:solidFill>
                  <a:srgbClr val="FFFF00"/>
                </a:solidFill>
                <a:effectLst/>
                <a:latin typeface="+mj-lt"/>
                <a:cs typeface="Times New Roman" panose="02020603050405020304" pitchFamily="18" charset="0"/>
              </a:rPr>
              <a:t> </a:t>
            </a:r>
            <a:r>
              <a:rPr lang="vi-VN" sz="6500" b="0" dirty="0">
                <a:solidFill>
                  <a:schemeClr val="bg1"/>
                </a:solidFill>
                <a:effectLst/>
                <a:latin typeface="+mj-lt"/>
              </a:rPr>
              <a:t>Con nay đã được Chúa giải thoát, việc Ngài khởi công đã xong xuôi. Tình thương của Ngài đến muôn đời vững bền, chớ bỏ dở dang những công việc Chúa làm.</a:t>
            </a:r>
            <a:endParaRPr lang="en-US" altLang="en-US" sz="6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29615996"/>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66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rPr>
              <a:t>Lạy Chúa, ngày con kêu cứu Chúa đã thương đáp lời.</a:t>
            </a:r>
            <a:endParaRPr lang="en-US" altLang="en-US" sz="6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57584363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 y="0"/>
            <a:ext cx="9140337" cy="5143500"/>
          </a:xfrm>
          <a:prstGeom prst="rect">
            <a:avLst/>
          </a:prstGeom>
        </p:spPr>
      </p:pic>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vi-VN" sz="6000" b="0" dirty="0">
                <a:solidFill>
                  <a:schemeClr val="bg1"/>
                </a:solidFill>
                <a:effectLst/>
                <a:latin typeface="+mj-lt"/>
              </a:rPr>
              <a:t>Anh em đã được lãnh nhận thần khí trở nên nghĩa tử, nhờ đó ta kêu lên rằng: “Áp-ba, lạy Cha”.</a:t>
            </a:r>
            <a:endParaRPr lang="en-US" sz="166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76201" y="4248150"/>
            <a:ext cx="7619999" cy="769441"/>
          </a:xfrm>
          <a:prstGeom prst="rect">
            <a:avLst/>
          </a:prstGeom>
          <a:noFill/>
        </p:spPr>
        <p:txBody>
          <a:bodyPr wrap="square" rtlCol="0">
            <a:spAutoFit/>
          </a:bodyPr>
          <a:lstStyle/>
          <a:p>
            <a:pPr algn="just"/>
            <a:r>
              <a:rPr lang="en-US" sz="4400" dirty="0" smtClean="0">
                <a:solidFill>
                  <a:srgbClr val="FF0000"/>
                </a:solidFill>
                <a:latin typeface="+mj-lt"/>
                <a:cs typeface="Times New Roman" pitchFamily="18" charset="0"/>
              </a:rPr>
              <a:t>                                </a:t>
            </a:r>
            <a:r>
              <a:rPr lang="en-US" sz="4400" u="sng" dirty="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4400"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99718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72061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142682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7587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849943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56524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13627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049450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992901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827964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63740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947657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492624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8874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740026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246063"/>
            <a:ext cx="8705850" cy="563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3055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000" b="0" dirty="0">
                <a:solidFill>
                  <a:srgbClr val="FFFF00"/>
                </a:solidFill>
                <a:effectLst/>
                <a:latin typeface="+mj-lt"/>
                <a:cs typeface="Times New Roman" pitchFamily="18" charset="0"/>
              </a:rPr>
              <a:t>XIN DÂNG ĐỜI CON</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b="0" dirty="0">
                <a:solidFill>
                  <a:srgbClr val="FFFF00"/>
                </a:solidFill>
                <a:effectLst/>
                <a:latin typeface="+mj-lt"/>
                <a:cs typeface="Times New Roman" pitchFamily="18" charset="0"/>
              </a:rPr>
              <a:t>Lm. Pet. </a:t>
            </a:r>
            <a:r>
              <a:rPr lang="en-US" b="0" dirty="0" err="1">
                <a:solidFill>
                  <a:srgbClr val="FFFF00"/>
                </a:solidFill>
                <a:effectLst/>
                <a:latin typeface="+mj-lt"/>
                <a:cs typeface="Times New Roman" pitchFamily="18" charset="0"/>
              </a:rPr>
              <a:t>Huy</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Hoàng</a:t>
            </a:r>
            <a:endParaRPr lang="vi-VN" sz="8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smtClean="0">
                <a:solidFill>
                  <a:srgbClr val="FFFF00"/>
                </a:solidFill>
                <a:effectLst/>
                <a:latin typeface="+mj-lt"/>
                <a:cs typeface="Times New Roman" pitchFamily="18" charset="0"/>
              </a:rPr>
              <a:t>Đk</a:t>
            </a:r>
            <a:r>
              <a:rPr lang="en-US" sz="4000" b="0" u="sng" dirty="0" smtClean="0">
                <a:solidFill>
                  <a:srgbClr val="FFFF00"/>
                </a:solidFill>
                <a:effectLst/>
                <a:latin typeface="+mj-lt"/>
                <a:cs typeface="Times New Roman" pitchFamily="18" charset="0"/>
              </a:rPr>
              <a:t>:</a:t>
            </a:r>
            <a:r>
              <a:rPr lang="en-US" sz="4000" b="0" dirty="0">
                <a:solidFill>
                  <a:schemeClr val="bg1"/>
                </a:solidFill>
                <a:effectLst/>
                <a:latin typeface="+mj-lt"/>
                <a:cs typeface="Times New Roman" pitchFamily="18" charset="0"/>
              </a:rPr>
              <a:t> </a:t>
            </a:r>
            <a:r>
              <a:rPr lang="vi-VN" sz="4800" b="0" dirty="0" smtClean="0">
                <a:solidFill>
                  <a:schemeClr val="bg1"/>
                </a:solidFill>
                <a:effectLst/>
                <a:latin typeface="+mj-lt"/>
              </a:rPr>
              <a:t>Chúa </a:t>
            </a:r>
            <a:r>
              <a:rPr lang="vi-VN" sz="4800" b="0" dirty="0">
                <a:solidFill>
                  <a:schemeClr val="bg1"/>
                </a:solidFill>
                <a:effectLst/>
                <a:latin typeface="+mj-lt"/>
              </a:rPr>
              <a:t>không muốn nhận, không muốn nhận của lễ hy sinh, cũng không nhận của lễ đền bồi thì con đây dâng trọn hồn xác con, con dâng trót cả đời con làm của lễ hiến dâng lên Ngài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latin typeface="+mj-lt"/>
                <a:cs typeface="Times New Roman" pitchFamily="18" charset="0"/>
              </a:rPr>
              <a:t>Tk1:</a:t>
            </a:r>
            <a:r>
              <a:rPr lang="en-US" sz="5400" b="0" dirty="0">
                <a:solidFill>
                  <a:schemeClr val="bg1"/>
                </a:solidFill>
                <a:effectLst/>
                <a:latin typeface="+mj-lt"/>
                <a:cs typeface="Times New Roman" pitchFamily="18" charset="0"/>
              </a:rPr>
              <a:t> </a:t>
            </a:r>
            <a:r>
              <a:rPr lang="vi-VN" sz="6000" b="0" dirty="0">
                <a:solidFill>
                  <a:schemeClr val="bg1"/>
                </a:solidFill>
                <a:effectLst/>
                <a:latin typeface="+mj-lt"/>
              </a:rPr>
              <a:t>Đời nhân thế con nào có chi để dâng Chúa như lễ tôn thờ con xin dâng tháng ngày trong đời mọi buồn vui thân kiếp con người.</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481072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smtClean="0">
                <a:solidFill>
                  <a:srgbClr val="FFFF00"/>
                </a:solidFill>
                <a:effectLst/>
                <a:latin typeface="+mj-lt"/>
                <a:cs typeface="Times New Roman" pitchFamily="18" charset="0"/>
              </a:rPr>
              <a:t>Đk</a:t>
            </a:r>
            <a:r>
              <a:rPr lang="en-US" sz="4000" b="0" u="sng" dirty="0" smtClean="0">
                <a:solidFill>
                  <a:srgbClr val="FFFF00"/>
                </a:solidFill>
                <a:effectLst/>
                <a:latin typeface="+mj-lt"/>
                <a:cs typeface="Times New Roman" pitchFamily="18" charset="0"/>
              </a:rPr>
              <a:t>:</a:t>
            </a:r>
            <a:r>
              <a:rPr lang="en-US" sz="4000" b="0" dirty="0">
                <a:solidFill>
                  <a:schemeClr val="bg1"/>
                </a:solidFill>
                <a:effectLst/>
                <a:latin typeface="+mj-lt"/>
                <a:cs typeface="Times New Roman" pitchFamily="18" charset="0"/>
              </a:rPr>
              <a:t> </a:t>
            </a:r>
            <a:r>
              <a:rPr lang="vi-VN" sz="4800" b="0" dirty="0" smtClean="0">
                <a:solidFill>
                  <a:schemeClr val="bg1"/>
                </a:solidFill>
                <a:effectLst/>
                <a:latin typeface="+mj-lt"/>
              </a:rPr>
              <a:t>Chúa </a:t>
            </a:r>
            <a:r>
              <a:rPr lang="vi-VN" sz="4800" b="0" dirty="0">
                <a:solidFill>
                  <a:schemeClr val="bg1"/>
                </a:solidFill>
                <a:effectLst/>
                <a:latin typeface="+mj-lt"/>
              </a:rPr>
              <a:t>không muốn nhận, không muốn nhận của lễ hy sinh, cũng không nhận của lễ đền bồi thì con đây dâng trọn hồn xác con, con dâng trót cả đời con làm của lễ hiến dâng lên Ngài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872131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b="0" u="sng" dirty="0">
                <a:solidFill>
                  <a:srgbClr val="FFFF00"/>
                </a:solidFill>
                <a:effectLst/>
                <a:latin typeface="+mj-lt"/>
                <a:cs typeface="Times New Roman" pitchFamily="18" charset="0"/>
              </a:rPr>
              <a:t>Tk2:</a:t>
            </a:r>
            <a:r>
              <a:rPr lang="en-US" b="0" dirty="0">
                <a:solidFill>
                  <a:schemeClr val="bg1"/>
                </a:solidFill>
                <a:effectLst/>
                <a:latin typeface="+mj-lt"/>
                <a:cs typeface="Times New Roman" pitchFamily="18" charset="0"/>
              </a:rPr>
              <a:t> </a:t>
            </a:r>
            <a:r>
              <a:rPr lang="vi-VN" sz="3600" b="0" dirty="0">
                <a:effectLst/>
                <a:latin typeface="+mj-lt"/>
              </a:rPr>
              <a:t> </a:t>
            </a:r>
            <a:r>
              <a:rPr lang="vi-VN" sz="5400" b="0" dirty="0">
                <a:solidFill>
                  <a:schemeClr val="bg1"/>
                </a:solidFill>
                <a:effectLst/>
                <a:latin typeface="+mj-lt"/>
              </a:rPr>
              <a:t>Đời con sống bao là nổi trôi lời đoan hứa con đã dâng Ngài nhưng bao phen sức lực hao mòn và tình con yêu Chúa không tròn.</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6883801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4000" b="0" u="sng" dirty="0" err="1">
                <a:solidFill>
                  <a:srgbClr val="FFFF00"/>
                </a:solidFill>
                <a:effectLst/>
                <a:latin typeface="+mj-lt"/>
                <a:cs typeface="Times New Roman" pitchFamily="18" charset="0"/>
              </a:rPr>
              <a:t>Đk</a:t>
            </a:r>
            <a:r>
              <a:rPr lang="en-US" sz="4000" b="0" u="sng" dirty="0">
                <a:solidFill>
                  <a:srgbClr val="FFFF00"/>
                </a:solidFill>
                <a:effectLst/>
                <a:latin typeface="+mj-lt"/>
                <a:cs typeface="Times New Roman" pitchFamily="18" charset="0"/>
              </a:rPr>
              <a:t>:</a:t>
            </a:r>
            <a:r>
              <a:rPr lang="en-US" sz="4000" b="0" dirty="0">
                <a:solidFill>
                  <a:schemeClr val="bg1"/>
                </a:solidFill>
                <a:effectLst/>
                <a:latin typeface="+mj-lt"/>
                <a:cs typeface="Times New Roman" pitchFamily="18" charset="0"/>
              </a:rPr>
              <a:t> </a:t>
            </a:r>
            <a:r>
              <a:rPr lang="vi-VN" sz="4800" b="0" dirty="0" smtClean="0">
                <a:solidFill>
                  <a:schemeClr val="bg1"/>
                </a:solidFill>
                <a:effectLst/>
                <a:latin typeface="+mj-lt"/>
              </a:rPr>
              <a:t>Chúa </a:t>
            </a:r>
            <a:r>
              <a:rPr lang="vi-VN" sz="4800" b="0" dirty="0">
                <a:solidFill>
                  <a:schemeClr val="bg1"/>
                </a:solidFill>
                <a:effectLst/>
                <a:latin typeface="+mj-lt"/>
              </a:rPr>
              <a:t>không muốn nhận, không muốn nhận của lễ hy sinh, cũng không nhận của lễ đền bồi thì con đây dâng trọn hồn xác con, con dâng trót cả đời con làm của lễ hiến dâng lên Ngài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199269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6591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Hãy Xin Thì Sẽ Được</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i="1" dirty="0" smtClean="0">
                <a:solidFill>
                  <a:schemeClr val="bg1"/>
                </a:solidFill>
                <a:latin typeface="+mj-lt"/>
                <a:cs typeface="Times New Roman" pitchFamily="18" charset="0"/>
              </a:rPr>
              <a:t>Huỳnh Minh Kỳ</a:t>
            </a:r>
            <a:br>
              <a:rPr lang="vi-VN" i="1" dirty="0" smtClean="0">
                <a:solidFill>
                  <a:schemeClr val="bg1"/>
                </a:solidFill>
                <a:latin typeface="+mj-lt"/>
                <a:cs typeface="Times New Roman" pitchFamily="18" charset="0"/>
              </a:rPr>
            </a:br>
            <a:r>
              <a:rPr lang="vi-VN" i="1" dirty="0" smtClean="0">
                <a:solidFill>
                  <a:schemeClr val="bg1"/>
                </a:solidFill>
                <a:latin typeface="+mj-lt"/>
                <a:cs typeface="Times New Roman" pitchFamily="18" charset="0"/>
              </a:rPr>
              <a:t>Đinh Công Huỳnh</a:t>
            </a:r>
            <a:endParaRPr lang="vi-VN" i="1" dirty="0">
              <a:solidFill>
                <a:schemeClr val="bg1"/>
              </a:solidFill>
              <a:latin typeface="+mj-lt"/>
              <a:cs typeface="Times New Roman" pitchFamily="18" charset="0"/>
            </a:endParaRPr>
          </a:p>
        </p:txBody>
      </p:sp>
    </p:spTree>
    <p:extLst>
      <p:ext uri="{BB962C8B-B14F-4D97-AF65-F5344CB8AC3E}">
        <p14:creationId xmlns:p14="http://schemas.microsoft.com/office/powerpoint/2010/main" val="24962145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078313"/>
          </a:xfrm>
          <a:prstGeom prst="rect">
            <a:avLst/>
          </a:prstGeom>
          <a:noFill/>
        </p:spPr>
        <p:txBody>
          <a:bodyPr wrap="square">
            <a:spAutoFit/>
          </a:bodyPr>
          <a:lstStyle/>
          <a:p>
            <a:pPr algn="just"/>
            <a:r>
              <a:rPr lang="vi-VN" sz="54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en-US" sz="540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en-US" sz="5400"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dirty="0" smtClean="0">
                <a:solidFill>
                  <a:prstClr val="white"/>
                </a:solidFill>
                <a:latin typeface="+mj-lt"/>
              </a:rPr>
              <a:t>Các con hãy xin thì sẽ được, các con hãy tìm thì sẽ gặp, các con hãy gõ thì sẽ mở cho. Vì hễ ai xin thì được, vì hễ ai tìm thì gặp, vì hễ ai gõ thì sẽ mở cho.</a:t>
            </a:r>
            <a:endParaRPr lang="en-US" sz="54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522397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p:spPr>
        <p:txBody>
          <a:bodyPr wrap="square">
            <a:spAutoFit/>
          </a:bodyPr>
          <a:lstStyle/>
          <a:p>
            <a:pPr algn="just"/>
            <a:r>
              <a:rPr lang="vi-VN" sz="48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a:t>
            </a:r>
            <a:r>
              <a:rPr lang="en-US" sz="48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48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1</a:t>
            </a:r>
            <a:r>
              <a:rPr lang="en-US" sz="48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dirty="0" smtClean="0">
                <a:solidFill>
                  <a:prstClr val="white"/>
                </a:solidFill>
                <a:latin typeface="+mj-lt"/>
                <a:cs typeface="Times New Roman" panose="02020603050405020304" pitchFamily="18" charset="0"/>
              </a:rPr>
              <a:t>Lạy Cha! Nguyện xin danh Cha cả sáng nước Cha trị đến, xin Cha cho chúng con hôm nay lương thực hằng ngày. Và tha nợ chúng con như chúng con cũng tha kẻ có nợ chúng con. Xin chớ để chúng con sa chước cám dỗ.</a:t>
            </a:r>
            <a:endParaRPr lang="en-US" sz="48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0570373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078313"/>
          </a:xfrm>
          <a:prstGeom prst="rect">
            <a:avLst/>
          </a:prstGeom>
          <a:noFill/>
        </p:spPr>
        <p:txBody>
          <a:bodyPr wrap="square">
            <a:spAutoFit/>
          </a:bodyPr>
          <a:lstStyle/>
          <a:p>
            <a:pPr algn="just">
              <a:defRPr/>
            </a:pPr>
            <a:r>
              <a:rPr lang="vi-VN" sz="54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en-US" sz="540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en-US" sz="5400"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dirty="0" smtClean="0">
                <a:solidFill>
                  <a:prstClr val="white"/>
                </a:solidFill>
                <a:latin typeface="+mj-lt"/>
              </a:rPr>
              <a:t>Các con hãy xin thì sẽ được, các con hãy tìm thì sẽ gặp, các con hãy gõ thì sẽ mở cho. Vì hễ ai xin thì được, vì hễ ai tìm thì gặp, vì hễ ai gõ thì sẽ mở cho.</a:t>
            </a:r>
            <a:endParaRPr lang="en-US" sz="54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173045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a:noFill/>
        </p:spPr>
        <p:txBody>
          <a:bodyPr wrap="square">
            <a:spAutoFit/>
          </a:bodyPr>
          <a:lstStyle/>
          <a:p>
            <a:pPr algn="just"/>
            <a:r>
              <a:rPr lang="en-US" sz="480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Tk2</a:t>
            </a:r>
            <a:r>
              <a:rPr lang="en-US" sz="48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en-US" sz="48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800" dirty="0" smtClean="0">
                <a:solidFill>
                  <a:prstClr val="white"/>
                </a:solidFill>
                <a:latin typeface="+mj-lt"/>
                <a:cs typeface="Times New Roman" panose="02020603050405020304" pitchFamily="18" charset="0"/>
              </a:rPr>
              <a:t>Tràn gian còn bao lo toan vương vấn cuốn xoay bể dâu, cho con luôn vững tâm tin yêu trông cậu và Ngài. Lòng chân thành mến yêu luôn khát khao sống kết hiệp với Ngài, Chúa ơi! Xin giữ gìn chúng con theo thánh ý Chúa.</a:t>
            </a:r>
            <a:endParaRPr lang="en-US" sz="48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36287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078313"/>
          </a:xfrm>
          <a:prstGeom prst="rect">
            <a:avLst/>
          </a:prstGeom>
          <a:noFill/>
        </p:spPr>
        <p:txBody>
          <a:bodyPr wrap="square">
            <a:spAutoFit/>
          </a:bodyPr>
          <a:lstStyle/>
          <a:p>
            <a:pPr algn="just">
              <a:defRPr/>
            </a:pPr>
            <a:r>
              <a:rPr lang="vi-VN" sz="54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en-US" sz="540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en-US" sz="5400"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dirty="0" smtClean="0">
                <a:solidFill>
                  <a:prstClr val="white"/>
                </a:solidFill>
                <a:latin typeface="+mj-lt"/>
              </a:rPr>
              <a:t>Các con hãy xin thì sẽ được, các con hãy tìm thì sẽ gặp, các con hãy gõ thì sẽ mở cho. Vì hễ ai xin thì được, vì hễ ai tìm thì gặp, vì hễ ai gõ thì sẽ mở cho.</a:t>
            </a:r>
            <a:endParaRPr lang="en-US" sz="54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0747897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p:spPr>
        <p:txBody>
          <a:bodyPr wrap="square">
            <a:spAutoFit/>
          </a:bodyPr>
          <a:lstStyle/>
          <a:p>
            <a:pPr algn="just"/>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4800" dirty="0">
                <a:solidFill>
                  <a:prstClr val="white"/>
                </a:solidFill>
                <a:effectLst>
                  <a:outerShdw blurRad="38100" dist="38100" dir="2700000" algn="tl">
                    <a:srgbClr val="000000">
                      <a:alpha val="43137"/>
                    </a:srgbClr>
                  </a:outerShdw>
                </a:effectLst>
                <a:latin typeface="+mj-lt"/>
                <a:cs typeface="Times New Roman" panose="02020603050405020304" pitchFamily="18" charset="0"/>
              </a:rPr>
              <a:t> </a:t>
            </a:r>
            <a:r>
              <a:rPr lang="vi-VN" sz="4800" dirty="0">
                <a:solidFill>
                  <a:prstClr val="black"/>
                </a:solidFill>
                <a:latin typeface="+mj-lt"/>
              </a:rPr>
              <a:t> </a:t>
            </a:r>
            <a:r>
              <a:rPr lang="vi-VN" sz="4800" dirty="0" smtClean="0">
                <a:solidFill>
                  <a:prstClr val="white"/>
                </a:solidFill>
                <a:latin typeface="+mj-lt"/>
                <a:cs typeface="Times New Roman" panose="02020603050405020304" pitchFamily="18" charset="0"/>
              </a:rPr>
              <a:t>Nguyện xin một đời con luôn trung tín kiên trì thực thi, siêng năng luôn sớm hôm say mê thiết tha nguyện cầu. Lời Chúa là đuốc thiêng chiếu soi dẫn con về chính lộ Chúa ơi! Xin suốt đời kết hiệp trong Chúa mãi mãi.</a:t>
            </a:r>
            <a:endParaRPr lang="en-US" sz="48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68142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8075377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078313"/>
          </a:xfrm>
          <a:prstGeom prst="rect">
            <a:avLst/>
          </a:prstGeom>
          <a:noFill/>
        </p:spPr>
        <p:txBody>
          <a:bodyPr wrap="square">
            <a:spAutoFit/>
          </a:bodyPr>
          <a:lstStyle/>
          <a:p>
            <a:pPr algn="just">
              <a:defRPr/>
            </a:pPr>
            <a:r>
              <a:rPr lang="vi-VN" sz="54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en-US" sz="5400"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en-US" sz="5400"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dirty="0" smtClean="0">
                <a:solidFill>
                  <a:prstClr val="white"/>
                </a:solidFill>
                <a:latin typeface="+mj-lt"/>
              </a:rPr>
              <a:t>Các con hãy xin thì sẽ được, các con hãy tìm thì sẽ gặp, các con hãy gõ thì sẽ mở cho. Vì hễ ai xin thì được, vì hễ ai tìm thì gặp, vì hễ ai gõ thì sẽ mở cho.</a:t>
            </a:r>
            <a:endParaRPr lang="en-US" sz="54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73769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51535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Kết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vi-VN" sz="6600" b="0" dirty="0">
                <a:solidFill>
                  <a:srgbClr val="FFFF00"/>
                </a:solidFill>
                <a:effectLst/>
                <a:latin typeface="+mj-lt"/>
                <a:cs typeface="Times New Roman" pitchFamily="18" charset="0"/>
              </a:rPr>
              <a:t>MẸ ĐẸP TƯƠI</a:t>
            </a:r>
            <a:br>
              <a:rPr lang="vi-VN" sz="6600" b="0" dirty="0">
                <a:solidFill>
                  <a:srgbClr val="FFFF00"/>
                </a:solidFill>
                <a:effectLst/>
                <a:latin typeface="+mj-lt"/>
                <a:cs typeface="Times New Roman" pitchFamily="18" charset="0"/>
              </a:rPr>
            </a:br>
            <a:r>
              <a:rPr lang="vi-VN" sz="5400" b="0" dirty="0">
                <a:solidFill>
                  <a:srgbClr val="FFFF00"/>
                </a:solidFill>
                <a:effectLst/>
                <a:latin typeface="+mj-lt"/>
                <a:cs typeface="Times New Roman" pitchFamily="18" charset="0"/>
              </a:rPr>
              <a:t>Lm. Kim Long</a:t>
            </a:r>
            <a:endParaRPr lang="vi-VN" sz="3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en-US" sz="6000" b="0" u="sng" dirty="0" smtClean="0">
                <a:solidFill>
                  <a:srgbClr val="FFFF00"/>
                </a:solidFill>
                <a:effectLst/>
                <a:latin typeface="+mj-lt"/>
                <a:cs typeface="Times New Roman" pitchFamily="18" charset="0"/>
              </a:rPr>
              <a:t>Tk1</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 Mẹ Ma-ri-a đẹp tươi như bình minh chiếu rạng ngời. Vầng trăng lung linh màn đêm, so với Mẹ còn kém xa.</a:t>
            </a: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vi-VN" sz="6000" b="0" dirty="0">
                <a:solidFill>
                  <a:schemeClr val="bg1"/>
                </a:solidFill>
                <a:effectLst/>
                <a:latin typeface="+mj-lt"/>
              </a:rPr>
              <a:t>Con thành tâm kính mừng Mẹ, mừng Mẹ đầy ơn phúc. Lòng khiết trinh như huệ thắm xinh muôn đời hiển vinh.</a:t>
            </a: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Mẹ như hoa thơm ngàn hương luôn tỏa bay chín tầng trời. Mọi ô nhơ không hề vương, ôi xác hồn Mẹ sáng tươi.</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81934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vi-VN" sz="6000" b="0" dirty="0">
                <a:solidFill>
                  <a:schemeClr val="bg1"/>
                </a:solidFill>
                <a:effectLst/>
                <a:latin typeface="+mj-lt"/>
              </a:rPr>
              <a:t>Con thành tâm kính mừng Mẹ, mừng Mẹ đầy ơn phúc. Lòng khiết trinh như huệ thắm xinh muôn đời hiển vinh.</a:t>
            </a:r>
          </a:p>
        </p:txBody>
      </p:sp>
    </p:spTree>
    <p:extLst>
      <p:ext uri="{BB962C8B-B14F-4D97-AF65-F5344CB8AC3E}">
        <p14:creationId xmlns:p14="http://schemas.microsoft.com/office/powerpoint/2010/main" val="8408907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636578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1872</Words>
  <Application>Microsoft Office PowerPoint</Application>
  <PresentationFormat>On-screen Show (16:9)</PresentationFormat>
  <Paragraphs>118</Paragraphs>
  <Slides>87</Slides>
  <Notes>18</Notes>
  <HiddenSlides>0</HiddenSlides>
  <MMClips>0</MMClips>
  <ScaleCrop>false</ScaleCrop>
  <HeadingPairs>
    <vt:vector size="4" baseType="variant">
      <vt:variant>
        <vt:lpstr>Theme</vt:lpstr>
      </vt:variant>
      <vt:variant>
        <vt:i4>17</vt:i4>
      </vt:variant>
      <vt:variant>
        <vt:lpstr>Slide Titles</vt:lpstr>
      </vt:variant>
      <vt:variant>
        <vt:i4>87</vt:i4>
      </vt:variant>
    </vt:vector>
  </HeadingPairs>
  <TitlesOfParts>
    <vt:vector size="104" baseType="lpstr">
      <vt:lpstr>Office Theme</vt:lpstr>
      <vt:lpstr>5_Office Theme</vt:lpstr>
      <vt:lpstr>4_Office Theme</vt:lpstr>
      <vt:lpstr>7_Office Theme</vt:lpstr>
      <vt:lpstr>2_Office Theme</vt:lpstr>
      <vt:lpstr>9_Office Theme</vt:lpstr>
      <vt:lpstr>10_Office Theme</vt:lpstr>
      <vt:lpstr>17_Office Theme</vt:lpstr>
      <vt:lpstr>1_Office Theme</vt:lpstr>
      <vt:lpstr>3_Office Theme</vt:lpstr>
      <vt:lpstr>8_Office Theme</vt:lpstr>
      <vt:lpstr>11_Office Theme</vt:lpstr>
      <vt:lpstr>38_Default Design</vt:lpstr>
      <vt:lpstr>36_Default Design</vt:lpstr>
      <vt:lpstr>37_Default Design</vt:lpstr>
      <vt:lpstr>12_Office Theme</vt:lpstr>
      <vt:lpstr>13_Office Theme</vt:lpstr>
      <vt:lpstr>PowerPoint Presentation</vt:lpstr>
      <vt:lpstr>TẬP HÁT CỘNG ĐOÀN</vt:lpstr>
      <vt:lpstr>PowerPoint Presentation</vt:lpstr>
      <vt:lpstr>Anh em đã được lãnh nhận thần khí trở nên nghĩa tử, nhờ đó ta kêu lên rằng: “Áp-ba, lạy Cha”.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CON HÂN HOAN Lm. Kim Long</vt:lpstr>
      <vt:lpstr>Đk:  Con hân hoan bước lên bàn thờ Chúa, Chúa là hoan lạc tuổi xuân xanh con. Con nâng muôn phím tơ ngợi khen Chúa, tiếng lòng rung nhịp với muôn tâm hồn.</vt:lpstr>
      <vt:lpstr>Tk1: Vào thánh cung dâng tiến hương nguyện cầu ngát bay tỏa tới ngai tòa Chúa. Tâm tư sẽ reo mừng bước lên bàn thánh trong niềm tin.</vt:lpstr>
      <vt:lpstr>Đk:  Con hân hoan bước lên bàn thờ Chúa, Chúa là hoan lạc tuổi xuân xanh con. Con nâng muôn phím tơ ngợi khen Chúa, tiếng lòng rung nhịp với muôn tâm hồn.</vt:lpstr>
      <vt:lpstr>Tk2: Hồn ta ơi, sao đớn đau u sầu ? Hãy tín nhiệm sức mạnh của Chúa. Sao xao xuyến băn khoăn ? Chúa chính là sức mạnh ủi an.</vt:lpstr>
      <vt:lpstr>Đk:  Con hân hoan bước lên bàn thờ Chúa, Chúa là hoan lạc tuổi xuân xanh con. Con nâng muôn phím tơ ngợi khen Chúa, tiếng lòng rung nhịp với muôn tâm hồn.</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Anh em đã được lãnh nhận thần khí trở nên nghĩa tử, nhờ đó ta kêu lên rằng: “Áp-ba, lạy Cha”.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XIN DÂNG ĐỜI CON Lm. Pet. Huy Hoàng</vt:lpstr>
      <vt:lpstr>Đk: Chúa không muốn nhận, không muốn nhận của lễ hy sinh, cũng không nhận của lễ đền bồi thì con đây dâng trọn hồn xác con, con dâng trót cả đời con làm của lễ hiến dâng lên Ngài</vt:lpstr>
      <vt:lpstr>Tk1: Đời nhân thế con nào có chi để dâng Chúa như lễ tôn thờ con xin dâng tháng ngày trong đời mọi buồn vui thân kiếp con người.</vt:lpstr>
      <vt:lpstr>Đk: Chúa không muốn nhận, không muốn nhận của lễ hy sinh, cũng không nhận của lễ đền bồi thì con đây dâng trọn hồn xác con, con dâng trót cả đời con làm của lễ hiến dâng lên Ngài</vt:lpstr>
      <vt:lpstr>Tk2:  Đời con sống bao là nổi trôi lời đoan hứa con đã dâng Ngài nhưng bao phen sức lực hao mòn và tình con yêu Chúa không tròn.</vt:lpstr>
      <vt:lpstr>Đk: Chúa không muốn nhận, không muốn nhận của lễ hy sinh, cũng không nhận của lễ đền bồi thì con đây dâng trọn hồn xác con, con dâng trót cả đời con làm của lễ hiến dâng lên Ngài</vt:lpstr>
      <vt:lpstr>PowerPoint Presentation</vt:lpstr>
      <vt:lpstr>PowerPoint Presentation</vt:lpstr>
      <vt:lpstr>Ca Nguyện Hiệp Lễ Hãy Xin Thì Sẽ Được Huỳnh Minh Kỳ Đinh Công Huỳnh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MẸ ĐẸP TƯƠI Lm. Kim Long</vt:lpstr>
      <vt:lpstr>Tk1:  Mẹ Ma-ri-a đẹp tươi như bình minh chiếu rạng ngời. Vầng trăng lung linh màn đêm, so với Mẹ còn kém xa.</vt:lpstr>
      <vt:lpstr>Đk: Con thành tâm kính mừng Mẹ, mừng Mẹ đầy ơn phúc. Lòng khiết trinh như huệ thắm xinh muôn đời hiển vinh.</vt:lpstr>
      <vt:lpstr>Tk2:  Mẹ như hoa thơm ngàn hương luôn tỏa bay chín tầng trời. Mọi ô nhơ không hề vương, ôi xác hồn Mẹ sáng tươi.</vt:lpstr>
      <vt:lpstr>Đk: Con thành tâm kính mừng Mẹ, mừng Mẹ đầy ơn phúc. Lòng khiết trinh như huệ thắm xinh muôn đời hiển vinh.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134</cp:revision>
  <dcterms:created xsi:type="dcterms:W3CDTF">2021-12-05T01:20:54Z</dcterms:created>
  <dcterms:modified xsi:type="dcterms:W3CDTF">2025-07-19T08:18:34Z</dcterms:modified>
</cp:coreProperties>
</file>