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16" r:id="rId2"/>
    <p:sldMasterId id="2147484128" r:id="rId3"/>
    <p:sldMasterId id="2147484184" r:id="rId4"/>
    <p:sldMasterId id="2147484196" r:id="rId5"/>
    <p:sldMasterId id="2147484204" r:id="rId6"/>
    <p:sldMasterId id="2147484240" r:id="rId7"/>
    <p:sldMasterId id="2147484264" r:id="rId8"/>
  </p:sldMasterIdLst>
  <p:sldIdLst>
    <p:sldId id="394" r:id="rId9"/>
    <p:sldId id="395" r:id="rId10"/>
    <p:sldId id="571" r:id="rId11"/>
    <p:sldId id="465" r:id="rId12"/>
    <p:sldId id="466" r:id="rId13"/>
    <p:sldId id="467" r:id="rId14"/>
    <p:sldId id="470" r:id="rId15"/>
    <p:sldId id="468" r:id="rId16"/>
    <p:sldId id="471" r:id="rId17"/>
    <p:sldId id="570" r:id="rId18"/>
    <p:sldId id="561" r:id="rId19"/>
    <p:sldId id="562" r:id="rId20"/>
    <p:sldId id="563" r:id="rId21"/>
    <p:sldId id="564" r:id="rId22"/>
    <p:sldId id="565" r:id="rId23"/>
    <p:sldId id="566" r:id="rId24"/>
    <p:sldId id="567" r:id="rId25"/>
    <p:sldId id="568" r:id="rId26"/>
    <p:sldId id="412" r:id="rId27"/>
    <p:sldId id="413" r:id="rId28"/>
    <p:sldId id="414" r:id="rId29"/>
    <p:sldId id="415" r:id="rId30"/>
    <p:sldId id="416" r:id="rId31"/>
    <p:sldId id="417" r:id="rId32"/>
    <p:sldId id="418" r:id="rId33"/>
    <p:sldId id="419" r:id="rId34"/>
    <p:sldId id="555" r:id="rId35"/>
    <p:sldId id="396" r:id="rId36"/>
    <p:sldId id="472" r:id="rId37"/>
    <p:sldId id="473" r:id="rId38"/>
    <p:sldId id="474" r:id="rId39"/>
    <p:sldId id="475" r:id="rId40"/>
    <p:sldId id="476" r:id="rId41"/>
    <p:sldId id="477" r:id="rId42"/>
    <p:sldId id="478" r:id="rId43"/>
    <p:sldId id="479" r:id="rId44"/>
    <p:sldId id="398" r:id="rId45"/>
    <p:sldId id="399" r:id="rId46"/>
    <p:sldId id="553" r:id="rId47"/>
    <p:sldId id="519" r:id="rId48"/>
    <p:sldId id="401" r:id="rId49"/>
    <p:sldId id="402" r:id="rId50"/>
    <p:sldId id="403" r:id="rId51"/>
    <p:sldId id="404" r:id="rId52"/>
    <p:sldId id="405" r:id="rId53"/>
    <p:sldId id="406" r:id="rId54"/>
    <p:sldId id="407" r:id="rId55"/>
    <p:sldId id="408" r:id="rId56"/>
    <p:sldId id="409" r:id="rId57"/>
    <p:sldId id="410" r:id="rId58"/>
    <p:sldId id="411" r:id="rId59"/>
    <p:sldId id="520" r:id="rId60"/>
    <p:sldId id="550" r:id="rId61"/>
    <p:sldId id="424" r:id="rId62"/>
    <p:sldId id="480" r:id="rId63"/>
    <p:sldId id="481" r:id="rId64"/>
    <p:sldId id="482" r:id="rId65"/>
    <p:sldId id="487" r:id="rId66"/>
    <p:sldId id="488" r:id="rId67"/>
    <p:sldId id="489" r:id="rId68"/>
    <p:sldId id="572" r:id="rId69"/>
    <p:sldId id="490" r:id="rId70"/>
    <p:sldId id="491" r:id="rId71"/>
    <p:sldId id="492" r:id="rId72"/>
    <p:sldId id="493" r:id="rId73"/>
    <p:sldId id="505" r:id="rId74"/>
    <p:sldId id="506" r:id="rId75"/>
    <p:sldId id="494" r:id="rId76"/>
    <p:sldId id="507" r:id="rId77"/>
    <p:sldId id="508" r:id="rId78"/>
    <p:sldId id="573" r:id="rId79"/>
    <p:sldId id="499" r:id="rId80"/>
    <p:sldId id="510" r:id="rId81"/>
    <p:sldId id="511" r:id="rId82"/>
    <p:sldId id="512" r:id="rId83"/>
    <p:sldId id="513" r:id="rId84"/>
    <p:sldId id="514" r:id="rId85"/>
    <p:sldId id="515" r:id="rId86"/>
    <p:sldId id="574"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94714"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16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6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8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9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26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3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80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927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23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8592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04875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23301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41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80054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11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206330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20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37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55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58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8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310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048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05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34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55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864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44735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4946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9775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2198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96926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39871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8939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2947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6902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249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119924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13130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22472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61956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79930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225315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934446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02535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6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69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45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27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40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74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4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47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13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50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0869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469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745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27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040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74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8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2474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0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3771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0508482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8227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7243015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3102369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95872"/>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95872"/>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3600" dirty="0">
                <a:solidFill>
                  <a:srgbClr val="003366"/>
                </a:solidFill>
              </a:rPr>
              <a:t>THỨ </a:t>
            </a:r>
            <a:r>
              <a:rPr lang="en-US" sz="3600" dirty="0" smtClean="0">
                <a:solidFill>
                  <a:srgbClr val="003366"/>
                </a:solidFill>
              </a:rPr>
              <a:t>SÁU</a:t>
            </a:r>
            <a:r>
              <a:rPr lang="vi-VN" sz="3600" dirty="0" smtClean="0">
                <a:solidFill>
                  <a:srgbClr val="003366"/>
                </a:solidFill>
              </a:rPr>
              <a:t> </a:t>
            </a:r>
            <a:r>
              <a:rPr lang="vi-VN" sz="3600" dirty="0">
                <a:solidFill>
                  <a:srgbClr val="003366"/>
                </a:solidFill>
              </a:rPr>
              <a:t>NGÀY 1</a:t>
            </a:r>
            <a:r>
              <a:rPr lang="en-US" sz="3600" dirty="0">
                <a:solidFill>
                  <a:srgbClr val="003366"/>
                </a:solidFill>
              </a:rPr>
              <a:t>5</a:t>
            </a:r>
            <a:r>
              <a:rPr lang="vi-VN" sz="3600" dirty="0">
                <a:solidFill>
                  <a:srgbClr val="003366"/>
                </a:solidFill>
              </a:rPr>
              <a:t>-08</a:t>
            </a:r>
            <a:br>
              <a:rPr lang="vi-VN" sz="3600" dirty="0">
                <a:solidFill>
                  <a:srgbClr val="003366"/>
                </a:solidFill>
              </a:rPr>
            </a:br>
            <a:r>
              <a:rPr lang="vi-VN" sz="3600" dirty="0">
                <a:solidFill>
                  <a:srgbClr val="003366"/>
                </a:solidFill>
              </a:rPr>
              <a:t>THÁNH LỄ </a:t>
            </a:r>
            <a:r>
              <a:rPr lang="en-US" sz="3600" dirty="0">
                <a:solidFill>
                  <a:srgbClr val="003366"/>
                </a:solidFill>
              </a:rPr>
              <a:t>CHÍNH NGÀY</a:t>
            </a:r>
            <a:r>
              <a:rPr lang="vi-VN" sz="3600" dirty="0">
                <a:solidFill>
                  <a:srgbClr val="003366"/>
                </a:solidFill>
              </a:rPr>
              <a:t/>
            </a:r>
            <a:br>
              <a:rPr lang="vi-VN" sz="3600" dirty="0">
                <a:solidFill>
                  <a:srgbClr val="003366"/>
                </a:solidFill>
              </a:rPr>
            </a:br>
            <a:r>
              <a:rPr lang="vi-VN" sz="3600" dirty="0">
                <a:solidFill>
                  <a:srgbClr val="003366"/>
                </a:solidFill>
              </a:rPr>
              <a:t>ĐỨC MARIA HỒN XÁC LÊN TRỜI</a:t>
            </a:r>
            <a:r>
              <a:rPr lang="en-US" sz="3600" dirty="0">
                <a:solidFill>
                  <a:srgbClr val="003366"/>
                </a:solidFill>
              </a:rPr>
              <a:t/>
            </a:r>
            <a:br>
              <a:rPr lang="en-US" sz="3600" dirty="0">
                <a:solidFill>
                  <a:srgbClr val="003366"/>
                </a:solidFill>
              </a:rPr>
            </a:br>
            <a:r>
              <a:rPr lang="en-US" sz="3600" dirty="0" err="1">
                <a:solidFill>
                  <a:srgbClr val="003366"/>
                </a:solidFill>
              </a:rPr>
              <a:t>Lễ</a:t>
            </a:r>
            <a:r>
              <a:rPr lang="en-US" sz="3600" dirty="0">
                <a:solidFill>
                  <a:srgbClr val="003366"/>
                </a:solidFill>
              </a:rPr>
              <a:t> </a:t>
            </a:r>
            <a:r>
              <a:rPr lang="en-US" sz="3600" dirty="0" err="1">
                <a:solidFill>
                  <a:srgbClr val="003366"/>
                </a:solidFill>
              </a:rPr>
              <a:t>Trọng</a:t>
            </a:r>
            <a:r>
              <a:rPr lang="en-US" sz="3600" dirty="0">
                <a:solidFill>
                  <a:srgbClr val="003366"/>
                </a:solidFill>
              </a:rPr>
              <a:t/>
            </a:r>
            <a:br>
              <a:rPr lang="en-US" sz="3600" dirty="0">
                <a:solidFill>
                  <a:srgbClr val="003366"/>
                </a:solidFill>
              </a:rPr>
            </a:br>
            <a:r>
              <a:rPr lang="vi-VN" sz="3600" i="1" dirty="0" smtClean="0">
                <a:solidFill>
                  <a:srgbClr val="FF0000"/>
                </a:solidFill>
              </a:rPr>
              <a:t>( </a:t>
            </a:r>
            <a:r>
              <a:rPr lang="vi-VN" sz="3600" i="1" dirty="0">
                <a:solidFill>
                  <a:srgbClr val="FF0000"/>
                </a:solidFill>
              </a:rPr>
              <a:t>Sách bài đọc quyển 2 trang 7</a:t>
            </a:r>
            <a:r>
              <a:rPr lang="en-US" sz="3600" i="1" dirty="0">
                <a:solidFill>
                  <a:srgbClr val="FF0000"/>
                </a:solidFill>
              </a:rPr>
              <a:t>80</a:t>
            </a:r>
            <a:r>
              <a:rPr lang="vi-VN" sz="3600" i="1" dirty="0">
                <a:solidFill>
                  <a:srgbClr val="FF0000"/>
                </a:solidFill>
              </a:rPr>
              <a:t> )</a:t>
            </a:r>
            <a:endParaRPr lang="en-US" sz="3600" b="0" i="1" dirty="0">
              <a:solidFill>
                <a:srgbClr val="FF0000"/>
              </a:solidFill>
              <a:effectLst/>
            </a:endParaRPr>
          </a:p>
        </p:txBody>
      </p:sp>
    </p:spTree>
    <p:extLst>
      <p:ext uri="{BB962C8B-B14F-4D97-AF65-F5344CB8AC3E}">
        <p14:creationId xmlns:p14="http://schemas.microsoft.com/office/powerpoint/2010/main" val="25523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861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24405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14186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66947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328404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822312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851971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0988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33094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6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85735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0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75296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88941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86785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27460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350097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4958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dirty="0">
                <a:solidFill>
                  <a:srgbClr val="003399"/>
                </a:solidFill>
                <a:effectLst>
                  <a:outerShdw blurRad="38100" dist="38100" dir="2700000" algn="tl">
                    <a:srgbClr val="000000">
                      <a:alpha val="43137"/>
                    </a:srgbClr>
                  </a:outerShdw>
                </a:effectLst>
                <a:latin typeface="+mj-lt"/>
              </a:rPr>
              <a:t/>
            </a:r>
            <a:br>
              <a:rPr lang="en-US" sz="5000" dirty="0">
                <a:solidFill>
                  <a:srgbClr val="003399"/>
                </a:solidFill>
                <a:effectLst>
                  <a:outerShdw blurRad="38100" dist="38100" dir="2700000" algn="tl">
                    <a:srgbClr val="000000">
                      <a:alpha val="43137"/>
                    </a:srgbClr>
                  </a:outerShdw>
                </a:effectLst>
                <a:latin typeface="+mj-lt"/>
              </a:rPr>
            </a:br>
            <a:endParaRPr lang="en-US" sz="5000" dirty="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7552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058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0"/>
            <a:ext cx="9144000" cy="2062103"/>
          </a:xfrm>
          <a:prstGeom prst="rect">
            <a:avLst/>
          </a:prstGeom>
        </p:spPr>
        <p:txBody>
          <a:bodyPr wrap="square">
            <a:spAutoFit/>
          </a:bodyPr>
          <a:lstStyle/>
          <a:p>
            <a:r>
              <a:rPr lang="vi-VN" sz="2800" u="sng" dirty="0">
                <a:solidFill>
                  <a:srgbClr val="FFFF00"/>
                </a:solidFill>
              </a:rPr>
              <a:t>Bài đọc 1</a:t>
            </a:r>
          </a:p>
          <a:p>
            <a:r>
              <a:rPr lang="vi-VN" sz="3600" i="1" dirty="0">
                <a:solidFill>
                  <a:srgbClr val="FFFF00"/>
                </a:solidFill>
              </a:rPr>
              <a:t>Có một người Phụ Nữ, mình khoác mặt trời,</a:t>
            </a:r>
            <a:endParaRPr lang="en-US" sz="3600" i="1" dirty="0">
              <a:solidFill>
                <a:srgbClr val="FFFF00"/>
              </a:solidFill>
            </a:endParaRPr>
          </a:p>
          <a:p>
            <a:r>
              <a:rPr lang="vi-VN" sz="3600" i="1" dirty="0">
                <a:solidFill>
                  <a:srgbClr val="FFFF00"/>
                </a:solidFill>
              </a:rPr>
              <a:t>chân đạp mặt trăng.</a:t>
            </a:r>
          </a:p>
          <a:p>
            <a:r>
              <a:rPr lang="vi-VN" sz="2800" dirty="0">
                <a:solidFill>
                  <a:srgbClr val="FFFF00"/>
                </a:solidFill>
              </a:rPr>
              <a:t>Bài trích sách Khải huyền của thánh Gio-an tông đồ.</a:t>
            </a:r>
          </a:p>
        </p:txBody>
      </p:sp>
    </p:spTree>
    <p:extLst>
      <p:ext uri="{BB962C8B-B14F-4D97-AF65-F5344CB8AC3E}">
        <p14:creationId xmlns:p14="http://schemas.microsoft.com/office/powerpoint/2010/main" val="38743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Th</a:t>
            </a:r>
            <a:r>
              <a:rPr lang="vi-VN" sz="5000" u="sng" dirty="0">
                <a:solidFill>
                  <a:srgbClr val="C00000"/>
                </a:solidFill>
              </a:rPr>
              <a:t>ư</a:t>
            </a:r>
            <a:r>
              <a:rPr lang="en-US" sz="5000" u="sng" dirty="0">
                <a:solidFill>
                  <a:srgbClr val="C00000"/>
                </a:solidFill>
              </a:rPr>
              <a:t>a N</a:t>
            </a:r>
            <a:r>
              <a:rPr lang="vi-VN" sz="5000" u="sng" dirty="0">
                <a:solidFill>
                  <a:srgbClr val="C00000"/>
                </a:solidFill>
              </a:rPr>
              <a:t>ư</a:t>
            </a:r>
            <a:r>
              <a:rPr lang="en-US" sz="5000" u="sng" dirty="0" err="1">
                <a:solidFill>
                  <a:srgbClr val="C00000"/>
                </a:solidFill>
              </a:rPr>
              <a:t>ơng</a:t>
            </a:r>
            <a:r>
              <a:rPr lang="en-US" sz="5000" u="sng" dirty="0">
                <a:solidFill>
                  <a:srgbClr val="C00000"/>
                </a:solidFill>
              </a:rPr>
              <a:t> </a:t>
            </a:r>
            <a:r>
              <a:rPr lang="en-US" sz="5000" u="sng" dirty="0" err="1">
                <a:solidFill>
                  <a:srgbClr val="C00000"/>
                </a:solidFill>
              </a:rPr>
              <a:t>Tử</a:t>
            </a:r>
            <a:r>
              <a:rPr lang="en-US" sz="5000" u="sng" dirty="0">
                <a:solidFill>
                  <a:srgbClr val="C00000"/>
                </a:solidFill>
              </a:rPr>
              <a:t/>
            </a:r>
            <a:br>
              <a:rPr lang="en-US" sz="5000" u="sng" dirty="0">
                <a:solidFill>
                  <a:srgbClr val="C00000"/>
                </a:solidFill>
              </a:rPr>
            </a:br>
            <a:r>
              <a:rPr lang="en-US" sz="5000" dirty="0" err="1">
                <a:solidFill>
                  <a:srgbClr val="C00000"/>
                </a:solidFill>
              </a:rPr>
              <a:t>Thánh</a:t>
            </a:r>
            <a:r>
              <a:rPr lang="en-US" sz="5000" dirty="0">
                <a:solidFill>
                  <a:srgbClr val="C00000"/>
                </a:solidFill>
              </a:rPr>
              <a:t> </a:t>
            </a:r>
            <a:r>
              <a:rPr lang="en-US" sz="5000" dirty="0" err="1">
                <a:solidFill>
                  <a:srgbClr val="C00000"/>
                </a:solidFill>
              </a:rPr>
              <a:t>Vịnh</a:t>
            </a:r>
            <a:r>
              <a:rPr lang="en-US" sz="5000" dirty="0">
                <a:solidFill>
                  <a:srgbClr val="C00000"/>
                </a:solidFill>
              </a:rPr>
              <a:t> 44</a:t>
            </a:r>
            <a:br>
              <a:rPr lang="en-US" sz="5000" dirty="0">
                <a:solidFill>
                  <a:srgbClr val="C00000"/>
                </a:solidFill>
              </a:rPr>
            </a:br>
            <a:r>
              <a:rPr lang="en-US" sz="5000" dirty="0">
                <a:solidFill>
                  <a:srgbClr val="C00000"/>
                </a:solidFill>
              </a:rPr>
              <a:t>Lian</a:t>
            </a:r>
            <a:br>
              <a:rPr lang="en-US" sz="5000" dirty="0">
                <a:solidFill>
                  <a:srgbClr val="C00000"/>
                </a:solidFill>
              </a:rPr>
            </a:br>
            <a:r>
              <a:rPr lang="en-US" sz="5000" dirty="0">
                <a:solidFill>
                  <a:srgbClr val="002060"/>
                </a:solidFill>
              </a:rPr>
              <a:t>(3 </a:t>
            </a:r>
            <a:r>
              <a:rPr lang="en-US" sz="5000" dirty="0" err="1">
                <a:solidFill>
                  <a:srgbClr val="002060"/>
                </a:solidFill>
              </a:rPr>
              <a:t>Câu</a:t>
            </a:r>
            <a:r>
              <a:rPr lang="en-US" sz="5000" dirty="0">
                <a:solidFill>
                  <a:srgbClr val="002060"/>
                </a:solidFill>
              </a:rPr>
              <a:t>)</a:t>
            </a:r>
            <a:br>
              <a:rPr lang="en-US" sz="5000" dirty="0">
                <a:solidFill>
                  <a:srgbClr val="00206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324118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8613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3366"/>
                </a:solidFill>
                <a:effectLst/>
              </a:rPr>
              <a:t> Th</a:t>
            </a:r>
            <a:r>
              <a:rPr lang="vi-VN" sz="6600" b="0" dirty="0">
                <a:solidFill>
                  <a:srgbClr val="003366"/>
                </a:solidFill>
                <a:effectLst/>
              </a:rPr>
              <a:t>ư</a:t>
            </a:r>
            <a:r>
              <a:rPr lang="en-US" sz="6600" b="0" dirty="0">
                <a:solidFill>
                  <a:srgbClr val="003366"/>
                </a:solidFill>
                <a:effectLst/>
              </a:rPr>
              <a:t>a N</a:t>
            </a:r>
            <a:r>
              <a:rPr lang="vi-VN" sz="6600" b="0" dirty="0">
                <a:solidFill>
                  <a:srgbClr val="003366"/>
                </a:solidFill>
                <a:effectLst/>
              </a:rPr>
              <a:t>ư</a:t>
            </a:r>
            <a:r>
              <a:rPr lang="en-US" sz="6600" b="0" dirty="0" err="1">
                <a:solidFill>
                  <a:srgbClr val="003366"/>
                </a:solidFill>
                <a:effectLst/>
              </a:rPr>
              <a:t>ơng</a:t>
            </a:r>
            <a:r>
              <a:rPr lang="en-US" sz="6600" b="0" dirty="0">
                <a:solidFill>
                  <a:srgbClr val="003366"/>
                </a:solidFill>
                <a:effectLst/>
              </a:rPr>
              <a:t> </a:t>
            </a:r>
            <a:r>
              <a:rPr lang="en-US" sz="6600" b="0" dirty="0" err="1">
                <a:solidFill>
                  <a:srgbClr val="003366"/>
                </a:solidFill>
                <a:effectLst/>
              </a:rPr>
              <a:t>T</a:t>
            </a:r>
            <a:r>
              <a:rPr lang="en-US" sz="6600" dirty="0" err="1">
                <a:solidFill>
                  <a:srgbClr val="003366"/>
                </a:solidFill>
              </a:rPr>
              <a: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57035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u="sng" dirty="0">
                <a:solidFill>
                  <a:srgbClr val="C00000"/>
                </a:solidFill>
              </a:rPr>
              <a:t>Tk1</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Th</a:t>
            </a:r>
            <a:r>
              <a:rPr lang="vi-VN" sz="4800" dirty="0">
                <a:solidFill>
                  <a:srgbClr val="002060"/>
                </a:solidFill>
              </a:rPr>
              <a:t>ư</a:t>
            </a:r>
            <a:r>
              <a:rPr lang="en-US" sz="4800" dirty="0">
                <a:solidFill>
                  <a:srgbClr val="002060"/>
                </a:solidFill>
              </a:rPr>
              <a:t>a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Tử</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coi</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lắng</a:t>
            </a:r>
            <a:r>
              <a:rPr lang="en-US" sz="4800" dirty="0">
                <a:solidFill>
                  <a:srgbClr val="002060"/>
                </a:solidFill>
              </a:rPr>
              <a:t> tai </a:t>
            </a:r>
            <a:r>
              <a:rPr lang="en-US" sz="4800" dirty="0" err="1">
                <a:solidFill>
                  <a:srgbClr val="002060"/>
                </a:solidFill>
              </a:rPr>
              <a:t>nghe</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dân</a:t>
            </a:r>
            <a:r>
              <a:rPr lang="en-US" sz="4800" dirty="0">
                <a:solidFill>
                  <a:srgbClr val="002060"/>
                </a:solidFill>
              </a:rPr>
              <a:t> </a:t>
            </a:r>
            <a:r>
              <a:rPr lang="en-US" sz="4800" dirty="0" err="1">
                <a:solidFill>
                  <a:srgbClr val="002060"/>
                </a:solidFill>
              </a:rPr>
              <a:t>tộc</a:t>
            </a:r>
            <a:r>
              <a:rPr lang="en-US" sz="4800" dirty="0">
                <a:solidFill>
                  <a:srgbClr val="002060"/>
                </a:solidFill>
              </a:rPr>
              <a:t>, </a:t>
            </a:r>
            <a:r>
              <a:rPr lang="en-US" sz="4800" dirty="0" err="1">
                <a:solidFill>
                  <a:srgbClr val="002060"/>
                </a:solidFill>
              </a:rPr>
              <a:t>quên</a:t>
            </a:r>
            <a:r>
              <a:rPr lang="en-US" sz="4800" dirty="0">
                <a:solidFill>
                  <a:srgbClr val="002060"/>
                </a:solidFill>
              </a:rPr>
              <a:t> </a:t>
            </a:r>
            <a:r>
              <a:rPr lang="en-US" sz="4800" dirty="0" err="1">
                <a:solidFill>
                  <a:srgbClr val="002060"/>
                </a:solidFill>
              </a:rPr>
              <a:t>đi</a:t>
            </a:r>
            <a:r>
              <a:rPr lang="en-US" sz="4800" dirty="0">
                <a:solidFill>
                  <a:srgbClr val="002060"/>
                </a:solidFill>
              </a:rPr>
              <a:t> </a:t>
            </a:r>
            <a:r>
              <a:rPr lang="en-US" sz="4800" dirty="0" err="1">
                <a:solidFill>
                  <a:srgbClr val="002060"/>
                </a:solidFill>
              </a:rPr>
              <a:t>nhà</a:t>
            </a:r>
            <a:r>
              <a:rPr lang="en-US" sz="4800" dirty="0">
                <a:solidFill>
                  <a:srgbClr val="002060"/>
                </a:solidFill>
              </a:rPr>
              <a:t> </a:t>
            </a:r>
            <a:r>
              <a:rPr lang="en-US" sz="4800" dirty="0" err="1">
                <a:solidFill>
                  <a:srgbClr val="002060"/>
                </a:solidFill>
              </a:rPr>
              <a:t>phụ</a:t>
            </a:r>
            <a:r>
              <a:rPr lang="en-US" sz="4800" dirty="0">
                <a:solidFill>
                  <a:srgbClr val="002060"/>
                </a:solidFill>
              </a:rPr>
              <a:t> </a:t>
            </a:r>
            <a:r>
              <a:rPr lang="en-US" sz="4800" dirty="0" err="1">
                <a:solidFill>
                  <a:srgbClr val="002060"/>
                </a:solidFill>
              </a:rPr>
              <a:t>thân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a:t>
            </a:r>
            <a:r>
              <a:rPr lang="en-US" sz="4800" dirty="0" err="1">
                <a:solidFill>
                  <a:srgbClr val="002060"/>
                </a:solidFill>
              </a:rPr>
              <a:t>Để</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sủng</a:t>
            </a:r>
            <a:r>
              <a:rPr lang="en-US" sz="4800" dirty="0">
                <a:solidFill>
                  <a:srgbClr val="002060"/>
                </a:solidFill>
              </a:rPr>
              <a:t> </a:t>
            </a:r>
            <a:r>
              <a:rPr lang="en-US" sz="4800" dirty="0" err="1">
                <a:solidFill>
                  <a:srgbClr val="002060"/>
                </a:solidFill>
              </a:rPr>
              <a:t>ái</a:t>
            </a:r>
            <a:r>
              <a:rPr lang="en-US" sz="4800" dirty="0">
                <a:solidFill>
                  <a:srgbClr val="002060"/>
                </a:solidFill>
              </a:rPr>
              <a:t> dung </a:t>
            </a:r>
            <a:r>
              <a:rPr lang="en-US" sz="4800" dirty="0" err="1">
                <a:solidFill>
                  <a:srgbClr val="002060"/>
                </a:solidFill>
              </a:rPr>
              <a:t>nhan</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dirty="0" err="1">
                <a:solidFill>
                  <a:srgbClr val="002060"/>
                </a:solidFill>
              </a:rPr>
              <a:t>là</a:t>
            </a:r>
            <a:r>
              <a:rPr lang="en-US" sz="4800" dirty="0">
                <a:solidFill>
                  <a:srgbClr val="002060"/>
                </a:solidFill>
              </a:rPr>
              <a:t> </a:t>
            </a:r>
            <a:r>
              <a:rPr lang="en-US" sz="4800" dirty="0" err="1">
                <a:solidFill>
                  <a:srgbClr val="002060"/>
                </a:solidFill>
              </a:rPr>
              <a:t>Thiên</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cô</a:t>
            </a:r>
            <a:r>
              <a:rPr lang="en-US" sz="4800" dirty="0">
                <a:solidFill>
                  <a:srgbClr val="002060"/>
                </a:solidFill>
              </a:rPr>
              <a:t> n</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hãy</a:t>
            </a:r>
            <a:r>
              <a:rPr lang="en-US" sz="4800" dirty="0">
                <a:solidFill>
                  <a:srgbClr val="002060"/>
                </a:solidFill>
              </a:rPr>
              <a:t> </a:t>
            </a:r>
            <a:r>
              <a:rPr lang="en-US" sz="4800" dirty="0" err="1">
                <a:solidFill>
                  <a:srgbClr val="002060"/>
                </a:solidFill>
              </a:rPr>
              <a:t>phục</a:t>
            </a:r>
            <a:r>
              <a:rPr lang="en-US" sz="4800" dirty="0">
                <a:solidFill>
                  <a:srgbClr val="002060"/>
                </a:solidFill>
              </a:rPr>
              <a:t> </a:t>
            </a:r>
            <a:r>
              <a:rPr lang="en-US" sz="4800" dirty="0" err="1">
                <a:solidFill>
                  <a:srgbClr val="002060"/>
                </a:solidFill>
              </a:rPr>
              <a:t>vụ</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endParaRPr lang="en-US" sz="4800" b="0" dirty="0">
              <a:solidFill>
                <a:srgbClr val="002060"/>
              </a:solidFill>
              <a:effectLst/>
            </a:endParaRPr>
          </a:p>
        </p:txBody>
      </p:sp>
    </p:spTree>
    <p:extLst>
      <p:ext uri="{BB962C8B-B14F-4D97-AF65-F5344CB8AC3E}">
        <p14:creationId xmlns:p14="http://schemas.microsoft.com/office/powerpoint/2010/main" val="87887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1073395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Tk2</a:t>
            </a:r>
            <a:r>
              <a:rPr lang="en-US" sz="5000" b="0" u="sng" dirty="0">
                <a:solidFill>
                  <a:srgbClr val="C00000"/>
                </a:solidFill>
                <a:effectLst/>
                <a:latin typeface="+mj-lt"/>
              </a:rPr>
              <a:t>:</a:t>
            </a:r>
            <a:r>
              <a:rPr lang="en-US" sz="5000" b="0" dirty="0">
                <a:solidFill>
                  <a:srgbClr val="003366"/>
                </a:solidFill>
                <a:effectLst/>
                <a:latin typeface="+mj-lt"/>
              </a:rPr>
              <a:t> </a:t>
            </a:r>
            <a:r>
              <a:rPr lang="en-US" sz="5000" dirty="0" err="1">
                <a:solidFill>
                  <a:srgbClr val="002060"/>
                </a:solidFill>
              </a:rPr>
              <a:t>Ôi</a:t>
            </a:r>
            <a:r>
              <a:rPr lang="en-US" sz="5000" dirty="0">
                <a:solidFill>
                  <a:srgbClr val="002060"/>
                </a:solidFill>
              </a:rPr>
              <a:t> </a:t>
            </a:r>
            <a:r>
              <a:rPr lang="en-US" sz="5000" dirty="0" err="1">
                <a:solidFill>
                  <a:srgbClr val="002060"/>
                </a:solidFill>
              </a:rPr>
              <a:t>vinh</a:t>
            </a:r>
            <a:r>
              <a:rPr lang="en-US" sz="5000" dirty="0">
                <a:solidFill>
                  <a:srgbClr val="002060"/>
                </a:solidFill>
              </a:rPr>
              <a:t> </a:t>
            </a:r>
            <a:r>
              <a:rPr lang="en-US" sz="5000" dirty="0" err="1">
                <a:solidFill>
                  <a:srgbClr val="002060"/>
                </a:solidFill>
              </a:rPr>
              <a:t>hiển</a:t>
            </a:r>
            <a:r>
              <a:rPr lang="en-US" sz="5000" dirty="0">
                <a:solidFill>
                  <a:srgbClr val="002060"/>
                </a:solidFill>
              </a:rPr>
              <a:t>! </a:t>
            </a:r>
            <a:r>
              <a:rPr lang="en-US" sz="5000" dirty="0" err="1">
                <a:solidFill>
                  <a:srgbClr val="002060"/>
                </a:solidFill>
              </a:rPr>
              <a:t>Mỗi</a:t>
            </a:r>
            <a:r>
              <a:rPr lang="en-US" sz="5000" dirty="0">
                <a:solidFill>
                  <a:srgbClr val="002060"/>
                </a:solidFill>
              </a:rPr>
              <a:t> </a:t>
            </a:r>
            <a:r>
              <a:rPr lang="en-US" sz="5000" dirty="0" err="1">
                <a:solidFill>
                  <a:srgbClr val="002060"/>
                </a:solidFill>
              </a:rPr>
              <a:t>khi</a:t>
            </a:r>
            <a:r>
              <a:rPr lang="en-US" sz="5000" dirty="0">
                <a:solidFill>
                  <a:srgbClr val="002060"/>
                </a:solidFill>
              </a:rPr>
              <a:t> </a:t>
            </a:r>
            <a:r>
              <a:rPr lang="en-US" sz="5000" dirty="0" err="1">
                <a:solidFill>
                  <a:srgbClr val="002060"/>
                </a:solidFill>
              </a:rPr>
              <a:t>công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vào</a:t>
            </a:r>
            <a:r>
              <a:rPr lang="en-US" sz="5000" dirty="0">
                <a:solidFill>
                  <a:srgbClr val="002060"/>
                </a:solidFill>
              </a:rPr>
              <a:t> </a:t>
            </a:r>
            <a:r>
              <a:rPr lang="en-US" sz="5000" dirty="0" err="1">
                <a:solidFill>
                  <a:srgbClr val="002060"/>
                </a:solidFill>
              </a:rPr>
              <a:t>thẳm</a:t>
            </a:r>
            <a:r>
              <a:rPr lang="en-US" sz="5000" dirty="0">
                <a:solidFill>
                  <a:srgbClr val="002060"/>
                </a:solidFill>
              </a:rPr>
              <a:t> </a:t>
            </a:r>
            <a:r>
              <a:rPr lang="en-US" sz="5000" dirty="0" err="1">
                <a:solidFill>
                  <a:srgbClr val="002060"/>
                </a:solidFill>
              </a:rPr>
              <a:t>cung</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Điện</a:t>
            </a:r>
            <a:r>
              <a:rPr lang="en-US" sz="5000" dirty="0">
                <a:solidFill>
                  <a:srgbClr val="002060"/>
                </a:solidFill>
              </a:rPr>
              <a:t> </a:t>
            </a:r>
            <a:r>
              <a:rPr lang="en-US" sz="5000" dirty="0" err="1">
                <a:solidFill>
                  <a:srgbClr val="002060"/>
                </a:solidFill>
              </a:rPr>
              <a:t>Thánh</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trên</a:t>
            </a:r>
            <a:r>
              <a:rPr lang="en-US" sz="5000" dirty="0">
                <a:solidFill>
                  <a:srgbClr val="002060"/>
                </a:solidFill>
              </a:rPr>
              <a:t> </a:t>
            </a:r>
            <a:r>
              <a:rPr lang="en-US" sz="5000" dirty="0" err="1">
                <a:solidFill>
                  <a:srgbClr val="002060"/>
                </a:solidFill>
              </a:rPr>
              <a:t>áo</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rực</a:t>
            </a:r>
            <a:r>
              <a:rPr lang="en-US" sz="5000" dirty="0">
                <a:solidFill>
                  <a:srgbClr val="002060"/>
                </a:solidFill>
              </a:rPr>
              <a:t> </a:t>
            </a:r>
            <a:r>
              <a:rPr lang="en-US" sz="5000" dirty="0" err="1">
                <a:solidFill>
                  <a:srgbClr val="002060"/>
                </a:solidFill>
              </a:rPr>
              <a:t>rỡ</a:t>
            </a:r>
            <a:r>
              <a:rPr lang="en-US" sz="5000" dirty="0">
                <a:solidFill>
                  <a:srgbClr val="002060"/>
                </a:solidFill>
              </a:rPr>
              <a:t> </a:t>
            </a:r>
            <a:r>
              <a:rPr lang="en-US" sz="5000" dirty="0" err="1">
                <a:solidFill>
                  <a:srgbClr val="002060"/>
                </a:solidFill>
              </a:rPr>
              <a:t>gấm</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Nàng</a:t>
            </a:r>
            <a:r>
              <a:rPr lang="en-US" sz="5000" dirty="0">
                <a:solidFill>
                  <a:srgbClr val="002060"/>
                </a:solidFill>
              </a:rPr>
              <a:t> </a:t>
            </a:r>
            <a:r>
              <a:rPr lang="en-US" sz="5000" dirty="0" err="1">
                <a:solidFill>
                  <a:srgbClr val="002060"/>
                </a:solidFill>
              </a:rPr>
              <a:t>tiến</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diện</a:t>
            </a:r>
            <a:r>
              <a:rPr lang="en-US" sz="5000" dirty="0">
                <a:solidFill>
                  <a:srgbClr val="002060"/>
                </a:solidFill>
              </a:rPr>
              <a:t> </a:t>
            </a:r>
            <a:r>
              <a:rPr lang="en-US" sz="5000" dirty="0" err="1">
                <a:solidFill>
                  <a:srgbClr val="002060"/>
                </a:solidFill>
              </a:rPr>
              <a:t>kiến</a:t>
            </a:r>
            <a:r>
              <a:rPr lang="en-US" sz="5000" dirty="0">
                <a:solidFill>
                  <a:srgbClr val="002060"/>
                </a:solidFill>
              </a:rPr>
              <a:t> </a:t>
            </a:r>
            <a:r>
              <a:rPr lang="en-US" sz="5000" dirty="0" err="1">
                <a:solidFill>
                  <a:srgbClr val="002060"/>
                </a:solidFill>
              </a:rPr>
              <a:t>Đức</a:t>
            </a:r>
            <a:r>
              <a:rPr lang="en-US" sz="5000" dirty="0">
                <a:solidFill>
                  <a:srgbClr val="002060"/>
                </a:solidFill>
              </a:rPr>
              <a:t> </a:t>
            </a:r>
            <a:r>
              <a:rPr lang="en-US" sz="5000" dirty="0" err="1">
                <a:solidFill>
                  <a:srgbClr val="002060"/>
                </a:solidFill>
              </a:rPr>
              <a:t>Vua</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Trinh </a:t>
            </a:r>
            <a:r>
              <a:rPr lang="en-US" sz="5000" dirty="0" err="1">
                <a:solidFill>
                  <a:srgbClr val="002060"/>
                </a:solidFill>
              </a:rPr>
              <a:t>Nữ</a:t>
            </a:r>
            <a:r>
              <a:rPr lang="en-US" sz="5000" dirty="0">
                <a:solidFill>
                  <a:srgbClr val="002060"/>
                </a:solidFill>
              </a:rPr>
              <a:t> b</a:t>
            </a:r>
            <a:r>
              <a:rPr lang="vi-VN" sz="5000" dirty="0">
                <a:solidFill>
                  <a:srgbClr val="002060"/>
                </a:solidFill>
              </a:rPr>
              <a:t>ư</a:t>
            </a:r>
            <a:r>
              <a:rPr lang="en-US" sz="5000" dirty="0" err="1">
                <a:solidFill>
                  <a:srgbClr val="002060"/>
                </a:solidFill>
              </a:rPr>
              <a:t>ớc</a:t>
            </a:r>
            <a:r>
              <a:rPr lang="en-US" sz="5000" dirty="0">
                <a:solidFill>
                  <a:srgbClr val="002060"/>
                </a:solidFill>
              </a:rPr>
              <a:t> </a:t>
            </a:r>
            <a:r>
              <a:rPr lang="en-US" sz="5000" dirty="0" err="1">
                <a:solidFill>
                  <a:srgbClr val="002060"/>
                </a:solidFill>
              </a:rPr>
              <a:t>theo</a:t>
            </a:r>
            <a:r>
              <a:rPr lang="en-US" sz="5000" dirty="0">
                <a:solidFill>
                  <a:srgbClr val="002060"/>
                </a:solidFill>
              </a:rPr>
              <a:t> </a:t>
            </a:r>
            <a:r>
              <a:rPr lang="en-US" sz="5000" dirty="0" err="1">
                <a:solidFill>
                  <a:srgbClr val="002060"/>
                </a:solidFill>
              </a:rPr>
              <a:t>sau</a:t>
            </a:r>
            <a:r>
              <a:rPr lang="en-US" sz="5000" dirty="0">
                <a:solidFill>
                  <a:srgbClr val="002060"/>
                </a:solidFill>
              </a:rPr>
              <a:t> </a:t>
            </a:r>
            <a:r>
              <a:rPr lang="en-US" sz="5000" dirty="0" err="1">
                <a:solidFill>
                  <a:srgbClr val="002060"/>
                </a:solidFill>
              </a:rPr>
              <a:t>chung</a:t>
            </a:r>
            <a:r>
              <a:rPr lang="en-US" sz="5000" dirty="0">
                <a:solidFill>
                  <a:srgbClr val="002060"/>
                </a:solidFill>
              </a:rPr>
              <a:t> </a:t>
            </a:r>
            <a:r>
              <a:rPr lang="en-US" sz="5000" dirty="0" err="1">
                <a:solidFill>
                  <a:srgbClr val="002060"/>
                </a:solidFill>
              </a:rPr>
              <a:t>phần</a:t>
            </a:r>
            <a:r>
              <a:rPr lang="en-US" sz="5000" dirty="0">
                <a:solidFill>
                  <a:srgbClr val="002060"/>
                </a:solidFill>
              </a:rPr>
              <a:t> s</a:t>
            </a:r>
            <a:r>
              <a:rPr lang="vi-VN" sz="5000" dirty="0">
                <a:solidFill>
                  <a:srgbClr val="002060"/>
                </a:solidFill>
              </a:rPr>
              <a:t>ư</a:t>
            </a:r>
            <a:r>
              <a:rPr lang="en-US" sz="5000" dirty="0" err="1">
                <a:solidFill>
                  <a:srgbClr val="002060"/>
                </a:solidFill>
              </a:rPr>
              <a:t>ớng</a:t>
            </a:r>
            <a:r>
              <a:rPr lang="en-US" sz="5000" dirty="0">
                <a:solidFill>
                  <a:srgbClr val="002060"/>
                </a:solidFill>
              </a:rPr>
              <a:t> </a:t>
            </a:r>
            <a:r>
              <a:rPr lang="en-US" sz="5000" dirty="0" err="1">
                <a:solidFill>
                  <a:srgbClr val="002060"/>
                </a:solidFill>
              </a:rPr>
              <a:t>vui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65188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3366"/>
                </a:solidFill>
              </a:rPr>
              <a:t> Th</a:t>
            </a:r>
            <a:r>
              <a:rPr lang="vi-VN" sz="6600" dirty="0">
                <a:solidFill>
                  <a:srgbClr val="003366"/>
                </a:solidFill>
              </a:rPr>
              <a:t>ư</a:t>
            </a:r>
            <a:r>
              <a:rPr lang="en-US" sz="6600" dirty="0">
                <a:solidFill>
                  <a:srgbClr val="003366"/>
                </a:solidFill>
              </a:rPr>
              <a:t>a N</a:t>
            </a:r>
            <a:r>
              <a:rPr lang="vi-VN" sz="6600" dirty="0">
                <a:solidFill>
                  <a:srgbClr val="003366"/>
                </a:solidFill>
              </a:rPr>
              <a:t>ư</a:t>
            </a:r>
            <a:r>
              <a:rPr lang="en-US" sz="6600" dirty="0" err="1">
                <a:solidFill>
                  <a:srgbClr val="003366"/>
                </a:solidFill>
              </a:rPr>
              <a:t>ơng</a:t>
            </a:r>
            <a:r>
              <a:rPr lang="en-US" sz="6600" dirty="0">
                <a:solidFill>
                  <a:srgbClr val="003366"/>
                </a:solidFill>
              </a:rPr>
              <a:t> </a:t>
            </a:r>
            <a:r>
              <a:rPr lang="en-US" sz="6600" dirty="0" err="1">
                <a:solidFill>
                  <a:srgbClr val="003366"/>
                </a:solidFill>
              </a:rPr>
              <a:t>Tử</a:t>
            </a:r>
            <a:r>
              <a:rPr lang="en-US" sz="6600" dirty="0">
                <a:solidFill>
                  <a:srgbClr val="003366"/>
                </a:solidFill>
              </a:rPr>
              <a:t> </a:t>
            </a:r>
            <a:r>
              <a:rPr lang="en-US" sz="6600" dirty="0" err="1">
                <a:solidFill>
                  <a:srgbClr val="003366"/>
                </a:solidFill>
              </a:rPr>
              <a:t>xin</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nghe</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hãy</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hãy</a:t>
            </a:r>
            <a:r>
              <a:rPr lang="en-US" sz="6600" dirty="0">
                <a:solidFill>
                  <a:srgbClr val="003366"/>
                </a:solidFill>
              </a:rPr>
              <a:t> </a:t>
            </a:r>
            <a:r>
              <a:rPr lang="en-US" sz="6600" dirty="0" err="1">
                <a:solidFill>
                  <a:srgbClr val="003366"/>
                </a:solidFill>
              </a:rPr>
              <a:t>xem</a:t>
            </a:r>
            <a:r>
              <a:rPr lang="en-US" sz="6600" dirty="0">
                <a:solidFill>
                  <a:srgbClr val="003366"/>
                </a:solidFill>
              </a:rPr>
              <a:t> </a:t>
            </a:r>
            <a:r>
              <a:rPr lang="en-US" sz="6600" dirty="0" err="1">
                <a:solidFill>
                  <a:srgbClr val="003366"/>
                </a:solidFill>
              </a:rPr>
              <a:t>và</a:t>
            </a:r>
            <a:r>
              <a:rPr lang="en-US" sz="6600" dirty="0">
                <a:solidFill>
                  <a:srgbClr val="003366"/>
                </a:solidFill>
              </a:rPr>
              <a:t> </a:t>
            </a:r>
            <a:r>
              <a:rPr lang="en-US" sz="6600" dirty="0" err="1">
                <a:solidFill>
                  <a:srgbClr val="003366"/>
                </a:solidFill>
              </a:rPr>
              <a:t>lắng</a:t>
            </a:r>
            <a:r>
              <a:rPr lang="en-US" sz="6600" dirty="0">
                <a:solidFill>
                  <a:srgbClr val="003366"/>
                </a:solidFill>
              </a:rPr>
              <a:t> tai </a:t>
            </a:r>
            <a:r>
              <a:rPr lang="en-US" sz="6600" dirty="0" err="1">
                <a:solidFill>
                  <a:srgbClr val="003366"/>
                </a:solidFill>
              </a:rPr>
              <a:t>nghe</a:t>
            </a:r>
            <a:r>
              <a:rPr lang="en-US" sz="6600" dirty="0">
                <a:solidFill>
                  <a:srgbClr val="003366"/>
                </a:solidFill>
              </a:rPr>
              <a:t>. </a:t>
            </a:r>
            <a:endParaRPr lang="en-US" sz="6600" b="0" dirty="0">
              <a:solidFill>
                <a:srgbClr val="003366"/>
              </a:solidFill>
              <a:effectLst/>
            </a:endParaRPr>
          </a:p>
        </p:txBody>
      </p:sp>
    </p:spTree>
    <p:extLst>
      <p:ext uri="{BB962C8B-B14F-4D97-AF65-F5344CB8AC3E}">
        <p14:creationId xmlns:p14="http://schemas.microsoft.com/office/powerpoint/2010/main" val="349950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Tk3</a:t>
            </a:r>
            <a:r>
              <a:rPr lang="en-US" sz="4800" b="0" u="sng" dirty="0">
                <a:solidFill>
                  <a:srgbClr val="C00000"/>
                </a:solidFill>
                <a:effectLst/>
              </a:rPr>
              <a:t>:</a:t>
            </a:r>
            <a:r>
              <a:rPr lang="en-US" sz="4800" b="0" dirty="0">
                <a:solidFill>
                  <a:srgbClr val="003366"/>
                </a:solidFill>
                <a:effectLst/>
              </a:rPr>
              <a:t> </a:t>
            </a:r>
            <a:r>
              <a:rPr lang="en-US" sz="4800" dirty="0">
                <a:solidFill>
                  <a:srgbClr val="002060"/>
                </a:solidFill>
              </a:rPr>
              <a:t>Bao </a:t>
            </a:r>
            <a:r>
              <a:rPr lang="en-US" sz="4800" dirty="0" err="1">
                <a:solidFill>
                  <a:srgbClr val="002060"/>
                </a:solidFill>
              </a:rPr>
              <a:t>hoan</a:t>
            </a:r>
            <a:r>
              <a:rPr lang="en-US" sz="4800" dirty="0">
                <a:solidFill>
                  <a:srgbClr val="002060"/>
                </a:solidFill>
              </a:rPr>
              <a:t> </a:t>
            </a:r>
            <a:r>
              <a:rPr lang="en-US" sz="4800" dirty="0" err="1">
                <a:solidFill>
                  <a:srgbClr val="002060"/>
                </a:solidFill>
              </a:rPr>
              <a:t>hỷ</a:t>
            </a:r>
            <a:r>
              <a:rPr lang="en-US" sz="4800" dirty="0">
                <a:solidFill>
                  <a:srgbClr val="002060"/>
                </a:solidFill>
              </a:rPr>
              <a:t> s</a:t>
            </a:r>
            <a:r>
              <a:rPr lang="vi-VN" sz="4800" dirty="0">
                <a:solidFill>
                  <a:srgbClr val="002060"/>
                </a:solidFill>
              </a:rPr>
              <a:t>ư</a:t>
            </a:r>
            <a:r>
              <a:rPr lang="en-US" sz="4800" dirty="0" err="1">
                <a:solidFill>
                  <a:srgbClr val="002060"/>
                </a:solidFill>
              </a:rPr>
              <a:t>ớng</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ngập</a:t>
            </a:r>
            <a:r>
              <a:rPr lang="en-US" sz="4800" dirty="0">
                <a:solidFill>
                  <a:srgbClr val="002060"/>
                </a:solidFill>
              </a:rPr>
              <a:t> </a:t>
            </a:r>
            <a:r>
              <a:rPr lang="en-US" sz="4800" dirty="0" err="1">
                <a:solidFill>
                  <a:srgbClr val="002060"/>
                </a:solidFill>
              </a:rPr>
              <a:t>lút</a:t>
            </a:r>
            <a:r>
              <a:rPr lang="en-US" sz="4800" dirty="0">
                <a:solidFill>
                  <a:srgbClr val="002060"/>
                </a:solidFill>
              </a:rPr>
              <a:t> </a:t>
            </a:r>
            <a:r>
              <a:rPr lang="en-US" sz="4800" dirty="0" err="1">
                <a:solidFill>
                  <a:srgbClr val="002060"/>
                </a:solidFill>
              </a:rPr>
              <a:t>tâm</a:t>
            </a:r>
            <a:r>
              <a:rPr lang="en-US" sz="4800" dirty="0">
                <a:solidFill>
                  <a:srgbClr val="002060"/>
                </a:solidFill>
              </a:rPr>
              <a:t> </a:t>
            </a:r>
            <a:r>
              <a:rPr lang="en-US" sz="4800" dirty="0" err="1">
                <a:solidFill>
                  <a:srgbClr val="002060"/>
                </a:solidFill>
              </a:rPr>
              <a:t>hồn</a:t>
            </a:r>
            <a:r>
              <a:rPr lang="en-US" sz="4800" dirty="0">
                <a:solidFill>
                  <a:srgbClr val="002060"/>
                </a:solidFill>
              </a:rPr>
              <a:t>, b</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chân</a:t>
            </a:r>
            <a:r>
              <a:rPr lang="en-US" sz="4800" dirty="0">
                <a:solidFill>
                  <a:srgbClr val="002060"/>
                </a:solidFill>
              </a:rPr>
              <a:t> </a:t>
            </a:r>
            <a:r>
              <a:rPr lang="en-US" sz="4800" dirty="0" err="1">
                <a:solidFill>
                  <a:srgbClr val="002060"/>
                </a:solidFill>
              </a:rPr>
              <a:t>những</a:t>
            </a:r>
            <a:r>
              <a:rPr lang="en-US" sz="4800" dirty="0">
                <a:solidFill>
                  <a:srgbClr val="002060"/>
                </a:solidFill>
              </a:rPr>
              <a:t> ng</a:t>
            </a:r>
            <a:r>
              <a:rPr lang="vi-VN" sz="4800" dirty="0">
                <a:solidFill>
                  <a:srgbClr val="002060"/>
                </a:solidFill>
              </a:rPr>
              <a:t>ư</a:t>
            </a:r>
            <a:r>
              <a:rPr lang="en-US" sz="4800" dirty="0" err="1">
                <a:solidFill>
                  <a:srgbClr val="002060"/>
                </a:solidFill>
              </a:rPr>
              <a:t>ời</a:t>
            </a:r>
            <a:r>
              <a:rPr lang="en-US" sz="4800" dirty="0">
                <a:solidFill>
                  <a:srgbClr val="002060"/>
                </a:solidFill>
              </a:rPr>
              <a:t> </a:t>
            </a:r>
            <a:r>
              <a:rPr lang="en-US" sz="4800" dirty="0" err="1">
                <a:solidFill>
                  <a:srgbClr val="002060"/>
                </a:solidFill>
              </a:rPr>
              <a:t>tiến</a:t>
            </a:r>
            <a:r>
              <a:rPr lang="en-US" sz="4800" dirty="0">
                <a:solidFill>
                  <a:srgbClr val="002060"/>
                </a:solidFill>
              </a:rPr>
              <a:t> </a:t>
            </a:r>
            <a:r>
              <a:rPr lang="en-US" sz="4800" dirty="0" err="1">
                <a:solidFill>
                  <a:srgbClr val="002060"/>
                </a:solidFill>
              </a:rPr>
              <a:t>vào</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cung</a:t>
            </a:r>
            <a:r>
              <a:rPr lang="en-US" sz="4800" dirty="0">
                <a:solidFill>
                  <a:srgbClr val="002060"/>
                </a:solidFill>
              </a:rPr>
              <a:t> </a:t>
            </a:r>
            <a:r>
              <a:rPr lang="en-US" sz="4800" dirty="0" err="1">
                <a:solidFill>
                  <a:srgbClr val="002060"/>
                </a:solidFill>
              </a:rPr>
              <a:t>điện</a:t>
            </a:r>
            <a:r>
              <a:rPr lang="en-US" sz="4800" dirty="0">
                <a:solidFill>
                  <a:srgbClr val="002060"/>
                </a:solidFill>
              </a:rPr>
              <a:t> </a:t>
            </a:r>
            <a:r>
              <a:rPr lang="en-US" sz="4800" dirty="0" err="1">
                <a:solidFill>
                  <a:srgbClr val="002060"/>
                </a:solidFill>
              </a:rPr>
              <a:t>của</a:t>
            </a:r>
            <a:r>
              <a:rPr lang="en-US" sz="4800" dirty="0">
                <a:solidFill>
                  <a:srgbClr val="002060"/>
                </a:solidFill>
              </a:rPr>
              <a:t> </a:t>
            </a:r>
            <a:r>
              <a:rPr lang="en-US" sz="4800" dirty="0" err="1">
                <a:solidFill>
                  <a:srgbClr val="002060"/>
                </a:solidFill>
              </a:rPr>
              <a:t>chính</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Này</a:t>
            </a:r>
            <a:r>
              <a:rPr lang="en-US" sz="4800" dirty="0">
                <a:solidFill>
                  <a:srgbClr val="002060"/>
                </a:solidFill>
              </a:rPr>
              <a:t> </a:t>
            </a:r>
            <a:r>
              <a:rPr lang="en-US" sz="4800" dirty="0" err="1">
                <a:solidFill>
                  <a:srgbClr val="002060"/>
                </a:solidFill>
              </a:rPr>
              <a:t>Đức</a:t>
            </a:r>
            <a:r>
              <a:rPr lang="en-US" sz="4800" dirty="0">
                <a:solidFill>
                  <a:srgbClr val="002060"/>
                </a:solidFill>
              </a:rPr>
              <a:t> </a:t>
            </a:r>
            <a:r>
              <a:rPr lang="en-US" sz="4800" dirty="0" err="1">
                <a:solidFill>
                  <a:srgbClr val="002060"/>
                </a:solidFill>
              </a:rPr>
              <a:t>Vua</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có</a:t>
            </a:r>
            <a:r>
              <a:rPr lang="en-US" sz="4800" dirty="0">
                <a:solidFill>
                  <a:srgbClr val="002060"/>
                </a:solidFill>
              </a:rPr>
              <a:t> </a:t>
            </a:r>
            <a:r>
              <a:rPr lang="en-US" sz="4800" dirty="0" err="1">
                <a:solidFill>
                  <a:srgbClr val="002060"/>
                </a:solidFill>
              </a:rPr>
              <a:t>Ấu</a:t>
            </a:r>
            <a:r>
              <a:rPr lang="en-US" sz="4800" dirty="0">
                <a:solidFill>
                  <a:srgbClr val="002060"/>
                </a:solidFill>
              </a:rPr>
              <a:t> </a:t>
            </a:r>
            <a:r>
              <a:rPr lang="en-US" sz="4800" dirty="0" err="1">
                <a:solidFill>
                  <a:srgbClr val="002060"/>
                </a:solidFill>
              </a:rPr>
              <a:t>Nhi</a:t>
            </a:r>
            <a:r>
              <a:rPr lang="en-US" sz="4800" dirty="0">
                <a:solidFill>
                  <a:srgbClr val="002060"/>
                </a:solidFill>
              </a:rPr>
              <a:t> </a:t>
            </a:r>
            <a:r>
              <a:rPr lang="en-US" sz="4800" dirty="0" err="1">
                <a:solidFill>
                  <a:srgbClr val="002060"/>
                </a:solidFill>
              </a:rPr>
              <a:t>nối</a:t>
            </a:r>
            <a:r>
              <a:rPr lang="en-US" sz="4800" dirty="0">
                <a:solidFill>
                  <a:srgbClr val="002060"/>
                </a:solidFill>
              </a:rPr>
              <a:t> v</a:t>
            </a:r>
            <a:r>
              <a:rPr lang="vi-VN" sz="4800" dirty="0">
                <a:solidFill>
                  <a:srgbClr val="002060"/>
                </a:solidFill>
              </a:rPr>
              <a:t>ư</a:t>
            </a:r>
            <a:r>
              <a:rPr lang="en-US" sz="4800" dirty="0" err="1">
                <a:solidFill>
                  <a:srgbClr val="002060"/>
                </a:solidFill>
              </a:rPr>
              <a:t>ơng</a:t>
            </a:r>
            <a:r>
              <a:rPr lang="en-US" sz="4800" dirty="0">
                <a:solidFill>
                  <a:srgbClr val="002060"/>
                </a:solidFill>
              </a:rPr>
              <a:t> </a:t>
            </a:r>
            <a:r>
              <a:rPr lang="en-US" sz="4800" dirty="0" err="1">
                <a:solidFill>
                  <a:srgbClr val="002060"/>
                </a:solidFill>
              </a:rPr>
              <a:t>triều</a:t>
            </a:r>
            <a:r>
              <a:rPr lang="en-US" sz="4800" dirty="0">
                <a:solidFill>
                  <a:srgbClr val="002060"/>
                </a:solidFill>
              </a:rPr>
              <a:t> </a:t>
            </a:r>
            <a:r>
              <a:rPr lang="en-US" sz="4800" dirty="0" err="1">
                <a:solidFill>
                  <a:srgbClr val="002060"/>
                </a:solidFill>
              </a:rPr>
              <a:t>Tiên</a:t>
            </a:r>
            <a:r>
              <a:rPr lang="en-US" sz="4800" dirty="0">
                <a:solidFill>
                  <a:srgbClr val="002060"/>
                </a:solidFill>
              </a:rPr>
              <a:t> </a:t>
            </a:r>
            <a:r>
              <a:rPr lang="en-US" sz="4800" dirty="0" err="1">
                <a:solidFill>
                  <a:srgbClr val="002060"/>
                </a:solidFill>
              </a:rPr>
              <a:t>đế</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phong</a:t>
            </a:r>
            <a:r>
              <a:rPr lang="en-US" sz="4800" dirty="0">
                <a:solidFill>
                  <a:srgbClr val="002060"/>
                </a:solidFill>
              </a:rPr>
              <a:t> ban t</a:t>
            </a:r>
            <a:r>
              <a:rPr lang="vi-VN" sz="4800" dirty="0">
                <a:solidFill>
                  <a:srgbClr val="002060"/>
                </a:solidFill>
              </a:rPr>
              <a:t>ư</a:t>
            </a:r>
            <a:r>
              <a:rPr lang="en-US" sz="4800" dirty="0" err="1">
                <a:solidFill>
                  <a:srgbClr val="002060"/>
                </a:solidFill>
              </a:rPr>
              <a:t>ớc</a:t>
            </a:r>
            <a:r>
              <a:rPr lang="en-US" sz="4800" dirty="0">
                <a:solidFill>
                  <a:srgbClr val="002060"/>
                </a:solidFill>
              </a:rPr>
              <a:t> </a:t>
            </a:r>
            <a:r>
              <a:rPr lang="en-US" sz="4800" dirty="0" err="1">
                <a:solidFill>
                  <a:srgbClr val="002060"/>
                </a:solidFill>
              </a:rPr>
              <a:t>lộc</a:t>
            </a:r>
            <a:r>
              <a:rPr lang="en-US" sz="4800" dirty="0">
                <a:solidFill>
                  <a:srgbClr val="002060"/>
                </a:solidFill>
              </a:rPr>
              <a:t> </a:t>
            </a:r>
            <a:r>
              <a:rPr lang="en-US" sz="4800" dirty="0" err="1">
                <a:solidFill>
                  <a:srgbClr val="002060"/>
                </a:solidFill>
              </a:rPr>
              <a:t>chứa</a:t>
            </a:r>
            <a:r>
              <a:rPr lang="en-US" sz="4800" dirty="0">
                <a:solidFill>
                  <a:srgbClr val="002060"/>
                </a:solidFill>
              </a:rPr>
              <a:t> chan. </a:t>
            </a:r>
            <a:endParaRPr lang="en-US" sz="4800" b="0" dirty="0">
              <a:solidFill>
                <a:srgbClr val="002060"/>
              </a:solidFill>
              <a:effectLst/>
            </a:endParaRPr>
          </a:p>
        </p:txBody>
      </p:sp>
    </p:spTree>
    <p:extLst>
      <p:ext uri="{BB962C8B-B14F-4D97-AF65-F5344CB8AC3E}">
        <p14:creationId xmlns:p14="http://schemas.microsoft.com/office/powerpoint/2010/main" val="4245972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200" u="sng" dirty="0" err="1">
                <a:solidFill>
                  <a:srgbClr val="C00000"/>
                </a:solidFill>
              </a:rPr>
              <a:t>Đk</a:t>
            </a:r>
            <a:r>
              <a:rPr lang="en-US" sz="7200" u="sng" dirty="0">
                <a:solidFill>
                  <a:srgbClr val="C00000"/>
                </a:solidFill>
              </a:rPr>
              <a:t>:</a:t>
            </a:r>
            <a:r>
              <a:rPr lang="en-US" sz="7200" dirty="0">
                <a:solidFill>
                  <a:srgbClr val="003366"/>
                </a:solidFill>
              </a:rPr>
              <a:t> Th</a:t>
            </a:r>
            <a:r>
              <a:rPr lang="vi-VN" sz="7200" dirty="0">
                <a:solidFill>
                  <a:srgbClr val="003366"/>
                </a:solidFill>
              </a:rPr>
              <a:t>ư</a:t>
            </a:r>
            <a:r>
              <a:rPr lang="en-US" sz="7200" dirty="0">
                <a:solidFill>
                  <a:srgbClr val="003366"/>
                </a:solidFill>
              </a:rPr>
              <a:t>a N</a:t>
            </a:r>
            <a:r>
              <a:rPr lang="vi-VN" sz="7200" dirty="0">
                <a:solidFill>
                  <a:srgbClr val="003366"/>
                </a:solidFill>
              </a:rPr>
              <a:t>ư</a:t>
            </a:r>
            <a:r>
              <a:rPr lang="en-US" sz="7200" dirty="0" err="1">
                <a:solidFill>
                  <a:srgbClr val="003366"/>
                </a:solidFill>
              </a:rPr>
              <a:t>ơng</a:t>
            </a:r>
            <a:r>
              <a:rPr lang="en-US" sz="7200" dirty="0">
                <a:solidFill>
                  <a:srgbClr val="003366"/>
                </a:solidFill>
              </a:rPr>
              <a:t> </a:t>
            </a:r>
            <a:r>
              <a:rPr lang="en-US" sz="7200" dirty="0" err="1">
                <a:solidFill>
                  <a:srgbClr val="003366"/>
                </a:solidFill>
              </a:rPr>
              <a:t>Tử</a:t>
            </a:r>
            <a:r>
              <a:rPr lang="en-US" sz="7200" dirty="0">
                <a:solidFill>
                  <a:srgbClr val="003366"/>
                </a:solidFill>
              </a:rPr>
              <a:t> </a:t>
            </a:r>
            <a:r>
              <a:rPr lang="en-US" sz="7200" dirty="0" err="1">
                <a:solidFill>
                  <a:srgbClr val="003366"/>
                </a:solidFill>
              </a:rPr>
              <a:t>xin</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nghe</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hãy</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hãy</a:t>
            </a:r>
            <a:r>
              <a:rPr lang="en-US" sz="7200" dirty="0">
                <a:solidFill>
                  <a:srgbClr val="003366"/>
                </a:solidFill>
              </a:rPr>
              <a:t> </a:t>
            </a:r>
            <a:r>
              <a:rPr lang="en-US" sz="7200" dirty="0" err="1">
                <a:solidFill>
                  <a:srgbClr val="003366"/>
                </a:solidFill>
              </a:rPr>
              <a:t>xem</a:t>
            </a:r>
            <a:r>
              <a:rPr lang="en-US" sz="7200" dirty="0">
                <a:solidFill>
                  <a:srgbClr val="003366"/>
                </a:solidFill>
              </a:rPr>
              <a:t> </a:t>
            </a:r>
            <a:r>
              <a:rPr lang="en-US" sz="7200" dirty="0" err="1">
                <a:solidFill>
                  <a:srgbClr val="003366"/>
                </a:solidFill>
              </a:rPr>
              <a:t>và</a:t>
            </a:r>
            <a:r>
              <a:rPr lang="en-US" sz="7200" dirty="0">
                <a:solidFill>
                  <a:srgbClr val="003366"/>
                </a:solidFill>
              </a:rPr>
              <a:t> </a:t>
            </a:r>
            <a:r>
              <a:rPr lang="en-US" sz="7200" dirty="0" err="1">
                <a:solidFill>
                  <a:srgbClr val="003366"/>
                </a:solidFill>
              </a:rPr>
              <a:t>lắng</a:t>
            </a:r>
            <a:r>
              <a:rPr lang="en-US" sz="7200" dirty="0">
                <a:solidFill>
                  <a:srgbClr val="003366"/>
                </a:solidFill>
              </a:rPr>
              <a:t> tai </a:t>
            </a:r>
            <a:r>
              <a:rPr lang="en-US" sz="7200" dirty="0" err="1">
                <a:solidFill>
                  <a:srgbClr val="003366"/>
                </a:solidFill>
              </a:rPr>
              <a:t>nghe</a:t>
            </a:r>
            <a:r>
              <a:rPr lang="en-US" sz="7200" dirty="0">
                <a:solidFill>
                  <a:srgbClr val="003366"/>
                </a:solidFill>
              </a:rPr>
              <a:t>. </a:t>
            </a:r>
            <a:endParaRPr lang="en-US" sz="7200" b="0" dirty="0">
              <a:solidFill>
                <a:srgbClr val="003366"/>
              </a:solidFill>
              <a:effectLst/>
            </a:endParaRPr>
          </a:p>
        </p:txBody>
      </p:sp>
    </p:spTree>
    <p:extLst>
      <p:ext uri="{BB962C8B-B14F-4D97-AF65-F5344CB8AC3E}">
        <p14:creationId xmlns:p14="http://schemas.microsoft.com/office/powerpoint/2010/main" val="548022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0" y="198923"/>
            <a:ext cx="7582525" cy="2246769"/>
          </a:xfrm>
          <a:prstGeom prst="rect">
            <a:avLst/>
          </a:prstGeom>
        </p:spPr>
        <p:txBody>
          <a:bodyPr wrap="none">
            <a:spAutoFit/>
          </a:bodyPr>
          <a:lstStyle/>
          <a:p>
            <a:r>
              <a:rPr lang="vi-VN" sz="2800" u="sng" dirty="0">
                <a:solidFill>
                  <a:srgbClr val="FFFF00"/>
                </a:solidFill>
              </a:rPr>
              <a:t>Bài đọc 2</a:t>
            </a:r>
          </a:p>
          <a:p>
            <a:r>
              <a:rPr lang="vi-VN" sz="2800" i="1" dirty="0">
                <a:solidFill>
                  <a:srgbClr val="FFFF00"/>
                </a:solidFill>
              </a:rPr>
              <a:t>Mở đường là Đức Ki-tô,</a:t>
            </a:r>
            <a:endParaRPr lang="en-US" sz="2800" i="1" dirty="0">
              <a:solidFill>
                <a:srgbClr val="FFFF00"/>
              </a:solidFill>
            </a:endParaRPr>
          </a:p>
          <a:p>
            <a:r>
              <a:rPr lang="vi-VN" sz="2800" i="1" dirty="0">
                <a:solidFill>
                  <a:srgbClr val="FFFF00"/>
                </a:solidFill>
              </a:rPr>
              <a:t>rồi đến lượt những kẻ thuộc về Người.</a:t>
            </a:r>
          </a:p>
          <a:p>
            <a:r>
              <a:rPr lang="vi-VN" sz="2800" dirty="0">
                <a:solidFill>
                  <a:srgbClr val="FFFF00"/>
                </a:solidFill>
              </a:rPr>
              <a:t>Bài trích thư thứ nhất của thánh Phao-lô tông đồ</a:t>
            </a:r>
            <a:endParaRPr lang="en-US" sz="2800" dirty="0">
              <a:solidFill>
                <a:srgbClr val="FFFF00"/>
              </a:solidFill>
            </a:endParaRPr>
          </a:p>
          <a:p>
            <a:r>
              <a:rPr lang="vi-VN" sz="2800" dirty="0">
                <a:solidFill>
                  <a:srgbClr val="FFFF00"/>
                </a:solidFill>
              </a:rPr>
              <a:t>gửi tín hữu Cô-rin-tô.</a:t>
            </a:r>
          </a:p>
        </p:txBody>
      </p:sp>
    </p:spTree>
    <p:extLst>
      <p:ext uri="{BB962C8B-B14F-4D97-AF65-F5344CB8AC3E}">
        <p14:creationId xmlns:p14="http://schemas.microsoft.com/office/powerpoint/2010/main" val="2055903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750" b="0" u="sng" dirty="0">
                <a:solidFill>
                  <a:srgbClr val="C00000"/>
                </a:solidFill>
                <a:effectLst/>
              </a:rPr>
              <a:t>Alleluia-alleluia:</a:t>
            </a:r>
            <a:r>
              <a:rPr lang="en-US" sz="6750" b="0" dirty="0">
                <a:solidFill>
                  <a:srgbClr val="003366"/>
                </a:solidFill>
                <a:effectLst/>
              </a:rPr>
              <a:t> </a:t>
            </a:r>
            <a:r>
              <a:rPr lang="vi-VN" sz="6750" dirty="0">
                <a:solidFill>
                  <a:srgbClr val="003366"/>
                </a:solidFill>
              </a:rPr>
              <a:t>Đức Ma-ri-a được rước lên trời,</a:t>
            </a:r>
            <a:r>
              <a:rPr lang="en-US" sz="6750" dirty="0">
                <a:solidFill>
                  <a:srgbClr val="003366"/>
                </a:solidFill>
              </a:rPr>
              <a:t> </a:t>
            </a:r>
            <a:r>
              <a:rPr lang="vi-VN" sz="6750" dirty="0">
                <a:solidFill>
                  <a:srgbClr val="003366"/>
                </a:solidFill>
              </a:rPr>
              <a:t>muôn vàn thiên sứ hoan hỷ </a:t>
            </a:r>
            <a:r>
              <a:rPr lang="en-US" sz="6750" dirty="0" err="1">
                <a:solidFill>
                  <a:srgbClr val="003366"/>
                </a:solidFill>
              </a:rPr>
              <a:t>vui</a:t>
            </a:r>
            <a:r>
              <a:rPr lang="en-US" sz="6750" dirty="0">
                <a:solidFill>
                  <a:srgbClr val="003366"/>
                </a:solidFill>
              </a:rPr>
              <a:t> </a:t>
            </a:r>
            <a:r>
              <a:rPr lang="vi-VN" sz="6750" dirty="0">
                <a:solidFill>
                  <a:srgbClr val="003366"/>
                </a:solidFill>
              </a:rPr>
              <a:t>mừng.</a:t>
            </a:r>
            <a:r>
              <a:rPr lang="en-US" sz="6750" b="0" dirty="0">
                <a:solidFill>
                  <a:srgbClr val="003366"/>
                </a:solidFill>
                <a:effectLst/>
              </a:rPr>
              <a:t> </a:t>
            </a:r>
            <a:r>
              <a:rPr lang="en-US" sz="6750" b="0" u="sng" dirty="0">
                <a:solidFill>
                  <a:srgbClr val="C00000"/>
                </a:solidFill>
                <a:effectLst/>
              </a:rPr>
              <a:t>Alleluia.</a:t>
            </a:r>
          </a:p>
        </p:txBody>
      </p:sp>
    </p:spTree>
    <p:extLst>
      <p:ext uri="{BB962C8B-B14F-4D97-AF65-F5344CB8AC3E}">
        <p14:creationId xmlns:p14="http://schemas.microsoft.com/office/powerpoint/2010/main" val="2917421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058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Nhập</a:t>
            </a:r>
            <a:r>
              <a:rPr lang="en-US" sz="5000" u="sng" dirty="0">
                <a:solidFill>
                  <a:srgbClr val="C00000"/>
                </a:solidFill>
              </a:rPr>
              <a:t> </a:t>
            </a:r>
            <a:r>
              <a:rPr lang="en-US" sz="5000" u="sng" dirty="0" err="1">
                <a:solidFill>
                  <a:srgbClr val="C00000"/>
                </a:solidFill>
              </a:rPr>
              <a:t>Lễ</a:t>
            </a:r>
            <a:r>
              <a:rPr lang="en-US" sz="5000" u="sng" dirty="0">
                <a:solidFill>
                  <a:srgbClr val="C00000"/>
                </a:solidFill>
              </a:rPr>
              <a:t/>
            </a:r>
            <a:br>
              <a:rPr lang="en-US" sz="5000" u="sng" dirty="0">
                <a:solidFill>
                  <a:srgbClr val="C00000"/>
                </a:solidFill>
              </a:rPr>
            </a:br>
            <a:r>
              <a:rPr lang="en-US" sz="5000" dirty="0" err="1">
                <a:solidFill>
                  <a:srgbClr val="C00000"/>
                </a:solidFill>
              </a:rPr>
              <a:t>Mẹ</a:t>
            </a:r>
            <a:r>
              <a:rPr lang="en-US" sz="5000" dirty="0">
                <a:solidFill>
                  <a:srgbClr val="C00000"/>
                </a:solidFill>
              </a:rPr>
              <a:t> </a:t>
            </a:r>
            <a:r>
              <a:rPr lang="en-US" sz="5000" dirty="0" err="1">
                <a:solidFill>
                  <a:srgbClr val="C00000"/>
                </a:solidFill>
              </a:rPr>
              <a:t>Về</a:t>
            </a:r>
            <a:r>
              <a:rPr lang="en-US" sz="5000" dirty="0">
                <a:solidFill>
                  <a:srgbClr val="C00000"/>
                </a:solidFill>
              </a:rPr>
              <a:t> </a:t>
            </a:r>
            <a:r>
              <a:rPr lang="en-US" sz="5000" dirty="0" err="1">
                <a:solidFill>
                  <a:srgbClr val="C00000"/>
                </a:solidFill>
              </a:rPr>
              <a:t>Thiên</a:t>
            </a:r>
            <a:r>
              <a:rPr lang="en-US" sz="5000" dirty="0">
                <a:solidFill>
                  <a:srgbClr val="C00000"/>
                </a:solidFill>
              </a:rPr>
              <a:t> </a:t>
            </a:r>
            <a:r>
              <a:rPr lang="en-US" sz="5000" dirty="0" err="1">
                <a:solidFill>
                  <a:srgbClr val="C00000"/>
                </a:solidFill>
              </a:rPr>
              <a:t>Cung</a:t>
            </a:r>
            <a:r>
              <a:rPr lang="en-US" sz="5000" dirty="0">
                <a:solidFill>
                  <a:srgbClr val="C00000"/>
                </a:solidFill>
              </a:rPr>
              <a:t/>
            </a:r>
            <a:br>
              <a:rPr lang="en-US" sz="5000" dirty="0">
                <a:solidFill>
                  <a:srgbClr val="C00000"/>
                </a:solidFill>
              </a:rPr>
            </a:br>
            <a:r>
              <a:rPr lang="en-US" sz="5000" dirty="0" err="1">
                <a:solidFill>
                  <a:srgbClr val="C00000"/>
                </a:solidFill>
              </a:rPr>
              <a:t>Viễn</a:t>
            </a:r>
            <a:r>
              <a:rPr lang="en-US" sz="5000" dirty="0">
                <a:solidFill>
                  <a:srgbClr val="C00000"/>
                </a:solidFill>
              </a:rPr>
              <a:t> </a:t>
            </a:r>
            <a:r>
              <a:rPr lang="en-US" sz="5000" dirty="0" err="1">
                <a:solidFill>
                  <a:srgbClr val="C00000"/>
                </a:solidFill>
              </a:rPr>
              <a:t>Xứ</a:t>
            </a:r>
            <a:r>
              <a:rPr lang="en-US" sz="5000" dirty="0">
                <a:solidFill>
                  <a:srgbClr val="C00000"/>
                </a:solidFill>
              </a:rPr>
              <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816838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2392405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2AC44129-446D-3CDA-0F41-B8B3C17B7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42882"/>
          </a:xfrm>
          <a:prstGeom prst="rect">
            <a:avLst/>
          </a:prstGeom>
        </p:spPr>
      </p:pic>
      <p:sp>
        <p:nvSpPr>
          <p:cNvPr id="10" name="TextBox 9">
            <a:extLst>
              <a:ext uri="{FF2B5EF4-FFF2-40B4-BE49-F238E27FC236}">
                <a16:creationId xmlns="" xmlns:a16="http://schemas.microsoft.com/office/drawing/2014/main" id="{3B6D313D-B38C-1101-3EA2-6EA5D777BA87}"/>
              </a:ext>
            </a:extLst>
          </p:cNvPr>
          <p:cNvSpPr txBox="1"/>
          <p:nvPr/>
        </p:nvSpPr>
        <p:spPr>
          <a:xfrm>
            <a:off x="152400" y="133350"/>
            <a:ext cx="4632960" cy="584775"/>
          </a:xfrm>
          <a:prstGeom prst="rect">
            <a:avLst/>
          </a:prstGeom>
          <a:noFill/>
        </p:spPr>
        <p:txBody>
          <a:bodyPr wrap="square">
            <a:spAutoFit/>
          </a:bodyPr>
          <a:lstStyle/>
          <a:p>
            <a:pPr algn="ctr"/>
            <a:r>
              <a:rPr lang="en-US" sz="3200" dirty="0">
                <a:solidFill>
                  <a:srgbClr val="C00000"/>
                </a:solidFill>
              </a:rPr>
              <a:t>LỜI NGUYỆN TÍN HỮU</a:t>
            </a:r>
          </a:p>
        </p:txBody>
      </p:sp>
      <p:sp>
        <p:nvSpPr>
          <p:cNvPr id="12" name="TextBox 11">
            <a:extLst>
              <a:ext uri="{FF2B5EF4-FFF2-40B4-BE49-F238E27FC236}">
                <a16:creationId xmlns="" xmlns:a16="http://schemas.microsoft.com/office/drawing/2014/main" id="{9D4A56C0-7F1B-9934-25C6-FC87B74BC889}"/>
              </a:ext>
            </a:extLst>
          </p:cNvPr>
          <p:cNvSpPr txBox="1"/>
          <p:nvPr/>
        </p:nvSpPr>
        <p:spPr>
          <a:xfrm>
            <a:off x="15240" y="590550"/>
            <a:ext cx="9128760" cy="2554545"/>
          </a:xfrm>
          <a:prstGeom prst="rect">
            <a:avLst/>
          </a:prstGeom>
          <a:noFill/>
        </p:spPr>
        <p:txBody>
          <a:bodyPr wrap="square">
            <a:spAutoFit/>
          </a:bodyPr>
          <a:lstStyle/>
          <a:p>
            <a:pPr algn="just"/>
            <a:r>
              <a:rPr lang="en-US" sz="3200" dirty="0">
                <a:solidFill>
                  <a:srgbClr val="002060"/>
                </a:solidFill>
              </a:rPr>
              <a:t>Anh </a:t>
            </a:r>
            <a:r>
              <a:rPr lang="en-US" sz="3200" dirty="0" err="1">
                <a:solidFill>
                  <a:srgbClr val="002060"/>
                </a:solidFill>
              </a:rPr>
              <a:t>chị</a:t>
            </a:r>
            <a:r>
              <a:rPr lang="en-US" sz="3200" dirty="0">
                <a:solidFill>
                  <a:srgbClr val="002060"/>
                </a:solidFill>
              </a:rPr>
              <a:t> </a:t>
            </a:r>
            <a:r>
              <a:rPr lang="en-US" sz="3200" dirty="0" err="1">
                <a:solidFill>
                  <a:srgbClr val="002060"/>
                </a:solidFill>
              </a:rPr>
              <a:t>em</a:t>
            </a:r>
            <a:r>
              <a:rPr lang="en-US" sz="3200" dirty="0">
                <a:solidFill>
                  <a:srgbClr val="002060"/>
                </a:solidFill>
              </a:rPr>
              <a:t> than </a:t>
            </a:r>
            <a:r>
              <a:rPr lang="en-US" sz="3200" dirty="0" err="1">
                <a:solidFill>
                  <a:srgbClr val="002060"/>
                </a:solidFill>
              </a:rPr>
              <a:t>mến</a:t>
            </a:r>
            <a:r>
              <a:rPr lang="en-US" sz="3200" dirty="0">
                <a:solidFill>
                  <a:srgbClr val="002060"/>
                </a:solidFill>
              </a:rPr>
              <a:t>, </a:t>
            </a:r>
            <a:r>
              <a:rPr lang="en-US" sz="3200" dirty="0" err="1">
                <a:solidFill>
                  <a:srgbClr val="002060"/>
                </a:solidFill>
              </a:rPr>
              <a:t>hôm</a:t>
            </a:r>
            <a:r>
              <a:rPr lang="en-US" sz="3200" dirty="0">
                <a:solidFill>
                  <a:srgbClr val="002060"/>
                </a:solidFill>
              </a:rPr>
              <a:t> nay </a:t>
            </a:r>
            <a:r>
              <a:rPr lang="en-US" sz="3200" dirty="0" err="1">
                <a:solidFill>
                  <a:srgbClr val="002060"/>
                </a:solidFill>
              </a:rPr>
              <a:t>Đức</a:t>
            </a:r>
            <a:r>
              <a:rPr lang="en-US" sz="3200" dirty="0">
                <a:solidFill>
                  <a:srgbClr val="002060"/>
                </a:solidFill>
              </a:rPr>
              <a:t> Trinh </a:t>
            </a:r>
            <a:r>
              <a:rPr lang="en-US" sz="3200" dirty="0" err="1">
                <a:solidFill>
                  <a:srgbClr val="002060"/>
                </a:solidFill>
              </a:rPr>
              <a:t>Nữ</a:t>
            </a:r>
            <a:r>
              <a:rPr lang="en-US" sz="3200" dirty="0">
                <a:solidFill>
                  <a:srgbClr val="002060"/>
                </a:solidFill>
              </a:rPr>
              <a:t> Maria </a:t>
            </a:r>
            <a:r>
              <a:rPr lang="en-US" sz="3200" dirty="0" err="1">
                <a:solidFill>
                  <a:srgbClr val="002060"/>
                </a:solidFill>
              </a:rPr>
              <a:t>được</a:t>
            </a:r>
            <a:r>
              <a:rPr lang="en-US" sz="3200" dirty="0">
                <a:solidFill>
                  <a:srgbClr val="002060"/>
                </a:solidFill>
              </a:rPr>
              <a:t> Chúa </a:t>
            </a:r>
            <a:r>
              <a:rPr lang="en-US" sz="3200" dirty="0" err="1">
                <a:solidFill>
                  <a:srgbClr val="002060"/>
                </a:solidFill>
              </a:rPr>
              <a:t>đưa</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trời</a:t>
            </a:r>
            <a:r>
              <a:rPr lang="en-US" sz="3200" dirty="0">
                <a:solidFill>
                  <a:srgbClr val="002060"/>
                </a:solidFill>
              </a:rPr>
              <a:t> </a:t>
            </a:r>
            <a:r>
              <a:rPr lang="en-US" sz="3200" dirty="0" err="1">
                <a:solidFill>
                  <a:srgbClr val="002060"/>
                </a:solidFill>
              </a:rPr>
              <a:t>cả</a:t>
            </a:r>
            <a:r>
              <a:rPr lang="en-US" sz="3200" dirty="0">
                <a:solidFill>
                  <a:srgbClr val="002060"/>
                </a:solidFill>
              </a:rPr>
              <a:t> </a:t>
            </a:r>
            <a:r>
              <a:rPr lang="en-US" sz="3200" dirty="0" err="1">
                <a:solidFill>
                  <a:srgbClr val="002060"/>
                </a:solidFill>
              </a:rPr>
              <a:t>hồn</a:t>
            </a:r>
            <a:r>
              <a:rPr lang="en-US" sz="3200" dirty="0">
                <a:solidFill>
                  <a:srgbClr val="002060"/>
                </a:solidFill>
              </a:rPr>
              <a:t> </a:t>
            </a:r>
            <a:r>
              <a:rPr lang="en-US" sz="3200" dirty="0" err="1">
                <a:solidFill>
                  <a:srgbClr val="002060"/>
                </a:solidFill>
              </a:rPr>
              <a:t>lẫn</a:t>
            </a:r>
            <a:r>
              <a:rPr lang="en-US" sz="3200" dirty="0">
                <a:solidFill>
                  <a:srgbClr val="002060"/>
                </a:solidFill>
              </a:rPr>
              <a:t> </a:t>
            </a:r>
            <a:r>
              <a:rPr lang="en-US" sz="3200" dirty="0" err="1">
                <a:solidFill>
                  <a:srgbClr val="002060"/>
                </a:solidFill>
              </a:rPr>
              <a:t>xác</a:t>
            </a:r>
            <a:r>
              <a:rPr lang="en-US" sz="3200" dirty="0">
                <a:solidFill>
                  <a:srgbClr val="002060"/>
                </a:solidFill>
              </a:rPr>
              <a:t>. </a:t>
            </a:r>
            <a:r>
              <a:rPr lang="en-US" sz="3200" dirty="0" err="1">
                <a:solidFill>
                  <a:srgbClr val="002060"/>
                </a:solidFill>
              </a:rPr>
              <a:t>Người</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niềm</a:t>
            </a:r>
            <a:r>
              <a:rPr lang="en-US" sz="3200" dirty="0">
                <a:solidFill>
                  <a:srgbClr val="002060"/>
                </a:solidFill>
              </a:rPr>
              <a:t> an </a:t>
            </a:r>
            <a:r>
              <a:rPr lang="en-US" sz="3200" dirty="0" err="1">
                <a:solidFill>
                  <a:srgbClr val="002060"/>
                </a:solidFill>
              </a:rPr>
              <a:t>ủi</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niềm</a:t>
            </a:r>
            <a:r>
              <a:rPr lang="en-US" sz="3200" dirty="0">
                <a:solidFill>
                  <a:srgbClr val="002060"/>
                </a:solidFill>
              </a:rPr>
              <a:t> </a:t>
            </a:r>
            <a:r>
              <a:rPr lang="en-US" sz="3200" dirty="0" err="1">
                <a:solidFill>
                  <a:srgbClr val="002060"/>
                </a:solidFill>
              </a:rPr>
              <a:t>hy</a:t>
            </a:r>
            <a:r>
              <a:rPr lang="en-US" sz="3200" dirty="0">
                <a:solidFill>
                  <a:srgbClr val="002060"/>
                </a:solidFill>
              </a:rPr>
              <a:t> </a:t>
            </a:r>
            <a:r>
              <a:rPr lang="en-US" sz="3200" dirty="0" err="1">
                <a:solidFill>
                  <a:srgbClr val="002060"/>
                </a:solidFill>
              </a:rPr>
              <a:t>vọng</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hết</a:t>
            </a:r>
            <a:r>
              <a:rPr lang="en-US" sz="3200" dirty="0">
                <a:solidFill>
                  <a:srgbClr val="002060"/>
                </a:solidFill>
              </a:rPr>
              <a:t> </a:t>
            </a:r>
            <a:r>
              <a:rPr lang="en-US" sz="3200" dirty="0" err="1">
                <a:solidFill>
                  <a:srgbClr val="002060"/>
                </a:solidFill>
              </a:rPr>
              <a:t>thảy</a:t>
            </a:r>
            <a:r>
              <a:rPr lang="en-US" sz="3200" dirty="0">
                <a:solidFill>
                  <a:srgbClr val="002060"/>
                </a:solidFill>
              </a:rPr>
              <a:t> </a:t>
            </a:r>
            <a:r>
              <a:rPr lang="en-US" sz="3200" dirty="0" err="1">
                <a:solidFill>
                  <a:srgbClr val="002060"/>
                </a:solidFill>
              </a:rPr>
              <a:t>các</a:t>
            </a:r>
            <a:r>
              <a:rPr lang="en-US" sz="3200" dirty="0">
                <a:solidFill>
                  <a:srgbClr val="002060"/>
                </a:solidFill>
              </a:rPr>
              <a:t>  Ki-</a:t>
            </a:r>
            <a:r>
              <a:rPr lang="en-US" sz="3200" dirty="0" err="1">
                <a:solidFill>
                  <a:srgbClr val="002060"/>
                </a:solidFill>
              </a:rPr>
              <a:t>tô</a:t>
            </a:r>
            <a:r>
              <a:rPr lang="en-US" sz="3200" dirty="0">
                <a:solidFill>
                  <a:srgbClr val="002060"/>
                </a:solidFill>
              </a:rPr>
              <a:t> </a:t>
            </a:r>
            <a:r>
              <a:rPr lang="en-US" sz="3200" dirty="0" err="1">
                <a:solidFill>
                  <a:srgbClr val="002060"/>
                </a:solidFill>
              </a:rPr>
              <a:t>hữu</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cuộc</a:t>
            </a:r>
            <a:r>
              <a:rPr lang="en-US" sz="3200" dirty="0">
                <a:solidFill>
                  <a:srgbClr val="002060"/>
                </a:solidFill>
              </a:rPr>
              <a:t> </a:t>
            </a:r>
            <a:r>
              <a:rPr lang="en-US" sz="3200" dirty="0" err="1">
                <a:solidFill>
                  <a:srgbClr val="002060"/>
                </a:solidFill>
              </a:rPr>
              <a:t>lữ</a:t>
            </a:r>
            <a:r>
              <a:rPr lang="en-US" sz="3200" dirty="0">
                <a:solidFill>
                  <a:srgbClr val="002060"/>
                </a:solidFill>
              </a:rPr>
              <a:t> </a:t>
            </a:r>
            <a:r>
              <a:rPr lang="en-US" sz="3200" dirty="0" err="1">
                <a:solidFill>
                  <a:srgbClr val="002060"/>
                </a:solidFill>
              </a:rPr>
              <a:t>hành</a:t>
            </a:r>
            <a:r>
              <a:rPr lang="en-US" sz="3200" dirty="0">
                <a:solidFill>
                  <a:srgbClr val="002060"/>
                </a:solidFill>
              </a:rPr>
              <a:t> </a:t>
            </a:r>
            <a:r>
              <a:rPr lang="en-US" sz="3200" dirty="0" err="1">
                <a:solidFill>
                  <a:srgbClr val="002060"/>
                </a:solidFill>
              </a:rPr>
              <a:t>trần</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Chúng</a:t>
            </a:r>
            <a:r>
              <a:rPr lang="en-US" sz="3200" dirty="0">
                <a:solidFill>
                  <a:srgbClr val="002060"/>
                </a:solidFill>
              </a:rPr>
              <a:t> ta </a:t>
            </a:r>
            <a:r>
              <a:rPr lang="en-US" sz="3200" dirty="0" err="1">
                <a:solidFill>
                  <a:srgbClr val="002060"/>
                </a:solidFill>
              </a:rPr>
              <a:t>cùng</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tạ</a:t>
            </a:r>
            <a:r>
              <a:rPr lang="en-US" sz="3200" dirty="0">
                <a:solidFill>
                  <a:srgbClr val="002060"/>
                </a:solidFill>
              </a:rPr>
              <a:t> Chúa </a:t>
            </a:r>
            <a:r>
              <a:rPr lang="en-US" sz="3200" dirty="0" err="1">
                <a:solidFill>
                  <a:srgbClr val="002060"/>
                </a:solidFill>
              </a:rPr>
              <a:t>và</a:t>
            </a:r>
            <a:r>
              <a:rPr lang="en-US" sz="3200" dirty="0">
                <a:solidFill>
                  <a:srgbClr val="002060"/>
                </a:solidFill>
              </a:rPr>
              <a:t> </a:t>
            </a:r>
            <a:r>
              <a:rPr lang="en-US" sz="3200" dirty="0" err="1">
                <a:solidFill>
                  <a:srgbClr val="002060"/>
                </a:solidFill>
              </a:rPr>
              <a:t>tha</a:t>
            </a:r>
            <a:r>
              <a:rPr lang="en-US" sz="3200" dirty="0">
                <a:solidFill>
                  <a:srgbClr val="002060"/>
                </a:solidFill>
              </a:rPr>
              <a:t> </a:t>
            </a:r>
            <a:r>
              <a:rPr lang="en-US" sz="3200" dirty="0" err="1">
                <a:solidFill>
                  <a:srgbClr val="002060"/>
                </a:solidFill>
              </a:rPr>
              <a:t>thiết</a:t>
            </a:r>
            <a:r>
              <a:rPr lang="en-US" sz="3200" dirty="0">
                <a:solidFill>
                  <a:srgbClr val="002060"/>
                </a:solidFill>
              </a:rPr>
              <a:t> </a:t>
            </a:r>
            <a:r>
              <a:rPr lang="en-US" sz="3200" dirty="0" err="1">
                <a:solidFill>
                  <a:srgbClr val="002060"/>
                </a:solidFill>
              </a:rPr>
              <a:t>nguyện</a:t>
            </a:r>
            <a:r>
              <a:rPr lang="en-US" sz="3200" dirty="0">
                <a:solidFill>
                  <a:srgbClr val="002060"/>
                </a:solidFill>
              </a:rPr>
              <a:t> </a:t>
            </a:r>
            <a:r>
              <a:rPr lang="en-US" sz="3200" dirty="0" err="1">
                <a:solidFill>
                  <a:srgbClr val="002060"/>
                </a:solidFill>
              </a:rPr>
              <a:t>xin</a:t>
            </a:r>
            <a:endParaRPr lang="en-US" sz="3200" dirty="0">
              <a:solidFill>
                <a:srgbClr val="002060"/>
              </a:solidFill>
            </a:endParaRPr>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 xmlns:a16="http://schemas.microsoft.com/office/drawing/2014/main" id="{847B397C-9642-4178-9B50-6138C8F98BF3}"/>
              </a:ext>
            </a:extLst>
          </p:cNvPr>
          <p:cNvSpPr txBox="1"/>
          <p:nvPr/>
        </p:nvSpPr>
        <p:spPr>
          <a:xfrm>
            <a:off x="4495800" y="2800350"/>
            <a:ext cx="4343400" cy="1015663"/>
          </a:xfrm>
          <a:prstGeom prst="rect">
            <a:avLst/>
          </a:prstGeom>
          <a:noFill/>
        </p:spPr>
        <p:txBody>
          <a:bodyPr wrap="square" rtlCol="0">
            <a:spAutoFit/>
          </a:bodyPr>
          <a:lstStyle/>
          <a:p>
            <a:pPr algn="ctr"/>
            <a:r>
              <a:rPr lang="en-US" sz="3200" dirty="0" err="1">
                <a:solidFill>
                  <a:srgbClr val="FF0000"/>
                </a:solidFill>
              </a:rPr>
              <a:t>Giai</a:t>
            </a:r>
            <a:r>
              <a:rPr lang="en-US" sz="3200" dirty="0">
                <a:solidFill>
                  <a:srgbClr val="FF0000"/>
                </a:solidFill>
              </a:rPr>
              <a:t> </a:t>
            </a:r>
            <a:r>
              <a:rPr lang="en-US" sz="3200" dirty="0" err="1">
                <a:solidFill>
                  <a:srgbClr val="FF0000"/>
                </a:solidFill>
              </a:rPr>
              <a:t>Khúc</a:t>
            </a:r>
            <a:r>
              <a:rPr lang="en-US" sz="3200" dirty="0">
                <a:solidFill>
                  <a:srgbClr val="FF0000"/>
                </a:solidFill>
              </a:rPr>
              <a:t> </a:t>
            </a:r>
            <a:r>
              <a:rPr lang="en-US" sz="3200" dirty="0" err="1">
                <a:solidFill>
                  <a:srgbClr val="FF0000"/>
                </a:solidFill>
              </a:rPr>
              <a:t>Dâng</a:t>
            </a:r>
            <a:r>
              <a:rPr lang="en-US" sz="3200" dirty="0">
                <a:solidFill>
                  <a:srgbClr val="FF0000"/>
                </a:solidFill>
              </a:rPr>
              <a:t> </a:t>
            </a:r>
            <a:r>
              <a:rPr lang="en-US" sz="3200" dirty="0" err="1">
                <a:solidFill>
                  <a:srgbClr val="FF0000"/>
                </a:solidFill>
              </a:rPr>
              <a:t>Tiến</a:t>
            </a:r>
            <a:r>
              <a:rPr lang="en-US" sz="3200" dirty="0">
                <a:solidFill>
                  <a:srgbClr val="FF0000"/>
                </a:solidFill>
              </a:rPr>
              <a:t> 2</a:t>
            </a:r>
          </a:p>
          <a:p>
            <a:pPr algn="ctr"/>
            <a:r>
              <a:rPr lang="en-US" sz="2800" dirty="0" err="1">
                <a:solidFill>
                  <a:srgbClr val="FF0000"/>
                </a:solidFill>
              </a:rPr>
              <a:t>Giang</a:t>
            </a:r>
            <a:r>
              <a:rPr lang="en-US" sz="2800" dirty="0">
                <a:solidFill>
                  <a:srgbClr val="FF0000"/>
                </a:solidFill>
              </a:rPr>
              <a:t> </a:t>
            </a:r>
            <a:r>
              <a:rPr lang="en-US" sz="2800" dirty="0" err="1">
                <a:solidFill>
                  <a:srgbClr val="FF0000"/>
                </a:solidFill>
              </a:rPr>
              <a:t>Tâm</a:t>
            </a:r>
            <a:endParaRPr lang="en-US" sz="2800" dirty="0">
              <a:solidFill>
                <a:srgbClr val="FF0000"/>
              </a:solidFill>
            </a:endParaRPr>
          </a:p>
        </p:txBody>
      </p:sp>
      <p:pic>
        <p:nvPicPr>
          <p:cNvPr id="4" name="Picture 3">
            <a:extLst>
              <a:ext uri="{FF2B5EF4-FFF2-40B4-BE49-F238E27FC236}">
                <a16:creationId xmlns="" xmlns:a16="http://schemas.microsoft.com/office/drawing/2014/main" id="{166C3212-90CA-83E9-D648-1C2634486B16}"/>
              </a:ext>
            </a:extLst>
          </p:cNvPr>
          <p:cNvPicPr>
            <a:picLocks noChangeAspect="1"/>
          </p:cNvPicPr>
          <p:nvPr/>
        </p:nvPicPr>
        <p:blipFill>
          <a:blip r:embed="rId4"/>
          <a:stretch>
            <a:fillRect/>
          </a:stretch>
        </p:blipFill>
        <p:spPr>
          <a:xfrm>
            <a:off x="4856831" y="3803209"/>
            <a:ext cx="3621338" cy="865707"/>
          </a:xfrm>
          <a:prstGeom prst="rect">
            <a:avLst/>
          </a:prstGeom>
        </p:spPr>
      </p:pic>
    </p:spTree>
    <p:extLst>
      <p:ext uri="{BB962C8B-B14F-4D97-AF65-F5344CB8AC3E}">
        <p14:creationId xmlns:p14="http://schemas.microsoft.com/office/powerpoint/2010/main" val="1831958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FF0000"/>
                </a:solidFill>
              </a:rPr>
              <a:t>T</a:t>
            </a:r>
            <a:r>
              <a:rPr lang="en-US" u="sng" dirty="0">
                <a:solidFill>
                  <a:srgbClr val="FF0000"/>
                </a:solidFill>
                <a:effectLst/>
              </a:rPr>
              <a:t>k1:</a:t>
            </a:r>
            <a:r>
              <a:rPr lang="en-US" dirty="0">
                <a:solidFill>
                  <a:srgbClr val="FF0000"/>
                </a:solidFill>
                <a:effectLst/>
              </a:rPr>
              <a:t> </a:t>
            </a:r>
            <a:r>
              <a:rPr lang="vi-VN" dirty="0">
                <a:solidFill>
                  <a:srgbClr val="002060"/>
                </a:solidFill>
              </a:rPr>
              <a:t>Nguyện dâng Chúa này bánh</a:t>
            </a:r>
            <a:r>
              <a:rPr lang="en-US" dirty="0">
                <a:solidFill>
                  <a:srgbClr val="002060"/>
                </a:solidFill>
              </a:rPr>
              <a:t> </a:t>
            </a:r>
            <a:r>
              <a:rPr lang="vi-VN" dirty="0">
                <a:solidFill>
                  <a:srgbClr val="002060"/>
                </a:solidFill>
              </a:rPr>
              <a:t>thơm</a:t>
            </a:r>
            <a:r>
              <a:rPr lang="en-US" dirty="0">
                <a:solidFill>
                  <a:srgbClr val="002060"/>
                </a:solidFill>
              </a:rPr>
              <a:t> </a:t>
            </a:r>
            <a:r>
              <a:rPr lang="vi-VN" dirty="0">
                <a:solidFill>
                  <a:srgbClr val="002060"/>
                </a:solidFill>
              </a:rPr>
              <a:t>từ lúa ngon</a:t>
            </a:r>
            <a:r>
              <a:rPr lang="en-US" dirty="0">
                <a:solidFill>
                  <a:srgbClr val="002060"/>
                </a:solidFill>
              </a:rPr>
              <a:t>, </a:t>
            </a:r>
            <a:r>
              <a:rPr lang="vi-VN" dirty="0">
                <a:solidFill>
                  <a:srgbClr val="002060"/>
                </a:solidFill>
              </a:rPr>
              <a:t>nguyện dâng Chúa</a:t>
            </a:r>
            <a:r>
              <a:rPr lang="en-US" dirty="0">
                <a:solidFill>
                  <a:srgbClr val="002060"/>
                </a:solidFill>
              </a:rPr>
              <a:t> </a:t>
            </a:r>
            <a:r>
              <a:rPr lang="vi-VN" dirty="0">
                <a:solidFill>
                  <a:srgbClr val="002060"/>
                </a:solidFill>
              </a:rPr>
              <a:t>này chén nho</a:t>
            </a:r>
            <a:r>
              <a:rPr lang="en-US" dirty="0">
                <a:solidFill>
                  <a:srgbClr val="002060"/>
                </a:solidFill>
              </a:rPr>
              <a:t> </a:t>
            </a:r>
            <a:r>
              <a:rPr lang="vi-VN" dirty="0">
                <a:solidFill>
                  <a:srgbClr val="002060"/>
                </a:solidFill>
              </a:rPr>
              <a:t>nồng ước</a:t>
            </a:r>
            <a:r>
              <a:rPr lang="en-US" dirty="0">
                <a:solidFill>
                  <a:srgbClr val="002060"/>
                </a:solidFill>
              </a:rPr>
              <a:t> </a:t>
            </a:r>
            <a:r>
              <a:rPr lang="en-US" dirty="0" err="1">
                <a:solidFill>
                  <a:srgbClr val="002060"/>
                </a:solidFill>
              </a:rPr>
              <a:t>mong</a:t>
            </a:r>
            <a:r>
              <a:rPr lang="en-US" dirty="0">
                <a:solidFill>
                  <a:srgbClr val="002060"/>
                </a:solidFill>
              </a:rPr>
              <a:t>. N</a:t>
            </a:r>
            <a:r>
              <a:rPr lang="vi-VN" dirty="0">
                <a:solidFill>
                  <a:srgbClr val="002060"/>
                </a:solidFill>
              </a:rPr>
              <a:t>guyện dâng lên  Chúa</a:t>
            </a:r>
            <a:r>
              <a:rPr lang="en-US" dirty="0">
                <a:solidFill>
                  <a:srgbClr val="002060"/>
                </a:solidFill>
              </a:rPr>
              <a:t> </a:t>
            </a:r>
            <a:r>
              <a:rPr lang="vi-VN" dirty="0">
                <a:solidFill>
                  <a:srgbClr val="002060"/>
                </a:solidFill>
              </a:rPr>
              <a:t>trái tim con bao nồng</a:t>
            </a:r>
            <a:r>
              <a:rPr lang="en-US" dirty="0">
                <a:solidFill>
                  <a:srgbClr val="002060"/>
                </a:solidFill>
              </a:rPr>
              <a:t> </a:t>
            </a:r>
            <a:r>
              <a:rPr lang="vi-VN" dirty="0">
                <a:solidFill>
                  <a:srgbClr val="002060"/>
                </a:solidFill>
              </a:rPr>
              <a:t>say khát vọng</a:t>
            </a:r>
            <a:r>
              <a:rPr lang="en-US" dirty="0">
                <a:solidFill>
                  <a:srgbClr val="002060"/>
                </a:solidFill>
              </a:rPr>
              <a:t> </a:t>
            </a:r>
            <a:r>
              <a:rPr lang="vi-VN" dirty="0">
                <a:solidFill>
                  <a:srgbClr val="002060"/>
                </a:solidFill>
              </a:rPr>
              <a:t>chứa chan bao mầm sống</a:t>
            </a:r>
            <a:r>
              <a:rPr lang="en-US" dirty="0">
                <a:solidFill>
                  <a:srgbClr val="002060"/>
                </a:solidFill>
              </a:rPr>
              <a:t>.</a:t>
            </a:r>
            <a:endParaRPr lang="en-US" dirty="0">
              <a:solidFill>
                <a:srgbClr val="002060"/>
              </a:solidFill>
              <a:effectLst/>
            </a:endParaRPr>
          </a:p>
        </p:txBody>
      </p:sp>
    </p:spTree>
    <p:extLst>
      <p:ext uri="{BB962C8B-B14F-4D97-AF65-F5344CB8AC3E}">
        <p14:creationId xmlns:p14="http://schemas.microsoft.com/office/powerpoint/2010/main" val="3893393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dâng Chúa ngọn nến xinh rực sáng vui</a:t>
            </a:r>
            <a:r>
              <a:rPr lang="en-US" sz="5000" dirty="0">
                <a:solidFill>
                  <a:srgbClr val="002060"/>
                </a:solidFill>
              </a:rPr>
              <a:t>, </a:t>
            </a:r>
            <a:r>
              <a:rPr lang="vi-VN" sz="5000" dirty="0">
                <a:solidFill>
                  <a:srgbClr val="002060"/>
                </a:solidFill>
              </a:rPr>
              <a:t>nguyện dâng Chúa này cánh hoa đẹp thắm tươi</a:t>
            </a:r>
            <a:r>
              <a:rPr lang="en-US" sz="5000" dirty="0">
                <a:solidFill>
                  <a:srgbClr val="002060"/>
                </a:solidFill>
              </a:rPr>
              <a:t>. N</a:t>
            </a:r>
            <a:r>
              <a:rPr lang="vi-VN" sz="5000" dirty="0">
                <a:solidFill>
                  <a:srgbClr val="002060"/>
                </a:solidFill>
              </a:rPr>
              <a:t>guyện dâng lên Chúa ước mơ sáng trong hồn nhiên ấu thơ</a:t>
            </a:r>
            <a:r>
              <a:rPr lang="en-US" sz="5000" dirty="0">
                <a:solidFill>
                  <a:srgbClr val="002060"/>
                </a:solidFill>
              </a:rPr>
              <a:t> </a:t>
            </a:r>
            <a:r>
              <a:rPr lang="vi-VN" sz="5000" dirty="0">
                <a:solidFill>
                  <a:srgbClr val="002060"/>
                </a:solidFill>
              </a:rPr>
              <a:t>lòng con dâng lên Chúa. </a:t>
            </a:r>
            <a:endParaRPr lang="en-US" sz="5000" dirty="0">
              <a:solidFill>
                <a:srgbClr val="002060"/>
              </a:solidFill>
              <a:effectLst/>
              <a:latin typeface="+mj-lt"/>
            </a:endParaRPr>
          </a:p>
        </p:txBody>
      </p:sp>
    </p:spTree>
    <p:extLst>
      <p:ext uri="{BB962C8B-B14F-4D97-AF65-F5344CB8AC3E}">
        <p14:creationId xmlns:p14="http://schemas.microsoft.com/office/powerpoint/2010/main" val="2709237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008904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u="sng" dirty="0">
                <a:solidFill>
                  <a:srgbClr val="FF0000"/>
                </a:solidFill>
              </a:rPr>
              <a:t>T</a:t>
            </a:r>
            <a:r>
              <a:rPr lang="en-US" sz="5000" u="sng" dirty="0">
                <a:solidFill>
                  <a:srgbClr val="FF0000"/>
                </a:solidFill>
                <a:effectLst/>
                <a:latin typeface="+mj-lt"/>
              </a:rPr>
              <a:t>k2:</a:t>
            </a:r>
            <a:r>
              <a:rPr lang="en-US" sz="5000" dirty="0">
                <a:solidFill>
                  <a:srgbClr val="FF0000"/>
                </a:solidFill>
                <a:effectLst/>
                <a:latin typeface="+mj-lt"/>
              </a:rPr>
              <a:t> </a:t>
            </a:r>
            <a:r>
              <a:rPr lang="en-US" sz="5000" dirty="0" err="1">
                <a:solidFill>
                  <a:srgbClr val="002060"/>
                </a:solidFill>
              </a:rPr>
              <a:t>Trọn</a:t>
            </a:r>
            <a:r>
              <a:rPr lang="en-US" sz="5000" dirty="0">
                <a:solidFill>
                  <a:srgbClr val="002060"/>
                </a:solidFill>
              </a:rPr>
              <a:t> </a:t>
            </a:r>
            <a:r>
              <a:rPr lang="en-US" sz="5000" dirty="0" err="1">
                <a:solidFill>
                  <a:srgbClr val="002060"/>
                </a:solidFill>
              </a:rPr>
              <a:t>thân</a:t>
            </a:r>
            <a:r>
              <a:rPr lang="en-US" sz="5000" dirty="0">
                <a:solidFill>
                  <a:srgbClr val="002060"/>
                </a:solidFill>
              </a:rPr>
              <a:t> </a:t>
            </a:r>
            <a:r>
              <a:rPr lang="en-US" sz="5000" dirty="0" err="1">
                <a:solidFill>
                  <a:srgbClr val="002060"/>
                </a:solidFill>
              </a:rPr>
              <a:t>xác</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trở</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lễ</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tim</a:t>
            </a:r>
            <a:r>
              <a:rPr lang="en-US" sz="5000" dirty="0">
                <a:solidFill>
                  <a:srgbClr val="002060"/>
                </a:solidFill>
              </a:rPr>
              <a:t> </a:t>
            </a:r>
            <a:r>
              <a:rPr lang="en-US" sz="5000" dirty="0" err="1">
                <a:solidFill>
                  <a:srgbClr val="002060"/>
                </a:solidFill>
              </a:rPr>
              <a:t>đẹp</a:t>
            </a:r>
            <a:r>
              <a:rPr lang="en-US" sz="5000" dirty="0">
                <a:solidFill>
                  <a:srgbClr val="002060"/>
                </a:solidFill>
              </a:rPr>
              <a:t> </a:t>
            </a:r>
            <a:r>
              <a:rPr lang="en-US" sz="5000" dirty="0" err="1">
                <a:solidFill>
                  <a:srgbClr val="002060"/>
                </a:solidFill>
              </a:rPr>
              <a:t>thánh</a:t>
            </a:r>
            <a:r>
              <a:rPr lang="en-US" sz="5000" dirty="0">
                <a:solidFill>
                  <a:srgbClr val="002060"/>
                </a:solidFill>
              </a:rPr>
              <a:t> </a:t>
            </a:r>
            <a:r>
              <a:rPr lang="en-US" sz="5000" dirty="0" err="1">
                <a:solidFill>
                  <a:srgbClr val="002060"/>
                </a:solidFill>
              </a:rPr>
              <a:t>ân</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trí</a:t>
            </a:r>
            <a:r>
              <a:rPr lang="en-US" sz="5000" dirty="0">
                <a:solidFill>
                  <a:srgbClr val="002060"/>
                </a:solidFill>
              </a:rPr>
              <a:t> </a:t>
            </a:r>
            <a:r>
              <a:rPr lang="en-US" sz="5000" dirty="0" err="1">
                <a:solidFill>
                  <a:srgbClr val="002060"/>
                </a:solidFill>
              </a:rPr>
              <a:t>tâm</a:t>
            </a:r>
            <a:r>
              <a:rPr lang="en-US" sz="5000" dirty="0">
                <a:solidFill>
                  <a:srgbClr val="002060"/>
                </a:solidFill>
              </a:rPr>
              <a:t> </a:t>
            </a:r>
            <a:r>
              <a:rPr lang="en-US" sz="5000" dirty="0" err="1">
                <a:solidFill>
                  <a:srgbClr val="002060"/>
                </a:solidFill>
              </a:rPr>
              <a:t>với</a:t>
            </a:r>
            <a:r>
              <a:rPr lang="en-US" sz="5000" dirty="0">
                <a:solidFill>
                  <a:srgbClr val="002060"/>
                </a:solidFill>
              </a:rPr>
              <a:t> </a:t>
            </a:r>
            <a:r>
              <a:rPr lang="en-US" sz="5000" dirty="0" err="1">
                <a:solidFill>
                  <a:srgbClr val="002060"/>
                </a:solidFill>
              </a:rPr>
              <a:t>linh</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condaang</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sinh</a:t>
            </a:r>
            <a:r>
              <a:rPr lang="en-US" sz="5000" dirty="0">
                <a:solidFill>
                  <a:srgbClr val="002060"/>
                </a:solidFill>
              </a:rPr>
              <a:t> </a:t>
            </a:r>
            <a:r>
              <a:rPr lang="en-US" sz="5000" dirty="0" err="1">
                <a:solidFill>
                  <a:srgbClr val="002060"/>
                </a:solidFill>
              </a:rPr>
              <a:t>đời</a:t>
            </a:r>
            <a:r>
              <a:rPr lang="en-US" sz="5000" dirty="0">
                <a:solidFill>
                  <a:srgbClr val="002060"/>
                </a:solidFill>
              </a:rPr>
              <a:t> con. </a:t>
            </a:r>
            <a:endParaRPr lang="en-US" sz="5000" dirty="0">
              <a:solidFill>
                <a:srgbClr val="002060"/>
              </a:solidFill>
              <a:effectLst/>
              <a:latin typeface="+mj-lt"/>
            </a:endParaRPr>
          </a:p>
        </p:txBody>
      </p:sp>
    </p:spTree>
    <p:extLst>
      <p:ext uri="{BB962C8B-B14F-4D97-AF65-F5344CB8AC3E}">
        <p14:creationId xmlns:p14="http://schemas.microsoft.com/office/powerpoint/2010/main" val="1884211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b="0" u="sng" dirty="0">
                <a:solidFill>
                  <a:srgbClr val="C00000"/>
                </a:solidFill>
                <a:effectLst/>
                <a:latin typeface="+mj-lt"/>
              </a:rPr>
              <a:t>***:</a:t>
            </a:r>
            <a:r>
              <a:rPr lang="en-US" sz="5000" b="0" dirty="0">
                <a:solidFill>
                  <a:srgbClr val="003366"/>
                </a:solidFill>
                <a:effectLst/>
                <a:latin typeface="+mj-lt"/>
              </a:rPr>
              <a:t> </a:t>
            </a:r>
            <a:r>
              <a:rPr lang="vi-VN" sz="5000" dirty="0">
                <a:solidFill>
                  <a:srgbClr val="002060"/>
                </a:solidFill>
              </a:rPr>
              <a:t>Nguyện </a:t>
            </a:r>
            <a:r>
              <a:rPr lang="en-US" sz="5000" dirty="0" err="1">
                <a:solidFill>
                  <a:srgbClr val="002060"/>
                </a:solidFill>
              </a:rPr>
              <a:t>xin</a:t>
            </a:r>
            <a:r>
              <a:rPr lang="en-US" sz="5000" dirty="0">
                <a:solidFill>
                  <a:srgbClr val="002060"/>
                </a:solidFill>
              </a:rPr>
              <a:t> </a:t>
            </a:r>
            <a:r>
              <a:rPr lang="en-US" sz="5000" dirty="0" err="1">
                <a:solidFill>
                  <a:srgbClr val="002060"/>
                </a:solidFill>
              </a:rPr>
              <a:t>phúc</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Chúa</a:t>
            </a:r>
            <a:r>
              <a:rPr lang="en-US" sz="5000" dirty="0">
                <a:solidFill>
                  <a:srgbClr val="002060"/>
                </a:solidFill>
              </a:rPr>
              <a:t> ban </a:t>
            </a:r>
            <a:r>
              <a:rPr lang="en-US" sz="5000" dirty="0" err="1">
                <a:solidFill>
                  <a:srgbClr val="002060"/>
                </a:solidFill>
              </a:rPr>
              <a:t>hằng</a:t>
            </a:r>
            <a:r>
              <a:rPr lang="en-US" sz="5000" dirty="0">
                <a:solidFill>
                  <a:srgbClr val="002060"/>
                </a:solidFill>
              </a:rPr>
              <a:t> </a:t>
            </a:r>
            <a:r>
              <a:rPr lang="en-US" sz="5000" dirty="0" err="1">
                <a:solidFill>
                  <a:srgbClr val="002060"/>
                </a:solidFill>
              </a:rPr>
              <a:t>chứa</a:t>
            </a:r>
            <a:r>
              <a:rPr lang="en-US" sz="5000" dirty="0">
                <a:solidFill>
                  <a:srgbClr val="002060"/>
                </a:solidFill>
              </a:rPr>
              <a:t> </a:t>
            </a:r>
            <a:r>
              <a:rPr lang="en-US" sz="5000" dirty="0" err="1">
                <a:solidFill>
                  <a:srgbClr val="002060"/>
                </a:solidFill>
              </a:rPr>
              <a:t>chan</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bừng</a:t>
            </a:r>
            <a:r>
              <a:rPr lang="en-US" sz="5000" dirty="0">
                <a:solidFill>
                  <a:srgbClr val="002060"/>
                </a:solidFill>
              </a:rPr>
              <a:t> </a:t>
            </a:r>
            <a:r>
              <a:rPr lang="en-US" sz="5000" dirty="0" err="1">
                <a:solidFill>
                  <a:srgbClr val="002060"/>
                </a:solidFill>
              </a:rPr>
              <a:t>sáng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niềm</a:t>
            </a:r>
            <a:r>
              <a:rPr lang="en-US" sz="5000" dirty="0">
                <a:solidFill>
                  <a:srgbClr val="002060"/>
                </a:solidFill>
              </a:rPr>
              <a:t> </a:t>
            </a:r>
            <a:r>
              <a:rPr lang="en-US" sz="5000" dirty="0" err="1">
                <a:solidFill>
                  <a:srgbClr val="002060"/>
                </a:solidFill>
              </a:rPr>
              <a:t>hỉ</a:t>
            </a:r>
            <a:r>
              <a:rPr lang="en-US" sz="5000" dirty="0">
                <a:solidFill>
                  <a:srgbClr val="002060"/>
                </a:solidFill>
              </a:rPr>
              <a:t> </a:t>
            </a:r>
            <a:r>
              <a:rPr lang="en-US" sz="5000" dirty="0" err="1">
                <a:solidFill>
                  <a:srgbClr val="002060"/>
                </a:solidFill>
              </a:rPr>
              <a:t>hoan</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th</a:t>
            </a:r>
            <a:r>
              <a:rPr lang="vi-VN" sz="5000" dirty="0">
                <a:solidFill>
                  <a:srgbClr val="002060"/>
                </a:solidFill>
              </a:rPr>
              <a:t>ư</a:t>
            </a:r>
            <a:r>
              <a:rPr lang="en-US" sz="5000" dirty="0" err="1">
                <a:solidFill>
                  <a:srgbClr val="002060"/>
                </a:solidFill>
              </a:rPr>
              <a:t>ơng</a:t>
            </a:r>
            <a:r>
              <a:rPr lang="en-US" sz="5000" dirty="0">
                <a:solidFill>
                  <a:srgbClr val="002060"/>
                </a:solidFill>
              </a:rPr>
              <a:t> </a:t>
            </a:r>
            <a:r>
              <a:rPr lang="en-US" sz="5000" dirty="0" err="1">
                <a:solidFill>
                  <a:srgbClr val="002060"/>
                </a:solidFill>
              </a:rPr>
              <a:t>đoái</a:t>
            </a:r>
            <a:r>
              <a:rPr lang="en-US" sz="5000" dirty="0">
                <a:solidFill>
                  <a:srgbClr val="002060"/>
                </a:solidFill>
              </a:rPr>
              <a:t> </a:t>
            </a:r>
            <a:r>
              <a:rPr lang="en-US" sz="5000" dirty="0" err="1">
                <a:solidFill>
                  <a:srgbClr val="002060"/>
                </a:solidFill>
              </a:rPr>
              <a:t>lắng</a:t>
            </a:r>
            <a:r>
              <a:rPr lang="en-US" sz="5000" dirty="0">
                <a:solidFill>
                  <a:srgbClr val="002060"/>
                </a:solidFill>
              </a:rPr>
              <a:t> </a:t>
            </a:r>
            <a:r>
              <a:rPr lang="en-US" sz="5000" dirty="0" err="1">
                <a:solidFill>
                  <a:srgbClr val="002060"/>
                </a:solidFill>
              </a:rPr>
              <a:t>nghe</a:t>
            </a:r>
            <a:r>
              <a:rPr lang="en-US" sz="5000" dirty="0">
                <a:solidFill>
                  <a:srgbClr val="002060"/>
                </a:solidFill>
              </a:rPr>
              <a:t> </a:t>
            </a:r>
            <a:r>
              <a:rPr lang="en-US" sz="5000" dirty="0" err="1">
                <a:solidFill>
                  <a:srgbClr val="002060"/>
                </a:solidFill>
              </a:rPr>
              <a:t>tiếng</a:t>
            </a:r>
            <a:r>
              <a:rPr lang="en-US" sz="5000" dirty="0">
                <a:solidFill>
                  <a:srgbClr val="002060"/>
                </a:solidFill>
              </a:rPr>
              <a:t> ca </a:t>
            </a:r>
            <a:r>
              <a:rPr lang="en-US" sz="5000" dirty="0" err="1">
                <a:solidFill>
                  <a:srgbClr val="002060"/>
                </a:solidFill>
              </a:rPr>
              <a:t>lòng</a:t>
            </a:r>
            <a:r>
              <a:rPr lang="en-US" sz="5000" dirty="0">
                <a:solidFill>
                  <a:srgbClr val="002060"/>
                </a:solidFill>
              </a:rPr>
              <a:t> con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lòng</a:t>
            </a:r>
            <a:r>
              <a:rPr lang="en-US" sz="5000" dirty="0">
                <a:solidFill>
                  <a:srgbClr val="002060"/>
                </a:solidFill>
              </a:rPr>
              <a:t> </a:t>
            </a:r>
            <a:r>
              <a:rPr lang="en-US" sz="5000" dirty="0" err="1">
                <a:solidFill>
                  <a:srgbClr val="002060"/>
                </a:solidFill>
              </a:rPr>
              <a:t>th</a:t>
            </a:r>
            <a:r>
              <a:rPr lang="vi-VN" sz="5000" dirty="0">
                <a:solidFill>
                  <a:srgbClr val="002060"/>
                </a:solidFill>
              </a:rPr>
              <a:t>ơ</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Chúa</a:t>
            </a:r>
            <a:r>
              <a:rPr lang="en-US" sz="5000" dirty="0">
                <a:solidFill>
                  <a:srgbClr val="002060"/>
                </a:solidFill>
              </a:rPr>
              <a:t>. </a:t>
            </a:r>
            <a:endParaRPr lang="en-US" sz="5000" dirty="0">
              <a:solidFill>
                <a:srgbClr val="002060"/>
              </a:solidFill>
              <a:effectLst/>
              <a:latin typeface="+mj-lt"/>
            </a:endParaRPr>
          </a:p>
        </p:txBody>
      </p:sp>
    </p:spTree>
    <p:extLst>
      <p:ext uri="{BB962C8B-B14F-4D97-AF65-F5344CB8AC3E}">
        <p14:creationId xmlns:p14="http://schemas.microsoft.com/office/powerpoint/2010/main" val="245225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a:solidFill>
                  <a:srgbClr val="C00000"/>
                </a:solidFill>
              </a:rPr>
              <a:t>Tk1</a:t>
            </a:r>
            <a:r>
              <a:rPr lang="en-US" b="0" u="sng" dirty="0">
                <a:solidFill>
                  <a:srgbClr val="C00000"/>
                </a:solidFill>
                <a:effectLst/>
              </a:rPr>
              <a:t>:</a:t>
            </a:r>
            <a:r>
              <a:rPr lang="en-US" b="0" dirty="0">
                <a:solidFill>
                  <a:srgbClr val="003366"/>
                </a:solidFill>
                <a:effectLst/>
              </a:rPr>
              <a:t> </a:t>
            </a:r>
            <a:r>
              <a:rPr lang="vi-VN" dirty="0">
                <a:solidFill>
                  <a:srgbClr val="002060"/>
                </a:solidFill>
              </a:rPr>
              <a:t>Thiên Chúa yêu thương đưa Mẹ về trời cung đàn hát chơi vơi. Một nụ hồng nở thắm trên môi Người. Ngàn mặt trời rực sáng bên chân Người. Mây trời quỳ dâng câu kính mến. Huy hoàng tòa Chúa Ba Ngôi.</a:t>
            </a:r>
            <a:endParaRPr lang="en-US" b="0" dirty="0">
              <a:solidFill>
                <a:srgbClr val="002060"/>
              </a:solidFill>
              <a:effectLst/>
            </a:endParaRPr>
          </a:p>
        </p:txBody>
      </p:sp>
    </p:spTree>
    <p:extLst>
      <p:ext uri="{BB962C8B-B14F-4D97-AF65-F5344CB8AC3E}">
        <p14:creationId xmlns:p14="http://schemas.microsoft.com/office/powerpoint/2010/main" val="3550683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khúc</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mến</a:t>
            </a:r>
            <a:r>
              <a:rPr lang="en-US" sz="5000" dirty="0">
                <a:solidFill>
                  <a:srgbClr val="002060"/>
                </a:solidFill>
              </a:rPr>
              <a:t> tin,  </a:t>
            </a:r>
            <a:r>
              <a:rPr lang="en-US" sz="5000" dirty="0" err="1">
                <a:solidFill>
                  <a:srgbClr val="002060"/>
                </a:solidFill>
              </a:rPr>
              <a:t>dâng</a:t>
            </a:r>
            <a:r>
              <a:rPr lang="en-US" sz="5000" dirty="0">
                <a:solidFill>
                  <a:srgbClr val="002060"/>
                </a:solidFill>
              </a:rPr>
              <a:t> </a:t>
            </a:r>
            <a:r>
              <a:rPr lang="en-US" sz="5000" dirty="0" err="1">
                <a:solidFill>
                  <a:srgbClr val="002060"/>
                </a:solidFill>
              </a:rPr>
              <a:t>lên</a:t>
            </a:r>
            <a:r>
              <a:rPr lang="en-US" sz="5000" dirty="0">
                <a:solidFill>
                  <a:srgbClr val="002060"/>
                </a:solidFill>
              </a:rPr>
              <a:t> bao </a:t>
            </a:r>
            <a:r>
              <a:rPr lang="en-US" sz="5000" dirty="0" err="1">
                <a:solidFill>
                  <a:srgbClr val="002060"/>
                </a:solidFill>
              </a:rPr>
              <a:t>tâm</a:t>
            </a:r>
            <a:r>
              <a:rPr lang="en-US" sz="5000" dirty="0">
                <a:solidFill>
                  <a:srgbClr val="002060"/>
                </a:solidFill>
              </a:rPr>
              <a:t> </a:t>
            </a:r>
            <a:r>
              <a:rPr lang="en-US" sz="5000" dirty="0" err="1">
                <a:solidFill>
                  <a:srgbClr val="002060"/>
                </a:solidFill>
              </a:rPr>
              <a:t>tình</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br>
              <a:rPr lang="en-US" sz="5000" dirty="0">
                <a:solidFill>
                  <a:srgbClr val="002060"/>
                </a:solidFill>
              </a:rPr>
            </a:br>
            <a:r>
              <a:rPr lang="en-US" sz="5000" dirty="0" err="1">
                <a:solidFill>
                  <a:srgbClr val="002060"/>
                </a:solidFill>
              </a:rPr>
              <a:t>Nguyện</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nhân</a:t>
            </a:r>
            <a:r>
              <a:rPr lang="en-US" sz="5000" dirty="0">
                <a:solidFill>
                  <a:srgbClr val="002060"/>
                </a:solidFill>
              </a:rPr>
              <a:t> </a:t>
            </a:r>
            <a:r>
              <a:rPr lang="en-US" sz="5000" dirty="0" err="1">
                <a:solidFill>
                  <a:srgbClr val="002060"/>
                </a:solidFill>
              </a:rPr>
              <a:t>hiền</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của</a:t>
            </a:r>
            <a:r>
              <a:rPr lang="en-US" sz="5000" dirty="0">
                <a:solidFill>
                  <a:srgbClr val="002060"/>
                </a:solidFill>
              </a:rPr>
              <a:t> </a:t>
            </a:r>
            <a:r>
              <a:rPr lang="en-US" sz="5000" dirty="0" err="1">
                <a:solidFill>
                  <a:srgbClr val="002060"/>
                </a:solidFill>
              </a:rPr>
              <a:t>lễ</a:t>
            </a:r>
            <a:r>
              <a:rPr lang="en-US" sz="5000" dirty="0">
                <a:solidFill>
                  <a:srgbClr val="002060"/>
                </a:solidFill>
              </a:rPr>
              <a:t> con </a:t>
            </a:r>
            <a:r>
              <a:rPr lang="en-US" sz="5000" dirty="0" err="1">
                <a:solidFill>
                  <a:srgbClr val="002060"/>
                </a:solidFill>
              </a:rPr>
              <a:t>dâng</a:t>
            </a:r>
            <a:r>
              <a:rPr lang="en-US" sz="5000" dirty="0">
                <a:solidFill>
                  <a:srgbClr val="002060"/>
                </a:solidFill>
              </a:rPr>
              <a:t>.</a:t>
            </a:r>
            <a:endParaRPr lang="en-US" sz="5000" dirty="0">
              <a:solidFill>
                <a:srgbClr val="002060"/>
              </a:solidFill>
              <a:effectLst/>
              <a:latin typeface="+mj-lt"/>
            </a:endParaRPr>
          </a:p>
        </p:txBody>
      </p:sp>
    </p:spTree>
    <p:extLst>
      <p:ext uri="{BB962C8B-B14F-4D97-AF65-F5344CB8AC3E}">
        <p14:creationId xmlns:p14="http://schemas.microsoft.com/office/powerpoint/2010/main" val="3771923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8613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Nguyện</a:t>
            </a:r>
            <a:r>
              <a:rPr lang="en-US" sz="5000" u="sng" dirty="0">
                <a:solidFill>
                  <a:srgbClr val="C00000"/>
                </a:solidFill>
              </a:rPr>
              <a:t> </a:t>
            </a:r>
            <a:r>
              <a:rPr lang="en-US" sz="5000" u="sng" dirty="0" err="1">
                <a:solidFill>
                  <a:srgbClr val="C00000"/>
                </a:solidFill>
              </a:rPr>
              <a:t>Hiệp</a:t>
            </a:r>
            <a:r>
              <a:rPr lang="en-US" sz="5000" u="sng" dirty="0">
                <a:solidFill>
                  <a:srgbClr val="C00000"/>
                </a:solidFill>
              </a:rPr>
              <a:t> </a:t>
            </a:r>
            <a:r>
              <a:rPr lang="en-US" sz="5000" u="sng" dirty="0" err="1">
                <a:solidFill>
                  <a:srgbClr val="C00000"/>
                </a:solidFill>
              </a:rPr>
              <a:t>Lễ</a:t>
            </a:r>
            <a:r>
              <a:rPr lang="en-US" sz="5000" u="sng" dirty="0">
                <a:solidFill>
                  <a:srgbClr val="C00000"/>
                </a:solidFill>
              </a:rPr>
              <a:t/>
            </a:r>
            <a:br>
              <a:rPr lang="en-US" sz="5000" u="sng" dirty="0">
                <a:solidFill>
                  <a:srgbClr val="C00000"/>
                </a:solidFill>
              </a:rPr>
            </a:br>
            <a:r>
              <a:rPr lang="en-US" sz="5000" dirty="0">
                <a:solidFill>
                  <a:srgbClr val="C00000"/>
                </a:solidFill>
              </a:rPr>
              <a:t>Linh </a:t>
            </a:r>
            <a:r>
              <a:rPr lang="en-US" sz="5000" dirty="0" err="1">
                <a:solidFill>
                  <a:srgbClr val="C00000"/>
                </a:solidFill>
              </a:rPr>
              <a:t>Hồn</a:t>
            </a:r>
            <a:r>
              <a:rPr lang="en-US" sz="5000" dirty="0">
                <a:solidFill>
                  <a:srgbClr val="C00000"/>
                </a:solidFill>
              </a:rPr>
              <a:t> </a:t>
            </a:r>
            <a:r>
              <a:rPr lang="en-US" sz="5000" dirty="0" err="1">
                <a:solidFill>
                  <a:srgbClr val="C00000"/>
                </a:solidFill>
              </a:rPr>
              <a:t>Tôi</a:t>
            </a:r>
            <a:r>
              <a:rPr lang="en-US" sz="5000" dirty="0">
                <a:solidFill>
                  <a:srgbClr val="C00000"/>
                </a:solidFill>
              </a:rPr>
              <a:t> </a:t>
            </a:r>
            <a:r>
              <a:rPr lang="en-US" sz="5000" dirty="0" err="1">
                <a:solidFill>
                  <a:srgbClr val="C00000"/>
                </a:solidFill>
              </a:rPr>
              <a:t>Chúc</a:t>
            </a:r>
            <a:r>
              <a:rPr lang="en-US" sz="5000" dirty="0">
                <a:solidFill>
                  <a:srgbClr val="C00000"/>
                </a:solidFill>
              </a:rPr>
              <a:t> </a:t>
            </a:r>
            <a:r>
              <a:rPr lang="en-US" sz="5000" dirty="0" err="1">
                <a:solidFill>
                  <a:srgbClr val="C00000"/>
                </a:solidFill>
              </a:rPr>
              <a:t>Tụng</a:t>
            </a:r>
            <a:r>
              <a:rPr lang="en-US" sz="5000" dirty="0">
                <a:solidFill>
                  <a:srgbClr val="C00000"/>
                </a:solidFill>
              </a:rPr>
              <a:t> </a:t>
            </a:r>
            <a:r>
              <a:rPr lang="en-US" sz="5000" dirty="0" err="1">
                <a:solidFill>
                  <a:srgbClr val="C00000"/>
                </a:solidFill>
              </a:rPr>
              <a:t>Chúa</a:t>
            </a:r>
            <a:r>
              <a:rPr lang="en-US" sz="5000" dirty="0">
                <a:solidFill>
                  <a:srgbClr val="C00000"/>
                </a:solidFill>
              </a:rPr>
              <a:t/>
            </a:r>
            <a:br>
              <a:rPr lang="en-US" sz="5000" dirty="0">
                <a:solidFill>
                  <a:srgbClr val="C00000"/>
                </a:solidFill>
              </a:rPr>
            </a:br>
            <a:r>
              <a:rPr lang="en-US" sz="5000" dirty="0">
                <a:solidFill>
                  <a:srgbClr val="002060"/>
                </a:solidFill>
              </a:rPr>
              <a:t>Theo ý </a:t>
            </a:r>
            <a:r>
              <a:rPr lang="en-US" sz="5000" dirty="0" err="1">
                <a:solidFill>
                  <a:srgbClr val="002060"/>
                </a:solidFill>
              </a:rPr>
              <a:t>Thánh</a:t>
            </a:r>
            <a:r>
              <a:rPr lang="en-US" sz="5000" dirty="0">
                <a:solidFill>
                  <a:srgbClr val="002060"/>
                </a:solidFill>
              </a:rPr>
              <a:t> </a:t>
            </a:r>
            <a:r>
              <a:rPr lang="en-US" sz="5000" dirty="0" err="1">
                <a:solidFill>
                  <a:srgbClr val="002060"/>
                </a:solidFill>
              </a:rPr>
              <a:t>Vịnh</a:t>
            </a:r>
            <a:r>
              <a:rPr lang="en-US" sz="5000" dirty="0">
                <a:solidFill>
                  <a:srgbClr val="002060"/>
                </a:solidFill>
              </a:rPr>
              <a:t> 104</a:t>
            </a:r>
            <a:br>
              <a:rPr lang="en-US" sz="5000" dirty="0">
                <a:solidFill>
                  <a:srgbClr val="002060"/>
                </a:solidFill>
              </a:rPr>
            </a:br>
            <a:r>
              <a:rPr lang="en-US" sz="5000" dirty="0" err="1">
                <a:solidFill>
                  <a:srgbClr val="002060"/>
                </a:solidFill>
              </a:rPr>
              <a:t>Lời</a:t>
            </a:r>
            <a:r>
              <a:rPr lang="en-US" sz="5000" dirty="0">
                <a:solidFill>
                  <a:srgbClr val="002060"/>
                </a:solidFill>
              </a:rPr>
              <a:t> </a:t>
            </a:r>
            <a:r>
              <a:rPr lang="en-US" sz="5000" dirty="0" err="1">
                <a:solidFill>
                  <a:srgbClr val="002060"/>
                </a:solidFill>
              </a:rPr>
              <a:t>viết</a:t>
            </a:r>
            <a:r>
              <a:rPr lang="en-US" sz="5000" dirty="0">
                <a:solidFill>
                  <a:srgbClr val="002060"/>
                </a:solidFill>
              </a:rPr>
              <a:t>: </a:t>
            </a:r>
            <a:r>
              <a:rPr lang="en-US" sz="5000" dirty="0" err="1">
                <a:solidFill>
                  <a:srgbClr val="002060"/>
                </a:solidFill>
              </a:rPr>
              <a:t>Lm</a:t>
            </a:r>
            <a:r>
              <a:rPr lang="en-US" sz="5000" dirty="0">
                <a:solidFill>
                  <a:srgbClr val="002060"/>
                </a:solidFill>
              </a:rPr>
              <a:t>. </a:t>
            </a:r>
            <a:r>
              <a:rPr lang="en-US" sz="5000" dirty="0" err="1">
                <a:solidFill>
                  <a:srgbClr val="002060"/>
                </a:solidFill>
              </a:rPr>
              <a:t>Thiên</a:t>
            </a:r>
            <a:r>
              <a:rPr lang="en-US" sz="5000" dirty="0">
                <a:solidFill>
                  <a:srgbClr val="002060"/>
                </a:solidFill>
              </a:rPr>
              <a:t> </a:t>
            </a:r>
            <a:r>
              <a:rPr lang="en-US" sz="5000" dirty="0" err="1">
                <a:solidFill>
                  <a:srgbClr val="002060"/>
                </a:solidFill>
              </a:rPr>
              <a:t>Đà</a:t>
            </a:r>
            <a:r>
              <a:rPr lang="en-US" sz="5000" dirty="0">
                <a:solidFill>
                  <a:srgbClr val="C00000"/>
                </a:solidFill>
              </a:rPr>
              <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2206110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u="sng" dirty="0" err="1">
                <a:solidFill>
                  <a:srgbClr val="C00000"/>
                </a:solidFill>
              </a:rPr>
              <a:t>Đ</a:t>
            </a:r>
            <a:r>
              <a:rPr lang="en-US" b="0" u="sng" dirty="0" err="1">
                <a:solidFill>
                  <a:srgbClr val="C00000"/>
                </a:solidFill>
                <a:effectLst/>
              </a:rPr>
              <a:t>k</a:t>
            </a:r>
            <a:r>
              <a:rPr lang="en-US" b="0" u="sng" dirty="0">
                <a:solidFill>
                  <a:srgbClr val="C00000"/>
                </a:solidFill>
                <a:effectLst/>
              </a:rPr>
              <a:t>:</a:t>
            </a:r>
            <a:r>
              <a:rPr lang="en-US" b="0" dirty="0">
                <a:solidFill>
                  <a:srgbClr val="003366"/>
                </a:solidFill>
                <a:effectLst/>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cao</a:t>
            </a:r>
            <a:r>
              <a:rPr lang="en-US" dirty="0">
                <a:solidFill>
                  <a:srgbClr val="002060"/>
                </a:solidFill>
              </a:rPr>
              <a:t> </a:t>
            </a:r>
            <a:r>
              <a:rPr lang="en-US" dirty="0" err="1">
                <a:solidFill>
                  <a:srgbClr val="002060"/>
                </a:solidFill>
              </a:rPr>
              <a:t>cả</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năm</a:t>
            </a:r>
            <a:r>
              <a:rPr lang="en-US" dirty="0">
                <a:solidFill>
                  <a:srgbClr val="002060"/>
                </a:solidFill>
              </a:rPr>
              <a:t> </a:t>
            </a:r>
            <a:r>
              <a:rPr lang="en-US" dirty="0" err="1">
                <a:solidFill>
                  <a:srgbClr val="002060"/>
                </a:solidFill>
              </a:rPr>
              <a:t>muôn</a:t>
            </a:r>
            <a:r>
              <a:rPr lang="en-US" dirty="0">
                <a:solidFill>
                  <a:srgbClr val="002060"/>
                </a:solidFill>
              </a:rPr>
              <a:t> </a:t>
            </a:r>
            <a:r>
              <a:rPr lang="en-US" dirty="0" err="1">
                <a:solidFill>
                  <a:srgbClr val="002060"/>
                </a:solidFill>
              </a:rPr>
              <a:t>ngàn</a:t>
            </a:r>
            <a:r>
              <a:rPr lang="en-US" dirty="0">
                <a:solidFill>
                  <a:srgbClr val="002060"/>
                </a:solidFill>
              </a:rPr>
              <a:t> </a:t>
            </a:r>
            <a:r>
              <a:rPr lang="en-US" dirty="0" err="1">
                <a:solidFill>
                  <a:srgbClr val="002060"/>
                </a:solidFill>
              </a:rPr>
              <a:t>trùng</a:t>
            </a:r>
            <a:r>
              <a:rPr lang="en-US" dirty="0">
                <a:solidFill>
                  <a:srgbClr val="002060"/>
                </a:solidFill>
              </a:rPr>
              <a:t>. </a:t>
            </a:r>
            <a:r>
              <a:rPr lang="en-US" dirty="0" err="1">
                <a:solidFill>
                  <a:srgbClr val="002060"/>
                </a:solidFill>
              </a:rPr>
              <a:t>Hồn</a:t>
            </a:r>
            <a:r>
              <a:rPr lang="en-US" dirty="0">
                <a:solidFill>
                  <a:srgbClr val="002060"/>
                </a:solidFill>
              </a:rPr>
              <a:t> </a:t>
            </a:r>
            <a:r>
              <a:rPr lang="en-US" dirty="0" err="1">
                <a:solidFill>
                  <a:srgbClr val="002060"/>
                </a:solidFill>
              </a:rPr>
              <a:t>tôi</a:t>
            </a:r>
            <a:r>
              <a:rPr lang="en-US" dirty="0">
                <a:solidFill>
                  <a:srgbClr val="002060"/>
                </a:solidFill>
              </a:rPr>
              <a:t> </a:t>
            </a:r>
            <a:r>
              <a:rPr lang="vi-VN" dirty="0">
                <a:solidFill>
                  <a:srgbClr val="002060"/>
                </a:solidFill>
              </a:rPr>
              <a:t>ơ</a:t>
            </a:r>
            <a:r>
              <a:rPr lang="en-US" dirty="0" err="1">
                <a:solidFill>
                  <a:srgbClr val="002060"/>
                </a:solidFill>
              </a:rPr>
              <a:t>i</a:t>
            </a:r>
            <a:r>
              <a:rPr lang="en-US" dirty="0">
                <a:solidFill>
                  <a:srgbClr val="002060"/>
                </a:solidFill>
              </a:rPr>
              <a:t>! </a:t>
            </a:r>
            <a:r>
              <a:rPr lang="en-US" dirty="0" err="1">
                <a:solidFill>
                  <a:srgbClr val="002060"/>
                </a:solidFill>
              </a:rPr>
              <a:t>chúc</a:t>
            </a:r>
            <a:r>
              <a:rPr lang="en-US" dirty="0">
                <a:solidFill>
                  <a:srgbClr val="002060"/>
                </a:solidFill>
              </a:rPr>
              <a:t> </a:t>
            </a:r>
            <a:r>
              <a:rPr lang="en-US" dirty="0" err="1">
                <a:solidFill>
                  <a:srgbClr val="002060"/>
                </a:solidFill>
              </a:rPr>
              <a:t>tụng</a:t>
            </a:r>
            <a:r>
              <a:rPr lang="en-US" dirty="0">
                <a:solidFill>
                  <a:srgbClr val="002060"/>
                </a:solidFill>
              </a:rPr>
              <a:t> </a:t>
            </a:r>
            <a:r>
              <a:rPr lang="en-US" dirty="0" err="1">
                <a:solidFill>
                  <a:srgbClr val="002060"/>
                </a:solidFill>
              </a:rPr>
              <a:t>Chúa</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dũng</a:t>
            </a:r>
            <a:r>
              <a:rPr lang="en-US" dirty="0">
                <a:solidFill>
                  <a:srgbClr val="002060"/>
                </a:solidFill>
              </a:rPr>
              <a:t> </a:t>
            </a:r>
            <a:r>
              <a:rPr lang="en-US" dirty="0" err="1">
                <a:solidFill>
                  <a:srgbClr val="002060"/>
                </a:solidFill>
              </a:rPr>
              <a:t>lực</a:t>
            </a:r>
            <a:r>
              <a:rPr lang="en-US" dirty="0">
                <a:solidFill>
                  <a:srgbClr val="002060"/>
                </a:solidFill>
              </a:rPr>
              <a:t> </a:t>
            </a:r>
            <a:r>
              <a:rPr lang="en-US" dirty="0" err="1">
                <a:solidFill>
                  <a:srgbClr val="002060"/>
                </a:solidFill>
              </a:rPr>
              <a:t>quyền</a:t>
            </a:r>
            <a:r>
              <a:rPr lang="en-US" dirty="0">
                <a:solidFill>
                  <a:srgbClr val="002060"/>
                </a:solidFill>
              </a:rPr>
              <a:t> </a:t>
            </a:r>
            <a:r>
              <a:rPr lang="en-US" dirty="0" err="1">
                <a:solidFill>
                  <a:srgbClr val="002060"/>
                </a:solidFill>
              </a:rPr>
              <a:t>uy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khoác</a:t>
            </a:r>
            <a:r>
              <a:rPr lang="en-US" dirty="0">
                <a:solidFill>
                  <a:srgbClr val="002060"/>
                </a:solidFill>
              </a:rPr>
              <a:t> </a:t>
            </a:r>
            <a:r>
              <a:rPr lang="en-US" dirty="0" err="1">
                <a:solidFill>
                  <a:srgbClr val="002060"/>
                </a:solidFill>
              </a:rPr>
              <a:t>lông</a:t>
            </a:r>
            <a:r>
              <a:rPr lang="en-US" dirty="0">
                <a:solidFill>
                  <a:srgbClr val="002060"/>
                </a:solidFill>
              </a:rPr>
              <a:t> </a:t>
            </a:r>
            <a:r>
              <a:rPr lang="en-US" dirty="0" err="1">
                <a:solidFill>
                  <a:srgbClr val="002060"/>
                </a:solidFill>
              </a:rPr>
              <a:t>bào</a:t>
            </a:r>
            <a:r>
              <a:rPr lang="en-US" dirty="0">
                <a:solidFill>
                  <a:srgbClr val="002060"/>
                </a:solidFill>
              </a:rPr>
              <a:t> </a:t>
            </a:r>
            <a:r>
              <a:rPr lang="en-US" dirty="0" err="1">
                <a:solidFill>
                  <a:srgbClr val="002060"/>
                </a:solidFill>
              </a:rPr>
              <a:t>lộng</a:t>
            </a:r>
            <a:r>
              <a:rPr lang="en-US" dirty="0">
                <a:solidFill>
                  <a:srgbClr val="002060"/>
                </a:solidFill>
              </a:rPr>
              <a:t> </a:t>
            </a:r>
            <a:r>
              <a:rPr lang="en-US" dirty="0" err="1">
                <a:solidFill>
                  <a:srgbClr val="002060"/>
                </a:solidFill>
              </a:rPr>
              <a:t>lẫy</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tuyệt</a:t>
            </a:r>
            <a:r>
              <a:rPr lang="en-US" dirty="0">
                <a:solidFill>
                  <a:srgbClr val="002060"/>
                </a:solidFill>
              </a:rPr>
              <a:t> </a:t>
            </a:r>
            <a:r>
              <a:rPr lang="en-US" dirty="0" err="1">
                <a:solidFill>
                  <a:srgbClr val="002060"/>
                </a:solidFill>
              </a:rPr>
              <a:t>mỹ</a:t>
            </a:r>
            <a:r>
              <a:rPr lang="en-US" dirty="0">
                <a:solidFill>
                  <a:srgbClr val="002060"/>
                </a:solidFill>
              </a:rPr>
              <a:t> </a:t>
            </a:r>
            <a:r>
              <a:rPr lang="en-US" dirty="0" err="1">
                <a:solidFill>
                  <a:srgbClr val="002060"/>
                </a:solidFill>
              </a:rPr>
              <a:t>vô</a:t>
            </a:r>
            <a:r>
              <a:rPr lang="en-US" dirty="0">
                <a:solidFill>
                  <a:srgbClr val="002060"/>
                </a:solidFill>
              </a:rPr>
              <a:t> song, </a:t>
            </a:r>
            <a:r>
              <a:rPr lang="en-US" dirty="0" err="1">
                <a:solidFill>
                  <a:srgbClr val="002060"/>
                </a:solidFill>
              </a:rPr>
              <a:t>và</a:t>
            </a:r>
            <a:r>
              <a:rPr lang="en-US" dirty="0">
                <a:solidFill>
                  <a:srgbClr val="002060"/>
                </a:solidFill>
              </a:rPr>
              <a:t> </a:t>
            </a:r>
            <a:r>
              <a:rPr lang="en-US" dirty="0" err="1">
                <a:solidFill>
                  <a:srgbClr val="002060"/>
                </a:solidFill>
              </a:rPr>
              <a:t>Ngài</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Đấng</a:t>
            </a:r>
            <a:r>
              <a:rPr lang="en-US" dirty="0">
                <a:solidFill>
                  <a:srgbClr val="002060"/>
                </a:solidFill>
              </a:rPr>
              <a:t> </a:t>
            </a:r>
            <a:r>
              <a:rPr lang="en-US" dirty="0" err="1">
                <a:solidFill>
                  <a:srgbClr val="002060"/>
                </a:solidFill>
              </a:rPr>
              <a:t>tạo</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nên</a:t>
            </a:r>
            <a:r>
              <a:rPr lang="en-US" dirty="0">
                <a:solidFill>
                  <a:srgbClr val="002060"/>
                </a:solidFill>
              </a:rPr>
              <a:t> </a:t>
            </a:r>
            <a:r>
              <a:rPr lang="en-US" dirty="0" err="1">
                <a:solidFill>
                  <a:srgbClr val="002060"/>
                </a:solidFill>
              </a:rPr>
              <a:t>trời</a:t>
            </a:r>
            <a:r>
              <a:rPr lang="en-US" dirty="0">
                <a:solidFill>
                  <a:srgbClr val="002060"/>
                </a:solidFill>
              </a:rPr>
              <a:t> </a:t>
            </a:r>
            <a:r>
              <a:rPr lang="en-US" dirty="0" err="1">
                <a:solidFill>
                  <a:srgbClr val="002060"/>
                </a:solidFill>
              </a:rPr>
              <a:t>đất</a:t>
            </a:r>
            <a:r>
              <a:rPr lang="en-US" dirty="0">
                <a:solidFill>
                  <a:srgbClr val="002060"/>
                </a:solidFill>
              </a:rPr>
              <a:t>. </a:t>
            </a:r>
            <a:endParaRPr lang="en-US" b="0" dirty="0">
              <a:solidFill>
                <a:srgbClr val="002060"/>
              </a:solidFill>
              <a:effectLst/>
            </a:endParaRPr>
          </a:p>
        </p:txBody>
      </p:sp>
    </p:spTree>
    <p:extLst>
      <p:ext uri="{BB962C8B-B14F-4D97-AF65-F5344CB8AC3E}">
        <p14:creationId xmlns:p14="http://schemas.microsoft.com/office/powerpoint/2010/main" val="3112282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Pk1</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Hát</a:t>
            </a:r>
            <a:r>
              <a:rPr lang="en-US" sz="5000" i="1" dirty="0">
                <a:solidFill>
                  <a:srgbClr val="002060"/>
                </a:solidFill>
              </a:rPr>
              <a:t> </a:t>
            </a:r>
            <a:r>
              <a:rPr lang="en-US" sz="5000" i="1" dirty="0" err="1">
                <a:solidFill>
                  <a:srgbClr val="002060"/>
                </a:solidFill>
              </a:rPr>
              <a:t>lên</a:t>
            </a:r>
            <a:r>
              <a:rPr lang="en-US" sz="5000" i="1" dirty="0">
                <a:solidFill>
                  <a:srgbClr val="002060"/>
                </a:solidFill>
              </a:rPr>
              <a:t> </a:t>
            </a:r>
            <a:r>
              <a:rPr lang="en-US" sz="5000" i="1" dirty="0" err="1">
                <a:solidFill>
                  <a:srgbClr val="002060"/>
                </a:solidFill>
              </a:rPr>
              <a:t>mừng</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suốt</a:t>
            </a:r>
            <a:r>
              <a:rPr lang="en-US" sz="5000" i="1" dirty="0">
                <a:solidFill>
                  <a:srgbClr val="002060"/>
                </a:solidFill>
              </a:rPr>
              <a:t> </a:t>
            </a:r>
            <a:r>
              <a:rPr lang="en-US" sz="5000" i="1" dirty="0" err="1">
                <a:solidFill>
                  <a:srgbClr val="002060"/>
                </a:solidFill>
              </a:rPr>
              <a:t>cả</a:t>
            </a:r>
            <a:r>
              <a:rPr lang="en-US" sz="5000" i="1" dirty="0">
                <a:solidFill>
                  <a:srgbClr val="002060"/>
                </a:solidFill>
              </a:rPr>
              <a:t> </a:t>
            </a:r>
            <a:r>
              <a:rPr lang="en-US" sz="5000" i="1" dirty="0" err="1">
                <a:solidFill>
                  <a:srgbClr val="002060"/>
                </a:solidFill>
              </a:rPr>
              <a:t>cuộc</a:t>
            </a:r>
            <a:r>
              <a:rPr lang="en-US" sz="5000" i="1" dirty="0">
                <a:solidFill>
                  <a:srgbClr val="002060"/>
                </a:solidFill>
              </a:rPr>
              <a:t> </a:t>
            </a:r>
            <a:r>
              <a:rPr lang="en-US" sz="5000" i="1" dirty="0" err="1">
                <a:solidFill>
                  <a:srgbClr val="002060"/>
                </a:solidFill>
              </a:rPr>
              <a:t>đời</a:t>
            </a:r>
            <a:r>
              <a:rPr lang="en-US" sz="5000" i="1" dirty="0">
                <a:solidFill>
                  <a:srgbClr val="002060"/>
                </a:solidFill>
              </a:rPr>
              <a:t> </a:t>
            </a:r>
            <a:r>
              <a:rPr lang="en-US" sz="5000" i="1" dirty="0" err="1">
                <a:solidFill>
                  <a:srgbClr val="002060"/>
                </a:solidFill>
              </a:rPr>
              <a:t>tôi</a:t>
            </a:r>
            <a:r>
              <a:rPr lang="en-US" sz="5000" i="1" dirty="0">
                <a:solidFill>
                  <a:srgbClr val="002060"/>
                </a:solidFill>
              </a:rPr>
              <a:t> </a:t>
            </a:r>
            <a:r>
              <a:rPr lang="en-US" sz="5000" i="1" dirty="0" err="1">
                <a:solidFill>
                  <a:srgbClr val="002060"/>
                </a:solidFill>
              </a:rPr>
              <a:t>xin</a:t>
            </a:r>
            <a:r>
              <a:rPr lang="en-US" sz="5000" i="1" dirty="0">
                <a:solidFill>
                  <a:srgbClr val="002060"/>
                </a:solidFill>
              </a:rPr>
              <a:t> ca </a:t>
            </a:r>
            <a:r>
              <a:rPr lang="en-US" sz="5000" i="1" dirty="0" err="1">
                <a:solidFill>
                  <a:srgbClr val="002060"/>
                </a:solidFill>
              </a:rPr>
              <a:t>khen</a:t>
            </a:r>
            <a:r>
              <a:rPr lang="en-US" sz="5000" i="1" dirty="0">
                <a:solidFill>
                  <a:srgbClr val="002060"/>
                </a:solidFill>
              </a:rPr>
              <a:t> </a:t>
            </a:r>
            <a:r>
              <a:rPr lang="en-US" sz="5000" i="1" dirty="0" err="1">
                <a:solidFill>
                  <a:srgbClr val="002060"/>
                </a:solidFill>
              </a:rPr>
              <a:t>Danh</a:t>
            </a:r>
            <a:r>
              <a:rPr lang="en-US" sz="5000" i="1" dirty="0">
                <a:solidFill>
                  <a:srgbClr val="002060"/>
                </a:solidFill>
              </a:rPr>
              <a:t> </a:t>
            </a:r>
            <a:r>
              <a:rPr lang="en-US" sz="5000" i="1" dirty="0" err="1">
                <a:solidFill>
                  <a:srgbClr val="002060"/>
                </a:solidFill>
              </a:rPr>
              <a:t>Ngài</a:t>
            </a:r>
            <a:r>
              <a:rPr lang="en-US" sz="5000" dirty="0">
                <a:solidFill>
                  <a:srgbClr val="002060"/>
                </a:solidFill>
              </a:rPr>
              <a:t>). </a:t>
            </a:r>
            <a:r>
              <a:rPr lang="en-US" sz="5000" dirty="0" err="1">
                <a:solidFill>
                  <a:srgbClr val="002060"/>
                </a:solidFill>
              </a:rPr>
              <a:t>Hát</a:t>
            </a:r>
            <a:r>
              <a:rPr lang="en-US" sz="5000" dirty="0">
                <a:solidFill>
                  <a:srgbClr val="002060"/>
                </a:solidFill>
              </a:rPr>
              <a:t> </a:t>
            </a:r>
            <a:r>
              <a:rPr lang="en-US" sz="5000" dirty="0" err="1">
                <a:solidFill>
                  <a:srgbClr val="002060"/>
                </a:solidFill>
              </a:rPr>
              <a:t>lên</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suốt</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cuộc</a:t>
            </a:r>
            <a:r>
              <a:rPr lang="en-US" sz="5000" dirty="0">
                <a:solidFill>
                  <a:srgbClr val="002060"/>
                </a:solidFill>
              </a:rPr>
              <a:t> </a:t>
            </a:r>
            <a:r>
              <a:rPr lang="en-US" sz="5000" dirty="0" err="1">
                <a:solidFill>
                  <a:srgbClr val="002060"/>
                </a:solidFill>
              </a:rPr>
              <a:t>đời</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xin</a:t>
            </a:r>
            <a:r>
              <a:rPr lang="en-US" sz="5000" dirty="0">
                <a:solidFill>
                  <a:srgbClr val="002060"/>
                </a:solidFill>
              </a:rPr>
              <a:t> ca </a:t>
            </a:r>
            <a:r>
              <a:rPr lang="en-US" sz="5000" dirty="0" err="1">
                <a:solidFill>
                  <a:srgbClr val="002060"/>
                </a:solidFill>
              </a:rPr>
              <a:t>khen</a:t>
            </a:r>
            <a:r>
              <a:rPr lang="en-US" sz="5000" dirty="0">
                <a:solidFill>
                  <a:srgbClr val="002060"/>
                </a:solidFill>
              </a:rPr>
              <a:t> </a:t>
            </a:r>
            <a:r>
              <a:rPr lang="en-US" sz="5000" dirty="0" err="1">
                <a:solidFill>
                  <a:srgbClr val="002060"/>
                </a:solidFill>
              </a:rPr>
              <a:t>Danh</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Bài</a:t>
            </a:r>
            <a:r>
              <a:rPr lang="en-US" sz="5000" dirty="0">
                <a:solidFill>
                  <a:srgbClr val="002060"/>
                </a:solidFill>
              </a:rPr>
              <a:t> ca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mãi</a:t>
            </a:r>
            <a:r>
              <a:rPr lang="en-US" sz="5000" dirty="0">
                <a:solidFill>
                  <a:srgbClr val="002060"/>
                </a:solidFill>
              </a:rPr>
              <a:t> </a:t>
            </a:r>
            <a:r>
              <a:rPr lang="en-US" sz="5000" dirty="0" err="1">
                <a:solidFill>
                  <a:srgbClr val="002060"/>
                </a:solidFill>
              </a:rPr>
              <a:t>ngân</a:t>
            </a:r>
            <a:r>
              <a:rPr lang="en-US" sz="5000" dirty="0">
                <a:solidFill>
                  <a:srgbClr val="002060"/>
                </a:solidFill>
              </a:rPr>
              <a:t> </a:t>
            </a:r>
            <a:r>
              <a:rPr lang="en-US" sz="5000" dirty="0" err="1">
                <a:solidFill>
                  <a:srgbClr val="002060"/>
                </a:solidFill>
              </a:rPr>
              <a:t>vọng</a:t>
            </a:r>
            <a:r>
              <a:rPr lang="en-US" sz="5000" dirty="0">
                <a:solidFill>
                  <a:srgbClr val="002060"/>
                </a:solidFill>
              </a:rPr>
              <a:t> </a:t>
            </a:r>
            <a:r>
              <a:rPr lang="en-US" sz="5000" dirty="0" err="1">
                <a:solidFill>
                  <a:srgbClr val="002060"/>
                </a:solidFill>
              </a:rPr>
              <a:t>tháng</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và</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en-US" sz="5000" dirty="0" err="1">
                <a:solidFill>
                  <a:srgbClr val="002060"/>
                </a:solidFill>
              </a:rPr>
              <a:t>sẽ</a:t>
            </a:r>
            <a:r>
              <a:rPr lang="en-US" sz="5000" dirty="0">
                <a:solidFill>
                  <a:srgbClr val="002060"/>
                </a:solidFill>
              </a:rPr>
              <a:t> </a:t>
            </a:r>
            <a:r>
              <a:rPr lang="en-US" sz="5000" dirty="0" err="1">
                <a:solidFill>
                  <a:srgbClr val="002060"/>
                </a:solidFill>
              </a:rPr>
              <a:t>vui</a:t>
            </a:r>
            <a:r>
              <a:rPr lang="en-US" sz="5000" dirty="0">
                <a:solidFill>
                  <a:srgbClr val="002060"/>
                </a:solidFill>
              </a:rPr>
              <a:t> </a:t>
            </a:r>
            <a:r>
              <a:rPr lang="en-US" sz="5000" dirty="0" err="1">
                <a:solidFill>
                  <a:srgbClr val="002060"/>
                </a:solidFill>
              </a:rPr>
              <a:t>mừng</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đời</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2652668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4214961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a:solidFill>
                  <a:srgbClr val="C00000"/>
                </a:solidFill>
              </a:rPr>
              <a:t>Pk2</a:t>
            </a:r>
            <a:r>
              <a:rPr lang="en-US" sz="5000" b="0" u="sng" dirty="0">
                <a:solidFill>
                  <a:srgbClr val="C00000"/>
                </a:solidFill>
                <a:effectLst/>
                <a:latin typeface="+mj-lt"/>
              </a:rPr>
              <a:t>:</a:t>
            </a:r>
            <a:r>
              <a:rPr lang="en-US" sz="5000" b="0" dirty="0">
                <a:solidFill>
                  <a:srgbClr val="003366"/>
                </a:solidFill>
                <a:effectLst/>
                <a:latin typeface="+mj-lt"/>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xây</a:t>
            </a:r>
            <a:r>
              <a:rPr lang="en-US" sz="5000" i="1" dirty="0">
                <a:solidFill>
                  <a:srgbClr val="002060"/>
                </a:solidFill>
              </a:rPr>
              <a:t> </a:t>
            </a:r>
            <a:r>
              <a:rPr lang="en-US" sz="5000" i="1" dirty="0" err="1">
                <a:solidFill>
                  <a:srgbClr val="002060"/>
                </a:solidFill>
              </a:rPr>
              <a:t>lầu</a:t>
            </a:r>
            <a:r>
              <a:rPr lang="en-US" sz="5000" i="1" dirty="0">
                <a:solidFill>
                  <a:srgbClr val="002060"/>
                </a:solidFill>
              </a:rPr>
              <a:t> </a:t>
            </a:r>
            <a:r>
              <a:rPr lang="en-US" sz="5000" i="1" dirty="0" err="1">
                <a:solidFill>
                  <a:srgbClr val="002060"/>
                </a:solidFill>
              </a:rPr>
              <a:t>gác</a:t>
            </a:r>
            <a:r>
              <a:rPr lang="en-US" sz="5000" i="1" dirty="0">
                <a:solidFill>
                  <a:srgbClr val="002060"/>
                </a:solidFill>
              </a:rPr>
              <a:t> </a:t>
            </a:r>
            <a:r>
              <a:rPr lang="en-US" sz="5000" i="1" dirty="0" err="1">
                <a:solidFill>
                  <a:srgbClr val="002060"/>
                </a:solidFill>
              </a:rPr>
              <a:t>Chúa</a:t>
            </a:r>
            <a:r>
              <a:rPr lang="en-US" sz="5000" i="1" dirty="0">
                <a:solidFill>
                  <a:srgbClr val="002060"/>
                </a:solidFill>
              </a:rPr>
              <a:t> </a:t>
            </a:r>
            <a:r>
              <a:rPr lang="en-US" sz="5000" i="1" dirty="0" err="1">
                <a:solidFill>
                  <a:srgbClr val="002060"/>
                </a:solidFill>
              </a:rPr>
              <a:t>giáng</a:t>
            </a:r>
            <a:r>
              <a:rPr lang="en-US" sz="5000" i="1" dirty="0">
                <a:solidFill>
                  <a:srgbClr val="002060"/>
                </a:solidFill>
              </a:rPr>
              <a:t> </a:t>
            </a:r>
            <a:r>
              <a:rPr lang="en-US" sz="5000" i="1" dirty="0" err="1">
                <a:solidFill>
                  <a:srgbClr val="002060"/>
                </a:solidFill>
              </a:rPr>
              <a:t>mây</a:t>
            </a:r>
            <a:r>
              <a:rPr lang="en-US" sz="5000" i="1" dirty="0">
                <a:solidFill>
                  <a:srgbClr val="002060"/>
                </a:solidFill>
              </a:rPr>
              <a:t> </a:t>
            </a:r>
            <a:r>
              <a:rPr lang="en-US" sz="5000" i="1" dirty="0" err="1">
                <a:solidFill>
                  <a:srgbClr val="002060"/>
                </a:solidFill>
              </a:rPr>
              <a:t>làm</a:t>
            </a:r>
            <a:r>
              <a:rPr lang="en-US" sz="5000" i="1" dirty="0">
                <a:solidFill>
                  <a:srgbClr val="002060"/>
                </a:solidFill>
              </a:rPr>
              <a:t> </a:t>
            </a:r>
            <a:r>
              <a:rPr lang="en-US" sz="5000" i="1" dirty="0" err="1">
                <a:solidFill>
                  <a:srgbClr val="002060"/>
                </a:solidFill>
              </a:rPr>
              <a:t>xe</a:t>
            </a:r>
            <a:r>
              <a:rPr lang="en-US" sz="5000" i="1" dirty="0">
                <a:solidFill>
                  <a:srgbClr val="002060"/>
                </a:solidFill>
              </a:rPr>
              <a:t> </a:t>
            </a:r>
            <a:r>
              <a:rPr lang="en-US" sz="5000" i="1" dirty="0" err="1">
                <a:solidFill>
                  <a:srgbClr val="002060"/>
                </a:solidFill>
              </a:rPr>
              <a:t>tung</a:t>
            </a:r>
            <a:r>
              <a:rPr lang="en-US" sz="5000" i="1" dirty="0">
                <a:solidFill>
                  <a:srgbClr val="002060"/>
                </a:solidFill>
              </a:rPr>
              <a:t> b</a:t>
            </a:r>
            <a:r>
              <a:rPr lang="vi-VN" sz="5000" i="1" dirty="0">
                <a:solidFill>
                  <a:srgbClr val="002060"/>
                </a:solidFill>
              </a:rPr>
              <a:t>ư</a:t>
            </a:r>
            <a:r>
              <a:rPr lang="en-US" sz="5000" i="1" dirty="0" err="1">
                <a:solidFill>
                  <a:srgbClr val="002060"/>
                </a:solidFill>
              </a:rPr>
              <a:t>ớc</a:t>
            </a:r>
            <a:r>
              <a:rPr lang="en-US" sz="5000" i="1" dirty="0">
                <a:solidFill>
                  <a:srgbClr val="002060"/>
                </a:solidFill>
              </a:rPr>
              <a:t> </a:t>
            </a:r>
            <a:r>
              <a:rPr lang="en-US" sz="5000" i="1" dirty="0" err="1">
                <a:solidFill>
                  <a:srgbClr val="002060"/>
                </a:solidFill>
              </a:rPr>
              <a:t>giữa</a:t>
            </a:r>
            <a:r>
              <a:rPr lang="en-US" sz="5000" i="1" dirty="0">
                <a:solidFill>
                  <a:srgbClr val="002060"/>
                </a:solidFill>
              </a:rPr>
              <a:t> </a:t>
            </a:r>
            <a:r>
              <a:rPr lang="en-US" sz="5000" i="1" dirty="0" err="1">
                <a:solidFill>
                  <a:srgbClr val="002060"/>
                </a:solidFill>
              </a:rPr>
              <a:t>gió</a:t>
            </a:r>
            <a:r>
              <a:rPr lang="en-US" sz="5000" i="1" dirty="0">
                <a:solidFill>
                  <a:srgbClr val="002060"/>
                </a:solidFill>
              </a:rPr>
              <a:t> </a:t>
            </a:r>
            <a:r>
              <a:rPr lang="en-US" sz="5000" i="1" dirty="0" err="1">
                <a:solidFill>
                  <a:srgbClr val="002060"/>
                </a:solidFill>
              </a:rPr>
              <a:t>ngàn</a:t>
            </a:r>
            <a:r>
              <a:rPr lang="en-US" sz="5000" dirty="0">
                <a:solidFill>
                  <a:srgbClr val="002060"/>
                </a:solidFill>
              </a:rPr>
              <a:t>). </a:t>
            </a:r>
            <a:r>
              <a:rPr lang="en-US" sz="5000" dirty="0" err="1">
                <a:solidFill>
                  <a:srgbClr val="002060"/>
                </a:solidFill>
              </a:rPr>
              <a:t>Giữa</a:t>
            </a:r>
            <a:r>
              <a:rPr lang="en-US" sz="5000" dirty="0">
                <a:solidFill>
                  <a:srgbClr val="002060"/>
                </a:solidFill>
              </a:rPr>
              <a:t> n</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cuồn</a:t>
            </a:r>
            <a:r>
              <a:rPr lang="en-US" sz="5000" dirty="0">
                <a:solidFill>
                  <a:srgbClr val="002060"/>
                </a:solidFill>
              </a:rPr>
              <a:t> </a:t>
            </a:r>
            <a:r>
              <a:rPr lang="en-US" sz="5000" dirty="0" err="1">
                <a:solidFill>
                  <a:srgbClr val="002060"/>
                </a:solidFill>
              </a:rPr>
              <a:t>phong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gom</a:t>
            </a:r>
            <a:r>
              <a:rPr lang="en-US" sz="5000" dirty="0">
                <a:solidFill>
                  <a:srgbClr val="002060"/>
                </a:solidFill>
              </a:rPr>
              <a:t> </a:t>
            </a:r>
            <a:r>
              <a:rPr lang="en-US" sz="5000" dirty="0" err="1">
                <a:solidFill>
                  <a:srgbClr val="002060"/>
                </a:solidFill>
              </a:rPr>
              <a:t>bão</a:t>
            </a:r>
            <a:r>
              <a:rPr lang="en-US" sz="5000" dirty="0">
                <a:solidFill>
                  <a:srgbClr val="002060"/>
                </a:solidFill>
              </a:rPr>
              <a:t> </a:t>
            </a:r>
            <a:r>
              <a:rPr lang="en-US" sz="5000" dirty="0" err="1">
                <a:solidFill>
                  <a:srgbClr val="002060"/>
                </a:solidFill>
              </a:rPr>
              <a:t>giông</a:t>
            </a:r>
            <a:r>
              <a:rPr lang="en-US" sz="5000" dirty="0">
                <a:solidFill>
                  <a:srgbClr val="002060"/>
                </a:solidFill>
              </a:rPr>
              <a:t> </a:t>
            </a:r>
            <a:r>
              <a:rPr lang="en-US" sz="5000" dirty="0" err="1">
                <a:solidFill>
                  <a:srgbClr val="002060"/>
                </a:solidFill>
              </a:rPr>
              <a:t>sai</a:t>
            </a:r>
            <a:r>
              <a:rPr lang="en-US" sz="5000" dirty="0">
                <a:solidFill>
                  <a:srgbClr val="002060"/>
                </a:solidFill>
              </a:rPr>
              <a:t> </a:t>
            </a:r>
            <a:r>
              <a:rPr lang="en-US" sz="5000" dirty="0" err="1">
                <a:solidFill>
                  <a:srgbClr val="002060"/>
                </a:solidFill>
              </a:rPr>
              <a:t>đi</a:t>
            </a:r>
            <a:r>
              <a:rPr lang="en-US" sz="5000" dirty="0">
                <a:solidFill>
                  <a:srgbClr val="002060"/>
                </a:solidFill>
              </a:rPr>
              <a:t> </a:t>
            </a:r>
            <a:r>
              <a:rPr lang="en-US" sz="5000" dirty="0" err="1">
                <a:solidFill>
                  <a:srgbClr val="002060"/>
                </a:solidFill>
              </a:rPr>
              <a:t>làm</a:t>
            </a:r>
            <a:r>
              <a:rPr lang="en-US" sz="5000" dirty="0">
                <a:solidFill>
                  <a:srgbClr val="002060"/>
                </a:solidFill>
              </a:rPr>
              <a:t> </a:t>
            </a:r>
            <a:r>
              <a:rPr lang="en-US" sz="5000" dirty="0" err="1">
                <a:solidFill>
                  <a:srgbClr val="002060"/>
                </a:solidFill>
              </a:rPr>
              <a:t>sứ</a:t>
            </a:r>
            <a:r>
              <a:rPr lang="en-US" sz="5000" dirty="0">
                <a:solidFill>
                  <a:srgbClr val="002060"/>
                </a:solidFill>
              </a:rPr>
              <a:t> </a:t>
            </a:r>
            <a:r>
              <a:rPr lang="en-US" sz="5000" dirty="0" err="1">
                <a:solidFill>
                  <a:srgbClr val="002060"/>
                </a:solidFill>
              </a:rPr>
              <a:t>giả</a:t>
            </a:r>
            <a:r>
              <a:rPr lang="en-US" sz="5000" dirty="0">
                <a:solidFill>
                  <a:srgbClr val="002060"/>
                </a:solidFill>
              </a:rPr>
              <a:t>. </a:t>
            </a:r>
            <a:r>
              <a:rPr lang="en-US" sz="5000" dirty="0" err="1">
                <a:solidFill>
                  <a:srgbClr val="002060"/>
                </a:solidFill>
              </a:rPr>
              <a:t>Này</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núi</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suối</a:t>
            </a:r>
            <a:r>
              <a:rPr lang="en-US" sz="5000" dirty="0">
                <a:solidFill>
                  <a:srgbClr val="002060"/>
                </a:solidFill>
              </a:rPr>
              <a:t> </a:t>
            </a:r>
            <a:r>
              <a:rPr lang="en-US" sz="5000" dirty="0" err="1">
                <a:solidFill>
                  <a:srgbClr val="002060"/>
                </a:solidFill>
              </a:rPr>
              <a:t>mát</a:t>
            </a:r>
            <a:r>
              <a:rPr lang="en-US" sz="5000" dirty="0">
                <a:solidFill>
                  <a:srgbClr val="002060"/>
                </a:solidFill>
              </a:rPr>
              <a:t> </a:t>
            </a:r>
            <a:r>
              <a:rPr lang="en-US" sz="5000" dirty="0" err="1">
                <a:solidFill>
                  <a:srgbClr val="002060"/>
                </a:solidFill>
              </a:rPr>
              <a:t>trong</a:t>
            </a:r>
            <a:r>
              <a:rPr lang="en-US" sz="5000" dirty="0">
                <a:solidFill>
                  <a:srgbClr val="002060"/>
                </a:solidFill>
              </a:rPr>
              <a:t> </a:t>
            </a:r>
            <a:r>
              <a:rPr lang="en-US" sz="5000" dirty="0" err="1">
                <a:solidFill>
                  <a:srgbClr val="002060"/>
                </a:solidFill>
              </a:rPr>
              <a:t>lành</a:t>
            </a:r>
            <a:r>
              <a:rPr lang="en-US" sz="5000" dirty="0">
                <a:solidFill>
                  <a:srgbClr val="002060"/>
                </a:solidFill>
              </a:rPr>
              <a:t> </a:t>
            </a:r>
            <a:r>
              <a:rPr lang="en-US" sz="5000" dirty="0" err="1">
                <a:solidFill>
                  <a:srgbClr val="002060"/>
                </a:solidFill>
              </a:rPr>
              <a:t>biển</a:t>
            </a:r>
            <a:r>
              <a:rPr lang="en-US" sz="5000" dirty="0">
                <a:solidFill>
                  <a:srgbClr val="002060"/>
                </a:solidFill>
              </a:rPr>
              <a:t> </a:t>
            </a:r>
            <a:r>
              <a:rPr lang="en-US" sz="5000" dirty="0" err="1">
                <a:solidFill>
                  <a:srgbClr val="002060"/>
                </a:solidFill>
              </a:rPr>
              <a:t>kh</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nhờ</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trái</a:t>
            </a:r>
            <a:r>
              <a:rPr lang="en-US" sz="5000" dirty="0">
                <a:solidFill>
                  <a:srgbClr val="002060"/>
                </a:solidFill>
              </a:rPr>
              <a:t> </a:t>
            </a:r>
            <a:r>
              <a:rPr lang="en-US" sz="5000" dirty="0" err="1">
                <a:solidFill>
                  <a:srgbClr val="002060"/>
                </a:solidFill>
              </a:rPr>
              <a:t>sự</a:t>
            </a:r>
            <a:r>
              <a:rPr lang="en-US" sz="5000" dirty="0">
                <a:solidFill>
                  <a:srgbClr val="002060"/>
                </a:solidFill>
              </a:rPr>
              <a:t> </a:t>
            </a:r>
            <a:r>
              <a:rPr lang="en-US" sz="5000" dirty="0" err="1">
                <a:solidFill>
                  <a:srgbClr val="002060"/>
                </a:solidFill>
              </a:rPr>
              <a:t>nghiệp</a:t>
            </a:r>
            <a:r>
              <a:rPr lang="en-US" sz="5000" dirty="0">
                <a:solidFill>
                  <a:srgbClr val="002060"/>
                </a:solidFill>
              </a:rPr>
              <a:t> </a:t>
            </a:r>
            <a:r>
              <a:rPr lang="en-US" sz="5000" dirty="0" err="1">
                <a:solidFill>
                  <a:srgbClr val="002060"/>
                </a:solidFill>
              </a:rPr>
              <a:t>của</a:t>
            </a:r>
            <a:r>
              <a:rPr lang="en-US" sz="5000" dirty="0">
                <a:solidFill>
                  <a:srgbClr val="002060"/>
                </a:solidFill>
              </a:rPr>
              <a:t> Ng</a:t>
            </a:r>
            <a:r>
              <a:rPr lang="vi-VN" sz="5000" dirty="0">
                <a:solidFill>
                  <a:srgbClr val="002060"/>
                </a:solidFill>
              </a:rPr>
              <a:t>ư</a:t>
            </a:r>
            <a:r>
              <a:rPr lang="en-US" sz="5000" dirty="0" err="1">
                <a:solidFill>
                  <a:srgbClr val="002060"/>
                </a:solidFill>
              </a:rPr>
              <a:t>ời</a:t>
            </a:r>
            <a:r>
              <a:rPr lang="en-US" sz="5000" dirty="0">
                <a:solidFill>
                  <a:srgbClr val="002060"/>
                </a:solidFill>
              </a:rPr>
              <a:t> </a:t>
            </a:r>
            <a:r>
              <a:rPr lang="en-US" sz="5000" dirty="0" err="1">
                <a:solidFill>
                  <a:srgbClr val="002060"/>
                </a:solidFill>
              </a:rPr>
              <a:t>đất</a:t>
            </a:r>
            <a:r>
              <a:rPr lang="en-US" sz="5000" dirty="0">
                <a:solidFill>
                  <a:srgbClr val="002060"/>
                </a:solidFill>
              </a:rPr>
              <a:t> </a:t>
            </a:r>
            <a:r>
              <a:rPr lang="en-US" sz="5000" dirty="0" err="1">
                <a:solidFill>
                  <a:srgbClr val="002060"/>
                </a:solidFill>
              </a:rPr>
              <a:t>thỏa</a:t>
            </a:r>
            <a:r>
              <a:rPr lang="en-US" sz="5000" dirty="0">
                <a:solidFill>
                  <a:srgbClr val="002060"/>
                </a:solidFill>
              </a:rPr>
              <a:t> </a:t>
            </a:r>
            <a:r>
              <a:rPr lang="en-US" sz="5000" dirty="0" err="1">
                <a:solidFill>
                  <a:srgbClr val="002060"/>
                </a:solidFill>
              </a:rPr>
              <a:t>thuê</a:t>
            </a:r>
            <a:r>
              <a:rPr lang="en-US" sz="5000" dirty="0">
                <a:solidFill>
                  <a:srgbClr val="002060"/>
                </a:solidFill>
              </a:rPr>
              <a:t>.</a:t>
            </a:r>
            <a:endParaRPr lang="en-US" sz="5000" b="0" dirty="0">
              <a:solidFill>
                <a:srgbClr val="002060"/>
              </a:solidFill>
              <a:effectLst/>
              <a:latin typeface="+mj-lt"/>
            </a:endParaRPr>
          </a:p>
        </p:txBody>
      </p:sp>
    </p:spTree>
    <p:extLst>
      <p:ext uri="{BB962C8B-B14F-4D97-AF65-F5344CB8AC3E}">
        <p14:creationId xmlns:p14="http://schemas.microsoft.com/office/powerpoint/2010/main" val="1431748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1249741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a:solidFill>
                  <a:srgbClr val="C00000"/>
                </a:solidFill>
              </a:rPr>
              <a:t>P</a:t>
            </a:r>
            <a:r>
              <a:rPr lang="en-US" sz="4800" b="0" u="sng" dirty="0">
                <a:solidFill>
                  <a:srgbClr val="C00000"/>
                </a:solidFill>
                <a:effectLst/>
              </a:rPr>
              <a:t>k3:</a:t>
            </a:r>
            <a:r>
              <a:rPr lang="en-US" sz="4800" b="0" dirty="0">
                <a:solidFill>
                  <a:srgbClr val="003366"/>
                </a:solidFill>
                <a:effectLst/>
              </a:rPr>
              <a:t> </a:t>
            </a:r>
            <a:r>
              <a:rPr lang="en-US" sz="4800" dirty="0" err="1">
                <a:solidFill>
                  <a:srgbClr val="002060"/>
                </a:solidFill>
              </a:rPr>
              <a:t>Hát</a:t>
            </a:r>
            <a:r>
              <a:rPr lang="en-US" sz="4800" dirty="0">
                <a:solidFill>
                  <a:srgbClr val="002060"/>
                </a:solidFill>
              </a:rPr>
              <a:t> </a:t>
            </a:r>
            <a:r>
              <a:rPr lang="en-US" sz="4800" dirty="0" err="1">
                <a:solidFill>
                  <a:srgbClr val="002060"/>
                </a:solidFill>
              </a:rPr>
              <a:t>lên</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suốt</a:t>
            </a:r>
            <a:r>
              <a:rPr lang="en-US" sz="4800" dirty="0">
                <a:solidFill>
                  <a:srgbClr val="002060"/>
                </a:solidFill>
              </a:rPr>
              <a:t> </a:t>
            </a:r>
            <a:r>
              <a:rPr lang="en-US" sz="4800" dirty="0" err="1">
                <a:solidFill>
                  <a:srgbClr val="002060"/>
                </a:solidFill>
              </a:rPr>
              <a:t>cả</a:t>
            </a:r>
            <a:r>
              <a:rPr lang="en-US" sz="4800" dirty="0">
                <a:solidFill>
                  <a:srgbClr val="002060"/>
                </a:solidFill>
              </a:rPr>
              <a:t> </a:t>
            </a:r>
            <a:r>
              <a:rPr lang="en-US" sz="4800" dirty="0" err="1">
                <a:solidFill>
                  <a:srgbClr val="002060"/>
                </a:solidFill>
              </a:rPr>
              <a:t>đời</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xin</a:t>
            </a:r>
            <a:r>
              <a:rPr lang="en-US" sz="4800" dirty="0">
                <a:solidFill>
                  <a:srgbClr val="002060"/>
                </a:solidFill>
              </a:rPr>
              <a:t> ca </a:t>
            </a:r>
            <a:r>
              <a:rPr lang="en-US" sz="4800" dirty="0" err="1">
                <a:solidFill>
                  <a:srgbClr val="002060"/>
                </a:solidFill>
              </a:rPr>
              <a:t>khen</a:t>
            </a:r>
            <a:r>
              <a:rPr lang="en-US" sz="4800" dirty="0">
                <a:solidFill>
                  <a:srgbClr val="002060"/>
                </a:solidFill>
              </a:rPr>
              <a:t> </a:t>
            </a:r>
            <a:r>
              <a:rPr lang="en-US" sz="4800" dirty="0" err="1">
                <a:solidFill>
                  <a:srgbClr val="002060"/>
                </a:solidFill>
              </a:rPr>
              <a:t>Danh</a:t>
            </a:r>
            <a:r>
              <a:rPr lang="en-US" sz="4800" dirty="0">
                <a:solidFill>
                  <a:srgbClr val="002060"/>
                </a:solidFill>
              </a:rPr>
              <a:t> </a:t>
            </a:r>
            <a:r>
              <a:rPr lang="en-US" sz="4800" dirty="0" err="1">
                <a:solidFill>
                  <a:srgbClr val="002060"/>
                </a:solidFill>
              </a:rPr>
              <a:t>Ngài</a:t>
            </a:r>
            <a:r>
              <a:rPr lang="en-US" sz="4800" dirty="0">
                <a:solidFill>
                  <a:srgbClr val="002060"/>
                </a:solidFill>
              </a:rPr>
              <a:t>. (</a:t>
            </a:r>
            <a:r>
              <a:rPr lang="en-US" sz="4800" i="1" dirty="0" err="1">
                <a:solidFill>
                  <a:srgbClr val="002060"/>
                </a:solidFill>
              </a:rPr>
              <a:t>Hát</a:t>
            </a:r>
            <a:r>
              <a:rPr lang="en-US" sz="4800" i="1" dirty="0">
                <a:solidFill>
                  <a:srgbClr val="002060"/>
                </a:solidFill>
              </a:rPr>
              <a:t> </a:t>
            </a:r>
            <a:r>
              <a:rPr lang="en-US" sz="4800" i="1" dirty="0" err="1">
                <a:solidFill>
                  <a:srgbClr val="002060"/>
                </a:solidFill>
              </a:rPr>
              <a:t>lên</a:t>
            </a:r>
            <a:r>
              <a:rPr lang="en-US" sz="4800" i="1" dirty="0">
                <a:solidFill>
                  <a:srgbClr val="002060"/>
                </a:solidFill>
              </a:rPr>
              <a:t> </a:t>
            </a:r>
            <a:r>
              <a:rPr lang="en-US" sz="4800" i="1" dirty="0" err="1">
                <a:solidFill>
                  <a:srgbClr val="002060"/>
                </a:solidFill>
              </a:rPr>
              <a:t>mừng</a:t>
            </a:r>
            <a:r>
              <a:rPr lang="en-US" sz="4800" i="1" dirty="0">
                <a:solidFill>
                  <a:srgbClr val="002060"/>
                </a:solidFill>
              </a:rPr>
              <a:t> </a:t>
            </a:r>
            <a:r>
              <a:rPr lang="en-US" sz="4800" i="1" dirty="0" err="1">
                <a:solidFill>
                  <a:srgbClr val="002060"/>
                </a:solidFill>
              </a:rPr>
              <a:t>Chúa</a:t>
            </a:r>
            <a:r>
              <a:rPr lang="en-US" sz="4800" i="1" dirty="0">
                <a:solidFill>
                  <a:srgbClr val="002060"/>
                </a:solidFill>
              </a:rPr>
              <a:t> </a:t>
            </a:r>
            <a:r>
              <a:rPr lang="en-US" sz="4800" i="1" dirty="0" err="1">
                <a:solidFill>
                  <a:srgbClr val="002060"/>
                </a:solidFill>
              </a:rPr>
              <a:t>suốt</a:t>
            </a:r>
            <a:r>
              <a:rPr lang="en-US" sz="4800" i="1" dirty="0">
                <a:solidFill>
                  <a:srgbClr val="002060"/>
                </a:solidFill>
              </a:rPr>
              <a:t> </a:t>
            </a:r>
            <a:r>
              <a:rPr lang="en-US" sz="4800" i="1" dirty="0" err="1">
                <a:solidFill>
                  <a:srgbClr val="002060"/>
                </a:solidFill>
              </a:rPr>
              <a:t>cả</a:t>
            </a:r>
            <a:r>
              <a:rPr lang="en-US" sz="4800" i="1" dirty="0">
                <a:solidFill>
                  <a:srgbClr val="002060"/>
                </a:solidFill>
              </a:rPr>
              <a:t> </a:t>
            </a:r>
            <a:r>
              <a:rPr lang="en-US" sz="4800" i="1" dirty="0" err="1">
                <a:solidFill>
                  <a:srgbClr val="002060"/>
                </a:solidFill>
              </a:rPr>
              <a:t>đời</a:t>
            </a:r>
            <a:r>
              <a:rPr lang="en-US" sz="4800" i="1" dirty="0">
                <a:solidFill>
                  <a:srgbClr val="002060"/>
                </a:solidFill>
              </a:rPr>
              <a:t> </a:t>
            </a:r>
            <a:r>
              <a:rPr lang="en-US" sz="4800" i="1" dirty="0" err="1">
                <a:solidFill>
                  <a:srgbClr val="002060"/>
                </a:solidFill>
              </a:rPr>
              <a:t>tôi</a:t>
            </a:r>
            <a:r>
              <a:rPr lang="en-US" sz="4800" i="1" dirty="0">
                <a:solidFill>
                  <a:srgbClr val="002060"/>
                </a:solidFill>
              </a:rPr>
              <a:t> </a:t>
            </a:r>
            <a:r>
              <a:rPr lang="en-US" sz="4800" i="1" dirty="0" err="1">
                <a:solidFill>
                  <a:srgbClr val="002060"/>
                </a:solidFill>
              </a:rPr>
              <a:t>xin</a:t>
            </a:r>
            <a:r>
              <a:rPr lang="en-US" sz="4800" i="1" dirty="0">
                <a:solidFill>
                  <a:srgbClr val="002060"/>
                </a:solidFill>
              </a:rPr>
              <a:t> ca </a:t>
            </a:r>
            <a:r>
              <a:rPr lang="en-US" sz="4800" i="1" dirty="0" err="1">
                <a:solidFill>
                  <a:srgbClr val="002060"/>
                </a:solidFill>
              </a:rPr>
              <a:t>khen</a:t>
            </a:r>
            <a:r>
              <a:rPr lang="en-US" sz="4800" i="1" dirty="0">
                <a:solidFill>
                  <a:srgbClr val="002060"/>
                </a:solidFill>
              </a:rPr>
              <a:t> </a:t>
            </a:r>
            <a:r>
              <a:rPr lang="en-US" sz="4800" i="1" dirty="0" err="1">
                <a:solidFill>
                  <a:srgbClr val="002060"/>
                </a:solidFill>
              </a:rPr>
              <a:t>Danh</a:t>
            </a:r>
            <a:r>
              <a:rPr lang="en-US" sz="4800" i="1" dirty="0">
                <a:solidFill>
                  <a:srgbClr val="002060"/>
                </a:solidFill>
              </a:rPr>
              <a:t> </a:t>
            </a:r>
            <a:r>
              <a:rPr lang="en-US" sz="4800" i="1" dirty="0" err="1">
                <a:solidFill>
                  <a:srgbClr val="002060"/>
                </a:solidFill>
              </a:rPr>
              <a:t>Ngài</a:t>
            </a:r>
            <a:r>
              <a:rPr lang="en-US" sz="4800" i="1" dirty="0">
                <a:solidFill>
                  <a:srgbClr val="002060"/>
                </a:solidFill>
              </a:rPr>
              <a:t>).</a:t>
            </a:r>
            <a:r>
              <a:rPr lang="en-US" sz="4800" dirty="0">
                <a:solidFill>
                  <a:srgbClr val="002060"/>
                </a:solidFill>
              </a:rPr>
              <a:t> </a:t>
            </a:r>
            <a:r>
              <a:rPr lang="en-US" sz="4800" dirty="0" err="1">
                <a:solidFill>
                  <a:srgbClr val="002060"/>
                </a:solidFill>
              </a:rPr>
              <a:t>Bài</a:t>
            </a:r>
            <a:r>
              <a:rPr lang="en-US" sz="4800" dirty="0">
                <a:solidFill>
                  <a:srgbClr val="002060"/>
                </a:solidFill>
              </a:rPr>
              <a:t> ca </a:t>
            </a:r>
            <a:r>
              <a:rPr lang="en-US" sz="4800" dirty="0" err="1">
                <a:solidFill>
                  <a:srgbClr val="002060"/>
                </a:solidFill>
              </a:rPr>
              <a:t>chúc</a:t>
            </a:r>
            <a:r>
              <a:rPr lang="en-US" sz="4800" dirty="0">
                <a:solidFill>
                  <a:srgbClr val="002060"/>
                </a:solidFill>
              </a:rPr>
              <a:t> </a:t>
            </a:r>
            <a:r>
              <a:rPr lang="en-US" sz="4800" dirty="0" err="1">
                <a:solidFill>
                  <a:srgbClr val="002060"/>
                </a:solidFill>
              </a:rPr>
              <a:t>tụng</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mãi</a:t>
            </a:r>
            <a:r>
              <a:rPr lang="en-US" sz="4800" dirty="0">
                <a:solidFill>
                  <a:srgbClr val="002060"/>
                </a:solidFill>
              </a:rPr>
              <a:t> </a:t>
            </a:r>
            <a:r>
              <a:rPr lang="en-US" sz="4800" dirty="0" err="1">
                <a:solidFill>
                  <a:srgbClr val="002060"/>
                </a:solidFill>
              </a:rPr>
              <a:t>ngân</a:t>
            </a:r>
            <a:r>
              <a:rPr lang="en-US" sz="4800" dirty="0">
                <a:solidFill>
                  <a:srgbClr val="002060"/>
                </a:solidFill>
              </a:rPr>
              <a:t> </a:t>
            </a:r>
            <a:r>
              <a:rPr lang="en-US" sz="4800" dirty="0" err="1">
                <a:solidFill>
                  <a:srgbClr val="002060"/>
                </a:solidFill>
              </a:rPr>
              <a:t>vọng</a:t>
            </a:r>
            <a:r>
              <a:rPr lang="en-US" sz="4800" dirty="0">
                <a:solidFill>
                  <a:srgbClr val="002060"/>
                </a:solidFill>
              </a:rPr>
              <a:t> </a:t>
            </a:r>
            <a:r>
              <a:rPr lang="en-US" sz="4800" dirty="0" err="1">
                <a:solidFill>
                  <a:srgbClr val="002060"/>
                </a:solidFill>
              </a:rPr>
              <a:t>tháng</a:t>
            </a:r>
            <a:r>
              <a:rPr lang="en-US" sz="4800" dirty="0">
                <a:solidFill>
                  <a:srgbClr val="002060"/>
                </a:solidFill>
              </a:rPr>
              <a:t> </a:t>
            </a:r>
            <a:r>
              <a:rPr lang="en-US" sz="4800" dirty="0" err="1">
                <a:solidFill>
                  <a:srgbClr val="002060"/>
                </a:solidFill>
              </a:rPr>
              <a:t>năm</a:t>
            </a:r>
            <a:r>
              <a:rPr lang="en-US" sz="4800" dirty="0">
                <a:solidFill>
                  <a:srgbClr val="002060"/>
                </a:solidFill>
              </a:rPr>
              <a:t> </a:t>
            </a:r>
            <a:r>
              <a:rPr lang="en-US" sz="4800" dirty="0" err="1">
                <a:solidFill>
                  <a:srgbClr val="002060"/>
                </a:solidFill>
              </a:rPr>
              <a:t>và</a:t>
            </a:r>
            <a:r>
              <a:rPr lang="en-US" sz="4800" dirty="0">
                <a:solidFill>
                  <a:srgbClr val="002060"/>
                </a:solidFill>
              </a:rPr>
              <a:t> </a:t>
            </a:r>
            <a:r>
              <a:rPr lang="en-US" sz="4800" dirty="0" err="1">
                <a:solidFill>
                  <a:srgbClr val="002060"/>
                </a:solidFill>
              </a:rPr>
              <a:t>hồn</a:t>
            </a:r>
            <a:r>
              <a:rPr lang="en-US" sz="4800" dirty="0">
                <a:solidFill>
                  <a:srgbClr val="002060"/>
                </a:solidFill>
              </a:rPr>
              <a:t> </a:t>
            </a:r>
            <a:r>
              <a:rPr lang="en-US" sz="4800" dirty="0" err="1">
                <a:solidFill>
                  <a:srgbClr val="002060"/>
                </a:solidFill>
              </a:rPr>
              <a:t>tôi</a:t>
            </a:r>
            <a:r>
              <a:rPr lang="en-US" sz="4800" dirty="0">
                <a:solidFill>
                  <a:srgbClr val="002060"/>
                </a:solidFill>
              </a:rPr>
              <a:t> </a:t>
            </a:r>
            <a:r>
              <a:rPr lang="en-US" sz="4800" dirty="0" err="1">
                <a:solidFill>
                  <a:srgbClr val="002060"/>
                </a:solidFill>
              </a:rPr>
              <a:t>sẽ</a:t>
            </a:r>
            <a:r>
              <a:rPr lang="en-US" sz="4800" dirty="0">
                <a:solidFill>
                  <a:srgbClr val="002060"/>
                </a:solidFill>
              </a:rPr>
              <a:t> </a:t>
            </a:r>
            <a:r>
              <a:rPr lang="en-US" sz="4800" dirty="0" err="1">
                <a:solidFill>
                  <a:srgbClr val="002060"/>
                </a:solidFill>
              </a:rPr>
              <a:t>vui</a:t>
            </a:r>
            <a:r>
              <a:rPr lang="en-US" sz="4800" dirty="0">
                <a:solidFill>
                  <a:srgbClr val="002060"/>
                </a:solidFill>
              </a:rPr>
              <a:t> </a:t>
            </a:r>
            <a:r>
              <a:rPr lang="en-US" sz="4800" dirty="0" err="1">
                <a:solidFill>
                  <a:srgbClr val="002060"/>
                </a:solidFill>
              </a:rPr>
              <a:t>mừng</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Chúa</a:t>
            </a:r>
            <a:r>
              <a:rPr lang="en-US" sz="4800" dirty="0">
                <a:solidFill>
                  <a:srgbClr val="002060"/>
                </a:solidFill>
              </a:rPr>
              <a:t> </a:t>
            </a:r>
            <a:r>
              <a:rPr lang="en-US" sz="4800" dirty="0" err="1">
                <a:solidFill>
                  <a:srgbClr val="002060"/>
                </a:solidFill>
              </a:rPr>
              <a:t>muôn</a:t>
            </a:r>
            <a:r>
              <a:rPr lang="en-US" sz="4800" dirty="0">
                <a:solidFill>
                  <a:srgbClr val="002060"/>
                </a:solidFill>
              </a:rPr>
              <a:t> </a:t>
            </a:r>
            <a:r>
              <a:rPr lang="en-US" sz="4800" dirty="0" err="1">
                <a:solidFill>
                  <a:srgbClr val="002060"/>
                </a:solidFill>
              </a:rPr>
              <a:t>đời</a:t>
            </a:r>
            <a:r>
              <a:rPr lang="en-US" sz="4800" dirty="0">
                <a:solidFill>
                  <a:srgbClr val="002060"/>
                </a:solidFill>
              </a:rPr>
              <a:t>. </a:t>
            </a:r>
            <a:endParaRPr lang="en-US" sz="4800" b="0" i="1" dirty="0">
              <a:solidFill>
                <a:srgbClr val="002060"/>
              </a:solidFill>
              <a:effectLst/>
            </a:endParaRPr>
          </a:p>
        </p:txBody>
      </p:sp>
    </p:spTree>
    <p:extLst>
      <p:ext uri="{BB962C8B-B14F-4D97-AF65-F5344CB8AC3E}">
        <p14:creationId xmlns:p14="http://schemas.microsoft.com/office/powerpoint/2010/main" val="4244939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u="sng" dirty="0" err="1">
                <a:solidFill>
                  <a:srgbClr val="C00000"/>
                </a:solidFill>
              </a:rPr>
              <a:t>Đk</a:t>
            </a:r>
            <a:r>
              <a:rPr lang="en-US" sz="5000" u="sng" dirty="0">
                <a:solidFill>
                  <a:srgbClr val="C00000"/>
                </a:solidFill>
              </a:rPr>
              <a:t>:</a:t>
            </a:r>
            <a:r>
              <a:rPr lang="en-US" sz="5000" dirty="0">
                <a:solidFill>
                  <a:srgbClr val="003366"/>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cao</a:t>
            </a:r>
            <a:r>
              <a:rPr lang="en-US" sz="5000" dirty="0">
                <a:solidFill>
                  <a:srgbClr val="002060"/>
                </a:solidFill>
              </a:rPr>
              <a:t> </a:t>
            </a:r>
            <a:r>
              <a:rPr lang="en-US" sz="5000" dirty="0" err="1">
                <a:solidFill>
                  <a:srgbClr val="002060"/>
                </a:solidFill>
              </a:rPr>
              <a:t>cả</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ngàn</a:t>
            </a:r>
            <a:r>
              <a:rPr lang="en-US" sz="5000" dirty="0">
                <a:solidFill>
                  <a:srgbClr val="002060"/>
                </a:solidFill>
              </a:rPr>
              <a:t> </a:t>
            </a:r>
            <a:r>
              <a:rPr lang="en-US" sz="5000" dirty="0" err="1">
                <a:solidFill>
                  <a:srgbClr val="002060"/>
                </a:solidFill>
              </a:rPr>
              <a:t>trùng</a:t>
            </a:r>
            <a:r>
              <a:rPr lang="en-US" sz="5000" dirty="0">
                <a:solidFill>
                  <a:srgbClr val="002060"/>
                </a:solidFill>
              </a:rPr>
              <a:t>.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 </a:t>
            </a:r>
            <a:r>
              <a:rPr lang="en-US" sz="5000" dirty="0" err="1">
                <a:solidFill>
                  <a:srgbClr val="002060"/>
                </a:solidFill>
              </a:rPr>
              <a:t>và</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tạo</a:t>
            </a:r>
            <a:r>
              <a:rPr lang="en-US" sz="5000" dirty="0">
                <a:solidFill>
                  <a:srgbClr val="002060"/>
                </a:solidFill>
              </a:rPr>
              <a:t> </a:t>
            </a:r>
            <a:r>
              <a:rPr lang="en-US" sz="5000" dirty="0" err="1">
                <a:solidFill>
                  <a:srgbClr val="002060"/>
                </a:solidFill>
              </a:rPr>
              <a:t>tác</a:t>
            </a:r>
            <a:r>
              <a:rPr lang="en-US" sz="5000" dirty="0">
                <a:solidFill>
                  <a:srgbClr val="002060"/>
                </a:solidFill>
              </a:rPr>
              <a:t> </a:t>
            </a:r>
            <a:r>
              <a:rPr lang="en-US" sz="5000" dirty="0" err="1">
                <a:solidFill>
                  <a:srgbClr val="002060"/>
                </a:solidFill>
              </a:rPr>
              <a:t>nên</a:t>
            </a:r>
            <a:r>
              <a:rPr lang="en-US" sz="5000" dirty="0">
                <a:solidFill>
                  <a:srgbClr val="002060"/>
                </a:solidFill>
              </a:rPr>
              <a:t> </a:t>
            </a:r>
            <a:r>
              <a:rPr lang="en-US" sz="5000" dirty="0" err="1">
                <a:solidFill>
                  <a:srgbClr val="002060"/>
                </a:solidFill>
              </a:rPr>
              <a:t>trời</a:t>
            </a:r>
            <a:r>
              <a:rPr lang="en-US" sz="5000" dirty="0">
                <a:solidFill>
                  <a:srgbClr val="002060"/>
                </a:solidFill>
              </a:rPr>
              <a:t> </a:t>
            </a:r>
            <a:r>
              <a:rPr lang="en-US" sz="5000" dirty="0" err="1">
                <a:solidFill>
                  <a:srgbClr val="002060"/>
                </a:solidFill>
              </a:rPr>
              <a:t>đất</a:t>
            </a:r>
            <a:r>
              <a:rPr lang="en-US" sz="5000" dirty="0">
                <a:solidFill>
                  <a:srgbClr val="002060"/>
                </a:solidFill>
              </a:rPr>
              <a:t>. </a:t>
            </a:r>
            <a:endParaRPr lang="en-US" sz="5000" b="0" dirty="0">
              <a:solidFill>
                <a:srgbClr val="002060"/>
              </a:solidFill>
              <a:effectLst/>
              <a:latin typeface="+mj-lt"/>
            </a:endParaRPr>
          </a:p>
        </p:txBody>
      </p:sp>
    </p:spTree>
    <p:extLst>
      <p:ext uri="{BB962C8B-B14F-4D97-AF65-F5344CB8AC3E}">
        <p14:creationId xmlns:p14="http://schemas.microsoft.com/office/powerpoint/2010/main" val="377208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1740133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C00000"/>
                </a:solidFill>
              </a:rPr>
              <a:t>Kết</a:t>
            </a:r>
            <a:r>
              <a:rPr lang="en-US" sz="5000" u="sng" dirty="0">
                <a:solidFill>
                  <a:srgbClr val="C00000"/>
                </a:solidFill>
              </a:rPr>
              <a:t>:</a:t>
            </a:r>
            <a:r>
              <a:rPr lang="en-US" sz="5000" dirty="0">
                <a:solidFill>
                  <a:srgbClr val="003366"/>
                </a:solidFill>
              </a:rPr>
              <a:t> </a:t>
            </a:r>
            <a:r>
              <a:rPr lang="en-US" sz="5000" dirty="0">
                <a:solidFill>
                  <a:srgbClr val="002060"/>
                </a:solidFill>
              </a:rPr>
              <a:t>oh…….oh…oh…oh…oh. </a:t>
            </a:r>
            <a:r>
              <a:rPr lang="en-US" sz="5000" dirty="0" err="1">
                <a:solidFill>
                  <a:srgbClr val="002060"/>
                </a:solidFill>
              </a:rPr>
              <a:t>Hồn</a:t>
            </a:r>
            <a:r>
              <a:rPr lang="en-US" sz="5000" dirty="0">
                <a:solidFill>
                  <a:srgbClr val="002060"/>
                </a:solidFill>
              </a:rPr>
              <a:t> </a:t>
            </a:r>
            <a:r>
              <a:rPr lang="en-US" sz="5000" dirty="0" err="1">
                <a:solidFill>
                  <a:srgbClr val="002060"/>
                </a:solidFill>
              </a:rPr>
              <a:t>tôi</a:t>
            </a:r>
            <a:r>
              <a:rPr lang="en-US" sz="5000" dirty="0">
                <a:solidFill>
                  <a:srgbClr val="002060"/>
                </a:solidFill>
              </a:rPr>
              <a:t> </a:t>
            </a:r>
            <a:r>
              <a:rPr lang="vi-VN" sz="5000" dirty="0">
                <a:solidFill>
                  <a:srgbClr val="002060"/>
                </a:solidFill>
              </a:rPr>
              <a:t>ơ</a:t>
            </a:r>
            <a:r>
              <a:rPr lang="en-US" sz="5000" dirty="0" err="1">
                <a:solidFill>
                  <a:srgbClr val="002060"/>
                </a:solidFill>
              </a:rPr>
              <a:t>i</a:t>
            </a:r>
            <a:r>
              <a:rPr lang="en-US" sz="5000" dirty="0">
                <a:solidFill>
                  <a:srgbClr val="002060"/>
                </a:solidFill>
              </a:rPr>
              <a:t>! </a:t>
            </a:r>
            <a:r>
              <a:rPr lang="en-US" sz="5000" dirty="0" err="1">
                <a:solidFill>
                  <a:srgbClr val="002060"/>
                </a:solidFill>
              </a:rPr>
              <a:t>chúc</a:t>
            </a:r>
            <a:r>
              <a:rPr lang="en-US" sz="5000" dirty="0">
                <a:solidFill>
                  <a:srgbClr val="002060"/>
                </a:solidFill>
              </a:rPr>
              <a:t> </a:t>
            </a:r>
            <a:r>
              <a:rPr lang="en-US" sz="5000" dirty="0" err="1">
                <a:solidFill>
                  <a:srgbClr val="002060"/>
                </a:solidFill>
              </a:rPr>
              <a:t>tụng</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dũng</a:t>
            </a:r>
            <a:r>
              <a:rPr lang="en-US" sz="5000" dirty="0">
                <a:solidFill>
                  <a:srgbClr val="002060"/>
                </a:solidFill>
              </a:rPr>
              <a:t> </a:t>
            </a:r>
            <a:r>
              <a:rPr lang="en-US" sz="5000" dirty="0" err="1">
                <a:solidFill>
                  <a:srgbClr val="002060"/>
                </a:solidFill>
              </a:rPr>
              <a:t>lực</a:t>
            </a:r>
            <a:r>
              <a:rPr lang="en-US" sz="5000" dirty="0">
                <a:solidFill>
                  <a:srgbClr val="002060"/>
                </a:solidFill>
              </a:rPr>
              <a:t> </a:t>
            </a:r>
            <a:r>
              <a:rPr lang="en-US" sz="5000" dirty="0" err="1">
                <a:solidFill>
                  <a:srgbClr val="002060"/>
                </a:solidFill>
              </a:rPr>
              <a:t>quyền</a:t>
            </a:r>
            <a:r>
              <a:rPr lang="en-US" sz="5000" dirty="0">
                <a:solidFill>
                  <a:srgbClr val="002060"/>
                </a:solidFill>
              </a:rPr>
              <a:t> </a:t>
            </a:r>
            <a:r>
              <a:rPr lang="en-US" sz="5000" dirty="0" err="1">
                <a:solidFill>
                  <a:srgbClr val="002060"/>
                </a:solidFill>
              </a:rPr>
              <a:t>uy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khoác</a:t>
            </a:r>
            <a:r>
              <a:rPr lang="en-US" sz="5000" dirty="0">
                <a:solidFill>
                  <a:srgbClr val="002060"/>
                </a:solidFill>
              </a:rPr>
              <a:t> </a:t>
            </a:r>
            <a:r>
              <a:rPr lang="en-US" sz="5000" dirty="0" err="1">
                <a:solidFill>
                  <a:srgbClr val="002060"/>
                </a:solidFill>
              </a:rPr>
              <a:t>lông</a:t>
            </a:r>
            <a:r>
              <a:rPr lang="en-US" sz="5000" dirty="0">
                <a:solidFill>
                  <a:srgbClr val="002060"/>
                </a:solidFill>
              </a:rPr>
              <a:t> </a:t>
            </a:r>
            <a:r>
              <a:rPr lang="en-US" sz="5000" dirty="0" err="1">
                <a:solidFill>
                  <a:srgbClr val="002060"/>
                </a:solidFill>
              </a:rPr>
              <a:t>bào</a:t>
            </a:r>
            <a:r>
              <a:rPr lang="en-US" sz="5000" dirty="0">
                <a:solidFill>
                  <a:srgbClr val="002060"/>
                </a:solidFill>
              </a:rPr>
              <a:t> </a:t>
            </a:r>
            <a:r>
              <a:rPr lang="en-US" sz="5000" dirty="0" err="1">
                <a:solidFill>
                  <a:srgbClr val="002060"/>
                </a:solidFill>
              </a:rPr>
              <a:t>lộng</a:t>
            </a:r>
            <a:r>
              <a:rPr lang="en-US" sz="5000" dirty="0">
                <a:solidFill>
                  <a:srgbClr val="002060"/>
                </a:solidFill>
              </a:rPr>
              <a:t> </a:t>
            </a:r>
            <a:r>
              <a:rPr lang="en-US" sz="5000" dirty="0" err="1">
                <a:solidFill>
                  <a:srgbClr val="002060"/>
                </a:solidFill>
              </a:rPr>
              <a:t>lẫy</a:t>
            </a:r>
            <a:r>
              <a:rPr lang="en-US" sz="5000" dirty="0">
                <a:solidFill>
                  <a:srgbClr val="002060"/>
                </a:solidFill>
              </a:rPr>
              <a:t>. </a:t>
            </a:r>
            <a:r>
              <a:rPr lang="en-US" sz="5000" dirty="0" err="1">
                <a:solidFill>
                  <a:srgbClr val="002060"/>
                </a:solidFill>
              </a:rPr>
              <a:t>Ngài</a:t>
            </a:r>
            <a:r>
              <a:rPr lang="en-US" sz="5000" dirty="0">
                <a:solidFill>
                  <a:srgbClr val="002060"/>
                </a:solidFill>
              </a:rPr>
              <a:t> </a:t>
            </a:r>
            <a:r>
              <a:rPr lang="en-US" sz="5000" dirty="0" err="1">
                <a:solidFill>
                  <a:srgbClr val="002060"/>
                </a:solidFill>
              </a:rPr>
              <a:t>là</a:t>
            </a:r>
            <a:r>
              <a:rPr lang="en-US" sz="5000" dirty="0">
                <a:solidFill>
                  <a:srgbClr val="002060"/>
                </a:solidFill>
              </a:rPr>
              <a:t> </a:t>
            </a:r>
            <a:r>
              <a:rPr lang="en-US" sz="5000" dirty="0" err="1">
                <a:solidFill>
                  <a:srgbClr val="002060"/>
                </a:solidFill>
              </a:rPr>
              <a:t>Đấng</a:t>
            </a:r>
            <a:r>
              <a:rPr lang="en-US" sz="5000" dirty="0">
                <a:solidFill>
                  <a:srgbClr val="002060"/>
                </a:solidFill>
              </a:rPr>
              <a:t> </a:t>
            </a:r>
            <a:r>
              <a:rPr lang="en-US" sz="5000" dirty="0" err="1">
                <a:solidFill>
                  <a:srgbClr val="002060"/>
                </a:solidFill>
              </a:rPr>
              <a:t>tuyệt</a:t>
            </a:r>
            <a:r>
              <a:rPr lang="en-US" sz="5000" dirty="0">
                <a:solidFill>
                  <a:srgbClr val="002060"/>
                </a:solidFill>
              </a:rPr>
              <a:t> </a:t>
            </a:r>
            <a:r>
              <a:rPr lang="en-US" sz="5000" dirty="0" err="1">
                <a:solidFill>
                  <a:srgbClr val="002060"/>
                </a:solidFill>
              </a:rPr>
              <a:t>mỹ</a:t>
            </a:r>
            <a:r>
              <a:rPr lang="en-US" sz="5000" dirty="0">
                <a:solidFill>
                  <a:srgbClr val="002060"/>
                </a:solidFill>
              </a:rPr>
              <a:t> </a:t>
            </a:r>
            <a:r>
              <a:rPr lang="en-US" sz="5000" dirty="0" err="1">
                <a:solidFill>
                  <a:srgbClr val="002060"/>
                </a:solidFill>
              </a:rPr>
              <a:t>vô</a:t>
            </a:r>
            <a:r>
              <a:rPr lang="en-US" sz="5000" dirty="0">
                <a:solidFill>
                  <a:srgbClr val="002060"/>
                </a:solidFill>
              </a:rPr>
              <a:t> song</a:t>
            </a:r>
            <a:r>
              <a:rPr lang="en-US" sz="5000" u="sng" dirty="0">
                <a:solidFill>
                  <a:srgbClr val="002060"/>
                </a:solidFill>
              </a:rPr>
              <a:t>, </a:t>
            </a:r>
            <a:r>
              <a:rPr lang="en-US" sz="5000" u="sng" dirty="0" err="1">
                <a:solidFill>
                  <a:srgbClr val="002060"/>
                </a:solidFill>
              </a:rPr>
              <a:t>và</a:t>
            </a:r>
            <a:r>
              <a:rPr lang="en-US" sz="5000" u="sng" dirty="0">
                <a:solidFill>
                  <a:srgbClr val="002060"/>
                </a:solidFill>
              </a:rPr>
              <a:t> </a:t>
            </a:r>
            <a:r>
              <a:rPr lang="en-US" sz="5000" u="sng" dirty="0" err="1">
                <a:solidFill>
                  <a:srgbClr val="002060"/>
                </a:solidFill>
              </a:rPr>
              <a:t>Ngài</a:t>
            </a:r>
            <a:r>
              <a:rPr lang="en-US" sz="5000" u="sng" dirty="0">
                <a:solidFill>
                  <a:srgbClr val="002060"/>
                </a:solidFill>
              </a:rPr>
              <a:t> </a:t>
            </a:r>
            <a:r>
              <a:rPr lang="en-US" sz="5000" u="sng" dirty="0" err="1">
                <a:solidFill>
                  <a:srgbClr val="002060"/>
                </a:solidFill>
              </a:rPr>
              <a:t>là</a:t>
            </a:r>
            <a:r>
              <a:rPr lang="en-US" sz="5000" u="sng" dirty="0">
                <a:solidFill>
                  <a:srgbClr val="002060"/>
                </a:solidFill>
              </a:rPr>
              <a:t> </a:t>
            </a:r>
            <a:r>
              <a:rPr lang="en-US" sz="5000" u="sng" dirty="0" err="1">
                <a:solidFill>
                  <a:srgbClr val="002060"/>
                </a:solidFill>
              </a:rPr>
              <a:t>Đấng</a:t>
            </a:r>
            <a:r>
              <a:rPr lang="en-US" sz="5000" u="sng" dirty="0">
                <a:solidFill>
                  <a:srgbClr val="002060"/>
                </a:solidFill>
              </a:rPr>
              <a:t> </a:t>
            </a:r>
            <a:r>
              <a:rPr lang="en-US" sz="5000" u="sng" dirty="0" err="1">
                <a:solidFill>
                  <a:srgbClr val="002060"/>
                </a:solidFill>
              </a:rPr>
              <a:t>tạo</a:t>
            </a:r>
            <a:r>
              <a:rPr lang="en-US" sz="5000" u="sng" dirty="0">
                <a:solidFill>
                  <a:srgbClr val="002060"/>
                </a:solidFill>
              </a:rPr>
              <a:t> </a:t>
            </a:r>
            <a:r>
              <a:rPr lang="en-US" sz="5000" u="sng" dirty="0" err="1">
                <a:solidFill>
                  <a:srgbClr val="002060"/>
                </a:solidFill>
              </a:rPr>
              <a:t>tác</a:t>
            </a:r>
            <a:r>
              <a:rPr lang="en-US" sz="5000" u="sng" dirty="0">
                <a:solidFill>
                  <a:srgbClr val="002060"/>
                </a:solidFill>
              </a:rPr>
              <a:t> </a:t>
            </a:r>
            <a:r>
              <a:rPr lang="en-US" sz="5000" u="sng" dirty="0" err="1">
                <a:solidFill>
                  <a:srgbClr val="002060"/>
                </a:solidFill>
              </a:rPr>
              <a:t>nên</a:t>
            </a:r>
            <a:r>
              <a:rPr lang="en-US" sz="5000" u="sng" dirty="0">
                <a:solidFill>
                  <a:srgbClr val="002060"/>
                </a:solidFill>
              </a:rPr>
              <a:t> </a:t>
            </a:r>
            <a:r>
              <a:rPr lang="en-US" sz="5000" u="sng" dirty="0" err="1">
                <a:solidFill>
                  <a:srgbClr val="002060"/>
                </a:solidFill>
              </a:rPr>
              <a:t>trời</a:t>
            </a:r>
            <a:r>
              <a:rPr lang="en-US" sz="5000" u="sng" dirty="0">
                <a:solidFill>
                  <a:srgbClr val="002060"/>
                </a:solidFill>
              </a:rPr>
              <a:t> </a:t>
            </a:r>
            <a:r>
              <a:rPr lang="en-US" sz="5000" u="sng" dirty="0" err="1">
                <a:solidFill>
                  <a:srgbClr val="002060"/>
                </a:solidFill>
              </a:rPr>
              <a:t>đất</a:t>
            </a:r>
            <a:r>
              <a:rPr lang="en-US" sz="5000" u="sng" dirty="0">
                <a:solidFill>
                  <a:srgbClr val="002060"/>
                </a:solidFill>
              </a:rPr>
              <a:t>. (3 </a:t>
            </a:r>
            <a:r>
              <a:rPr lang="en-US" sz="5000" u="sng" dirty="0" err="1">
                <a:solidFill>
                  <a:srgbClr val="002060"/>
                </a:solidFill>
              </a:rPr>
              <a:t>lần</a:t>
            </a:r>
            <a:r>
              <a:rPr lang="en-US" sz="5000" u="sng" dirty="0">
                <a:solidFill>
                  <a:srgbClr val="002060"/>
                </a:solidFill>
              </a:rPr>
              <a:t>)</a:t>
            </a:r>
            <a:endParaRPr lang="en-US" sz="5000" b="0" u="sng" dirty="0">
              <a:solidFill>
                <a:srgbClr val="002060"/>
              </a:solidFill>
              <a:effectLst/>
              <a:latin typeface="+mj-lt"/>
            </a:endParaRPr>
          </a:p>
        </p:txBody>
      </p:sp>
    </p:spTree>
    <p:extLst>
      <p:ext uri="{BB962C8B-B14F-4D97-AF65-F5344CB8AC3E}">
        <p14:creationId xmlns:p14="http://schemas.microsoft.com/office/powerpoint/2010/main" val="1235004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86139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5000" u="sng" dirty="0">
                <a:solidFill>
                  <a:srgbClr val="C00000"/>
                </a:solidFill>
              </a:rPr>
              <a:t>Ca </a:t>
            </a:r>
            <a:r>
              <a:rPr lang="en-US" sz="5000" u="sng" dirty="0" err="1">
                <a:solidFill>
                  <a:srgbClr val="C00000"/>
                </a:solidFill>
              </a:rPr>
              <a:t>Kết</a:t>
            </a:r>
            <a:r>
              <a:rPr lang="en-US" sz="5000" u="sng" dirty="0">
                <a:solidFill>
                  <a:srgbClr val="C00000"/>
                </a:solidFill>
              </a:rPr>
              <a:t> </a:t>
            </a:r>
            <a:r>
              <a:rPr lang="en-US" sz="5000" u="sng" dirty="0" err="1">
                <a:solidFill>
                  <a:srgbClr val="C00000"/>
                </a:solidFill>
              </a:rPr>
              <a:t>Lễ</a:t>
            </a:r>
            <a:r>
              <a:rPr lang="en-US" sz="5000" u="sng" dirty="0">
                <a:solidFill>
                  <a:srgbClr val="C00000"/>
                </a:solidFill>
              </a:rPr>
              <a:t/>
            </a:r>
            <a:br>
              <a:rPr lang="en-US" sz="5000" u="sng" dirty="0">
                <a:solidFill>
                  <a:srgbClr val="C00000"/>
                </a:solidFill>
              </a:rPr>
            </a:br>
            <a:r>
              <a:rPr lang="en-US" sz="5000" dirty="0" err="1">
                <a:solidFill>
                  <a:srgbClr val="C00000"/>
                </a:solidFill>
              </a:rPr>
              <a:t>Kinh</a:t>
            </a:r>
            <a:r>
              <a:rPr lang="en-US" sz="5000" dirty="0">
                <a:solidFill>
                  <a:srgbClr val="C00000"/>
                </a:solidFill>
              </a:rPr>
              <a:t> </a:t>
            </a:r>
            <a:r>
              <a:rPr lang="en-US" sz="5000" dirty="0" err="1">
                <a:solidFill>
                  <a:srgbClr val="C00000"/>
                </a:solidFill>
              </a:rPr>
              <a:t>Kính</a:t>
            </a:r>
            <a:r>
              <a:rPr lang="en-US" sz="5000" dirty="0">
                <a:solidFill>
                  <a:srgbClr val="C00000"/>
                </a:solidFill>
              </a:rPr>
              <a:t> </a:t>
            </a:r>
            <a:r>
              <a:rPr lang="en-US" sz="5000" dirty="0" err="1">
                <a:solidFill>
                  <a:srgbClr val="C00000"/>
                </a:solidFill>
              </a:rPr>
              <a:t>Mừng</a:t>
            </a:r>
            <a:r>
              <a:rPr lang="en-US" sz="5000" dirty="0">
                <a:solidFill>
                  <a:srgbClr val="C00000"/>
                </a:solidFill>
              </a:rPr>
              <a:t/>
            </a:r>
            <a:br>
              <a:rPr lang="en-US" sz="5000" dirty="0">
                <a:solidFill>
                  <a:srgbClr val="C00000"/>
                </a:solidFill>
              </a:rPr>
            </a:br>
            <a:r>
              <a:rPr lang="en-US" sz="5000" dirty="0">
                <a:solidFill>
                  <a:srgbClr val="002060"/>
                </a:solidFill>
              </a:rPr>
              <a:t>Mai Khanh</a:t>
            </a:r>
            <a:r>
              <a:rPr lang="en-US" sz="5000" dirty="0">
                <a:solidFill>
                  <a:srgbClr val="C00000"/>
                </a:solidFill>
              </a:rPr>
              <a:t/>
            </a:r>
            <a:br>
              <a:rPr lang="en-US" sz="5000" dirty="0">
                <a:solidFill>
                  <a:srgbClr val="C00000"/>
                </a:solidFill>
              </a:rPr>
            </a:br>
            <a:endParaRPr lang="en-US" sz="5000" b="0" dirty="0">
              <a:solidFill>
                <a:srgbClr val="002060"/>
              </a:solidFill>
              <a:effectLst/>
              <a:latin typeface="+mj-lt"/>
            </a:endParaRPr>
          </a:p>
        </p:txBody>
      </p:sp>
    </p:spTree>
    <p:extLst>
      <p:ext uri="{BB962C8B-B14F-4D97-AF65-F5344CB8AC3E}">
        <p14:creationId xmlns:p14="http://schemas.microsoft.com/office/powerpoint/2010/main" val="1651277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931174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6484951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400" u="sng" dirty="0">
                <a:solidFill>
                  <a:srgbClr val="C00000"/>
                </a:solidFill>
                <a:latin typeface="+mj-lt"/>
                <a:cs typeface="Times New Roman" pitchFamily="18" charset="0"/>
              </a:rPr>
              <a:t>***</a:t>
            </a:r>
            <a:r>
              <a:rPr lang="vi-VN" sz="5400" b="0" u="sng" dirty="0">
                <a:solidFill>
                  <a:srgbClr val="C00000"/>
                </a:solidFill>
                <a:effectLst/>
                <a:latin typeface="+mj-lt"/>
                <a:cs typeface="Times New Roman" pitchFamily="18" charset="0"/>
              </a:rPr>
              <a:t>:</a:t>
            </a:r>
            <a:r>
              <a:rPr lang="vi-VN" sz="5400" b="0" dirty="0">
                <a:solidFill>
                  <a:srgbClr val="C00000"/>
                </a:solidFill>
                <a:effectLst/>
                <a:latin typeface="+mj-lt"/>
                <a:cs typeface="Times New Roman" pitchFamily="18" charset="0"/>
              </a:rPr>
              <a:t>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a:t>
            </a:r>
            <a:r>
              <a:rPr lang="en-US" sz="5400" dirty="0" err="1">
                <a:solidFill>
                  <a:srgbClr val="002060"/>
                </a:solidFill>
                <a:latin typeface="+mj-lt"/>
                <a:cs typeface="Times New Roman" pitchFamily="18" charset="0"/>
              </a:rPr>
              <a:t>ừng</a:t>
            </a:r>
            <a:r>
              <a:rPr lang="en-US" sz="5400" dirty="0">
                <a:solidFill>
                  <a:srgbClr val="002060"/>
                </a:solidFill>
                <a:latin typeface="+mj-lt"/>
                <a:cs typeface="Times New Roman" pitchFamily="18" charset="0"/>
              </a:rPr>
              <a:t> Ma-</a:t>
            </a:r>
            <a:r>
              <a:rPr lang="en-US" sz="5400" dirty="0" err="1">
                <a:solidFill>
                  <a:srgbClr val="002060"/>
                </a:solidFill>
                <a:latin typeface="+mj-lt"/>
                <a:cs typeface="Times New Roman" pitchFamily="18" charset="0"/>
              </a:rPr>
              <a:t>ri</a:t>
            </a:r>
            <a:r>
              <a:rPr lang="en-US" sz="5400" dirty="0">
                <a:solidFill>
                  <a:srgbClr val="002060"/>
                </a:solidFill>
                <a:latin typeface="+mj-lt"/>
                <a:cs typeface="Times New Roman" pitchFamily="18" charset="0"/>
              </a:rPr>
              <a:t>-a, </a:t>
            </a:r>
            <a:r>
              <a:rPr lang="en-US" sz="5400" dirty="0" err="1">
                <a:solidFill>
                  <a:srgbClr val="002060"/>
                </a:solidFill>
                <a:latin typeface="+mj-lt"/>
                <a:cs typeface="Times New Roman" pitchFamily="18" charset="0"/>
              </a:rPr>
              <a:t>đầy</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Đức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Chúa</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trời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hằng</a:t>
            </a:r>
            <a:r>
              <a:rPr lang="en-US" sz="5400" dirty="0">
                <a:solidFill>
                  <a:srgbClr val="002060"/>
                </a:solidFill>
                <a:latin typeface="+mj-lt"/>
                <a:cs typeface="Times New Roman" pitchFamily="18" charset="0"/>
              </a:rPr>
              <a:t> ở </a:t>
            </a:r>
            <a:r>
              <a:rPr lang="en-US" sz="5400" dirty="0" err="1">
                <a:solidFill>
                  <a:srgbClr val="002060"/>
                </a:solidFill>
                <a:latin typeface="+mj-lt"/>
                <a:cs typeface="Times New Roman" pitchFamily="18" charset="0"/>
              </a:rPr>
              <a:t>cùng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Bà</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có</a:t>
            </a:r>
            <a:r>
              <a:rPr lang="en-US" sz="5400" dirty="0">
                <a:solidFill>
                  <a:srgbClr val="002060"/>
                </a:solidFill>
                <a:latin typeface="+mj-lt"/>
                <a:cs typeface="Times New Roman" pitchFamily="18" charset="0"/>
              </a:rPr>
              <a:t> </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phúc</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lạ</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hồng</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ân</a:t>
            </a:r>
            <a:r>
              <a:rPr lang="en-US" sz="5400" dirty="0">
                <a:solidFill>
                  <a:srgbClr val="002060"/>
                </a:solidFill>
                <a:latin typeface="+mj-lt"/>
                <a:cs typeface="Times New Roman" pitchFamily="18" charset="0"/>
              </a:rPr>
              <a:t> h</a:t>
            </a:r>
            <a:r>
              <a:rPr lang="vi-VN" sz="5400" dirty="0">
                <a:solidFill>
                  <a:srgbClr val="002060"/>
                </a:solidFill>
                <a:latin typeface="+mj-lt"/>
                <a:cs typeface="Times New Roman" pitchFamily="18" charset="0"/>
              </a:rPr>
              <a:t>ơ</a:t>
            </a:r>
            <a:r>
              <a:rPr lang="en-US" sz="5400" dirty="0">
                <a:solidFill>
                  <a:srgbClr val="002060"/>
                </a:solidFill>
                <a:latin typeface="+mj-lt"/>
                <a:cs typeface="Times New Roman" pitchFamily="18" charset="0"/>
              </a:rPr>
              <a:t>n </a:t>
            </a:r>
            <a:r>
              <a:rPr lang="en-US" sz="5400" dirty="0" err="1">
                <a:solidFill>
                  <a:srgbClr val="002060"/>
                </a:solidFill>
                <a:latin typeface="+mj-lt"/>
                <a:cs typeface="Times New Roman" pitchFamily="18" charset="0"/>
              </a:rPr>
              <a:t>mọi</a:t>
            </a:r>
            <a:r>
              <a:rPr lang="en-US" sz="5400" dirty="0">
                <a:solidFill>
                  <a:srgbClr val="002060"/>
                </a:solidFill>
                <a:latin typeface="+mj-lt"/>
                <a:cs typeface="Times New Roman" pitchFamily="18" charset="0"/>
              </a:rPr>
              <a:t> ng</a:t>
            </a:r>
            <a:r>
              <a:rPr lang="vi-VN" sz="5400" dirty="0">
                <a:solidFill>
                  <a:srgbClr val="002060"/>
                </a:solidFill>
                <a:latin typeface="+mj-lt"/>
                <a:cs typeface="Times New Roman" pitchFamily="18" charset="0"/>
              </a:rPr>
              <a:t>ư</a:t>
            </a:r>
            <a:r>
              <a:rPr lang="en-US" sz="5400" dirty="0" err="1">
                <a:solidFill>
                  <a:srgbClr val="002060"/>
                </a:solidFill>
                <a:latin typeface="+mj-lt"/>
                <a:cs typeface="Times New Roman" pitchFamily="18" charset="0"/>
              </a:rPr>
              <a:t>ời</a:t>
            </a:r>
            <a:r>
              <a:rPr lang="en-US" sz="5400" dirty="0">
                <a:solidFill>
                  <a:srgbClr val="002060"/>
                </a:solidFill>
                <a:latin typeface="+mj-lt"/>
                <a:cs typeface="Times New Roman" pitchFamily="18" charset="0"/>
              </a:rPr>
              <a:t> </a:t>
            </a:r>
            <a:r>
              <a:rPr lang="en-US" sz="5400" dirty="0" err="1">
                <a:solidFill>
                  <a:srgbClr val="002060"/>
                </a:solidFill>
                <a:latin typeface="+mj-lt"/>
                <a:cs typeface="Times New Roman" pitchFamily="18" charset="0"/>
              </a:rPr>
              <a:t>nữ</a:t>
            </a:r>
            <a:r>
              <a:rPr lang="en-US" sz="5400" dirty="0">
                <a:solidFill>
                  <a:srgbClr val="002060"/>
                </a:solidFill>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74795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en-US" sz="6000" u="sng" dirty="0">
                <a:solidFill>
                  <a:srgbClr val="C00000"/>
                </a:solidFill>
              </a:rPr>
              <a:t>***</a:t>
            </a:r>
            <a:r>
              <a:rPr lang="vi-VN" sz="6000" u="sng" dirty="0">
                <a:solidFill>
                  <a:srgbClr val="C00000"/>
                </a:solidFill>
              </a:rPr>
              <a:t>:</a:t>
            </a:r>
            <a:r>
              <a:rPr lang="vi-VN" sz="6000" dirty="0">
                <a:solidFill>
                  <a:srgbClr val="C0000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Giê-su</a:t>
            </a:r>
            <a:r>
              <a:rPr lang="en-US" sz="6000" dirty="0">
                <a:solidFill>
                  <a:srgbClr val="002060"/>
                </a:solidFill>
              </a:rPr>
              <a:t> con </a:t>
            </a:r>
            <a:r>
              <a:rPr lang="en-US" sz="6000" dirty="0" err="1">
                <a:solidFill>
                  <a:srgbClr val="002060"/>
                </a:solidFill>
              </a:rPr>
              <a:t>lòng</a:t>
            </a:r>
            <a:r>
              <a:rPr lang="en-US" sz="6000" dirty="0">
                <a:solidFill>
                  <a:srgbClr val="002060"/>
                </a:solidFill>
              </a:rPr>
              <a:t> </a:t>
            </a:r>
            <a:r>
              <a:rPr lang="en-US" sz="6000" dirty="0" err="1">
                <a:solidFill>
                  <a:srgbClr val="002060"/>
                </a:solidFill>
              </a:rPr>
              <a:t>bà</a:t>
            </a:r>
            <a:r>
              <a:rPr lang="en-US" sz="6000" dirty="0">
                <a:solidFill>
                  <a:srgbClr val="002060"/>
                </a:solidFill>
              </a:rPr>
              <a:t> </a:t>
            </a:r>
            <a:r>
              <a:rPr lang="en-US" sz="6000" dirty="0" err="1">
                <a:solidFill>
                  <a:srgbClr val="002060"/>
                </a:solidFill>
              </a:rPr>
              <a:t>gồm</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phúc</a:t>
            </a:r>
            <a:r>
              <a:rPr lang="en-US" sz="6000" dirty="0">
                <a:solidFill>
                  <a:srgbClr val="002060"/>
                </a:solidFill>
              </a:rPr>
              <a:t> </a:t>
            </a:r>
            <a:r>
              <a:rPr lang="en-US" sz="6000" dirty="0" err="1">
                <a:solidFill>
                  <a:srgbClr val="002060"/>
                </a:solidFill>
              </a:rPr>
              <a:t>lạ</a:t>
            </a:r>
            <a:r>
              <a:rPr lang="en-US" sz="6000" dirty="0">
                <a:solidFill>
                  <a:srgbClr val="002060"/>
                </a:solidFill>
              </a:rPr>
              <a:t> </a:t>
            </a:r>
            <a:r>
              <a:rPr lang="en-US" sz="6000" dirty="0" err="1">
                <a:solidFill>
                  <a:srgbClr val="002060"/>
                </a:solidFill>
              </a:rPr>
              <a:t>Thánh</a:t>
            </a:r>
            <a:r>
              <a:rPr lang="en-US" sz="6000" dirty="0">
                <a:solidFill>
                  <a:srgbClr val="002060"/>
                </a:solidFill>
              </a:rPr>
              <a:t> Ma-</a:t>
            </a:r>
            <a:r>
              <a:rPr lang="en-US" sz="6000" dirty="0" err="1">
                <a:solidFill>
                  <a:srgbClr val="002060"/>
                </a:solidFill>
              </a:rPr>
              <a:t>ri</a:t>
            </a:r>
            <a:r>
              <a:rPr lang="en-US" sz="6000" dirty="0">
                <a:solidFill>
                  <a:srgbClr val="002060"/>
                </a:solidFill>
              </a:rPr>
              <a:t>-a </a:t>
            </a:r>
            <a:r>
              <a:rPr lang="en-US" sz="6000" dirty="0" err="1">
                <a:solidFill>
                  <a:srgbClr val="002060"/>
                </a:solidFill>
              </a:rPr>
              <a:t>Mẹ</a:t>
            </a:r>
            <a:r>
              <a:rPr lang="en-US" sz="6000" dirty="0">
                <a:solidFill>
                  <a:srgbClr val="002060"/>
                </a:solidFill>
              </a:rPr>
              <a:t> </a:t>
            </a:r>
            <a:r>
              <a:rPr lang="en-US" sz="6000" dirty="0" err="1">
                <a:solidFill>
                  <a:srgbClr val="002060"/>
                </a:solidFill>
              </a:rPr>
              <a:t>Đức</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a:t>
            </a:r>
            <a:r>
              <a:rPr lang="en-US" sz="6000" dirty="0" err="1">
                <a:solidFill>
                  <a:srgbClr val="002060"/>
                </a:solidFill>
              </a:rPr>
              <a:t>xin</a:t>
            </a:r>
            <a:r>
              <a:rPr lang="en-US" sz="6000" dirty="0">
                <a:solidFill>
                  <a:srgbClr val="002060"/>
                </a:solidFill>
              </a:rPr>
              <a:t> </a:t>
            </a:r>
            <a:r>
              <a:rPr lang="en-US" sz="6000" dirty="0" err="1">
                <a:solidFill>
                  <a:srgbClr val="002060"/>
                </a:solidFill>
              </a:rPr>
              <a:t>nguyện</a:t>
            </a:r>
            <a:r>
              <a:rPr lang="en-US" sz="6000" dirty="0">
                <a:solidFill>
                  <a:srgbClr val="002060"/>
                </a:solidFill>
              </a:rPr>
              <a:t> </a:t>
            </a:r>
            <a:r>
              <a:rPr lang="en-US" sz="6000" dirty="0" err="1">
                <a:solidFill>
                  <a:srgbClr val="002060"/>
                </a:solidFill>
              </a:rPr>
              <a:t>cầu</a:t>
            </a:r>
            <a:r>
              <a:rPr lang="en-US" sz="6000" dirty="0">
                <a:solidFill>
                  <a:srgbClr val="002060"/>
                </a:solidFill>
              </a:rPr>
              <a:t> </a:t>
            </a:r>
            <a:r>
              <a:rPr lang="en-US" sz="6000" dirty="0" err="1">
                <a:solidFill>
                  <a:srgbClr val="002060"/>
                </a:solidFill>
              </a:rPr>
              <a:t>cho</a:t>
            </a:r>
            <a:r>
              <a:rPr lang="en-US" sz="6000" dirty="0">
                <a:solidFill>
                  <a:srgbClr val="002060"/>
                </a:solidFill>
              </a:rPr>
              <a:t> </a:t>
            </a:r>
            <a:r>
              <a:rPr lang="en-US" sz="6000" dirty="0" err="1">
                <a:solidFill>
                  <a:srgbClr val="002060"/>
                </a:solidFill>
              </a:rPr>
              <a:t>chúng</a:t>
            </a:r>
            <a:r>
              <a:rPr lang="en-US" sz="6000" dirty="0">
                <a:solidFill>
                  <a:srgbClr val="002060"/>
                </a:solidFill>
              </a:rPr>
              <a:t> con. </a:t>
            </a:r>
          </a:p>
        </p:txBody>
      </p:sp>
    </p:spTree>
    <p:extLst>
      <p:ext uri="{BB962C8B-B14F-4D97-AF65-F5344CB8AC3E}">
        <p14:creationId xmlns:p14="http://schemas.microsoft.com/office/powerpoint/2010/main" val="2560059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6600" u="sng" dirty="0">
                <a:solidFill>
                  <a:srgbClr val="C00000"/>
                </a:solidFill>
                <a:latin typeface="+mj-lt"/>
                <a:cs typeface="Times New Roman" pitchFamily="18" charset="0"/>
              </a:rPr>
              <a:t>***</a:t>
            </a:r>
            <a:r>
              <a:rPr lang="vi-VN" sz="6600" b="0" u="sng" dirty="0">
                <a:solidFill>
                  <a:srgbClr val="C00000"/>
                </a:solidFill>
                <a:effectLst/>
                <a:latin typeface="+mj-lt"/>
                <a:cs typeface="Times New Roman" pitchFamily="18" charset="0"/>
              </a:rPr>
              <a:t>:</a:t>
            </a:r>
            <a:r>
              <a:rPr lang="vi-VN" sz="6600" b="0" dirty="0">
                <a:solidFill>
                  <a:srgbClr val="C0000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Lạy</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Đức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a:t>
            </a:r>
            <a:r>
              <a:rPr lang="en-US" sz="6600" dirty="0" err="1">
                <a:solidFill>
                  <a:srgbClr val="002060"/>
                </a:solidFill>
                <a:latin typeface="+mj-lt"/>
                <a:cs typeface="Times New Roman" pitchFamily="18" charset="0"/>
              </a:rPr>
              <a:t>ữ</a:t>
            </a:r>
            <a:r>
              <a:rPr lang="en-US" sz="6600" dirty="0">
                <a:solidFill>
                  <a:srgbClr val="002060"/>
                </a:solidFill>
                <a:latin typeface="+mj-lt"/>
                <a:cs typeface="Times New Roman" pitchFamily="18" charset="0"/>
              </a:rPr>
              <a:t> Trinh Ma-</a:t>
            </a:r>
            <a:r>
              <a:rPr lang="en-US" sz="6600" dirty="0" err="1">
                <a:solidFill>
                  <a:srgbClr val="002060"/>
                </a:solidFill>
                <a:latin typeface="+mj-lt"/>
                <a:cs typeface="Times New Roman" pitchFamily="18" charset="0"/>
              </a:rPr>
              <a:t>ri</a:t>
            </a:r>
            <a:r>
              <a:rPr lang="en-US" sz="6600" dirty="0">
                <a:solidFill>
                  <a:srgbClr val="002060"/>
                </a:solidFill>
                <a:latin typeface="+mj-lt"/>
                <a:cs typeface="Times New Roman" pitchFamily="18" charset="0"/>
              </a:rPr>
              <a:t>-a </a:t>
            </a:r>
            <a:r>
              <a:rPr lang="en-US" sz="6600" dirty="0" err="1">
                <a:solidFill>
                  <a:srgbClr val="002060"/>
                </a:solidFill>
                <a:latin typeface="+mj-lt"/>
                <a:cs typeface="Times New Roman" pitchFamily="18" charset="0"/>
              </a:rPr>
              <a:t>cầu</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cho</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chúng</a:t>
            </a:r>
            <a:r>
              <a:rPr lang="en-US" sz="6600" dirty="0">
                <a:solidFill>
                  <a:srgbClr val="002060"/>
                </a:solidFill>
                <a:latin typeface="+mj-lt"/>
                <a:cs typeface="Times New Roman" pitchFamily="18" charset="0"/>
              </a:rPr>
              <a:t> con </a:t>
            </a:r>
            <a:r>
              <a:rPr lang="en-US" sz="6600" dirty="0" err="1">
                <a:solidFill>
                  <a:srgbClr val="002060"/>
                </a:solidFill>
                <a:latin typeface="+mj-lt"/>
                <a:cs typeface="Times New Roman" pitchFamily="18" charset="0"/>
              </a:rPr>
              <a:t>là</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kẻ</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có</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tội</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từ</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phút</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giây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này</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đến</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trong</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giờ</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lâm</a:t>
            </a:r>
            <a:r>
              <a:rPr lang="en-US" sz="6600" dirty="0">
                <a:solidFill>
                  <a:srgbClr val="002060"/>
                </a:solidFill>
                <a:latin typeface="+mj-lt"/>
                <a:cs typeface="Times New Roman" pitchFamily="18" charset="0"/>
              </a:rPr>
              <a:t> </a:t>
            </a:r>
            <a:r>
              <a:rPr lang="en-US" sz="6600" dirty="0" err="1">
                <a:solidFill>
                  <a:srgbClr val="002060"/>
                </a:solidFill>
                <a:latin typeface="+mj-lt"/>
                <a:cs typeface="Times New Roman" pitchFamily="18" charset="0"/>
              </a:rPr>
              <a:t>tử</a:t>
            </a:r>
            <a:r>
              <a:rPr lang="en-US" sz="6600" dirty="0">
                <a:solidFill>
                  <a:srgbClr val="002060"/>
                </a:solidFill>
                <a:latin typeface="+mj-lt"/>
                <a:cs typeface="Times New Roman" pitchFamily="18" charset="0"/>
              </a:rPr>
              <a:t>. 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60194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861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fontScale="90000"/>
          </a:bodyPr>
          <a:lstStyle/>
          <a:p>
            <a:pPr algn="just"/>
            <a:r>
              <a:rPr lang="en-US" sz="5000" b="0" u="sng" dirty="0">
                <a:solidFill>
                  <a:srgbClr val="C00000"/>
                </a:solidFill>
                <a:effectLst/>
                <a:latin typeface="+mj-lt"/>
              </a:rPr>
              <a:t>Tk2:</a:t>
            </a:r>
            <a:r>
              <a:rPr lang="en-US" sz="5000" b="0" dirty="0">
                <a:solidFill>
                  <a:srgbClr val="003366"/>
                </a:solidFill>
                <a:effectLst/>
                <a:latin typeface="+mj-lt"/>
              </a:rPr>
              <a:t> </a:t>
            </a:r>
            <a:r>
              <a:rPr lang="vi-VN" sz="5000" dirty="0">
                <a:solidFill>
                  <a:srgbClr val="002060"/>
                </a:solidFill>
              </a:rPr>
              <a:t>Thiên Chúa yêu thương trao tặng cuộc đời Bông Huệ Trắng tươi xinh. Một Vườn Hồng tỏa ngát hương thanh bình. Một Mẹ Hiền trìu mến bao ân tình. Đây Mẹ là gương soi thế giới. Muôn đời tỏa sáng lung linh.</a:t>
            </a:r>
            <a:endParaRPr lang="en-US" sz="5000" b="0" dirty="0">
              <a:solidFill>
                <a:srgbClr val="002060"/>
              </a:solidFill>
              <a:effectLst/>
              <a:latin typeface="+mj-lt"/>
            </a:endParaRPr>
          </a:p>
        </p:txBody>
      </p:sp>
    </p:spTree>
    <p:extLst>
      <p:ext uri="{BB962C8B-B14F-4D97-AF65-F5344CB8AC3E}">
        <p14:creationId xmlns:p14="http://schemas.microsoft.com/office/powerpoint/2010/main" val="202026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err="1">
                <a:solidFill>
                  <a:srgbClr val="C00000"/>
                </a:solidFill>
                <a:effectLst/>
              </a:rPr>
              <a:t>Đk</a:t>
            </a:r>
            <a:r>
              <a:rPr lang="en-US" sz="4000" b="0" u="sng" dirty="0">
                <a:solidFill>
                  <a:srgbClr val="C00000"/>
                </a:solidFill>
                <a:effectLst/>
              </a:rPr>
              <a:t>:</a:t>
            </a:r>
            <a:r>
              <a:rPr lang="en-US" sz="4000" b="0" dirty="0">
                <a:solidFill>
                  <a:srgbClr val="C00000"/>
                </a:solidFill>
                <a:effectLst/>
              </a:rPr>
              <a:t> </a:t>
            </a:r>
            <a:r>
              <a:rPr lang="vi-VN" sz="4000" dirty="0">
                <a:solidFill>
                  <a:srgbClr val="002060"/>
                </a:solidFill>
              </a:rPr>
              <a:t>(U___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a:t>
            </a:r>
            <a:endParaRPr lang="en-US" sz="4000" b="0" dirty="0">
              <a:solidFill>
                <a:srgbClr val="002060"/>
              </a:solidFill>
              <a:effectLst/>
            </a:endParaRPr>
          </a:p>
        </p:txBody>
      </p:sp>
    </p:spTree>
    <p:extLst>
      <p:ext uri="{BB962C8B-B14F-4D97-AF65-F5344CB8AC3E}">
        <p14:creationId xmlns:p14="http://schemas.microsoft.com/office/powerpoint/2010/main" val="356001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2215</Words>
  <Application>Microsoft Office PowerPoint</Application>
  <PresentationFormat>On-screen Show (16:9)</PresentationFormat>
  <Paragraphs>108</Paragraphs>
  <Slides>79</Slides>
  <Notes>0</Notes>
  <HiddenSlides>0</HiddenSlides>
  <MMClips>0</MMClips>
  <ScaleCrop>false</ScaleCrop>
  <HeadingPairs>
    <vt:vector size="4" baseType="variant">
      <vt:variant>
        <vt:lpstr>Theme</vt:lpstr>
      </vt:variant>
      <vt:variant>
        <vt:i4>8</vt:i4>
      </vt:variant>
      <vt:variant>
        <vt:lpstr>Slide Titles</vt:lpstr>
      </vt:variant>
      <vt:variant>
        <vt:i4>79</vt:i4>
      </vt:variant>
    </vt:vector>
  </HeadingPairs>
  <TitlesOfParts>
    <vt:vector size="87" baseType="lpstr">
      <vt:lpstr>Office Theme</vt:lpstr>
      <vt:lpstr>8_Office Theme</vt:lpstr>
      <vt:lpstr>36_Default Design</vt:lpstr>
      <vt:lpstr>10_Office Theme</vt:lpstr>
      <vt:lpstr>37_Default Design</vt:lpstr>
      <vt:lpstr>3_Office Theme</vt:lpstr>
      <vt:lpstr>6_Office Theme</vt:lpstr>
      <vt:lpstr>2_Office Theme</vt:lpstr>
      <vt:lpstr>THỨ SÁU NGÀY 15-08 THÁNH LỄ CHÍNH NGÀY ĐỨC MARIA HỒN XÁC LÊN TRỜI Lễ Trọng ( Sách bài đọc quyển 2 trang 780 )</vt:lpstr>
      <vt:lpstr>PowerPoint Presentation</vt:lpstr>
      <vt:lpstr>PowerPoint Presentation</vt:lpstr>
      <vt:lpstr>Ca Nguyện Nhập Lễ Mẹ Về Thiên Cung Viễn Xứ </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Tk1: Thiên Chúa yêu thương đưa Mẹ về trời cung đàn hát chơi vơi. Một nụ hồng nở thắm trên môi Người. Ngàn mặt trời rực sáng bên chân Người. Mây trời quỳ dâng câu kính mến. Huy hoàng tòa Chúa Ba Ngôi.</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Tk2: Thiên Chúa yêu thương trao tặng cuộc đời Bông Huệ Trắng tươi xinh. Một Vườn Hồng tỏa ngát hương thanh bình. Một Mẹ Hiền trìu mến bao ân tình. Đây Mẹ là gương soi thế giới. Muôn đời tỏa sáng lung linh.</vt:lpstr>
      <vt:lpstr>Đk: (U___ U___ U___) Trên trời xanh mây thu gió vi vu, gió vi vu. Gió mây đưa Mẹ lên cao. (Gió mây đưa Mẹ lên cao cùng trăng sao) Cùng trăng sao đẹp tuyệt vời. Đến với tình Thiên Chúa yêu thương. Đến với tình (Ôi yêu thương) Thiên Chúa yêu thương.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Thưa Nương Tử Thánh Vịnh 44 Lian (3 Câu) </vt:lpstr>
      <vt:lpstr>Đk: Thưa Nương Tử xin hãy nghe, hãy xem và hãy lắng tai, hãy xem và lắng tai nghe. </vt:lpstr>
      <vt:lpstr>Tk1: Thưa Nương Tử hãy coi và lắng tai nghe, hãy quên đi nhà dân tộc, quên đi nhà phụ thân của cô. Để Đức Vua sủng ái dung nhan, chính Ngài là Thiên Chúa của cô nương, hãy phục vụ Người. </vt:lpstr>
      <vt:lpstr>Đk: Thưa Nương Tử xin hãy nghe, hãy xem và hãy lắng tai, hãy xem và lắng tai nghe. </vt:lpstr>
      <vt:lpstr>Tk2: Ôi vinh hiển! Mỗi khi công chúa tiến vào thẳm cung nơi Điện Thánh Người, trên áo nàng rực rỡ gấm hoa. Nàng tiến lên diện kiến Đức Vua với muôn ngàn Trinh Nữ bước theo sau chung phần sướng vui. </vt:lpstr>
      <vt:lpstr>Đk: Thưa Nương Tử xin hãy nghe, hãy xem và hãy lắng tai, hãy xem và lắng tai nghe. </vt:lpstr>
      <vt:lpstr>Tk3: Bao hoan hỷ sướng vui ngập lút tâm hồn, bước chân những người tiến vào trong cung điện của chính Đức Vua. Này Đức Vua sẽ có Ấu Nhi nối vương triều Tiên đế sẽ phong ban tước lộc chứa chan. </vt:lpstr>
      <vt:lpstr>Đk: Thưa Nương Tử xin hãy nghe, hãy xem và hãy lắng tai, hãy xem và lắng tai nghe. </vt:lpstr>
      <vt:lpstr>PowerPoint Presentation</vt:lpstr>
      <vt:lpstr>Alleluia-alleluia: Đức Ma-ri-a được rước lên trời, muôn vàn thiên sứ hoan hỷ vui mừng.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này bánh thơm từ lúa ngon, nguyện dâng Chúa này chén nho nồng ước mong. Nguyện dâng lên  Chúa trái tim con bao nồng say khát vọng chứa chan bao mầm sống.</vt:lpstr>
      <vt:lpstr>***: Nguyện dâng Chúa ngọn nến xinh rực sáng vui, nguyện dâng Chúa này cánh hoa đẹp thắm tươi. Nguyện dâng lên Chúa ước mơ sáng trong hồn nhiên ấu thơ lòng con dâng lên Chúa. </vt:lpstr>
      <vt:lpstr>Đk: Nguyện dâng Chúa khúc hát mến tin,  dâng lên bao tâm tình. Nguyện dâng Chúa nhân hiền đây của lễ con dâng. Nguyện dâng Chúa nhân hiền đây của lễ con dâng.</vt:lpstr>
      <vt:lpstr>Tk2: Trọn thân xác nguyện trở nên này lễ dâng, và dâng Chúa này trái tim đẹp thánh ân. Nguyện dâng lên Chúa trí tâm với linh hồn condaang Ngài Đấng tác sinh đời con. </vt:lpstr>
      <vt:lpstr>***: Nguyện xin phúc lành Chúa ban hằng chứa chan, cuộc đời sẽ bừng sáng lên niềm hỉ hoan. Ngài ơi thương đoái lắng nghe tiếng ca lòng con hát lên, lòng thơ dâng lên Chúa. </vt:lpstr>
      <vt:lpstr>Đk: Nguyện dâng Chúa khúc hát mến tin,  dâng lên bao tâm tình. Nguyện dâng Chúa nhân hiền đây của lễ con dâng. Nguyện dâng Chúa nhân hiền đây của lễ con dâng.</vt:lpstr>
      <vt:lpstr>PowerPoint Presentation</vt:lpstr>
      <vt:lpstr>Ca Nguyện Hiệp Lễ Linh Hồn Tôi Chúc Tụng Chúa Theo ý Thánh Vịnh 104 Lời viết: Lm. Thiên Đà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Pk1: (Hát lên mừng Chúa suốt cả cuộc đời tôi xin ca khen Danh Ngài). Hát lên mừng Chúa suốt cả cuộc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Pk2: (Chúa xây lầu gác Chúa giáng mây làm xe tung bước giữa gió ngàn). Giữa nơi cuồn phong Chúa gom bão giông sai đi làm sứ giả. Này là núi cao suối mát trong lành biển khơi nhờ hoa trái sự nghiệp của Người đất thỏa thuê.</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Pk3: Hát lên mừng Chúa suốt cả đời tôi xin ca khen Danh Ngài. (Hát lên mừng Chúa suốt cả đời tôi xin ca khen Danh Ngài). Bài ca chúc tụng sẽ mãi ngân vọng tháng năm và hồn tôi sẽ vui mừng trong Chúa muôn đời. </vt:lpstr>
      <vt:lpstr>Đk: Hồn tôi ơi! chúc tụng Chúa Đấng cao cả ngàn năm muôn ngàn trùng. Hồn tôi ơi! chúc tụng Chúa Đấng dũng lực quyền uy, Ngài khoác lông bào lộng lẫy. Ngài là Đấng tuyệt mỹ vô song, và Ngài là Đấng tạo tác nên trời đất. </vt:lpstr>
      <vt:lpstr>Kết: oh…….oh…oh…oh…oh. Hồn tôi ơi! chúc tụng Chúa Đấng dũng lực quyền uy, Ngài khoác lông bào lộng lẫy. Ngài là Đấng tuyệt mỹ vô song, và Ngài là Đấng tạo tác nên trời đất. (3 lần)</vt:lpstr>
      <vt:lpstr>PowerPoint Presentation</vt:lpstr>
      <vt:lpstr>Ca Kết Lễ Kinh Kính Mừng Mai Khanh </vt:lpstr>
      <vt:lpstr>PowerPoint Presentation</vt:lpstr>
      <vt:lpstr>***: Và Đức Giê-su con lòng bà gồm muôn phúc lạ Thánh Ma-ri-a Mẹ Đức Chúa Trời xin nguyện cầu cho chúng con. </vt:lpstr>
      <vt:lpstr>PowerPoint Presentation</vt:lpstr>
      <vt:lpstr>PowerPoint Presentation</vt:lpstr>
      <vt:lpstr>***: Và Đức Giê-su con lòng bà gồm muôn phúc lạ Thánh Ma-ri-a Mẹ Đức Chúa Trời xin nguyện cầu cho chúng con.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107</cp:revision>
  <dcterms:created xsi:type="dcterms:W3CDTF">2022-10-30T00:36:35Z</dcterms:created>
  <dcterms:modified xsi:type="dcterms:W3CDTF">2025-07-09T22:35:51Z</dcterms:modified>
</cp:coreProperties>
</file>