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04" r:id="rId2"/>
    <p:sldMasterId id="2147484128" r:id="rId3"/>
    <p:sldMasterId id="2147484160" r:id="rId4"/>
    <p:sldMasterId id="2147484172" r:id="rId5"/>
    <p:sldMasterId id="2147484184" r:id="rId6"/>
    <p:sldMasterId id="2147484196" r:id="rId7"/>
    <p:sldMasterId id="2147484204" r:id="rId8"/>
    <p:sldMasterId id="2147484216" r:id="rId9"/>
    <p:sldMasterId id="2147484228" r:id="rId10"/>
    <p:sldMasterId id="2147484240" r:id="rId11"/>
    <p:sldMasterId id="2147484252" r:id="rId12"/>
    <p:sldMasterId id="2147484264" r:id="rId13"/>
    <p:sldMasterId id="2147484276" r:id="rId14"/>
    <p:sldMasterId id="2147484288" r:id="rId15"/>
  </p:sldMasterIdLst>
  <p:sldIdLst>
    <p:sldId id="386" r:id="rId16"/>
    <p:sldId id="387" r:id="rId17"/>
    <p:sldId id="577" r:id="rId18"/>
    <p:sldId id="578" r:id="rId19"/>
    <p:sldId id="579" r:id="rId20"/>
    <p:sldId id="580" r:id="rId21"/>
    <p:sldId id="581" r:id="rId22"/>
    <p:sldId id="582" r:id="rId23"/>
    <p:sldId id="459" r:id="rId24"/>
    <p:sldId id="460" r:id="rId25"/>
    <p:sldId id="461" r:id="rId26"/>
    <p:sldId id="462" r:id="rId27"/>
    <p:sldId id="463" r:id="rId28"/>
    <p:sldId id="562" r:id="rId29"/>
    <p:sldId id="569" r:id="rId30"/>
    <p:sldId id="570" r:id="rId31"/>
    <p:sldId id="571" r:id="rId32"/>
    <p:sldId id="572" r:id="rId33"/>
    <p:sldId id="573" r:id="rId34"/>
    <p:sldId id="574" r:id="rId35"/>
    <p:sldId id="575" r:id="rId36"/>
    <p:sldId id="576" r:id="rId37"/>
    <p:sldId id="403" r:id="rId38"/>
    <p:sldId id="404" r:id="rId39"/>
    <p:sldId id="405" r:id="rId40"/>
    <p:sldId id="406" r:id="rId41"/>
    <p:sldId id="407" r:id="rId42"/>
    <p:sldId id="408" r:id="rId43"/>
    <p:sldId id="409" r:id="rId44"/>
    <p:sldId id="410" r:id="rId45"/>
    <p:sldId id="563" r:id="rId46"/>
    <p:sldId id="388" r:id="rId47"/>
    <p:sldId id="431" r:id="rId48"/>
    <p:sldId id="425" r:id="rId49"/>
    <p:sldId id="389" r:id="rId50"/>
    <p:sldId id="426" r:id="rId51"/>
    <p:sldId id="427" r:id="rId52"/>
    <p:sldId id="428" r:id="rId53"/>
    <p:sldId id="429" r:id="rId54"/>
    <p:sldId id="430" r:id="rId55"/>
    <p:sldId id="390" r:id="rId56"/>
    <p:sldId id="391" r:id="rId57"/>
    <p:sldId id="564" r:id="rId58"/>
    <p:sldId id="519" r:id="rId59"/>
    <p:sldId id="401" r:id="rId60"/>
    <p:sldId id="402" r:id="rId61"/>
    <p:sldId id="551" r:id="rId62"/>
    <p:sldId id="552" r:id="rId63"/>
    <p:sldId id="553" r:id="rId64"/>
    <p:sldId id="554" r:id="rId65"/>
    <p:sldId id="555" r:id="rId66"/>
    <p:sldId id="556" r:id="rId67"/>
    <p:sldId id="557" r:id="rId68"/>
    <p:sldId id="558" r:id="rId69"/>
    <p:sldId id="559" r:id="rId70"/>
    <p:sldId id="520" r:id="rId71"/>
    <p:sldId id="550" r:id="rId72"/>
    <p:sldId id="565" r:id="rId73"/>
    <p:sldId id="422" r:id="rId74"/>
    <p:sldId id="432" r:id="rId75"/>
    <p:sldId id="433" r:id="rId76"/>
    <p:sldId id="435" r:id="rId77"/>
    <p:sldId id="436" r:id="rId78"/>
    <p:sldId id="437" r:id="rId79"/>
    <p:sldId id="438" r:id="rId80"/>
    <p:sldId id="439" r:id="rId81"/>
    <p:sldId id="566" r:id="rId82"/>
    <p:sldId id="440" r:id="rId83"/>
    <p:sldId id="441" r:id="rId84"/>
    <p:sldId id="442" r:id="rId85"/>
    <p:sldId id="443" r:id="rId86"/>
    <p:sldId id="448" r:id="rId87"/>
    <p:sldId id="449" r:id="rId88"/>
    <p:sldId id="450" r:id="rId89"/>
    <p:sldId id="567" r:id="rId90"/>
    <p:sldId id="454" r:id="rId91"/>
    <p:sldId id="451" r:id="rId92"/>
    <p:sldId id="452" r:id="rId93"/>
    <p:sldId id="568" r:id="rId9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96" y="917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16" Type="http://schemas.openxmlformats.org/officeDocument/2006/relationships/slide" Target="slides/slide1.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5" Type="http://schemas.openxmlformats.org/officeDocument/2006/relationships/slideMaster" Target="slideMasters/slideMaster5.xml"/><Relationship Id="rId90" Type="http://schemas.openxmlformats.org/officeDocument/2006/relationships/slide" Target="slides/slide75.xml"/><Relationship Id="rId95" Type="http://schemas.openxmlformats.org/officeDocument/2006/relationships/presProps" Target="presProps.xml"/><Relationship Id="rId22" Type="http://schemas.openxmlformats.org/officeDocument/2006/relationships/slide" Target="slides/slide7.xml"/><Relationship Id="rId27" Type="http://schemas.openxmlformats.org/officeDocument/2006/relationships/slide" Target="slides/slide12.xml"/><Relationship Id="rId43" Type="http://schemas.openxmlformats.org/officeDocument/2006/relationships/slide" Target="slides/slide28.xml"/><Relationship Id="rId48" Type="http://schemas.openxmlformats.org/officeDocument/2006/relationships/slide" Target="slides/slide33.xml"/><Relationship Id="rId64" Type="http://schemas.openxmlformats.org/officeDocument/2006/relationships/slide" Target="slides/slide49.xml"/><Relationship Id="rId69" Type="http://schemas.openxmlformats.org/officeDocument/2006/relationships/slide" Target="slides/slide54.xml"/><Relationship Id="rId80" Type="http://schemas.openxmlformats.org/officeDocument/2006/relationships/slide" Target="slides/slide65.xml"/><Relationship Id="rId85" Type="http://schemas.openxmlformats.org/officeDocument/2006/relationships/slide" Target="slides/slide7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 Id="rId14" Type="http://schemas.openxmlformats.org/officeDocument/2006/relationships/slideMaster" Target="slideMasters/slideMaster14.xml"/><Relationship Id="rId30" Type="http://schemas.openxmlformats.org/officeDocument/2006/relationships/slide" Target="slides/slide15.xml"/><Relationship Id="rId35" Type="http://schemas.openxmlformats.org/officeDocument/2006/relationships/slide" Target="slides/slide20.xml"/><Relationship Id="rId56" Type="http://schemas.openxmlformats.org/officeDocument/2006/relationships/slide" Target="slides/slide41.xml"/><Relationship Id="rId77" Type="http://schemas.openxmlformats.org/officeDocument/2006/relationships/slide" Target="slides/slide62.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93" Type="http://schemas.openxmlformats.org/officeDocument/2006/relationships/slide" Target="slides/slide78.xml"/><Relationship Id="rId9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4844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548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9254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5713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4605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6426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8637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5342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8999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9132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5585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48448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5488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92545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5713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46055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64262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8637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53429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899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40961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913209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55853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48448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5488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92545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5713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46055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64262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86377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534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905573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89999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913209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55853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48448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5488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92545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57131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46055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64262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863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17087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53429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89999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913209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55853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48448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5488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92545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512430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641007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971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41579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13653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7/10/2025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94694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7/10/2025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4987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7/10/2025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38984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87226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26777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397909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967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8309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4087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1482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520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358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9502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899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18592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7048755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7233015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84159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3800545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9114770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7206330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9847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3387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115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0067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9416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0973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6029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1413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5275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9960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4744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440579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0456190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5642101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4007289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6442586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79306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4253515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480308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4052755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7/10/2025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736747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4871271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44994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3893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116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50682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18070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5830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2186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8547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7/10/2025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24954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32202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4381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9545410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6867113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4303285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982457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5901391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5733538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68676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7/10/2025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5713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4605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6426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8637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5342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8999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91320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5585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4844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54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9254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5713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4605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6426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8637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5342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8999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91320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5585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484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548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9254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5713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4605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6426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8637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5342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8999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91320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558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4.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2.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3.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 Id="rId9" Type="http://schemas.openxmlformats.org/officeDocument/2006/relationships/image" Target="../media/image3.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7/10/2025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149419"/>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149419"/>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149419"/>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149419"/>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149419"/>
      </p:ext>
    </p:extLst>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7/10/2025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544344736"/>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348198"/>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805084826"/>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7864130"/>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7/10/2025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3220727438"/>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9862107"/>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977421352"/>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149419"/>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149419"/>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153.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3.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3.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5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3.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3.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7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7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3.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dirty="0">
                <a:solidFill>
                  <a:srgbClr val="003366"/>
                </a:solidFill>
              </a:rPr>
              <a:t>CHIỀU </a:t>
            </a:r>
            <a:r>
              <a:rPr lang="en-US" b="0" dirty="0">
                <a:solidFill>
                  <a:srgbClr val="003366"/>
                </a:solidFill>
                <a:effectLst/>
                <a:latin typeface="+mj-lt"/>
              </a:rPr>
              <a:t>THỨ </a:t>
            </a:r>
            <a:r>
              <a:rPr lang="en-US" b="0" dirty="0" smtClean="0">
                <a:solidFill>
                  <a:srgbClr val="003366"/>
                </a:solidFill>
                <a:effectLst/>
                <a:latin typeface="+mj-lt"/>
              </a:rPr>
              <a:t>NĂM </a:t>
            </a:r>
            <a:r>
              <a:rPr lang="en-US" b="0" dirty="0">
                <a:solidFill>
                  <a:srgbClr val="003366"/>
                </a:solidFill>
                <a:effectLst/>
                <a:latin typeface="+mj-lt"/>
              </a:rPr>
              <a:t>NGÀY </a:t>
            </a:r>
            <a:r>
              <a:rPr lang="en-US" dirty="0">
                <a:solidFill>
                  <a:srgbClr val="003366"/>
                </a:solidFill>
              </a:rPr>
              <a:t>14-08</a:t>
            </a:r>
            <a:br>
              <a:rPr lang="en-US" dirty="0">
                <a:solidFill>
                  <a:srgbClr val="003366"/>
                </a:solidFill>
              </a:rPr>
            </a:br>
            <a:r>
              <a:rPr lang="en-US" dirty="0">
                <a:solidFill>
                  <a:srgbClr val="003366"/>
                </a:solidFill>
              </a:rPr>
              <a:t>THÁNH LỄ VỌNG</a:t>
            </a:r>
            <a:r>
              <a:rPr lang="en-US" b="0" dirty="0">
                <a:solidFill>
                  <a:srgbClr val="003366"/>
                </a:solidFill>
                <a:effectLst/>
                <a:latin typeface="+mj-lt"/>
              </a:rPr>
              <a:t/>
            </a:r>
            <a:br>
              <a:rPr lang="en-US" b="0" dirty="0">
                <a:solidFill>
                  <a:srgbClr val="003366"/>
                </a:solidFill>
                <a:effectLst/>
                <a:latin typeface="+mj-lt"/>
              </a:rPr>
            </a:br>
            <a:r>
              <a:rPr lang="en-US" b="0" dirty="0">
                <a:solidFill>
                  <a:srgbClr val="C00000"/>
                </a:solidFill>
                <a:effectLst/>
                <a:latin typeface="+mj-lt"/>
              </a:rPr>
              <a:t>ĐỨC MARIA HỒN XÁC LÊN TRỜI</a:t>
            </a:r>
            <a:r>
              <a:rPr lang="en-US" b="0" dirty="0">
                <a:solidFill>
                  <a:srgbClr val="003366"/>
                </a:solidFill>
                <a:effectLst/>
                <a:latin typeface="+mj-lt"/>
              </a:rPr>
              <a:t/>
            </a:r>
            <a:br>
              <a:rPr lang="en-US" b="0" dirty="0">
                <a:solidFill>
                  <a:srgbClr val="003366"/>
                </a:solidFill>
                <a:effectLst/>
                <a:latin typeface="+mj-lt"/>
              </a:rPr>
            </a:br>
            <a:r>
              <a:rPr lang="en-US" i="1" dirty="0">
                <a:solidFill>
                  <a:srgbClr val="003366"/>
                </a:solidFill>
              </a:rPr>
              <a:t>( </a:t>
            </a:r>
            <a:r>
              <a:rPr lang="en-US" i="1" dirty="0" err="1">
                <a:solidFill>
                  <a:srgbClr val="003366"/>
                </a:solidFill>
              </a:rPr>
              <a:t>Sách</a:t>
            </a:r>
            <a:r>
              <a:rPr lang="en-US" i="1" dirty="0">
                <a:solidFill>
                  <a:srgbClr val="003366"/>
                </a:solidFill>
              </a:rPr>
              <a:t> </a:t>
            </a:r>
            <a:r>
              <a:rPr lang="en-US" i="1" dirty="0" err="1">
                <a:solidFill>
                  <a:srgbClr val="003366"/>
                </a:solidFill>
              </a:rPr>
              <a:t>bài</a:t>
            </a:r>
            <a:r>
              <a:rPr lang="en-US" i="1" dirty="0">
                <a:solidFill>
                  <a:srgbClr val="003366"/>
                </a:solidFill>
              </a:rPr>
              <a:t> </a:t>
            </a:r>
            <a:r>
              <a:rPr lang="en-US" i="1" dirty="0" err="1">
                <a:solidFill>
                  <a:srgbClr val="003366"/>
                </a:solidFill>
              </a:rPr>
              <a:t>đọc</a:t>
            </a:r>
            <a:r>
              <a:rPr lang="en-US" i="1" dirty="0">
                <a:solidFill>
                  <a:srgbClr val="003366"/>
                </a:solidFill>
              </a:rPr>
              <a:t> </a:t>
            </a:r>
            <a:r>
              <a:rPr lang="en-US" i="1" dirty="0" err="1">
                <a:solidFill>
                  <a:srgbClr val="003366"/>
                </a:solidFill>
              </a:rPr>
              <a:t>quyển</a:t>
            </a:r>
            <a:r>
              <a:rPr lang="en-US" i="1" dirty="0">
                <a:solidFill>
                  <a:srgbClr val="003366"/>
                </a:solidFill>
              </a:rPr>
              <a:t> 2 </a:t>
            </a:r>
            <a:r>
              <a:rPr lang="en-US" i="1" dirty="0" err="1">
                <a:solidFill>
                  <a:srgbClr val="003366"/>
                </a:solidFill>
              </a:rPr>
              <a:t>trang</a:t>
            </a:r>
            <a:r>
              <a:rPr lang="en-US" i="1" dirty="0">
                <a:solidFill>
                  <a:srgbClr val="003366"/>
                </a:solidFill>
              </a:rPr>
              <a:t> 779 )</a:t>
            </a:r>
            <a:endParaRPr lang="en-US" b="0" i="1" dirty="0">
              <a:solidFill>
                <a:srgbClr val="003366"/>
              </a:solidFill>
              <a:effectLst/>
            </a:endParaRPr>
          </a:p>
        </p:txBody>
      </p:sp>
    </p:spTree>
    <p:extLst>
      <p:ext uri="{BB962C8B-B14F-4D97-AF65-F5344CB8AC3E}">
        <p14:creationId xmlns:p14="http://schemas.microsoft.com/office/powerpoint/2010/main" val="1564085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b="0" u="sng" dirty="0">
                <a:solidFill>
                  <a:srgbClr val="993300"/>
                </a:solidFill>
                <a:effectLst/>
              </a:rPr>
              <a:t>Tk1:</a:t>
            </a:r>
            <a:r>
              <a:rPr lang="en-US" sz="4800" b="0" dirty="0">
                <a:solidFill>
                  <a:srgbClr val="003366"/>
                </a:solidFill>
                <a:effectLst/>
              </a:rPr>
              <a:t> </a:t>
            </a:r>
            <a:r>
              <a:rPr lang="vi-VN" sz="4800" dirty="0">
                <a:solidFill>
                  <a:srgbClr val="002060"/>
                </a:solidFill>
              </a:rPr>
              <a:t>Mẹ về thiên cung trời cao ca hát vang rền. Mẹ về thiên cung trần gian hướng mắt nhìn lên. </a:t>
            </a:r>
            <a:r>
              <a:rPr lang="en-US" sz="4800" dirty="0">
                <a:solidFill>
                  <a:srgbClr val="002060"/>
                </a:solidFill>
              </a:rPr>
              <a:t>T</a:t>
            </a:r>
            <a:r>
              <a:rPr lang="vi-VN" sz="4800" dirty="0">
                <a:solidFill>
                  <a:srgbClr val="002060"/>
                </a:solidFill>
              </a:rPr>
              <a:t>riều thần thánh vui mừng cùng trần gian tưng bừng, trổi nhạc lên hòa vang mừng Mẹ hiển vinh. </a:t>
            </a:r>
            <a:endParaRPr lang="en-US" sz="4800" b="0" dirty="0">
              <a:solidFill>
                <a:srgbClr val="002060"/>
              </a:solidFill>
              <a:effectLst/>
            </a:endParaRPr>
          </a:p>
        </p:txBody>
      </p:sp>
    </p:spTree>
    <p:extLst>
      <p:ext uri="{BB962C8B-B14F-4D97-AF65-F5344CB8AC3E}">
        <p14:creationId xmlns:p14="http://schemas.microsoft.com/office/powerpoint/2010/main" val="1261100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u="sng" dirty="0" err="1">
                <a:solidFill>
                  <a:srgbClr val="993300"/>
                </a:solidFill>
              </a:rPr>
              <a:t>Đk</a:t>
            </a:r>
            <a:r>
              <a:rPr lang="en-US" sz="5400" b="0" u="sng" dirty="0">
                <a:solidFill>
                  <a:srgbClr val="993300"/>
                </a:solidFill>
                <a:effectLst/>
              </a:rPr>
              <a:t>:</a:t>
            </a:r>
            <a:r>
              <a:rPr lang="en-US" sz="5400" b="0" dirty="0">
                <a:solidFill>
                  <a:srgbClr val="003366"/>
                </a:solidFill>
                <a:effectLst/>
              </a:rPr>
              <a:t> </a:t>
            </a:r>
            <a:r>
              <a:rPr lang="en-US" sz="5400" dirty="0">
                <a:solidFill>
                  <a:srgbClr val="002060"/>
                </a:solidFill>
              </a:rPr>
              <a:t>H</a:t>
            </a:r>
            <a:r>
              <a:rPr lang="vi-VN" sz="5400" dirty="0">
                <a:solidFill>
                  <a:srgbClr val="002060"/>
                </a:solidFill>
              </a:rPr>
              <a:t>át khen mừng kính Nữ Vương Thiên Đàng. Xác thân linh hồn về bên Ngai Chúa. Hát khen Av</a:t>
            </a:r>
            <a:r>
              <a:rPr lang="en-US" sz="5400" dirty="0">
                <a:solidFill>
                  <a:srgbClr val="002060"/>
                </a:solidFill>
              </a:rPr>
              <a:t>e</a:t>
            </a:r>
            <a:r>
              <a:rPr lang="vi-VN" sz="5400" dirty="0">
                <a:solidFill>
                  <a:srgbClr val="002060"/>
                </a:solidFill>
              </a:rPr>
              <a:t> Maria chốn cao xin Mẹ chở che đỡ nâng</a:t>
            </a:r>
            <a:endParaRPr lang="en-US" sz="5400" b="0" dirty="0">
              <a:solidFill>
                <a:srgbClr val="002060"/>
              </a:solidFill>
              <a:effectLst/>
            </a:endParaRPr>
          </a:p>
        </p:txBody>
      </p:sp>
    </p:spTree>
    <p:extLst>
      <p:ext uri="{BB962C8B-B14F-4D97-AF65-F5344CB8AC3E}">
        <p14:creationId xmlns:p14="http://schemas.microsoft.com/office/powerpoint/2010/main" val="789479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000" b="0" u="sng" dirty="0">
                <a:solidFill>
                  <a:srgbClr val="993300"/>
                </a:solidFill>
                <a:effectLst/>
                <a:latin typeface="+mj-lt"/>
              </a:rPr>
              <a:t>Tk2:</a:t>
            </a:r>
            <a:r>
              <a:rPr lang="en-US" sz="5000" b="0" dirty="0">
                <a:solidFill>
                  <a:srgbClr val="003366"/>
                </a:solidFill>
                <a:effectLst/>
                <a:latin typeface="+mj-lt"/>
              </a:rPr>
              <a:t> </a:t>
            </a:r>
            <a:r>
              <a:rPr lang="vi-VN" sz="5000" dirty="0">
                <a:solidFill>
                  <a:srgbClr val="002060"/>
                </a:solidFill>
              </a:rPr>
              <a:t>Mẹ về thiên cung trời </a:t>
            </a:r>
            <a:r>
              <a:rPr lang="en-US" sz="5000" dirty="0" err="1">
                <a:solidFill>
                  <a:srgbClr val="002060"/>
                </a:solidFill>
              </a:rPr>
              <a:t>triều</a:t>
            </a:r>
            <a:r>
              <a:rPr lang="en-US" sz="5000" dirty="0">
                <a:solidFill>
                  <a:srgbClr val="002060"/>
                </a:solidFill>
              </a:rPr>
              <a:t> </a:t>
            </a:r>
            <a:r>
              <a:rPr lang="en-US" sz="5000" dirty="0" err="1">
                <a:solidFill>
                  <a:srgbClr val="002060"/>
                </a:solidFill>
              </a:rPr>
              <a:t>thiên</a:t>
            </a:r>
            <a:r>
              <a:rPr lang="en-US" sz="5000" dirty="0">
                <a:solidFill>
                  <a:srgbClr val="002060"/>
                </a:solidFill>
              </a:rPr>
              <a:t> </a:t>
            </a:r>
            <a:r>
              <a:rPr lang="en-US" sz="5000" dirty="0" err="1">
                <a:solidFill>
                  <a:srgbClr val="002060"/>
                </a:solidFill>
              </a:rPr>
              <a:t>rực</a:t>
            </a:r>
            <a:r>
              <a:rPr lang="en-US" sz="5000" dirty="0">
                <a:solidFill>
                  <a:srgbClr val="002060"/>
                </a:solidFill>
              </a:rPr>
              <a:t> </a:t>
            </a:r>
            <a:r>
              <a:rPr lang="en-US" sz="5000" dirty="0" err="1">
                <a:solidFill>
                  <a:srgbClr val="002060"/>
                </a:solidFill>
              </a:rPr>
              <a:t>rỡ</a:t>
            </a:r>
            <a:r>
              <a:rPr lang="en-US" sz="5000" dirty="0">
                <a:solidFill>
                  <a:srgbClr val="002060"/>
                </a:solidFill>
              </a:rPr>
              <a:t> </a:t>
            </a:r>
            <a:r>
              <a:rPr lang="en-US" sz="5000" dirty="0" err="1">
                <a:solidFill>
                  <a:srgbClr val="002060"/>
                </a:solidFill>
              </a:rPr>
              <a:t>huy</a:t>
            </a:r>
            <a:r>
              <a:rPr lang="en-US" sz="5000" dirty="0">
                <a:solidFill>
                  <a:srgbClr val="002060"/>
                </a:solidFill>
              </a:rPr>
              <a:t> </a:t>
            </a:r>
            <a:r>
              <a:rPr lang="en-US" sz="5000" dirty="0" err="1">
                <a:solidFill>
                  <a:srgbClr val="002060"/>
                </a:solidFill>
              </a:rPr>
              <a:t>hoang</a:t>
            </a:r>
            <a:r>
              <a:rPr lang="vi-VN" sz="5000" dirty="0">
                <a:solidFill>
                  <a:srgbClr val="002060"/>
                </a:solidFill>
              </a:rPr>
              <a:t>. Mẹ về thiên cung </a:t>
            </a:r>
            <a:r>
              <a:rPr lang="en-US" sz="5000" dirty="0" err="1">
                <a:solidFill>
                  <a:srgbClr val="002060"/>
                </a:solidFill>
              </a:rPr>
              <a:t>đoàn</a:t>
            </a:r>
            <a:r>
              <a:rPr lang="en-US" sz="5000" dirty="0">
                <a:solidFill>
                  <a:srgbClr val="002060"/>
                </a:solidFill>
              </a:rPr>
              <a:t> con </a:t>
            </a:r>
            <a:r>
              <a:rPr lang="en-US" sz="5000" dirty="0" err="1">
                <a:solidFill>
                  <a:srgbClr val="002060"/>
                </a:solidFill>
              </a:rPr>
              <a:t>theo</a:t>
            </a:r>
            <a:r>
              <a:rPr lang="en-US" sz="5000" dirty="0">
                <a:solidFill>
                  <a:srgbClr val="002060"/>
                </a:solidFill>
              </a:rPr>
              <a:t> b</a:t>
            </a:r>
            <a:r>
              <a:rPr lang="vi-VN" sz="5000" dirty="0">
                <a:solidFill>
                  <a:srgbClr val="002060"/>
                </a:solidFill>
              </a:rPr>
              <a:t>ư</a:t>
            </a:r>
            <a:r>
              <a:rPr lang="en-US" sz="5000" dirty="0" err="1">
                <a:solidFill>
                  <a:srgbClr val="002060"/>
                </a:solidFill>
              </a:rPr>
              <a:t>ớc</a:t>
            </a:r>
            <a:r>
              <a:rPr lang="en-US" sz="5000" dirty="0">
                <a:solidFill>
                  <a:srgbClr val="002060"/>
                </a:solidFill>
              </a:rPr>
              <a:t> </a:t>
            </a:r>
            <a:r>
              <a:rPr lang="en-US" sz="5000" dirty="0" err="1">
                <a:solidFill>
                  <a:srgbClr val="002060"/>
                </a:solidFill>
              </a:rPr>
              <a:t>Mẹ</a:t>
            </a:r>
            <a:r>
              <a:rPr lang="en-US" sz="5000" dirty="0">
                <a:solidFill>
                  <a:srgbClr val="002060"/>
                </a:solidFill>
              </a:rPr>
              <a:t> </a:t>
            </a:r>
            <a:r>
              <a:rPr lang="en-US" sz="5000" dirty="0" err="1">
                <a:solidFill>
                  <a:srgbClr val="002060"/>
                </a:solidFill>
              </a:rPr>
              <a:t>liên</a:t>
            </a:r>
            <a:r>
              <a:rPr lang="vi-VN" sz="5000" dirty="0">
                <a:solidFill>
                  <a:srgbClr val="002060"/>
                </a:solidFill>
              </a:rPr>
              <a:t>. </a:t>
            </a:r>
            <a:r>
              <a:rPr lang="en-US" sz="5000" dirty="0" err="1">
                <a:solidFill>
                  <a:srgbClr val="002060"/>
                </a:solidFill>
              </a:rPr>
              <a:t>Mẹ</a:t>
            </a:r>
            <a:r>
              <a:rPr lang="en-US" sz="5000" dirty="0">
                <a:solidFill>
                  <a:srgbClr val="002060"/>
                </a:solidFill>
              </a:rPr>
              <a:t> </a:t>
            </a:r>
            <a:r>
              <a:rPr lang="en-US" sz="5000" dirty="0" err="1">
                <a:solidFill>
                  <a:srgbClr val="002060"/>
                </a:solidFill>
              </a:rPr>
              <a:t>là</a:t>
            </a:r>
            <a:r>
              <a:rPr lang="en-US" sz="5000" dirty="0">
                <a:solidFill>
                  <a:srgbClr val="002060"/>
                </a:solidFill>
              </a:rPr>
              <a:t> </a:t>
            </a:r>
            <a:r>
              <a:rPr lang="en-US" sz="5000" dirty="0" err="1">
                <a:solidFill>
                  <a:srgbClr val="002060"/>
                </a:solidFill>
              </a:rPr>
              <a:t>ánh</a:t>
            </a:r>
            <a:r>
              <a:rPr lang="en-US" sz="5000" dirty="0">
                <a:solidFill>
                  <a:srgbClr val="002060"/>
                </a:solidFill>
              </a:rPr>
              <a:t> </a:t>
            </a:r>
            <a:r>
              <a:rPr lang="en-US" sz="5000" dirty="0" err="1">
                <a:solidFill>
                  <a:srgbClr val="002060"/>
                </a:solidFill>
              </a:rPr>
              <a:t>sao</a:t>
            </a:r>
            <a:r>
              <a:rPr lang="en-US" sz="5000" dirty="0">
                <a:solidFill>
                  <a:srgbClr val="002060"/>
                </a:solidFill>
              </a:rPr>
              <a:t> </a:t>
            </a:r>
            <a:r>
              <a:rPr lang="en-US" sz="5000" dirty="0" err="1">
                <a:solidFill>
                  <a:srgbClr val="002060"/>
                </a:solidFill>
              </a:rPr>
              <a:t>trời</a:t>
            </a:r>
            <a:r>
              <a:rPr lang="en-US" sz="5000" dirty="0">
                <a:solidFill>
                  <a:srgbClr val="002060"/>
                </a:solidFill>
              </a:rPr>
              <a:t> </a:t>
            </a:r>
            <a:r>
              <a:rPr lang="en-US" sz="5000" dirty="0" err="1">
                <a:solidFill>
                  <a:srgbClr val="002060"/>
                </a:solidFill>
              </a:rPr>
              <a:t>là</a:t>
            </a:r>
            <a:r>
              <a:rPr lang="en-US" sz="5000" dirty="0">
                <a:solidFill>
                  <a:srgbClr val="002060"/>
                </a:solidFill>
              </a:rPr>
              <a:t> </a:t>
            </a:r>
            <a:r>
              <a:rPr lang="en-US" sz="5000" dirty="0" err="1">
                <a:solidFill>
                  <a:srgbClr val="002060"/>
                </a:solidFill>
              </a:rPr>
              <a:t>vâng</a:t>
            </a:r>
            <a:r>
              <a:rPr lang="en-US" sz="5000" dirty="0">
                <a:solidFill>
                  <a:srgbClr val="002060"/>
                </a:solidFill>
              </a:rPr>
              <a:t> </a:t>
            </a:r>
            <a:r>
              <a:rPr lang="en-US" sz="5000" dirty="0" err="1">
                <a:solidFill>
                  <a:srgbClr val="002060"/>
                </a:solidFill>
              </a:rPr>
              <a:t>trăng</a:t>
            </a:r>
            <a:r>
              <a:rPr lang="en-US" sz="5000" dirty="0">
                <a:solidFill>
                  <a:srgbClr val="002060"/>
                </a:solidFill>
              </a:rPr>
              <a:t> </a:t>
            </a:r>
            <a:r>
              <a:rPr lang="en-US" sz="5000" dirty="0" err="1">
                <a:solidFill>
                  <a:srgbClr val="002060"/>
                </a:solidFill>
              </a:rPr>
              <a:t>sáng</a:t>
            </a:r>
            <a:r>
              <a:rPr lang="en-US" sz="5000" dirty="0">
                <a:solidFill>
                  <a:srgbClr val="002060"/>
                </a:solidFill>
              </a:rPr>
              <a:t> </a:t>
            </a:r>
            <a:r>
              <a:rPr lang="en-US" sz="5000" dirty="0" err="1">
                <a:solidFill>
                  <a:srgbClr val="002060"/>
                </a:solidFill>
              </a:rPr>
              <a:t>ngời</a:t>
            </a:r>
            <a:r>
              <a:rPr lang="en-US" sz="5000" dirty="0">
                <a:solidFill>
                  <a:srgbClr val="002060"/>
                </a:solidFill>
              </a:rPr>
              <a:t>, </a:t>
            </a:r>
            <a:r>
              <a:rPr lang="en-US" sz="5000" dirty="0" err="1">
                <a:solidFill>
                  <a:srgbClr val="002060"/>
                </a:solidFill>
              </a:rPr>
              <a:t>để</a:t>
            </a:r>
            <a:r>
              <a:rPr lang="en-US" sz="5000" dirty="0">
                <a:solidFill>
                  <a:srgbClr val="002060"/>
                </a:solidFill>
              </a:rPr>
              <a:t> </a:t>
            </a:r>
            <a:r>
              <a:rPr lang="en-US" sz="5000" dirty="0" err="1">
                <a:solidFill>
                  <a:srgbClr val="002060"/>
                </a:solidFill>
              </a:rPr>
              <a:t>từ</a:t>
            </a:r>
            <a:r>
              <a:rPr lang="en-US" sz="5000" dirty="0">
                <a:solidFill>
                  <a:srgbClr val="002060"/>
                </a:solidFill>
              </a:rPr>
              <a:t> nay </a:t>
            </a:r>
            <a:r>
              <a:rPr lang="en-US" sz="5000" dirty="0" err="1">
                <a:solidFill>
                  <a:srgbClr val="002060"/>
                </a:solidFill>
              </a:rPr>
              <a:t>bình</a:t>
            </a:r>
            <a:r>
              <a:rPr lang="en-US" sz="5000" dirty="0">
                <a:solidFill>
                  <a:srgbClr val="002060"/>
                </a:solidFill>
              </a:rPr>
              <a:t> </a:t>
            </a:r>
            <a:r>
              <a:rPr lang="en-US" sz="5000" dirty="0" err="1">
                <a:solidFill>
                  <a:srgbClr val="002060"/>
                </a:solidFill>
              </a:rPr>
              <a:t>minh</a:t>
            </a:r>
            <a:r>
              <a:rPr lang="en-US" sz="5000" dirty="0">
                <a:solidFill>
                  <a:srgbClr val="002060"/>
                </a:solidFill>
              </a:rPr>
              <a:t> </a:t>
            </a:r>
            <a:r>
              <a:rPr lang="en-US" sz="5000" dirty="0" err="1">
                <a:solidFill>
                  <a:srgbClr val="002060"/>
                </a:solidFill>
              </a:rPr>
              <a:t>đẩy</a:t>
            </a:r>
            <a:r>
              <a:rPr lang="en-US" sz="5000" dirty="0">
                <a:solidFill>
                  <a:srgbClr val="002060"/>
                </a:solidFill>
              </a:rPr>
              <a:t> </a:t>
            </a:r>
            <a:r>
              <a:rPr lang="en-US" sz="5000" dirty="0" err="1">
                <a:solidFill>
                  <a:srgbClr val="002060"/>
                </a:solidFill>
              </a:rPr>
              <a:t>lùi</a:t>
            </a:r>
            <a:r>
              <a:rPr lang="en-US" sz="5000" dirty="0">
                <a:solidFill>
                  <a:srgbClr val="002060"/>
                </a:solidFill>
              </a:rPr>
              <a:t> </a:t>
            </a:r>
            <a:r>
              <a:rPr lang="en-US" sz="5000" dirty="0" err="1">
                <a:solidFill>
                  <a:srgbClr val="002060"/>
                </a:solidFill>
              </a:rPr>
              <a:t>bóng</a:t>
            </a:r>
            <a:r>
              <a:rPr lang="en-US" sz="5000" dirty="0">
                <a:solidFill>
                  <a:srgbClr val="002060"/>
                </a:solidFill>
              </a:rPr>
              <a:t> </a:t>
            </a:r>
            <a:r>
              <a:rPr lang="en-US" sz="5000" dirty="0" err="1">
                <a:solidFill>
                  <a:srgbClr val="002060"/>
                </a:solidFill>
              </a:rPr>
              <a:t>đêm</a:t>
            </a:r>
            <a:r>
              <a:rPr lang="en-US" sz="5000" dirty="0">
                <a:solidFill>
                  <a:srgbClr val="002060"/>
                </a:solidFill>
              </a:rPr>
              <a:t>. </a:t>
            </a:r>
            <a:endParaRPr lang="en-US" sz="5000" b="0" dirty="0">
              <a:solidFill>
                <a:srgbClr val="002060"/>
              </a:solidFill>
              <a:effectLst/>
              <a:latin typeface="+mj-lt"/>
            </a:endParaRPr>
          </a:p>
        </p:txBody>
      </p:sp>
    </p:spTree>
    <p:extLst>
      <p:ext uri="{BB962C8B-B14F-4D97-AF65-F5344CB8AC3E}">
        <p14:creationId xmlns:p14="http://schemas.microsoft.com/office/powerpoint/2010/main" val="75001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u="sng" dirty="0" err="1">
                <a:solidFill>
                  <a:srgbClr val="C00000"/>
                </a:solidFill>
              </a:rPr>
              <a:t>Đk</a:t>
            </a:r>
            <a:r>
              <a:rPr lang="en-US" sz="5400" b="0" u="sng" dirty="0">
                <a:solidFill>
                  <a:srgbClr val="C00000"/>
                </a:solidFill>
                <a:effectLst/>
              </a:rPr>
              <a:t>:</a:t>
            </a:r>
            <a:r>
              <a:rPr lang="en-US" sz="5400" b="0" dirty="0">
                <a:solidFill>
                  <a:srgbClr val="003366"/>
                </a:solidFill>
                <a:effectLst/>
              </a:rPr>
              <a:t> </a:t>
            </a:r>
            <a:r>
              <a:rPr lang="en-US" sz="5400" dirty="0">
                <a:solidFill>
                  <a:srgbClr val="002060"/>
                </a:solidFill>
              </a:rPr>
              <a:t>H</a:t>
            </a:r>
            <a:r>
              <a:rPr lang="vi-VN" sz="5400" dirty="0">
                <a:solidFill>
                  <a:srgbClr val="002060"/>
                </a:solidFill>
              </a:rPr>
              <a:t>át khen mừng kính Nữ Vương Thiên Đàng. Xác thân linh hồn về bên Ngai Chúa. Hát khen Av</a:t>
            </a:r>
            <a:r>
              <a:rPr lang="en-US" sz="5400" dirty="0">
                <a:solidFill>
                  <a:srgbClr val="002060"/>
                </a:solidFill>
              </a:rPr>
              <a:t>e</a:t>
            </a:r>
            <a:r>
              <a:rPr lang="vi-VN" sz="5400" dirty="0">
                <a:solidFill>
                  <a:srgbClr val="002060"/>
                </a:solidFill>
              </a:rPr>
              <a:t> Maria chốn cao xin Mẹ chở che đỡ nâng</a:t>
            </a:r>
            <a:endParaRPr lang="en-US" sz="5400" b="0" dirty="0">
              <a:solidFill>
                <a:srgbClr val="002060"/>
              </a:solidFill>
              <a:effectLst/>
            </a:endParaRPr>
          </a:p>
        </p:txBody>
      </p:sp>
    </p:spTree>
    <p:extLst>
      <p:ext uri="{BB962C8B-B14F-4D97-AF65-F5344CB8AC3E}">
        <p14:creationId xmlns:p14="http://schemas.microsoft.com/office/powerpoint/2010/main" val="2474463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1481051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i="1" dirty="0">
                <a:solidFill>
                  <a:srgbClr val="FF0000"/>
                </a:solidFill>
                <a:effectLst/>
                <a:latin typeface="+mj-lt"/>
                <a:cs typeface="Times New Roman" panose="02020603050405020304" pitchFamily="18" charset="0"/>
              </a:rPr>
              <a:t>KINH VINH </a:t>
            </a:r>
            <a:r>
              <a:rPr lang="en-US" sz="7200" b="0" i="1" dirty="0" smtClean="0">
                <a:solidFill>
                  <a:srgbClr val="FF0000"/>
                </a:solidFill>
                <a:effectLst/>
                <a:latin typeface="+mj-lt"/>
                <a:cs typeface="Times New Roman" panose="02020603050405020304" pitchFamily="18" charset="0"/>
              </a:rPr>
              <a:t>DANH</a:t>
            </a:r>
          </a:p>
          <a:p>
            <a:pPr eaLnBrk="1" hangingPunct="1">
              <a:lnSpc>
                <a:spcPct val="150000"/>
              </a:lnSpc>
            </a:pPr>
            <a:r>
              <a:rPr lang="en-US" sz="7200" b="0" i="1" dirty="0" err="1" smtClean="0">
                <a:solidFill>
                  <a:srgbClr val="FF0000"/>
                </a:solidFill>
                <a:effectLst/>
                <a:latin typeface="+mj-lt"/>
                <a:cs typeface="Times New Roman" panose="02020603050405020304" pitchFamily="18" charset="0"/>
              </a:rPr>
              <a:t>Ca</a:t>
            </a:r>
            <a:r>
              <a:rPr lang="en-US" sz="7200" b="0" i="1" dirty="0" smtClean="0">
                <a:solidFill>
                  <a:srgbClr val="FF0000"/>
                </a:solidFill>
                <a:effectLst/>
                <a:latin typeface="+mj-lt"/>
                <a:cs typeface="Times New Roman" panose="02020603050405020304" pitchFamily="18" charset="0"/>
              </a:rPr>
              <a:t> </a:t>
            </a:r>
            <a:r>
              <a:rPr lang="en-US" sz="7200" b="0" i="1" dirty="0" err="1" smtClean="0">
                <a:solidFill>
                  <a:srgbClr val="FF0000"/>
                </a:solidFill>
                <a:effectLst/>
                <a:latin typeface="+mj-lt"/>
                <a:cs typeface="Times New Roman" panose="02020603050405020304" pitchFamily="18" charset="0"/>
              </a:rPr>
              <a:t>Lên</a:t>
            </a:r>
            <a:r>
              <a:rPr lang="en-US" sz="7200" b="0" i="1" dirty="0" smtClean="0">
                <a:solidFill>
                  <a:srgbClr val="FF0000"/>
                </a:solidFill>
                <a:effectLst/>
                <a:latin typeface="+mj-lt"/>
                <a:cs typeface="Times New Roman" panose="02020603050405020304" pitchFamily="18" charset="0"/>
              </a:rPr>
              <a:t> </a:t>
            </a:r>
            <a:r>
              <a:rPr lang="en-US" sz="7200" b="0" i="1" dirty="0" err="1" smtClean="0">
                <a:solidFill>
                  <a:srgbClr val="FF0000"/>
                </a:solidFill>
                <a:effectLst/>
                <a:latin typeface="+mj-lt"/>
                <a:cs typeface="Times New Roman" panose="02020603050405020304" pitchFamily="18" charset="0"/>
              </a:rPr>
              <a:t>Đi</a:t>
            </a:r>
            <a:r>
              <a:rPr lang="en-US" sz="7200" b="0" i="1" dirty="0" smtClean="0">
                <a:solidFill>
                  <a:srgbClr val="FF0000"/>
                </a:solidFill>
                <a:effectLst/>
                <a:latin typeface="+mj-lt"/>
                <a:cs typeface="Times New Roman" panose="02020603050405020304" pitchFamily="18" charset="0"/>
              </a:rPr>
              <a:t> 2</a:t>
            </a:r>
            <a:endParaRPr lang="vi-VN" sz="7200" b="0" i="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561843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993300"/>
              </a:solidFill>
              <a:effectLst/>
              <a:latin typeface="+mj-lt"/>
              <a:cs typeface="Times New Roman" panose="02020603050405020304" pitchFamily="18" charset="0"/>
            </a:endParaRPr>
          </a:p>
          <a:p>
            <a:pPr eaLnBrk="1" hangingPunct="1">
              <a:lnSpc>
                <a:spcPct val="150000"/>
              </a:lnSpc>
            </a:pPr>
            <a:r>
              <a:rPr lang="en-US" sz="7200" b="0" dirty="0">
                <a:solidFill>
                  <a:srgbClr val="993300"/>
                </a:solidFill>
                <a:effectLst/>
                <a:latin typeface="+mj-lt"/>
                <a:cs typeface="Times New Roman" panose="02020603050405020304" pitchFamily="18" charset="0"/>
              </a:rPr>
              <a:t>KINH VINH DANH</a:t>
            </a:r>
            <a:endParaRPr lang="vi-VN" sz="7200" b="0" dirty="0">
              <a:solidFill>
                <a:srgbClr val="9933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634499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993300"/>
                </a:solidFill>
                <a:effectLst/>
                <a:latin typeface="+mj-lt"/>
                <a:cs typeface="Times New Roman" panose="02020603050405020304" pitchFamily="18" charset="0"/>
              </a:rPr>
              <a:t>Chủ tế: </a:t>
            </a:r>
            <a:r>
              <a:rPr lang="vi-VN" sz="5400" b="0" i="1" dirty="0">
                <a:solidFill>
                  <a:srgbClr val="993300"/>
                </a:solidFill>
                <a:effectLst/>
                <a:latin typeface="+mj-lt"/>
                <a:cs typeface="Times New Roman" panose="02020603050405020304" pitchFamily="18" charset="0"/>
              </a:rPr>
              <a:t>Vinh danh Thiên Chúa trên các tầng trời.</a:t>
            </a:r>
            <a:r>
              <a:rPr lang="vi-VN" sz="5400" b="0" i="1" dirty="0">
                <a:solidFill>
                  <a:srgbClr val="C00000"/>
                </a:solidFill>
                <a:effectLst/>
                <a:latin typeface="+mj-lt"/>
                <a:cs typeface="Times New Roman" panose="02020603050405020304" pitchFamily="18" charset="0"/>
              </a:rPr>
              <a:t> </a:t>
            </a:r>
            <a:r>
              <a:rPr lang="vi-VN" sz="5400" b="0" dirty="0" smtClean="0">
                <a:solidFill>
                  <a:srgbClr val="002060"/>
                </a:solidFill>
                <a:effectLst/>
                <a:latin typeface="+mj-lt"/>
                <a:cs typeface="Times New Roman" panose="02020603050405020304" pitchFamily="18" charset="0"/>
              </a:rPr>
              <a:t>Và </a:t>
            </a:r>
            <a:r>
              <a:rPr lang="vi-VN" sz="5400" b="0" dirty="0">
                <a:solidFill>
                  <a:srgbClr val="002060"/>
                </a:solidFill>
                <a:effectLst/>
                <a:latin typeface="+mj-lt"/>
                <a:cs typeface="Times New Roman" panose="02020603050405020304" pitchFamily="18" charset="0"/>
              </a:rPr>
              <a:t>bình an dưới thế, bình an dưới thế cho người thiện tâm. </a:t>
            </a:r>
            <a:endParaRPr lang="vi-VN" sz="72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69044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ngợi</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chúc</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tụng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thờ</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lạy</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tôn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cảm</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tạ</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vì</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quang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cao</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cả</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0452157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rgbClr val="002060"/>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9933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36960026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8461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rgbClr val="00206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2179896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rgbClr val="00206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6980073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rgbClr val="993300"/>
                </a:solidFill>
                <a:effectLst/>
                <a:latin typeface="+mj-lt"/>
                <a:cs typeface="Times New Roman" panose="02020603050405020304" pitchFamily="18" charset="0"/>
              </a:rPr>
              <a:t>Vì</a:t>
            </a:r>
            <a:r>
              <a:rPr lang="en-US" sz="4400" b="0" dirty="0">
                <a:solidFill>
                  <a:srgbClr val="993300"/>
                </a:solidFill>
                <a:effectLst/>
                <a:latin typeface="+mj-lt"/>
                <a:cs typeface="Times New Roman" panose="02020603050405020304" pitchFamily="18" charset="0"/>
              </a:rPr>
              <a:t> </a:t>
            </a:r>
            <a:r>
              <a:rPr lang="en-US" sz="4400" b="0" dirty="0" err="1">
                <a:solidFill>
                  <a:srgbClr val="993300"/>
                </a:solidFill>
                <a:effectLst/>
                <a:latin typeface="+mj-lt"/>
                <a:cs typeface="Times New Roman" panose="02020603050405020304" pitchFamily="18" charset="0"/>
              </a:rPr>
              <a:t>lạy</a:t>
            </a:r>
            <a:r>
              <a:rPr lang="en-US" sz="4400" b="0" dirty="0">
                <a:solidFill>
                  <a:srgbClr val="993300"/>
                </a:solidFill>
                <a:effectLst/>
                <a:latin typeface="+mj-lt"/>
                <a:cs typeface="Times New Roman" panose="02020603050405020304" pitchFamily="18" charset="0"/>
              </a:rPr>
              <a:t> </a:t>
            </a:r>
            <a:r>
              <a:rPr lang="en-US" sz="4400" b="0" dirty="0" err="1">
                <a:solidFill>
                  <a:srgbClr val="993300"/>
                </a:solidFill>
                <a:effectLst/>
                <a:latin typeface="+mj-lt"/>
                <a:cs typeface="Times New Roman" panose="02020603050405020304" pitchFamily="18" charset="0"/>
              </a:rPr>
              <a:t>Chúa</a:t>
            </a:r>
            <a:r>
              <a:rPr lang="en-US" sz="4400" b="0" dirty="0">
                <a:solidFill>
                  <a:srgbClr val="993300"/>
                </a:solidFill>
                <a:effectLst/>
                <a:latin typeface="+mj-lt"/>
                <a:cs typeface="Times New Roman" panose="02020603050405020304" pitchFamily="18" charset="0"/>
              </a:rPr>
              <a:t> </a:t>
            </a:r>
            <a:r>
              <a:rPr lang="en-US" sz="4400" b="0" dirty="0" err="1">
                <a:solidFill>
                  <a:srgbClr val="993300"/>
                </a:solidFill>
                <a:effectLst/>
                <a:latin typeface="+mj-lt"/>
                <a:cs typeface="Times New Roman" panose="02020603050405020304" pitchFamily="18" charset="0"/>
              </a:rPr>
              <a:t>Giê-su</a:t>
            </a:r>
            <a:r>
              <a:rPr lang="en-US" sz="4400" b="0" dirty="0">
                <a:solidFill>
                  <a:srgbClr val="993300"/>
                </a:solidFill>
                <a:effectLst/>
                <a:latin typeface="+mj-lt"/>
                <a:cs typeface="Times New Roman" panose="02020603050405020304" pitchFamily="18" charset="0"/>
              </a:rPr>
              <a:t> Ki-</a:t>
            </a:r>
            <a:r>
              <a:rPr lang="en-US" sz="4400" b="0" dirty="0" err="1">
                <a:solidFill>
                  <a:srgbClr val="993300"/>
                </a:solidFill>
                <a:effectLst/>
                <a:latin typeface="+mj-lt"/>
                <a:cs typeface="Times New Roman" panose="02020603050405020304" pitchFamily="18" charset="0"/>
              </a:rPr>
              <a:t>tô</a:t>
            </a:r>
            <a:r>
              <a:rPr lang="en-US" sz="4400" b="0" dirty="0">
                <a:solidFill>
                  <a:srgbClr val="993300"/>
                </a:solidFill>
                <a:effectLst/>
                <a:latin typeface="+mj-lt"/>
                <a:cs typeface="Times New Roman" panose="02020603050405020304" pitchFamily="18" charset="0"/>
              </a:rPr>
              <a:t>,</a:t>
            </a:r>
            <a:r>
              <a:rPr lang="en-US" sz="4400" b="0" dirty="0">
                <a:solidFill>
                  <a:srgbClr val="C0000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Thánh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Tối</a:t>
            </a:r>
            <a:r>
              <a:rPr lang="en-US" sz="4400" b="0" dirty="0">
                <a:solidFill>
                  <a:srgbClr val="002060"/>
                </a:solidFill>
                <a:effectLst/>
                <a:latin typeface="+mj-lt"/>
                <a:cs typeface="Times New Roman" panose="02020603050405020304" pitchFamily="18" charset="0"/>
              </a:rPr>
              <a:t> Cao, </a:t>
            </a:r>
            <a:r>
              <a:rPr lang="en-US" sz="4400" b="0" dirty="0" err="1">
                <a:solidFill>
                  <a:srgbClr val="002060"/>
                </a:solidFill>
                <a:effectLst/>
                <a:latin typeface="+mj-lt"/>
                <a:cs typeface="Times New Roman" panose="02020603050405020304" pitchFamily="18" charset="0"/>
              </a:rPr>
              <a:t>cùng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Đức</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Thánh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Thần</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trong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vinh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quang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Đức</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Cha. </a:t>
            </a:r>
            <a:r>
              <a:rPr lang="en-US" sz="4400" b="0" u="sng" dirty="0">
                <a:solidFill>
                  <a:srgbClr val="993300"/>
                </a:solidFill>
                <a:effectLst/>
                <a:latin typeface="+mj-lt"/>
                <a:cs typeface="Times New Roman" panose="02020603050405020304" pitchFamily="18" charset="0"/>
              </a:rPr>
              <a:t>A-men. A-men. </a:t>
            </a:r>
            <a:endParaRPr lang="vi-VN" sz="4400" b="0" u="sng" dirty="0">
              <a:solidFill>
                <a:srgbClr val="9933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6783770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sz="5000" dirty="0">
                <a:solidFill>
                  <a:srgbClr val="003399"/>
                </a:solidFill>
                <a:effectLst>
                  <a:outerShdw blurRad="38100" dist="38100" dir="2700000" algn="tl">
                    <a:srgbClr val="000000">
                      <a:alpha val="43137"/>
                    </a:srgbClr>
                  </a:outerShdw>
                </a:effectLst>
                <a:latin typeface="+mj-lt"/>
              </a:rPr>
              <a:t/>
            </a:r>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6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6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6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0315585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sz="5000" dirty="0">
                <a:solidFill>
                  <a:srgbClr val="003399"/>
                </a:solidFill>
                <a:effectLst>
                  <a:outerShdw blurRad="38100" dist="38100" dir="2700000" algn="tl">
                    <a:srgbClr val="000000">
                      <a:alpha val="43137"/>
                    </a:srgbClr>
                  </a:outerShdw>
                </a:effectLst>
                <a:latin typeface="+mj-lt"/>
              </a:rPr>
              <a:t/>
            </a:r>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5000" u="sng" dirty="0" err="1">
                <a:solidFill>
                  <a:srgbClr val="993300"/>
                </a:solidFill>
                <a:latin typeface="+mj-lt"/>
                <a:cs typeface="Times New Roman" panose="02020603050405020304" pitchFamily="18" charset="0"/>
              </a:rPr>
              <a:t>Chủ</a:t>
            </a:r>
            <a:r>
              <a:rPr lang="en-US" sz="5000" u="sng" dirty="0">
                <a:solidFill>
                  <a:srgbClr val="993300"/>
                </a:solidFill>
                <a:latin typeface="+mj-lt"/>
                <a:cs typeface="Times New Roman" panose="02020603050405020304" pitchFamily="18" charset="0"/>
              </a:rPr>
              <a:t> </a:t>
            </a:r>
            <a:r>
              <a:rPr lang="en-US" sz="5000" u="sng" dirty="0" err="1">
                <a:solidFill>
                  <a:srgbClr val="993300"/>
                </a:solidFill>
                <a:latin typeface="+mj-lt"/>
                <a:cs typeface="Times New Roman" panose="02020603050405020304" pitchFamily="18" charset="0"/>
              </a:rPr>
              <a:t>tế</a:t>
            </a:r>
            <a:r>
              <a:rPr lang="en-US" sz="5000" u="sng" dirty="0">
                <a:solidFill>
                  <a:srgbClr val="993300"/>
                </a:solidFill>
                <a:latin typeface="+mj-lt"/>
                <a:cs typeface="Times New Roman" panose="02020603050405020304" pitchFamily="18" charset="0"/>
              </a:rPr>
              <a:t>:</a:t>
            </a:r>
            <a:r>
              <a:rPr lang="en-US" sz="5000" dirty="0">
                <a:solidFill>
                  <a:srgbClr val="993300"/>
                </a:solidFill>
                <a:latin typeface="+mj-lt"/>
                <a:cs typeface="Times New Roman" panose="02020603050405020304" pitchFamily="18" charset="0"/>
              </a:rPr>
              <a:t> </a:t>
            </a:r>
            <a:r>
              <a:rPr lang="en-US" sz="5000" i="1" dirty="0" err="1">
                <a:solidFill>
                  <a:srgbClr val="993300"/>
                </a:solidFill>
                <a:latin typeface="+mj-lt"/>
                <a:cs typeface="Times New Roman" panose="02020603050405020304" pitchFamily="18" charset="0"/>
              </a:rPr>
              <a:t>Vinh</a:t>
            </a:r>
            <a:r>
              <a:rPr lang="en-US" sz="5000" i="1" dirty="0">
                <a:solidFill>
                  <a:srgbClr val="993300"/>
                </a:solidFill>
                <a:latin typeface="+mj-lt"/>
                <a:cs typeface="Times New Roman" panose="02020603050405020304" pitchFamily="18" charset="0"/>
              </a:rPr>
              <a:t> </a:t>
            </a:r>
            <a:r>
              <a:rPr lang="en-US" sz="5000" i="1" dirty="0" err="1">
                <a:solidFill>
                  <a:srgbClr val="993300"/>
                </a:solidFill>
                <a:latin typeface="+mj-lt"/>
                <a:cs typeface="Times New Roman" panose="02020603050405020304" pitchFamily="18" charset="0"/>
              </a:rPr>
              <a:t>danh</a:t>
            </a:r>
            <a:r>
              <a:rPr lang="en-US" sz="5000" i="1" dirty="0">
                <a:solidFill>
                  <a:srgbClr val="993300"/>
                </a:solidFill>
                <a:latin typeface="+mj-lt"/>
                <a:cs typeface="Times New Roman" panose="02020603050405020304" pitchFamily="18" charset="0"/>
              </a:rPr>
              <a:t> </a:t>
            </a:r>
            <a:r>
              <a:rPr lang="en-US" sz="5000" i="1" dirty="0" err="1">
                <a:solidFill>
                  <a:srgbClr val="993300"/>
                </a:solidFill>
                <a:latin typeface="+mj-lt"/>
                <a:cs typeface="Times New Roman" panose="02020603050405020304" pitchFamily="18" charset="0"/>
              </a:rPr>
              <a:t>Thiên</a:t>
            </a:r>
            <a:r>
              <a:rPr lang="en-US" sz="5000" i="1" dirty="0">
                <a:solidFill>
                  <a:srgbClr val="993300"/>
                </a:solidFill>
                <a:latin typeface="+mj-lt"/>
                <a:cs typeface="Times New Roman" panose="02020603050405020304" pitchFamily="18" charset="0"/>
              </a:rPr>
              <a:t> </a:t>
            </a:r>
            <a:r>
              <a:rPr lang="en-US" sz="5000" i="1" dirty="0" err="1">
                <a:solidFill>
                  <a:srgbClr val="993300"/>
                </a:solidFill>
                <a:latin typeface="+mj-lt"/>
                <a:cs typeface="Times New Roman" panose="02020603050405020304" pitchFamily="18" charset="0"/>
              </a:rPr>
              <a:t>Chúa</a:t>
            </a:r>
            <a:r>
              <a:rPr lang="en-US" sz="5000" i="1" dirty="0">
                <a:solidFill>
                  <a:srgbClr val="993300"/>
                </a:solidFill>
                <a:latin typeface="+mj-lt"/>
                <a:cs typeface="Times New Roman" panose="02020603050405020304" pitchFamily="18" charset="0"/>
              </a:rPr>
              <a:t> </a:t>
            </a:r>
            <a:r>
              <a:rPr lang="en-US" sz="5000" i="1" dirty="0" err="1">
                <a:solidFill>
                  <a:srgbClr val="993300"/>
                </a:solidFill>
                <a:latin typeface="+mj-lt"/>
                <a:cs typeface="Times New Roman" panose="02020603050405020304" pitchFamily="18" charset="0"/>
              </a:rPr>
              <a:t>trên</a:t>
            </a:r>
            <a:r>
              <a:rPr lang="en-US" sz="5000" i="1" dirty="0">
                <a:solidFill>
                  <a:srgbClr val="993300"/>
                </a:solidFill>
                <a:latin typeface="+mj-lt"/>
                <a:cs typeface="Times New Roman" panose="02020603050405020304" pitchFamily="18" charset="0"/>
              </a:rPr>
              <a:t> </a:t>
            </a:r>
            <a:r>
              <a:rPr lang="en-US" sz="5000" i="1" dirty="0" err="1">
                <a:solidFill>
                  <a:srgbClr val="993300"/>
                </a:solidFill>
                <a:latin typeface="+mj-lt"/>
                <a:cs typeface="Times New Roman" panose="02020603050405020304" pitchFamily="18" charset="0"/>
              </a:rPr>
              <a:t>các</a:t>
            </a:r>
            <a:r>
              <a:rPr lang="en-US" sz="5000" i="1" dirty="0">
                <a:solidFill>
                  <a:srgbClr val="993300"/>
                </a:solidFill>
                <a:latin typeface="+mj-lt"/>
                <a:cs typeface="Times New Roman" panose="02020603050405020304" pitchFamily="18" charset="0"/>
              </a:rPr>
              <a:t> </a:t>
            </a:r>
            <a:r>
              <a:rPr lang="en-US" sz="5000" i="1" dirty="0" err="1">
                <a:solidFill>
                  <a:srgbClr val="993300"/>
                </a:solidFill>
                <a:latin typeface="+mj-lt"/>
                <a:cs typeface="Times New Roman" panose="02020603050405020304" pitchFamily="18" charset="0"/>
              </a:rPr>
              <a:t>tầng</a:t>
            </a:r>
            <a:r>
              <a:rPr lang="en-US" sz="5000" i="1" dirty="0">
                <a:solidFill>
                  <a:srgbClr val="993300"/>
                </a:solidFill>
                <a:latin typeface="+mj-lt"/>
                <a:cs typeface="Times New Roman" panose="02020603050405020304" pitchFamily="18" charset="0"/>
              </a:rPr>
              <a:t> </a:t>
            </a:r>
            <a:r>
              <a:rPr lang="en-US" sz="5000" i="1" dirty="0" err="1">
                <a:solidFill>
                  <a:srgbClr val="993300"/>
                </a:solidFill>
                <a:latin typeface="+mj-lt"/>
                <a:cs typeface="Times New Roman" panose="02020603050405020304" pitchFamily="18" charset="0"/>
              </a:rPr>
              <a:t>trời</a:t>
            </a:r>
            <a:r>
              <a:rPr lang="en-US" sz="5000" i="1" dirty="0">
                <a:solidFill>
                  <a:srgbClr val="993300"/>
                </a:solidFill>
                <a:latin typeface="+mj-lt"/>
                <a:cs typeface="Times New Roman" panose="02020603050405020304" pitchFamily="18" charset="0"/>
              </a:rPr>
              <a:t>.</a:t>
            </a:r>
            <a:br>
              <a:rPr lang="en-US" sz="5000" i="1" dirty="0">
                <a:solidFill>
                  <a:srgbClr val="993300"/>
                </a:solidFill>
                <a:latin typeface="+mj-lt"/>
                <a:cs typeface="Times New Roman" panose="02020603050405020304" pitchFamily="18" charset="0"/>
              </a:rPr>
            </a:br>
            <a:r>
              <a:rPr lang="vi-VN" sz="5000" u="sng" dirty="0">
                <a:solidFill>
                  <a:srgbClr val="993300"/>
                </a:solidFill>
                <a:latin typeface="+mj-lt"/>
                <a:cs typeface="Times New Roman" panose="02020603050405020304" pitchFamily="18" charset="0"/>
              </a:rPr>
              <a:t>A+B:</a:t>
            </a:r>
            <a:r>
              <a:rPr lang="vi-VN" sz="5000" dirty="0">
                <a:solidFill>
                  <a:srgbClr val="003399"/>
                </a:solidFill>
                <a:latin typeface="+mj-lt"/>
                <a:cs typeface="Times New Roman" panose="02020603050405020304" pitchFamily="18" charset="0"/>
              </a:rPr>
              <a:t> Và bình an dưới thế cho người thiện tâm</a:t>
            </a:r>
            <a:r>
              <a:rPr lang="en-US" sz="5000" dirty="0">
                <a:solidFill>
                  <a:srgbClr val="003399"/>
                </a:solidFill>
                <a:latin typeface="+mj-lt"/>
                <a:cs typeface="Times New Roman" panose="02020603050405020304" pitchFamily="18" charset="0"/>
              </a:rPr>
              <a:t>.</a:t>
            </a:r>
            <a:endParaRPr lang="vi-VN" sz="500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6811338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sz="5000" dirty="0">
                <a:solidFill>
                  <a:srgbClr val="003399"/>
                </a:solidFill>
                <a:effectLst>
                  <a:outerShdw blurRad="38100" dist="38100" dir="2700000" algn="tl">
                    <a:srgbClr val="000000">
                      <a:alpha val="43137"/>
                    </a:srgbClr>
                  </a:outerShdw>
                </a:effectLst>
                <a:latin typeface="+mj-lt"/>
              </a:rPr>
              <a:t/>
            </a:r>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u="sng" dirty="0">
                <a:solidFill>
                  <a:srgbClr val="993300"/>
                </a:solidFill>
                <a:latin typeface="+mj-lt"/>
                <a:cs typeface="Times New Roman" panose="02020603050405020304" pitchFamily="18" charset="0"/>
              </a:rPr>
              <a:t>A:</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Chúng</a:t>
            </a:r>
            <a:r>
              <a:rPr lang="en-US" sz="5000" dirty="0">
                <a:solidFill>
                  <a:srgbClr val="003399"/>
                </a:solidFill>
                <a:latin typeface="+mj-lt"/>
                <a:cs typeface="Times New Roman" panose="02020603050405020304" pitchFamily="18" charset="0"/>
              </a:rPr>
              <a:t> con </a:t>
            </a:r>
            <a:r>
              <a:rPr lang="en-US" sz="5000" dirty="0" err="1">
                <a:solidFill>
                  <a:srgbClr val="003399"/>
                </a:solidFill>
                <a:latin typeface="+mj-lt"/>
                <a:cs typeface="Times New Roman" panose="02020603050405020304" pitchFamily="18" charset="0"/>
              </a:rPr>
              <a:t>ca</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ngợi</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Chúa</a:t>
            </a:r>
            <a:r>
              <a:rPr lang="en-US" sz="5000" dirty="0">
                <a:solidFill>
                  <a:srgbClr val="003399"/>
                </a:solidFill>
                <a:latin typeface="+mj-lt"/>
                <a:cs typeface="Times New Roman" panose="02020603050405020304" pitchFamily="18" charset="0"/>
              </a:rPr>
              <a:t>.</a:t>
            </a:r>
          </a:p>
          <a:p>
            <a:pPr algn="l" eaLnBrk="1" hangingPunct="1">
              <a:lnSpc>
                <a:spcPct val="140000"/>
              </a:lnSpc>
            </a:pPr>
            <a:r>
              <a:rPr lang="en-US" sz="5000" u="sng" dirty="0">
                <a:solidFill>
                  <a:srgbClr val="993300"/>
                </a:solidFill>
                <a:latin typeface="+mj-lt"/>
                <a:cs typeface="Times New Roman" panose="02020603050405020304" pitchFamily="18" charset="0"/>
              </a:rPr>
              <a:t>B:</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Chúng</a:t>
            </a:r>
            <a:r>
              <a:rPr lang="en-US" sz="5000" dirty="0">
                <a:solidFill>
                  <a:srgbClr val="003399"/>
                </a:solidFill>
                <a:latin typeface="+mj-lt"/>
                <a:cs typeface="Times New Roman" panose="02020603050405020304" pitchFamily="18" charset="0"/>
              </a:rPr>
              <a:t> con </a:t>
            </a:r>
            <a:r>
              <a:rPr lang="en-US" sz="5000" dirty="0" err="1">
                <a:solidFill>
                  <a:srgbClr val="003399"/>
                </a:solidFill>
                <a:latin typeface="+mj-lt"/>
                <a:cs typeface="Times New Roman" panose="02020603050405020304" pitchFamily="18" charset="0"/>
              </a:rPr>
              <a:t>chúc</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tụng</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Chúa</a:t>
            </a:r>
            <a:r>
              <a:rPr lang="en-US" sz="5000" dirty="0">
                <a:solidFill>
                  <a:srgbClr val="003399"/>
                </a:solidFill>
                <a:latin typeface="+mj-lt"/>
                <a:cs typeface="Times New Roman" panose="02020603050405020304" pitchFamily="18" charset="0"/>
              </a:rPr>
              <a:t>. </a:t>
            </a:r>
            <a:br>
              <a:rPr lang="en-US" sz="5000" dirty="0">
                <a:solidFill>
                  <a:srgbClr val="003399"/>
                </a:solidFill>
                <a:latin typeface="+mj-lt"/>
                <a:cs typeface="Times New Roman" panose="02020603050405020304" pitchFamily="18" charset="0"/>
              </a:rPr>
            </a:br>
            <a:r>
              <a:rPr lang="en-US" sz="5000" u="sng" dirty="0">
                <a:solidFill>
                  <a:srgbClr val="993300"/>
                </a:solidFill>
                <a:latin typeface="+mj-lt"/>
                <a:cs typeface="Times New Roman" panose="02020603050405020304" pitchFamily="18" charset="0"/>
              </a:rPr>
              <a:t>A:</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Chúng</a:t>
            </a:r>
            <a:r>
              <a:rPr lang="en-US" sz="5000" dirty="0">
                <a:solidFill>
                  <a:srgbClr val="003399"/>
                </a:solidFill>
                <a:latin typeface="+mj-lt"/>
                <a:cs typeface="Times New Roman" panose="02020603050405020304" pitchFamily="18" charset="0"/>
              </a:rPr>
              <a:t> con </a:t>
            </a:r>
            <a:r>
              <a:rPr lang="en-US" sz="5000" dirty="0" err="1">
                <a:solidFill>
                  <a:srgbClr val="003399"/>
                </a:solidFill>
                <a:latin typeface="+mj-lt"/>
                <a:cs typeface="Times New Roman" panose="02020603050405020304" pitchFamily="18" charset="0"/>
              </a:rPr>
              <a:t>thờ</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lạy</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Chúa</a:t>
            </a:r>
            <a:r>
              <a:rPr lang="en-US" sz="5000" dirty="0">
                <a:solidFill>
                  <a:srgbClr val="003399"/>
                </a:solidFill>
                <a:latin typeface="+mj-lt"/>
                <a:cs typeface="Times New Roman" panose="02020603050405020304" pitchFamily="18" charset="0"/>
              </a:rPr>
              <a:t>. </a:t>
            </a:r>
          </a:p>
          <a:p>
            <a:pPr algn="l" eaLnBrk="1" hangingPunct="1">
              <a:lnSpc>
                <a:spcPct val="140000"/>
              </a:lnSpc>
            </a:pPr>
            <a:r>
              <a:rPr lang="en-US" sz="5000" u="sng" dirty="0">
                <a:solidFill>
                  <a:srgbClr val="993300"/>
                </a:solidFill>
                <a:latin typeface="+mj-lt"/>
                <a:cs typeface="Times New Roman" panose="02020603050405020304" pitchFamily="18" charset="0"/>
              </a:rPr>
              <a:t>B:</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Chúng</a:t>
            </a:r>
            <a:r>
              <a:rPr lang="en-US" sz="5000" dirty="0">
                <a:solidFill>
                  <a:srgbClr val="003399"/>
                </a:solidFill>
                <a:latin typeface="+mj-lt"/>
                <a:cs typeface="Times New Roman" panose="02020603050405020304" pitchFamily="18" charset="0"/>
              </a:rPr>
              <a:t> con </a:t>
            </a:r>
            <a:r>
              <a:rPr lang="en-US" sz="5000" dirty="0" err="1">
                <a:solidFill>
                  <a:srgbClr val="003399"/>
                </a:solidFill>
                <a:latin typeface="+mj-lt"/>
                <a:cs typeface="Times New Roman" panose="02020603050405020304" pitchFamily="18" charset="0"/>
              </a:rPr>
              <a:t>tôn</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vinh</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Chúa</a:t>
            </a:r>
            <a:r>
              <a:rPr lang="en-US" sz="5000" dirty="0">
                <a:solidFill>
                  <a:srgbClr val="003399"/>
                </a:solidFill>
                <a:latin typeface="+mj-lt"/>
                <a:cs typeface="Times New Roman" panose="02020603050405020304" pitchFamily="18" charset="0"/>
              </a:rPr>
              <a:t>.</a:t>
            </a:r>
          </a:p>
        </p:txBody>
      </p:sp>
    </p:spTree>
    <p:extLst>
      <p:ext uri="{BB962C8B-B14F-4D97-AF65-F5344CB8AC3E}">
        <p14:creationId xmlns:p14="http://schemas.microsoft.com/office/powerpoint/2010/main" val="15676708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5000" dirty="0">
                <a:solidFill>
                  <a:srgbClr val="003399"/>
                </a:solidFill>
                <a:effectLst>
                  <a:outerShdw blurRad="38100" dist="38100" dir="2700000" algn="tl">
                    <a:srgbClr val="000000">
                      <a:alpha val="43137"/>
                    </a:srgbClr>
                  </a:outerShdw>
                </a:effectLst>
                <a:latin typeface="+mj-lt"/>
              </a:rPr>
              <a:t/>
            </a:r>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5000" u="sng" dirty="0">
                <a:solidFill>
                  <a:srgbClr val="993300"/>
                </a:solidFill>
                <a:latin typeface="+mj-lt"/>
                <a:cs typeface="Times New Roman" panose="02020603050405020304" pitchFamily="18" charset="0"/>
              </a:rPr>
              <a:t>A:</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Chúng</a:t>
            </a:r>
            <a:r>
              <a:rPr lang="en-US" sz="5000" dirty="0">
                <a:solidFill>
                  <a:srgbClr val="003399"/>
                </a:solidFill>
                <a:latin typeface="+mj-lt"/>
                <a:cs typeface="Times New Roman" panose="02020603050405020304" pitchFamily="18" charset="0"/>
              </a:rPr>
              <a:t> con </a:t>
            </a:r>
            <a:r>
              <a:rPr lang="en-US" sz="5000" dirty="0" err="1">
                <a:solidFill>
                  <a:srgbClr val="003399"/>
                </a:solidFill>
                <a:latin typeface="+mj-lt"/>
                <a:cs typeface="Times New Roman" panose="02020603050405020304" pitchFamily="18" charset="0"/>
              </a:rPr>
              <a:t>cảm</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tạ</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Chúa</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vì</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vinh</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quang</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cao</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cả</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Chúa</a:t>
            </a:r>
            <a:r>
              <a:rPr lang="en-US" sz="5000" dirty="0">
                <a:solidFill>
                  <a:srgbClr val="003399"/>
                </a:solidFill>
                <a:latin typeface="+mj-lt"/>
                <a:cs typeface="Times New Roman" panose="02020603050405020304" pitchFamily="18" charset="0"/>
              </a:rPr>
              <a:t>.</a:t>
            </a:r>
          </a:p>
          <a:p>
            <a:pPr marL="0" indent="0" algn="just" eaLnBrk="1" hangingPunct="1">
              <a:lnSpc>
                <a:spcPct val="140000"/>
              </a:lnSpc>
              <a:buFontTx/>
              <a:buNone/>
            </a:pPr>
            <a:r>
              <a:rPr lang="vi-VN" sz="5000" u="sng" dirty="0">
                <a:solidFill>
                  <a:srgbClr val="993300"/>
                </a:solidFill>
                <a:latin typeface="+mj-lt"/>
                <a:cs typeface="Times New Roman" panose="02020603050405020304" pitchFamily="18" charset="0"/>
              </a:rPr>
              <a:t>B:</a:t>
            </a:r>
            <a:r>
              <a:rPr lang="vi-VN" sz="5000" dirty="0">
                <a:solidFill>
                  <a:srgbClr val="003399"/>
                </a:solidFill>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16780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5000" dirty="0">
                <a:solidFill>
                  <a:srgbClr val="003399"/>
                </a:solidFill>
                <a:effectLst>
                  <a:outerShdw blurRad="38100" dist="38100" dir="2700000" algn="tl">
                    <a:srgbClr val="000000">
                      <a:alpha val="43137"/>
                    </a:srgbClr>
                  </a:outerShdw>
                </a:effectLst>
                <a:latin typeface="+mj-lt"/>
              </a:rPr>
              <a:t/>
            </a:r>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45000"/>
              </a:lnSpc>
              <a:buFontTx/>
              <a:buNone/>
            </a:pPr>
            <a:r>
              <a:rPr lang="en-US" sz="4800" u="sng" dirty="0">
                <a:solidFill>
                  <a:srgbClr val="993300"/>
                </a:solidFill>
                <a:latin typeface="+mj-lt"/>
                <a:cs typeface="Times New Roman" panose="02020603050405020304" pitchFamily="18" charset="0"/>
              </a:rPr>
              <a:t>A:</a:t>
            </a:r>
            <a:r>
              <a:rPr lang="en-US" sz="4800" dirty="0">
                <a:solidFill>
                  <a:srgbClr val="003399"/>
                </a:solidFill>
                <a:latin typeface="+mj-lt"/>
                <a:cs typeface="Times New Roman" panose="02020603050405020304" pitchFamily="18" charset="0"/>
              </a:rPr>
              <a:t> </a:t>
            </a:r>
            <a:r>
              <a:rPr lang="en-US" sz="4800" dirty="0" err="1">
                <a:solidFill>
                  <a:srgbClr val="003399"/>
                </a:solidFill>
                <a:latin typeface="+mj-lt"/>
                <a:cs typeface="Times New Roman" panose="02020603050405020304" pitchFamily="18" charset="0"/>
              </a:rPr>
              <a:t>Lạy</a:t>
            </a:r>
            <a:r>
              <a:rPr lang="en-US" sz="4800" dirty="0">
                <a:solidFill>
                  <a:srgbClr val="003399"/>
                </a:solidFill>
                <a:latin typeface="+mj-lt"/>
                <a:cs typeface="Times New Roman" panose="02020603050405020304" pitchFamily="18" charset="0"/>
              </a:rPr>
              <a:t> con </a:t>
            </a:r>
            <a:r>
              <a:rPr lang="en-US" sz="4800" dirty="0" err="1">
                <a:solidFill>
                  <a:srgbClr val="003399"/>
                </a:solidFill>
                <a:latin typeface="+mj-lt"/>
                <a:cs typeface="Times New Roman" panose="02020603050405020304" pitchFamily="18" charset="0"/>
              </a:rPr>
              <a:t>một</a:t>
            </a:r>
            <a:r>
              <a:rPr lang="en-US" sz="4800" dirty="0">
                <a:solidFill>
                  <a:srgbClr val="003399"/>
                </a:solidFill>
                <a:latin typeface="+mj-lt"/>
                <a:cs typeface="Times New Roman" panose="02020603050405020304" pitchFamily="18" charset="0"/>
              </a:rPr>
              <a:t> </a:t>
            </a:r>
            <a:r>
              <a:rPr lang="en-US" sz="4800" dirty="0" err="1">
                <a:solidFill>
                  <a:srgbClr val="003399"/>
                </a:solidFill>
                <a:latin typeface="+mj-lt"/>
                <a:cs typeface="Times New Roman" panose="02020603050405020304" pitchFamily="18" charset="0"/>
              </a:rPr>
              <a:t>Thiên</a:t>
            </a:r>
            <a:r>
              <a:rPr lang="en-US" sz="4800" dirty="0">
                <a:solidFill>
                  <a:srgbClr val="003399"/>
                </a:solidFill>
                <a:latin typeface="+mj-lt"/>
                <a:cs typeface="Times New Roman" panose="02020603050405020304" pitchFamily="18" charset="0"/>
              </a:rPr>
              <a:t> </a:t>
            </a:r>
            <a:r>
              <a:rPr lang="en-US" sz="4800" dirty="0" err="1">
                <a:solidFill>
                  <a:srgbClr val="003399"/>
                </a:solidFill>
                <a:latin typeface="+mj-lt"/>
                <a:cs typeface="Times New Roman" panose="02020603050405020304" pitchFamily="18" charset="0"/>
              </a:rPr>
              <a:t>Chúa</a:t>
            </a:r>
            <a:r>
              <a:rPr lang="en-US" sz="4800" dirty="0">
                <a:solidFill>
                  <a:srgbClr val="003399"/>
                </a:solidFill>
                <a:latin typeface="+mj-lt"/>
                <a:cs typeface="Times New Roman" panose="02020603050405020304" pitchFamily="18" charset="0"/>
              </a:rPr>
              <a:t>, </a:t>
            </a:r>
            <a:r>
              <a:rPr lang="en-US" sz="4800" dirty="0" smtClean="0">
                <a:solidFill>
                  <a:srgbClr val="003399"/>
                </a:solidFill>
                <a:latin typeface="+mj-lt"/>
                <a:cs typeface="Times New Roman" panose="02020603050405020304" pitchFamily="18" charset="0"/>
              </a:rPr>
              <a:t/>
            </a:r>
            <a:br>
              <a:rPr lang="en-US" sz="4800" dirty="0" smtClean="0">
                <a:solidFill>
                  <a:srgbClr val="003399"/>
                </a:solidFill>
                <a:latin typeface="+mj-lt"/>
                <a:cs typeface="Times New Roman" panose="02020603050405020304" pitchFamily="18" charset="0"/>
              </a:rPr>
            </a:br>
            <a:r>
              <a:rPr lang="en-US" sz="4800" dirty="0" err="1" smtClean="0">
                <a:solidFill>
                  <a:srgbClr val="993300"/>
                </a:solidFill>
                <a:latin typeface="+mj-lt"/>
                <a:cs typeface="Times New Roman" panose="02020603050405020304" pitchFamily="18" charset="0"/>
              </a:rPr>
              <a:t>Chúa</a:t>
            </a:r>
            <a:r>
              <a:rPr lang="en-US" sz="4800" dirty="0" smtClean="0">
                <a:solidFill>
                  <a:srgbClr val="993300"/>
                </a:solidFill>
                <a:latin typeface="+mj-lt"/>
                <a:cs typeface="Times New Roman" panose="02020603050405020304" pitchFamily="18" charset="0"/>
              </a:rPr>
              <a:t> </a:t>
            </a:r>
            <a:r>
              <a:rPr lang="en-US" sz="4800" dirty="0" err="1">
                <a:solidFill>
                  <a:srgbClr val="993300"/>
                </a:solidFill>
                <a:latin typeface="+mj-lt"/>
                <a:cs typeface="Times New Roman" panose="02020603050405020304" pitchFamily="18" charset="0"/>
              </a:rPr>
              <a:t>Giêsu</a:t>
            </a:r>
            <a:r>
              <a:rPr lang="en-US" sz="4800" dirty="0">
                <a:solidFill>
                  <a:srgbClr val="993300"/>
                </a:solidFill>
                <a:latin typeface="+mj-lt"/>
                <a:cs typeface="Times New Roman" panose="02020603050405020304" pitchFamily="18" charset="0"/>
              </a:rPr>
              <a:t> </a:t>
            </a:r>
            <a:r>
              <a:rPr lang="en-US" sz="4800" dirty="0" err="1">
                <a:solidFill>
                  <a:srgbClr val="993300"/>
                </a:solidFill>
                <a:latin typeface="+mj-lt"/>
                <a:cs typeface="Times New Roman" panose="02020603050405020304" pitchFamily="18" charset="0"/>
              </a:rPr>
              <a:t>Kitô</a:t>
            </a:r>
            <a:r>
              <a:rPr lang="en-US" sz="4800" dirty="0">
                <a:solidFill>
                  <a:srgbClr val="993300"/>
                </a:solidFill>
                <a:latin typeface="+mj-lt"/>
                <a:cs typeface="Times New Roman" panose="02020603050405020304" pitchFamily="18" charset="0"/>
              </a:rPr>
              <a:t>.</a:t>
            </a:r>
          </a:p>
          <a:p>
            <a:pPr marL="0" indent="0" algn="just" eaLnBrk="1" hangingPunct="1">
              <a:lnSpc>
                <a:spcPct val="145000"/>
              </a:lnSpc>
              <a:buFontTx/>
              <a:buNone/>
            </a:pPr>
            <a:r>
              <a:rPr lang="vi-VN" sz="4800" u="sng" dirty="0">
                <a:solidFill>
                  <a:srgbClr val="993300"/>
                </a:solidFill>
                <a:latin typeface="+mj-lt"/>
                <a:cs typeface="Times New Roman" panose="02020603050405020304" pitchFamily="18" charset="0"/>
              </a:rPr>
              <a:t>B:</a:t>
            </a:r>
            <a:r>
              <a:rPr lang="vi-VN" sz="4800" dirty="0">
                <a:solidFill>
                  <a:srgbClr val="003399"/>
                </a:solidFill>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6827395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5000" dirty="0">
                <a:solidFill>
                  <a:srgbClr val="003399"/>
                </a:solidFill>
                <a:effectLst>
                  <a:outerShdw blurRad="38100" dist="38100" dir="2700000" algn="tl">
                    <a:srgbClr val="000000">
                      <a:alpha val="43137"/>
                    </a:srgbClr>
                  </a:outerShdw>
                </a:effectLst>
                <a:latin typeface="+mj-lt"/>
              </a:rPr>
              <a:t/>
            </a:r>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000" u="sng" dirty="0">
                <a:solidFill>
                  <a:srgbClr val="993300"/>
                </a:solidFill>
                <a:latin typeface="+mj-lt"/>
                <a:cs typeface="Times New Roman" panose="02020603050405020304" pitchFamily="18" charset="0"/>
              </a:rPr>
              <a:t>A:</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Chúa</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xóa</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tội</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trần</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gian</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xin</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thương</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xót</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chúng</a:t>
            </a:r>
            <a:r>
              <a:rPr lang="en-US" sz="5000" dirty="0">
                <a:solidFill>
                  <a:srgbClr val="003399"/>
                </a:solidFill>
                <a:latin typeface="+mj-lt"/>
                <a:cs typeface="Times New Roman" panose="02020603050405020304" pitchFamily="18" charset="0"/>
              </a:rPr>
              <a:t> con.</a:t>
            </a:r>
          </a:p>
          <a:p>
            <a:pPr marL="0" indent="0" algn="just" eaLnBrk="1" hangingPunct="1">
              <a:lnSpc>
                <a:spcPct val="145000"/>
              </a:lnSpc>
              <a:buFontTx/>
              <a:buNone/>
            </a:pPr>
            <a:r>
              <a:rPr lang="en-US" sz="5000" u="sng" dirty="0">
                <a:solidFill>
                  <a:srgbClr val="993300"/>
                </a:solidFill>
                <a:latin typeface="+mj-lt"/>
                <a:cs typeface="Times New Roman" panose="02020603050405020304" pitchFamily="18" charset="0"/>
              </a:rPr>
              <a:t>B:</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Chúa</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xóa</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tội</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trần</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gian</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xin</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nhậm</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lời</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chúng</a:t>
            </a:r>
            <a:r>
              <a:rPr lang="en-US" sz="5000" dirty="0">
                <a:solidFill>
                  <a:srgbClr val="003399"/>
                </a:solidFill>
                <a:latin typeface="+mj-lt"/>
                <a:cs typeface="Times New Roman" panose="02020603050405020304" pitchFamily="18" charset="0"/>
              </a:rPr>
              <a:t> con </a:t>
            </a:r>
            <a:r>
              <a:rPr lang="en-US" sz="5000" dirty="0" err="1">
                <a:solidFill>
                  <a:srgbClr val="003399"/>
                </a:solidFill>
                <a:latin typeface="+mj-lt"/>
                <a:cs typeface="Times New Roman" panose="02020603050405020304" pitchFamily="18" charset="0"/>
              </a:rPr>
              <a:t>cầu</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khẩn</a:t>
            </a:r>
            <a:r>
              <a:rPr lang="en-US" sz="5000" dirty="0">
                <a:solidFill>
                  <a:srgbClr val="003399"/>
                </a:solidFill>
                <a:latin typeface="+mj-lt"/>
                <a:cs typeface="Times New Roman" panose="02020603050405020304" pitchFamily="18" charset="0"/>
              </a:rPr>
              <a:t>.</a:t>
            </a:r>
          </a:p>
        </p:txBody>
      </p:sp>
    </p:spTree>
    <p:extLst>
      <p:ext uri="{BB962C8B-B14F-4D97-AF65-F5344CB8AC3E}">
        <p14:creationId xmlns:p14="http://schemas.microsoft.com/office/powerpoint/2010/main" val="4093198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5000" dirty="0">
                <a:solidFill>
                  <a:srgbClr val="003399"/>
                </a:solidFill>
                <a:effectLst>
                  <a:outerShdw blurRad="38100" dist="38100" dir="2700000" algn="tl">
                    <a:srgbClr val="000000">
                      <a:alpha val="43137"/>
                    </a:srgbClr>
                  </a:outerShdw>
                </a:effectLst>
                <a:latin typeface="+mj-lt"/>
              </a:rPr>
              <a:t/>
            </a:r>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5000" u="sng" dirty="0">
                <a:solidFill>
                  <a:srgbClr val="993300"/>
                </a:solidFill>
                <a:latin typeface="+mj-lt"/>
                <a:cs typeface="Times New Roman" panose="02020603050405020304" pitchFamily="18" charset="0"/>
              </a:rPr>
              <a:t>A:</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Chúa</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ngự</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bên</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hữu</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Đức</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Chúa</a:t>
            </a:r>
            <a:r>
              <a:rPr lang="en-US" sz="5000" dirty="0">
                <a:solidFill>
                  <a:srgbClr val="003399"/>
                </a:solidFill>
                <a:latin typeface="+mj-lt"/>
                <a:cs typeface="Times New Roman" panose="02020603050405020304" pitchFamily="18" charset="0"/>
              </a:rPr>
              <a:t> Cha, </a:t>
            </a:r>
            <a:r>
              <a:rPr lang="en-US" sz="5000" dirty="0" err="1">
                <a:solidFill>
                  <a:srgbClr val="003399"/>
                </a:solidFill>
                <a:latin typeface="+mj-lt"/>
                <a:cs typeface="Times New Roman" panose="02020603050405020304" pitchFamily="18" charset="0"/>
              </a:rPr>
              <a:t>xin</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thương</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xót</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chúng</a:t>
            </a:r>
            <a:r>
              <a:rPr lang="en-US" sz="5000" dirty="0">
                <a:solidFill>
                  <a:srgbClr val="003399"/>
                </a:solidFill>
                <a:latin typeface="+mj-lt"/>
                <a:cs typeface="Times New Roman" panose="02020603050405020304" pitchFamily="18" charset="0"/>
              </a:rPr>
              <a:t> con.</a:t>
            </a:r>
          </a:p>
          <a:p>
            <a:pPr marL="0" indent="0" algn="just" eaLnBrk="1" hangingPunct="1">
              <a:lnSpc>
                <a:spcPct val="150000"/>
              </a:lnSpc>
              <a:buFontTx/>
              <a:buNone/>
            </a:pPr>
            <a:r>
              <a:rPr lang="vi-VN" sz="5000" u="sng" dirty="0">
                <a:solidFill>
                  <a:srgbClr val="993300"/>
                </a:solidFill>
                <a:latin typeface="+mj-lt"/>
                <a:cs typeface="Times New Roman" panose="02020603050405020304" pitchFamily="18" charset="0"/>
              </a:rPr>
              <a:t>B:</a:t>
            </a:r>
            <a:r>
              <a:rPr lang="vi-VN" sz="5000" dirty="0">
                <a:solidFill>
                  <a:srgbClr val="003399"/>
                </a:solidFill>
                <a:latin typeface="+mj-lt"/>
                <a:cs typeface="Times New Roman" panose="02020603050405020304" pitchFamily="18" charset="0"/>
              </a:rPr>
              <a:t> Vì lạy </a:t>
            </a:r>
            <a:r>
              <a:rPr lang="vi-VN" sz="5000" dirty="0">
                <a:solidFill>
                  <a:srgbClr val="993300"/>
                </a:solidFill>
                <a:latin typeface="+mj-lt"/>
                <a:cs typeface="Times New Roman" panose="02020603050405020304" pitchFamily="18" charset="0"/>
              </a:rPr>
              <a:t>Chúa Giêsu Kitô,</a:t>
            </a:r>
            <a:r>
              <a:rPr lang="vi-VN" sz="5000" dirty="0">
                <a:solidFill>
                  <a:srgbClr val="FF0000"/>
                </a:solidFill>
                <a:latin typeface="+mj-lt"/>
                <a:cs typeface="Times New Roman" panose="02020603050405020304" pitchFamily="18" charset="0"/>
              </a:rPr>
              <a:t> </a:t>
            </a:r>
            <a:r>
              <a:rPr lang="vi-VN" sz="5000" dirty="0">
                <a:solidFill>
                  <a:srgbClr val="003399"/>
                </a:solidFill>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2176680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42950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5000" dirty="0">
                <a:solidFill>
                  <a:srgbClr val="003399"/>
                </a:solidFill>
                <a:effectLst>
                  <a:outerShdw blurRad="38100" dist="38100" dir="2700000" algn="tl">
                    <a:srgbClr val="000000">
                      <a:alpha val="43137"/>
                    </a:srgbClr>
                  </a:outerShdw>
                </a:effectLst>
                <a:latin typeface="+mj-lt"/>
              </a:rPr>
              <a:t/>
            </a:r>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dirty="0" err="1">
                <a:solidFill>
                  <a:srgbClr val="003399"/>
                </a:solidFill>
                <a:latin typeface="+mj-lt"/>
                <a:cs typeface="Times New Roman" panose="02020603050405020304" pitchFamily="18" charset="0"/>
              </a:rPr>
              <a:t>Chỉ</a:t>
            </a:r>
            <a:r>
              <a:rPr lang="en-US" sz="4400" dirty="0">
                <a:solidFill>
                  <a:srgbClr val="003399"/>
                </a:solidFill>
                <a:latin typeface="+mj-lt"/>
                <a:cs typeface="Times New Roman" panose="02020603050405020304" pitchFamily="18" charset="0"/>
              </a:rPr>
              <a:t> </a:t>
            </a:r>
            <a:r>
              <a:rPr lang="en-US" sz="4400" dirty="0" err="1">
                <a:solidFill>
                  <a:srgbClr val="003399"/>
                </a:solidFill>
                <a:latin typeface="+mj-lt"/>
                <a:cs typeface="Times New Roman" panose="02020603050405020304" pitchFamily="18" charset="0"/>
              </a:rPr>
              <a:t>có</a:t>
            </a:r>
            <a:r>
              <a:rPr lang="en-US" sz="4400" dirty="0">
                <a:solidFill>
                  <a:srgbClr val="003399"/>
                </a:solidFill>
                <a:latin typeface="+mj-lt"/>
                <a:cs typeface="Times New Roman" panose="02020603050405020304" pitchFamily="18" charset="0"/>
              </a:rPr>
              <a:t> </a:t>
            </a:r>
            <a:r>
              <a:rPr lang="en-US" sz="4400" dirty="0" err="1">
                <a:solidFill>
                  <a:srgbClr val="003399"/>
                </a:solidFill>
                <a:latin typeface="+mj-lt"/>
                <a:cs typeface="Times New Roman" panose="02020603050405020304" pitchFamily="18" charset="0"/>
              </a:rPr>
              <a:t>Chúa</a:t>
            </a:r>
            <a:r>
              <a:rPr lang="en-US" sz="4400" dirty="0">
                <a:solidFill>
                  <a:srgbClr val="003399"/>
                </a:solidFill>
                <a:latin typeface="+mj-lt"/>
                <a:cs typeface="Times New Roman" panose="02020603050405020304" pitchFamily="18" charset="0"/>
              </a:rPr>
              <a:t> </a:t>
            </a:r>
            <a:r>
              <a:rPr lang="en-US" sz="4400" dirty="0" err="1">
                <a:solidFill>
                  <a:srgbClr val="003399"/>
                </a:solidFill>
                <a:latin typeface="+mj-lt"/>
                <a:cs typeface="Times New Roman" panose="02020603050405020304" pitchFamily="18" charset="0"/>
              </a:rPr>
              <a:t>là</a:t>
            </a:r>
            <a:r>
              <a:rPr lang="en-US" sz="4400" dirty="0">
                <a:solidFill>
                  <a:srgbClr val="003399"/>
                </a:solidFill>
                <a:latin typeface="+mj-lt"/>
                <a:cs typeface="Times New Roman" panose="02020603050405020304" pitchFamily="18" charset="0"/>
              </a:rPr>
              <a:t> </a:t>
            </a:r>
            <a:r>
              <a:rPr lang="en-US" sz="4400" dirty="0" err="1">
                <a:solidFill>
                  <a:srgbClr val="003399"/>
                </a:solidFill>
                <a:latin typeface="+mj-lt"/>
                <a:cs typeface="Times New Roman" panose="02020603050405020304" pitchFamily="18" charset="0"/>
              </a:rPr>
              <a:t>Chúa</a:t>
            </a:r>
            <a:r>
              <a:rPr lang="en-US" sz="4400" dirty="0">
                <a:solidFill>
                  <a:srgbClr val="003399"/>
                </a:solidFill>
                <a:latin typeface="+mj-lt"/>
                <a:cs typeface="Times New Roman" panose="02020603050405020304" pitchFamily="18" charset="0"/>
              </a:rPr>
              <a:t>, </a:t>
            </a:r>
            <a:r>
              <a:rPr lang="en-US" sz="4400" dirty="0" err="1">
                <a:solidFill>
                  <a:srgbClr val="003399"/>
                </a:solidFill>
                <a:latin typeface="+mj-lt"/>
                <a:cs typeface="Times New Roman" panose="02020603050405020304" pitchFamily="18" charset="0"/>
              </a:rPr>
              <a:t>chỉ</a:t>
            </a:r>
            <a:r>
              <a:rPr lang="en-US" sz="4400" dirty="0">
                <a:solidFill>
                  <a:srgbClr val="003399"/>
                </a:solidFill>
                <a:latin typeface="+mj-lt"/>
                <a:cs typeface="Times New Roman" panose="02020603050405020304" pitchFamily="18" charset="0"/>
              </a:rPr>
              <a:t> </a:t>
            </a:r>
            <a:r>
              <a:rPr lang="en-US" sz="4400" dirty="0" err="1">
                <a:solidFill>
                  <a:srgbClr val="003399"/>
                </a:solidFill>
                <a:latin typeface="+mj-lt"/>
                <a:cs typeface="Times New Roman" panose="02020603050405020304" pitchFamily="18" charset="0"/>
              </a:rPr>
              <a:t>có</a:t>
            </a:r>
            <a:r>
              <a:rPr lang="en-US" sz="4400" dirty="0">
                <a:solidFill>
                  <a:srgbClr val="003399"/>
                </a:solidFill>
                <a:latin typeface="+mj-lt"/>
                <a:cs typeface="Times New Roman" panose="02020603050405020304" pitchFamily="18" charset="0"/>
              </a:rPr>
              <a:t> </a:t>
            </a:r>
            <a:r>
              <a:rPr lang="en-US" sz="4400" dirty="0" err="1">
                <a:solidFill>
                  <a:srgbClr val="003399"/>
                </a:solidFill>
                <a:latin typeface="+mj-lt"/>
                <a:cs typeface="Times New Roman" panose="02020603050405020304" pitchFamily="18" charset="0"/>
              </a:rPr>
              <a:t>Chúa</a:t>
            </a:r>
            <a:r>
              <a:rPr lang="en-US" sz="4400" dirty="0">
                <a:solidFill>
                  <a:srgbClr val="003399"/>
                </a:solidFill>
                <a:latin typeface="+mj-lt"/>
                <a:cs typeface="Times New Roman" panose="02020603050405020304" pitchFamily="18" charset="0"/>
              </a:rPr>
              <a:t> </a:t>
            </a:r>
            <a:r>
              <a:rPr lang="en-US" sz="4400" dirty="0" err="1">
                <a:solidFill>
                  <a:srgbClr val="003399"/>
                </a:solidFill>
                <a:latin typeface="+mj-lt"/>
                <a:cs typeface="Times New Roman" panose="02020603050405020304" pitchFamily="18" charset="0"/>
              </a:rPr>
              <a:t>là</a:t>
            </a:r>
            <a:r>
              <a:rPr lang="en-US" sz="4400" dirty="0">
                <a:solidFill>
                  <a:srgbClr val="003399"/>
                </a:solidFill>
                <a:latin typeface="+mj-lt"/>
                <a:cs typeface="Times New Roman" panose="02020603050405020304" pitchFamily="18" charset="0"/>
              </a:rPr>
              <a:t> </a:t>
            </a:r>
            <a:r>
              <a:rPr lang="en-US" sz="4400" dirty="0" err="1">
                <a:solidFill>
                  <a:srgbClr val="003399"/>
                </a:solidFill>
                <a:latin typeface="+mj-lt"/>
                <a:cs typeface="Times New Roman" panose="02020603050405020304" pitchFamily="18" charset="0"/>
              </a:rPr>
              <a:t>đấng</a:t>
            </a:r>
            <a:r>
              <a:rPr lang="en-US" sz="4400" dirty="0">
                <a:solidFill>
                  <a:srgbClr val="003399"/>
                </a:solidFill>
                <a:latin typeface="+mj-lt"/>
                <a:cs typeface="Times New Roman" panose="02020603050405020304" pitchFamily="18" charset="0"/>
              </a:rPr>
              <a:t> </a:t>
            </a:r>
            <a:r>
              <a:rPr lang="en-US" sz="4400" dirty="0" err="1">
                <a:solidFill>
                  <a:srgbClr val="003399"/>
                </a:solidFill>
                <a:latin typeface="+mj-lt"/>
                <a:cs typeface="Times New Roman" panose="02020603050405020304" pitchFamily="18" charset="0"/>
              </a:rPr>
              <a:t>tối</a:t>
            </a:r>
            <a:r>
              <a:rPr lang="en-US" sz="4400" dirty="0">
                <a:solidFill>
                  <a:srgbClr val="003399"/>
                </a:solidFill>
                <a:latin typeface="+mj-lt"/>
                <a:cs typeface="Times New Roman" panose="02020603050405020304" pitchFamily="18" charset="0"/>
              </a:rPr>
              <a:t> </a:t>
            </a:r>
            <a:r>
              <a:rPr lang="en-US" sz="4400" dirty="0" err="1">
                <a:solidFill>
                  <a:srgbClr val="003399"/>
                </a:solidFill>
                <a:latin typeface="+mj-lt"/>
                <a:cs typeface="Times New Roman" panose="02020603050405020304" pitchFamily="18" charset="0"/>
              </a:rPr>
              <a:t>cao</a:t>
            </a:r>
            <a:r>
              <a:rPr lang="en-US" sz="4400" dirty="0">
                <a:solidFill>
                  <a:srgbClr val="003399"/>
                </a:solidFill>
                <a:latin typeface="+mj-lt"/>
                <a:cs typeface="Times New Roman" panose="02020603050405020304" pitchFamily="18" charset="0"/>
              </a:rPr>
              <a:t>.</a:t>
            </a:r>
          </a:p>
          <a:p>
            <a:pPr marL="0" indent="0" algn="just" eaLnBrk="1" hangingPunct="1">
              <a:lnSpc>
                <a:spcPct val="140000"/>
              </a:lnSpc>
              <a:buFontTx/>
              <a:buNone/>
            </a:pPr>
            <a:r>
              <a:rPr lang="vi-VN" sz="4400" u="sng" dirty="0">
                <a:solidFill>
                  <a:srgbClr val="993300"/>
                </a:solidFill>
                <a:latin typeface="+mj-lt"/>
                <a:cs typeface="Times New Roman" panose="02020603050405020304" pitchFamily="18" charset="0"/>
              </a:rPr>
              <a:t>A+</a:t>
            </a:r>
            <a:r>
              <a:rPr lang="en-US" sz="4400" u="sng" dirty="0">
                <a:solidFill>
                  <a:srgbClr val="993300"/>
                </a:solidFill>
                <a:latin typeface="+mj-lt"/>
                <a:cs typeface="Times New Roman" panose="02020603050405020304" pitchFamily="18" charset="0"/>
              </a:rPr>
              <a:t>B</a:t>
            </a:r>
            <a:r>
              <a:rPr lang="vi-VN" sz="4400" u="sng" dirty="0">
                <a:solidFill>
                  <a:srgbClr val="993300"/>
                </a:solidFill>
                <a:latin typeface="+mj-lt"/>
                <a:cs typeface="Times New Roman" panose="02020603050405020304" pitchFamily="18" charset="0"/>
              </a:rPr>
              <a:t>:</a:t>
            </a:r>
            <a:r>
              <a:rPr lang="vi-VN" sz="4400" dirty="0">
                <a:solidFill>
                  <a:srgbClr val="003399"/>
                </a:solidFill>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u="sng" dirty="0">
                <a:solidFill>
                  <a:srgbClr val="993300"/>
                </a:solidFill>
                <a:latin typeface="+mj-lt"/>
                <a:cs typeface="Times New Roman" panose="02020603050405020304" pitchFamily="18" charset="0"/>
              </a:rPr>
              <a:t>Amen.</a:t>
            </a:r>
          </a:p>
        </p:txBody>
      </p:sp>
    </p:spTree>
    <p:extLst>
      <p:ext uri="{BB962C8B-B14F-4D97-AF65-F5344CB8AC3E}">
        <p14:creationId xmlns:p14="http://schemas.microsoft.com/office/powerpoint/2010/main" val="5546770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1481051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1"/>
          <p:cNvSpPr/>
          <p:nvPr/>
        </p:nvSpPr>
        <p:spPr>
          <a:xfrm>
            <a:off x="0" y="195113"/>
            <a:ext cx="9144000" cy="1815882"/>
          </a:xfrm>
          <a:prstGeom prst="rect">
            <a:avLst/>
          </a:prstGeom>
        </p:spPr>
        <p:txBody>
          <a:bodyPr wrap="square">
            <a:spAutoFit/>
          </a:bodyPr>
          <a:lstStyle/>
          <a:p>
            <a:r>
              <a:rPr lang="en-US" sz="2800" dirty="0" err="1">
                <a:solidFill>
                  <a:srgbClr val="FFFF00"/>
                </a:solidFill>
              </a:rPr>
              <a:t>Bài</a:t>
            </a:r>
            <a:r>
              <a:rPr lang="en-US" sz="2800" dirty="0">
                <a:solidFill>
                  <a:srgbClr val="FFFF00"/>
                </a:solidFill>
              </a:rPr>
              <a:t> </a:t>
            </a:r>
            <a:r>
              <a:rPr lang="en-US" sz="2800" dirty="0" err="1">
                <a:solidFill>
                  <a:srgbClr val="FFFF00"/>
                </a:solidFill>
              </a:rPr>
              <a:t>đọc</a:t>
            </a:r>
            <a:r>
              <a:rPr lang="en-US" sz="2800" dirty="0">
                <a:solidFill>
                  <a:srgbClr val="FFFF00"/>
                </a:solidFill>
              </a:rPr>
              <a:t> 1.</a:t>
            </a:r>
          </a:p>
          <a:p>
            <a:r>
              <a:rPr lang="en-US" sz="2800" i="1" dirty="0" err="1">
                <a:solidFill>
                  <a:srgbClr val="FFFF00"/>
                </a:solidFill>
              </a:rPr>
              <a:t>Người</a:t>
            </a:r>
            <a:r>
              <a:rPr lang="en-US" sz="2800" i="1" dirty="0">
                <a:solidFill>
                  <a:srgbClr val="FFFF00"/>
                </a:solidFill>
              </a:rPr>
              <a:t> ta </a:t>
            </a:r>
            <a:r>
              <a:rPr lang="en-US" sz="2800" i="1" dirty="0" err="1">
                <a:solidFill>
                  <a:srgbClr val="FFFF00"/>
                </a:solidFill>
              </a:rPr>
              <a:t>đưa</a:t>
            </a:r>
            <a:r>
              <a:rPr lang="en-US" sz="2800" i="1" dirty="0">
                <a:solidFill>
                  <a:srgbClr val="FFFF00"/>
                </a:solidFill>
              </a:rPr>
              <a:t> </a:t>
            </a:r>
            <a:r>
              <a:rPr lang="en-US" sz="2800" i="1" dirty="0" err="1">
                <a:solidFill>
                  <a:srgbClr val="FFFF00"/>
                </a:solidFill>
              </a:rPr>
              <a:t>hòm</a:t>
            </a:r>
            <a:r>
              <a:rPr lang="en-US" sz="2800" i="1" dirty="0">
                <a:solidFill>
                  <a:srgbClr val="FFFF00"/>
                </a:solidFill>
              </a:rPr>
              <a:t> </a:t>
            </a:r>
            <a:r>
              <a:rPr lang="en-US" sz="2800" i="1" dirty="0" err="1">
                <a:solidFill>
                  <a:srgbClr val="FFFF00"/>
                </a:solidFill>
              </a:rPr>
              <a:t>bia</a:t>
            </a:r>
            <a:r>
              <a:rPr lang="en-US" sz="2800" i="1" dirty="0">
                <a:solidFill>
                  <a:srgbClr val="FFFF00"/>
                </a:solidFill>
              </a:rPr>
              <a:t> </a:t>
            </a:r>
            <a:r>
              <a:rPr lang="en-US" sz="2800" i="1" dirty="0" err="1">
                <a:solidFill>
                  <a:srgbClr val="FFFF00"/>
                </a:solidFill>
              </a:rPr>
              <a:t>Thiên</a:t>
            </a:r>
            <a:r>
              <a:rPr lang="en-US" sz="2800" i="1" dirty="0">
                <a:solidFill>
                  <a:srgbClr val="FFFF00"/>
                </a:solidFill>
              </a:rPr>
              <a:t> </a:t>
            </a:r>
            <a:r>
              <a:rPr lang="en-US" sz="2800" i="1" dirty="0" err="1">
                <a:solidFill>
                  <a:srgbClr val="FFFF00"/>
                </a:solidFill>
              </a:rPr>
              <a:t>Chúa</a:t>
            </a:r>
            <a:r>
              <a:rPr lang="en-US" sz="2800" i="1" dirty="0">
                <a:solidFill>
                  <a:srgbClr val="FFFF00"/>
                </a:solidFill>
              </a:rPr>
              <a:t> </a:t>
            </a:r>
            <a:r>
              <a:rPr lang="en-US" sz="2800" i="1" dirty="0" err="1">
                <a:solidFill>
                  <a:srgbClr val="FFFF00"/>
                </a:solidFill>
              </a:rPr>
              <a:t>vào</a:t>
            </a:r>
            <a:r>
              <a:rPr lang="en-US" sz="2800" i="1" dirty="0">
                <a:solidFill>
                  <a:srgbClr val="FFFF00"/>
                </a:solidFill>
              </a:rPr>
              <a:t> </a:t>
            </a:r>
            <a:r>
              <a:rPr lang="en-US" sz="2800" i="1" dirty="0" err="1">
                <a:solidFill>
                  <a:srgbClr val="FFFF00"/>
                </a:solidFill>
              </a:rPr>
              <a:t>đặt</a:t>
            </a:r>
            <a:r>
              <a:rPr lang="en-US" sz="2800" i="1" dirty="0">
                <a:solidFill>
                  <a:srgbClr val="FFFF00"/>
                </a:solidFill>
              </a:rPr>
              <a:t> </a:t>
            </a:r>
            <a:r>
              <a:rPr lang="en-US" sz="2800" i="1" dirty="0" err="1">
                <a:solidFill>
                  <a:srgbClr val="FFFF00"/>
                </a:solidFill>
              </a:rPr>
              <a:t>giữa</a:t>
            </a:r>
            <a:r>
              <a:rPr lang="en-US" sz="2800" i="1" dirty="0">
                <a:solidFill>
                  <a:srgbClr val="FFFF00"/>
                </a:solidFill>
              </a:rPr>
              <a:t> </a:t>
            </a:r>
            <a:r>
              <a:rPr lang="en-US" sz="2800" i="1" dirty="0" err="1">
                <a:solidFill>
                  <a:srgbClr val="FFFF00"/>
                </a:solidFill>
              </a:rPr>
              <a:t>Lều</a:t>
            </a:r>
            <a:r>
              <a:rPr lang="en-US" sz="2800" i="1" dirty="0">
                <a:solidFill>
                  <a:srgbClr val="FFFF00"/>
                </a:solidFill>
              </a:rPr>
              <a:t> </a:t>
            </a:r>
            <a:r>
              <a:rPr lang="en-US" sz="2800" i="1" dirty="0" err="1">
                <a:solidFill>
                  <a:srgbClr val="FFFF00"/>
                </a:solidFill>
              </a:rPr>
              <a:t>vua</a:t>
            </a:r>
            <a:endParaRPr lang="en-US" sz="2800" i="1" dirty="0">
              <a:solidFill>
                <a:srgbClr val="FFFF00"/>
              </a:solidFill>
            </a:endParaRPr>
          </a:p>
          <a:p>
            <a:r>
              <a:rPr lang="en-US" sz="2800" i="1" dirty="0" err="1">
                <a:solidFill>
                  <a:srgbClr val="FFFF00"/>
                </a:solidFill>
              </a:rPr>
              <a:t>Đa-vít</a:t>
            </a:r>
            <a:r>
              <a:rPr lang="en-US" sz="2800" i="1" dirty="0">
                <a:solidFill>
                  <a:srgbClr val="FFFF00"/>
                </a:solidFill>
              </a:rPr>
              <a:t> </a:t>
            </a:r>
            <a:r>
              <a:rPr lang="en-US" sz="2800" i="1" dirty="0" err="1">
                <a:solidFill>
                  <a:srgbClr val="FFFF00"/>
                </a:solidFill>
              </a:rPr>
              <a:t>đã</a:t>
            </a:r>
            <a:r>
              <a:rPr lang="en-US" sz="2800" i="1" dirty="0">
                <a:solidFill>
                  <a:srgbClr val="FFFF00"/>
                </a:solidFill>
              </a:rPr>
              <a:t> </a:t>
            </a:r>
            <a:r>
              <a:rPr lang="en-US" sz="2800" i="1" dirty="0" err="1">
                <a:solidFill>
                  <a:srgbClr val="FFFF00"/>
                </a:solidFill>
              </a:rPr>
              <a:t>dựng</a:t>
            </a:r>
            <a:r>
              <a:rPr lang="en-US" sz="2800" i="1" dirty="0">
                <a:solidFill>
                  <a:srgbClr val="FFFF00"/>
                </a:solidFill>
              </a:rPr>
              <a:t> </a:t>
            </a:r>
            <a:r>
              <a:rPr lang="en-US" sz="2800" i="1" dirty="0" err="1">
                <a:solidFill>
                  <a:srgbClr val="FFFF00"/>
                </a:solidFill>
              </a:rPr>
              <a:t>sẵn</a:t>
            </a:r>
            <a:r>
              <a:rPr lang="en-US" sz="2800" i="1" dirty="0">
                <a:solidFill>
                  <a:srgbClr val="FFFF00"/>
                </a:solidFill>
              </a:rPr>
              <a:t>.</a:t>
            </a:r>
          </a:p>
          <a:p>
            <a:r>
              <a:rPr lang="en-US" sz="2800" dirty="0" err="1">
                <a:solidFill>
                  <a:srgbClr val="FFFF00"/>
                </a:solidFill>
              </a:rPr>
              <a:t>Bài</a:t>
            </a:r>
            <a:r>
              <a:rPr lang="en-US" sz="2800" dirty="0">
                <a:solidFill>
                  <a:srgbClr val="FFFF00"/>
                </a:solidFill>
              </a:rPr>
              <a:t> </a:t>
            </a:r>
            <a:r>
              <a:rPr lang="en-US" sz="2800" dirty="0" err="1">
                <a:solidFill>
                  <a:srgbClr val="FFFF00"/>
                </a:solidFill>
              </a:rPr>
              <a:t>trích</a:t>
            </a:r>
            <a:r>
              <a:rPr lang="en-US" sz="2800" dirty="0">
                <a:solidFill>
                  <a:srgbClr val="FFFF00"/>
                </a:solidFill>
              </a:rPr>
              <a:t> </a:t>
            </a:r>
            <a:r>
              <a:rPr lang="en-US" sz="2800" dirty="0" err="1">
                <a:solidFill>
                  <a:srgbClr val="FFFF00"/>
                </a:solidFill>
              </a:rPr>
              <a:t>sách</a:t>
            </a:r>
            <a:r>
              <a:rPr lang="en-US" sz="2800" dirty="0">
                <a:solidFill>
                  <a:srgbClr val="FFFF00"/>
                </a:solidFill>
              </a:rPr>
              <a:t> </a:t>
            </a:r>
            <a:r>
              <a:rPr lang="en-US" sz="2800" dirty="0" err="1">
                <a:solidFill>
                  <a:srgbClr val="FFFF00"/>
                </a:solidFill>
              </a:rPr>
              <a:t>Sử</a:t>
            </a:r>
            <a:r>
              <a:rPr lang="en-US" sz="2800" dirty="0">
                <a:solidFill>
                  <a:srgbClr val="FFFF00"/>
                </a:solidFill>
              </a:rPr>
              <a:t> </a:t>
            </a:r>
            <a:r>
              <a:rPr lang="en-US" sz="2800" dirty="0" err="1">
                <a:solidFill>
                  <a:srgbClr val="FFFF00"/>
                </a:solidFill>
              </a:rPr>
              <a:t>niên</a:t>
            </a:r>
            <a:r>
              <a:rPr lang="en-US" sz="2800" dirty="0">
                <a:solidFill>
                  <a:srgbClr val="FFFF00"/>
                </a:solidFill>
              </a:rPr>
              <a:t> </a:t>
            </a:r>
            <a:r>
              <a:rPr lang="en-US" sz="2800" dirty="0" err="1">
                <a:solidFill>
                  <a:srgbClr val="FFFF00"/>
                </a:solidFill>
              </a:rPr>
              <a:t>biên</a:t>
            </a:r>
            <a:r>
              <a:rPr lang="en-US" sz="2800" dirty="0">
                <a:solidFill>
                  <a:srgbClr val="FFFF00"/>
                </a:solidFill>
              </a:rPr>
              <a:t> </a:t>
            </a:r>
            <a:r>
              <a:rPr lang="en-US" sz="2800" dirty="0" err="1">
                <a:solidFill>
                  <a:srgbClr val="FFFF00"/>
                </a:solidFill>
              </a:rPr>
              <a:t>quyển</a:t>
            </a:r>
            <a:r>
              <a:rPr lang="en-US" sz="2800" dirty="0">
                <a:solidFill>
                  <a:srgbClr val="FFFF00"/>
                </a:solidFill>
              </a:rPr>
              <a:t> </a:t>
            </a:r>
            <a:r>
              <a:rPr lang="en-US" sz="2800" dirty="0" err="1">
                <a:solidFill>
                  <a:srgbClr val="FFFF00"/>
                </a:solidFill>
              </a:rPr>
              <a:t>thứ</a:t>
            </a:r>
            <a:r>
              <a:rPr lang="en-US" sz="2800" dirty="0">
                <a:solidFill>
                  <a:srgbClr val="FFFF00"/>
                </a:solidFill>
              </a:rPr>
              <a:t> </a:t>
            </a:r>
            <a:r>
              <a:rPr lang="en-US" sz="2800" dirty="0" err="1">
                <a:solidFill>
                  <a:srgbClr val="FFFF00"/>
                </a:solidFill>
              </a:rPr>
              <a:t>hai</a:t>
            </a:r>
            <a:r>
              <a:rPr lang="en-US" sz="2800" dirty="0">
                <a:solidFill>
                  <a:srgbClr val="FFFF00"/>
                </a:solidFill>
              </a:rPr>
              <a:t>.</a:t>
            </a:r>
          </a:p>
        </p:txBody>
      </p:sp>
    </p:spTree>
    <p:extLst>
      <p:ext uri="{BB962C8B-B14F-4D97-AF65-F5344CB8AC3E}">
        <p14:creationId xmlns:p14="http://schemas.microsoft.com/office/powerpoint/2010/main" val="3579201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5000" u="sng" dirty="0" err="1">
                <a:solidFill>
                  <a:schemeClr val="accent2">
                    <a:lumMod val="75000"/>
                  </a:schemeClr>
                </a:solidFill>
              </a:rPr>
              <a:t>Lễ</a:t>
            </a:r>
            <a:r>
              <a:rPr lang="en-US" sz="5000" u="sng" dirty="0">
                <a:solidFill>
                  <a:schemeClr val="accent2">
                    <a:lumMod val="75000"/>
                  </a:schemeClr>
                </a:solidFill>
              </a:rPr>
              <a:t> </a:t>
            </a:r>
            <a:r>
              <a:rPr lang="en-US" sz="5000" u="sng" dirty="0" err="1">
                <a:solidFill>
                  <a:schemeClr val="accent2">
                    <a:lumMod val="75000"/>
                  </a:schemeClr>
                </a:solidFill>
              </a:rPr>
              <a:t>Vọng</a:t>
            </a:r>
            <a:r>
              <a:rPr lang="en-US" sz="5000" u="sng" dirty="0">
                <a:solidFill>
                  <a:schemeClr val="accent2">
                    <a:lumMod val="75000"/>
                  </a:schemeClr>
                </a:solidFill>
              </a:rPr>
              <a:t> </a:t>
            </a:r>
            <a:r>
              <a:rPr lang="en-US" sz="5000" u="sng" dirty="0" err="1">
                <a:solidFill>
                  <a:schemeClr val="accent2">
                    <a:lumMod val="75000"/>
                  </a:schemeClr>
                </a:solidFill>
              </a:rPr>
              <a:t>Đức</a:t>
            </a:r>
            <a:r>
              <a:rPr lang="en-US" sz="5000" u="sng" dirty="0">
                <a:solidFill>
                  <a:schemeClr val="accent2">
                    <a:lumMod val="75000"/>
                  </a:schemeClr>
                </a:solidFill>
              </a:rPr>
              <a:t> </a:t>
            </a:r>
            <a:r>
              <a:rPr lang="en-US" sz="5000" u="sng" dirty="0" err="1">
                <a:solidFill>
                  <a:schemeClr val="accent2">
                    <a:lumMod val="75000"/>
                  </a:schemeClr>
                </a:solidFill>
              </a:rPr>
              <a:t>Mẹ</a:t>
            </a:r>
            <a:r>
              <a:rPr lang="en-US" sz="5000" u="sng" dirty="0">
                <a:solidFill>
                  <a:schemeClr val="accent2">
                    <a:lumMod val="75000"/>
                  </a:schemeClr>
                </a:solidFill>
              </a:rPr>
              <a:t> </a:t>
            </a:r>
            <a:r>
              <a:rPr lang="en-US" sz="5000" u="sng" dirty="0" err="1">
                <a:solidFill>
                  <a:schemeClr val="accent2">
                    <a:lumMod val="75000"/>
                  </a:schemeClr>
                </a:solidFill>
              </a:rPr>
              <a:t>Lên</a:t>
            </a:r>
            <a:r>
              <a:rPr lang="en-US" sz="5000" u="sng" dirty="0">
                <a:solidFill>
                  <a:schemeClr val="accent2">
                    <a:lumMod val="75000"/>
                  </a:schemeClr>
                </a:solidFill>
              </a:rPr>
              <a:t> </a:t>
            </a:r>
            <a:r>
              <a:rPr lang="en-US" sz="5000" u="sng" dirty="0" err="1">
                <a:solidFill>
                  <a:schemeClr val="accent2">
                    <a:lumMod val="75000"/>
                  </a:schemeClr>
                </a:solidFill>
              </a:rPr>
              <a:t>Trời</a:t>
            </a:r>
            <a:r>
              <a:rPr lang="en-US" sz="5000" u="sng" dirty="0">
                <a:solidFill>
                  <a:schemeClr val="accent2">
                    <a:lumMod val="75000"/>
                  </a:schemeClr>
                </a:solidFill>
              </a:rPr>
              <a:t/>
            </a:r>
            <a:br>
              <a:rPr lang="en-US" sz="5000" u="sng" dirty="0">
                <a:solidFill>
                  <a:schemeClr val="accent2">
                    <a:lumMod val="75000"/>
                  </a:schemeClr>
                </a:solidFill>
              </a:rPr>
            </a:br>
            <a:r>
              <a:rPr lang="en-US" sz="5000" dirty="0" err="1">
                <a:solidFill>
                  <a:schemeClr val="accent2">
                    <a:lumMod val="75000"/>
                  </a:schemeClr>
                </a:solidFill>
              </a:rPr>
              <a:t>Thánh</a:t>
            </a:r>
            <a:r>
              <a:rPr lang="en-US" sz="5000" dirty="0">
                <a:solidFill>
                  <a:schemeClr val="accent2">
                    <a:lumMod val="75000"/>
                  </a:schemeClr>
                </a:solidFill>
              </a:rPr>
              <a:t> </a:t>
            </a:r>
            <a:r>
              <a:rPr lang="en-US" sz="5000" dirty="0" err="1">
                <a:solidFill>
                  <a:schemeClr val="accent2">
                    <a:lumMod val="75000"/>
                  </a:schemeClr>
                </a:solidFill>
              </a:rPr>
              <a:t>Vịnh</a:t>
            </a:r>
            <a:r>
              <a:rPr lang="en-US" sz="5000" dirty="0">
                <a:solidFill>
                  <a:schemeClr val="accent2">
                    <a:lumMod val="75000"/>
                  </a:schemeClr>
                </a:solidFill>
              </a:rPr>
              <a:t> 131</a:t>
            </a:r>
            <a:br>
              <a:rPr lang="en-US" sz="5000" dirty="0">
                <a:solidFill>
                  <a:schemeClr val="accent2">
                    <a:lumMod val="75000"/>
                  </a:schemeClr>
                </a:solidFill>
              </a:rPr>
            </a:br>
            <a:r>
              <a:rPr lang="en-US" sz="5000" dirty="0">
                <a:solidFill>
                  <a:schemeClr val="accent2">
                    <a:lumMod val="75000"/>
                  </a:schemeClr>
                </a:solidFill>
              </a:rPr>
              <a:t>Kim Long</a:t>
            </a:r>
            <a:br>
              <a:rPr lang="en-US" sz="5000" dirty="0">
                <a:solidFill>
                  <a:schemeClr val="accent2">
                    <a:lumMod val="75000"/>
                  </a:schemeClr>
                </a:solidFill>
              </a:rPr>
            </a:br>
            <a:r>
              <a:rPr lang="en-US" sz="5000" dirty="0">
                <a:solidFill>
                  <a:srgbClr val="002060"/>
                </a:solidFill>
              </a:rPr>
              <a:t>(3 </a:t>
            </a:r>
            <a:r>
              <a:rPr lang="en-US" sz="5000" dirty="0" err="1">
                <a:solidFill>
                  <a:srgbClr val="002060"/>
                </a:solidFill>
              </a:rPr>
              <a:t>Câu</a:t>
            </a:r>
            <a:r>
              <a:rPr lang="en-US" sz="5000" dirty="0">
                <a:solidFill>
                  <a:srgbClr val="002060"/>
                </a:solidFill>
              </a:rPr>
              <a:t>)</a:t>
            </a:r>
            <a:br>
              <a:rPr lang="en-US" sz="5000" dirty="0">
                <a:solidFill>
                  <a:srgbClr val="002060"/>
                </a:solidFill>
              </a:rPr>
            </a:br>
            <a:endParaRPr lang="en-US" sz="5000" b="0" dirty="0">
              <a:solidFill>
                <a:srgbClr val="002060"/>
              </a:solidFill>
              <a:effectLst/>
              <a:latin typeface="+mj-lt"/>
            </a:endParaRPr>
          </a:p>
        </p:txBody>
      </p:sp>
    </p:spTree>
    <p:extLst>
      <p:ext uri="{BB962C8B-B14F-4D97-AF65-F5344CB8AC3E}">
        <p14:creationId xmlns:p14="http://schemas.microsoft.com/office/powerpoint/2010/main" val="1934526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200" b="0" u="sng" dirty="0" err="1">
                <a:solidFill>
                  <a:schemeClr val="accent2">
                    <a:lumMod val="75000"/>
                  </a:schemeClr>
                </a:solidFill>
                <a:effectLst/>
              </a:rPr>
              <a:t>Đk</a:t>
            </a:r>
            <a:r>
              <a:rPr lang="en-US" sz="7200" b="0" u="sng" dirty="0">
                <a:solidFill>
                  <a:schemeClr val="accent2">
                    <a:lumMod val="75000"/>
                  </a:schemeClr>
                </a:solidFill>
                <a:effectLst/>
              </a:rPr>
              <a:t>:</a:t>
            </a:r>
            <a:r>
              <a:rPr lang="en-US" sz="7200" b="0" dirty="0">
                <a:solidFill>
                  <a:srgbClr val="003366"/>
                </a:solidFill>
                <a:effectLst/>
              </a:rPr>
              <a:t> </a:t>
            </a:r>
            <a:r>
              <a:rPr lang="en-US" sz="7200" b="0" dirty="0" err="1">
                <a:solidFill>
                  <a:srgbClr val="003366"/>
                </a:solidFill>
                <a:effectLst/>
              </a:rPr>
              <a:t>Lạy</a:t>
            </a:r>
            <a:r>
              <a:rPr lang="en-US" sz="7200" b="0" dirty="0">
                <a:solidFill>
                  <a:srgbClr val="003366"/>
                </a:solidFill>
                <a:effectLst/>
              </a:rPr>
              <a:t> </a:t>
            </a:r>
            <a:r>
              <a:rPr lang="en-US" sz="7200" b="0" dirty="0" err="1">
                <a:solidFill>
                  <a:srgbClr val="003366"/>
                </a:solidFill>
                <a:effectLst/>
              </a:rPr>
              <a:t>Chúa</a:t>
            </a:r>
            <a:r>
              <a:rPr lang="en-US" sz="7200" b="0" dirty="0">
                <a:solidFill>
                  <a:srgbClr val="003366"/>
                </a:solidFill>
                <a:effectLst/>
              </a:rPr>
              <a:t>, </a:t>
            </a:r>
            <a:r>
              <a:rPr lang="en-US" sz="7200" b="0" dirty="0" err="1">
                <a:solidFill>
                  <a:srgbClr val="003366"/>
                </a:solidFill>
                <a:effectLst/>
              </a:rPr>
              <a:t>xin</a:t>
            </a:r>
            <a:r>
              <a:rPr lang="en-US" sz="7200" b="0" dirty="0">
                <a:solidFill>
                  <a:srgbClr val="003366"/>
                </a:solidFill>
                <a:effectLst/>
              </a:rPr>
              <a:t> </a:t>
            </a:r>
            <a:r>
              <a:rPr lang="en-US" sz="7200" b="0" dirty="0" err="1">
                <a:solidFill>
                  <a:srgbClr val="003366"/>
                </a:solidFill>
                <a:effectLst/>
              </a:rPr>
              <a:t>đứng</a:t>
            </a:r>
            <a:r>
              <a:rPr lang="en-US" sz="7200" b="0" dirty="0">
                <a:solidFill>
                  <a:srgbClr val="003366"/>
                </a:solidFill>
                <a:effectLst/>
              </a:rPr>
              <a:t> </a:t>
            </a:r>
            <a:r>
              <a:rPr lang="en-US" sz="7200" dirty="0" err="1">
                <a:solidFill>
                  <a:srgbClr val="003366"/>
                </a:solidFill>
              </a:rPr>
              <a:t>lên</a:t>
            </a:r>
            <a:r>
              <a:rPr lang="en-US" sz="7200" b="0" dirty="0">
                <a:solidFill>
                  <a:srgbClr val="003366"/>
                </a:solidFill>
                <a:effectLst/>
              </a:rPr>
              <a:t>, </a:t>
            </a:r>
            <a:r>
              <a:rPr lang="en-US" sz="7200" b="0" dirty="0" err="1">
                <a:solidFill>
                  <a:srgbClr val="003366"/>
                </a:solidFill>
                <a:effectLst/>
              </a:rPr>
              <a:t>để</a:t>
            </a:r>
            <a:r>
              <a:rPr lang="en-US" sz="7200" b="0" dirty="0">
                <a:solidFill>
                  <a:srgbClr val="003366"/>
                </a:solidFill>
                <a:effectLst/>
              </a:rPr>
              <a:t> </a:t>
            </a:r>
            <a:r>
              <a:rPr lang="en-US" sz="7200" b="0" dirty="0" err="1">
                <a:solidFill>
                  <a:srgbClr val="003366"/>
                </a:solidFill>
                <a:effectLst/>
              </a:rPr>
              <a:t>cùng</a:t>
            </a:r>
            <a:r>
              <a:rPr lang="en-US" sz="7200" b="0" dirty="0">
                <a:solidFill>
                  <a:srgbClr val="003366"/>
                </a:solidFill>
                <a:effectLst/>
              </a:rPr>
              <a:t> </a:t>
            </a:r>
            <a:r>
              <a:rPr lang="en-US" sz="7200" b="0" dirty="0" err="1">
                <a:solidFill>
                  <a:srgbClr val="003366"/>
                </a:solidFill>
                <a:effectLst/>
              </a:rPr>
              <a:t>với</a:t>
            </a:r>
            <a:r>
              <a:rPr lang="en-US" sz="7200" b="0" dirty="0">
                <a:solidFill>
                  <a:srgbClr val="003366"/>
                </a:solidFill>
                <a:effectLst/>
              </a:rPr>
              <a:t> </a:t>
            </a:r>
            <a:r>
              <a:rPr lang="en-US" sz="7200" b="0" dirty="0" err="1">
                <a:solidFill>
                  <a:srgbClr val="003366"/>
                </a:solidFill>
                <a:effectLst/>
              </a:rPr>
              <a:t>hòm</a:t>
            </a:r>
            <a:r>
              <a:rPr lang="en-US" sz="7200" b="0" dirty="0">
                <a:solidFill>
                  <a:srgbClr val="003366"/>
                </a:solidFill>
                <a:effectLst/>
              </a:rPr>
              <a:t> </a:t>
            </a:r>
            <a:r>
              <a:rPr lang="en-US" sz="7200" b="0" dirty="0" err="1">
                <a:solidFill>
                  <a:srgbClr val="003366"/>
                </a:solidFill>
                <a:effectLst/>
              </a:rPr>
              <a:t>bia</a:t>
            </a:r>
            <a:r>
              <a:rPr lang="en-US" sz="7200" b="0" dirty="0">
                <a:solidFill>
                  <a:srgbClr val="003366"/>
                </a:solidFill>
                <a:effectLst/>
              </a:rPr>
              <a:t> </a:t>
            </a:r>
            <a:r>
              <a:rPr lang="en-US" sz="7200" dirty="0" err="1">
                <a:solidFill>
                  <a:srgbClr val="003366"/>
                </a:solidFill>
              </a:rPr>
              <a:t>uy</a:t>
            </a:r>
            <a:r>
              <a:rPr lang="en-US" sz="7200" b="0" dirty="0">
                <a:solidFill>
                  <a:srgbClr val="003366"/>
                </a:solidFill>
                <a:effectLst/>
              </a:rPr>
              <a:t> </a:t>
            </a:r>
            <a:r>
              <a:rPr lang="en-US" sz="7200" b="0" dirty="0" err="1">
                <a:solidFill>
                  <a:srgbClr val="003366"/>
                </a:solidFill>
                <a:effectLst/>
              </a:rPr>
              <a:t>linh</a:t>
            </a:r>
            <a:r>
              <a:rPr lang="en-US" sz="7200" b="0" dirty="0">
                <a:solidFill>
                  <a:srgbClr val="003366"/>
                </a:solidFill>
                <a:effectLst/>
              </a:rPr>
              <a:t> </a:t>
            </a:r>
            <a:r>
              <a:rPr lang="en-US" sz="7200" b="0" dirty="0" err="1">
                <a:solidFill>
                  <a:srgbClr val="003366"/>
                </a:solidFill>
                <a:effectLst/>
              </a:rPr>
              <a:t>Chúa</a:t>
            </a:r>
            <a:r>
              <a:rPr lang="en-US" sz="7200" b="0" dirty="0">
                <a:solidFill>
                  <a:srgbClr val="003366"/>
                </a:solidFill>
                <a:effectLst/>
              </a:rPr>
              <a:t>, </a:t>
            </a:r>
            <a:r>
              <a:rPr lang="en-US" sz="7200" b="0" dirty="0" err="1">
                <a:solidFill>
                  <a:srgbClr val="003366"/>
                </a:solidFill>
                <a:effectLst/>
              </a:rPr>
              <a:t>ngự</a:t>
            </a:r>
            <a:r>
              <a:rPr lang="en-US" sz="7200" b="0" dirty="0">
                <a:solidFill>
                  <a:srgbClr val="003366"/>
                </a:solidFill>
                <a:effectLst/>
              </a:rPr>
              <a:t> </a:t>
            </a:r>
            <a:r>
              <a:rPr lang="en-US" sz="7200" b="0" dirty="0" err="1">
                <a:solidFill>
                  <a:srgbClr val="003366"/>
                </a:solidFill>
                <a:effectLst/>
              </a:rPr>
              <a:t>về</a:t>
            </a:r>
            <a:r>
              <a:rPr lang="en-US" sz="7200" b="0" dirty="0">
                <a:solidFill>
                  <a:srgbClr val="003366"/>
                </a:solidFill>
                <a:effectLst/>
              </a:rPr>
              <a:t> </a:t>
            </a:r>
            <a:r>
              <a:rPr lang="en-US" sz="7200" b="0" dirty="0" err="1">
                <a:solidFill>
                  <a:srgbClr val="003366"/>
                </a:solidFill>
                <a:effectLst/>
              </a:rPr>
              <a:t>chốn</a:t>
            </a:r>
            <a:r>
              <a:rPr lang="en-US" sz="7200" b="0" dirty="0">
                <a:solidFill>
                  <a:srgbClr val="003366"/>
                </a:solidFill>
                <a:effectLst/>
              </a:rPr>
              <a:t> </a:t>
            </a:r>
            <a:r>
              <a:rPr lang="en-US" sz="7200" b="0" dirty="0" err="1">
                <a:solidFill>
                  <a:srgbClr val="003366"/>
                </a:solidFill>
                <a:effectLst/>
              </a:rPr>
              <a:t>nghỉ</a:t>
            </a:r>
            <a:r>
              <a:rPr lang="en-US" sz="7200" b="0" dirty="0">
                <a:solidFill>
                  <a:srgbClr val="003366"/>
                </a:solidFill>
                <a:effectLst/>
              </a:rPr>
              <a:t> </a:t>
            </a:r>
            <a:r>
              <a:rPr lang="en-US" sz="7200" b="0" dirty="0" err="1">
                <a:solidFill>
                  <a:srgbClr val="003366"/>
                </a:solidFill>
                <a:effectLst/>
              </a:rPr>
              <a:t>ngơi</a:t>
            </a:r>
            <a:r>
              <a:rPr lang="en-US" sz="7200" b="0" dirty="0">
                <a:solidFill>
                  <a:srgbClr val="003366"/>
                </a:solidFill>
                <a:effectLst/>
              </a:rPr>
              <a:t>.</a:t>
            </a:r>
          </a:p>
        </p:txBody>
      </p:sp>
    </p:spTree>
    <p:extLst>
      <p:ext uri="{BB962C8B-B14F-4D97-AF65-F5344CB8AC3E}">
        <p14:creationId xmlns:p14="http://schemas.microsoft.com/office/powerpoint/2010/main" val="2212753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u="sng" dirty="0">
                <a:solidFill>
                  <a:schemeClr val="accent2">
                    <a:lumMod val="75000"/>
                  </a:schemeClr>
                </a:solidFill>
              </a:rPr>
              <a:t>Tk1</a:t>
            </a:r>
            <a:r>
              <a:rPr lang="en-US" sz="5400" b="0" u="sng" dirty="0">
                <a:solidFill>
                  <a:schemeClr val="accent2">
                    <a:lumMod val="75000"/>
                  </a:schemeClr>
                </a:solidFill>
                <a:effectLst/>
              </a:rPr>
              <a:t>:</a:t>
            </a:r>
            <a:r>
              <a:rPr lang="en-US" sz="5400" b="0" dirty="0">
                <a:solidFill>
                  <a:srgbClr val="003366"/>
                </a:solidFill>
                <a:effectLst/>
              </a:rPr>
              <a:t> </a:t>
            </a:r>
            <a:r>
              <a:rPr lang="vi-VN" sz="5400" dirty="0">
                <a:solidFill>
                  <a:srgbClr val="002060"/>
                </a:solidFill>
              </a:rPr>
              <a:t>Đang lúc ở Ep-ra-tha, vừa khi nghe được là chúng tôi tìm đến. Đến kiếm tìm hòm bia trong cánh đồng. Hân hoan vào chốn Chúa ngự đây mà cung bái.</a:t>
            </a:r>
            <a:endParaRPr lang="en-US" sz="5400" b="0" dirty="0">
              <a:solidFill>
                <a:srgbClr val="002060"/>
              </a:solidFill>
              <a:effectLst/>
            </a:endParaRPr>
          </a:p>
        </p:txBody>
      </p:sp>
    </p:spTree>
    <p:extLst>
      <p:ext uri="{BB962C8B-B14F-4D97-AF65-F5344CB8AC3E}">
        <p14:creationId xmlns:p14="http://schemas.microsoft.com/office/powerpoint/2010/main" val="1156794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200" b="0" u="sng" dirty="0" err="1">
                <a:solidFill>
                  <a:schemeClr val="accent2">
                    <a:lumMod val="75000"/>
                  </a:schemeClr>
                </a:solidFill>
                <a:effectLst/>
              </a:rPr>
              <a:t>Đk</a:t>
            </a:r>
            <a:r>
              <a:rPr lang="en-US" sz="7200" b="0" u="sng" dirty="0">
                <a:solidFill>
                  <a:schemeClr val="accent2">
                    <a:lumMod val="75000"/>
                  </a:schemeClr>
                </a:solidFill>
                <a:effectLst/>
              </a:rPr>
              <a:t>:</a:t>
            </a:r>
            <a:r>
              <a:rPr lang="en-US" sz="7200" b="0" dirty="0">
                <a:solidFill>
                  <a:srgbClr val="003366"/>
                </a:solidFill>
                <a:effectLst/>
              </a:rPr>
              <a:t> </a:t>
            </a:r>
            <a:r>
              <a:rPr lang="en-US" sz="7200" b="0" dirty="0" err="1">
                <a:solidFill>
                  <a:srgbClr val="003366"/>
                </a:solidFill>
                <a:effectLst/>
              </a:rPr>
              <a:t>Lạy</a:t>
            </a:r>
            <a:r>
              <a:rPr lang="en-US" sz="7200" b="0" dirty="0">
                <a:solidFill>
                  <a:srgbClr val="003366"/>
                </a:solidFill>
                <a:effectLst/>
              </a:rPr>
              <a:t> </a:t>
            </a:r>
            <a:r>
              <a:rPr lang="en-US" sz="7200" b="0" dirty="0" err="1">
                <a:solidFill>
                  <a:srgbClr val="003366"/>
                </a:solidFill>
                <a:effectLst/>
              </a:rPr>
              <a:t>Chúa</a:t>
            </a:r>
            <a:r>
              <a:rPr lang="en-US" sz="7200" b="0" dirty="0">
                <a:solidFill>
                  <a:srgbClr val="003366"/>
                </a:solidFill>
                <a:effectLst/>
              </a:rPr>
              <a:t>, </a:t>
            </a:r>
            <a:r>
              <a:rPr lang="en-US" sz="7200" b="0" dirty="0" err="1">
                <a:solidFill>
                  <a:srgbClr val="003366"/>
                </a:solidFill>
                <a:effectLst/>
              </a:rPr>
              <a:t>xin</a:t>
            </a:r>
            <a:r>
              <a:rPr lang="en-US" sz="7200" b="0" dirty="0">
                <a:solidFill>
                  <a:srgbClr val="003366"/>
                </a:solidFill>
                <a:effectLst/>
              </a:rPr>
              <a:t> </a:t>
            </a:r>
            <a:r>
              <a:rPr lang="en-US" sz="7200" b="0" dirty="0" err="1">
                <a:solidFill>
                  <a:srgbClr val="003366"/>
                </a:solidFill>
                <a:effectLst/>
              </a:rPr>
              <a:t>đứng</a:t>
            </a:r>
            <a:r>
              <a:rPr lang="en-US" sz="7200" b="0" dirty="0">
                <a:solidFill>
                  <a:srgbClr val="003366"/>
                </a:solidFill>
                <a:effectLst/>
              </a:rPr>
              <a:t> </a:t>
            </a:r>
            <a:r>
              <a:rPr lang="en-US" sz="7200" dirty="0" err="1">
                <a:solidFill>
                  <a:srgbClr val="003366"/>
                </a:solidFill>
              </a:rPr>
              <a:t>lên</a:t>
            </a:r>
            <a:r>
              <a:rPr lang="en-US" sz="7200" b="0" dirty="0">
                <a:solidFill>
                  <a:srgbClr val="003366"/>
                </a:solidFill>
                <a:effectLst/>
              </a:rPr>
              <a:t>, </a:t>
            </a:r>
            <a:r>
              <a:rPr lang="en-US" sz="7200" b="0" dirty="0" err="1">
                <a:solidFill>
                  <a:srgbClr val="003366"/>
                </a:solidFill>
                <a:effectLst/>
              </a:rPr>
              <a:t>để</a:t>
            </a:r>
            <a:r>
              <a:rPr lang="en-US" sz="7200" b="0" dirty="0">
                <a:solidFill>
                  <a:srgbClr val="003366"/>
                </a:solidFill>
                <a:effectLst/>
              </a:rPr>
              <a:t> </a:t>
            </a:r>
            <a:r>
              <a:rPr lang="en-US" sz="7200" b="0" dirty="0" err="1">
                <a:solidFill>
                  <a:srgbClr val="003366"/>
                </a:solidFill>
                <a:effectLst/>
              </a:rPr>
              <a:t>cùng</a:t>
            </a:r>
            <a:r>
              <a:rPr lang="en-US" sz="7200" b="0" dirty="0">
                <a:solidFill>
                  <a:srgbClr val="003366"/>
                </a:solidFill>
                <a:effectLst/>
              </a:rPr>
              <a:t> </a:t>
            </a:r>
            <a:r>
              <a:rPr lang="en-US" sz="7200" b="0" dirty="0" err="1">
                <a:solidFill>
                  <a:srgbClr val="003366"/>
                </a:solidFill>
                <a:effectLst/>
              </a:rPr>
              <a:t>với</a:t>
            </a:r>
            <a:r>
              <a:rPr lang="en-US" sz="7200" b="0" dirty="0">
                <a:solidFill>
                  <a:srgbClr val="003366"/>
                </a:solidFill>
                <a:effectLst/>
              </a:rPr>
              <a:t> </a:t>
            </a:r>
            <a:r>
              <a:rPr lang="en-US" sz="7200" b="0" dirty="0" err="1">
                <a:solidFill>
                  <a:srgbClr val="003366"/>
                </a:solidFill>
                <a:effectLst/>
              </a:rPr>
              <a:t>hòm</a:t>
            </a:r>
            <a:r>
              <a:rPr lang="en-US" sz="7200" b="0" dirty="0">
                <a:solidFill>
                  <a:srgbClr val="003366"/>
                </a:solidFill>
                <a:effectLst/>
              </a:rPr>
              <a:t> </a:t>
            </a:r>
            <a:r>
              <a:rPr lang="en-US" sz="7200" b="0" dirty="0" err="1">
                <a:solidFill>
                  <a:srgbClr val="003366"/>
                </a:solidFill>
                <a:effectLst/>
              </a:rPr>
              <a:t>bia</a:t>
            </a:r>
            <a:r>
              <a:rPr lang="en-US" sz="7200" b="0" dirty="0">
                <a:solidFill>
                  <a:srgbClr val="003366"/>
                </a:solidFill>
                <a:effectLst/>
              </a:rPr>
              <a:t> </a:t>
            </a:r>
            <a:r>
              <a:rPr lang="en-US" sz="7200" dirty="0" err="1">
                <a:solidFill>
                  <a:srgbClr val="003366"/>
                </a:solidFill>
              </a:rPr>
              <a:t>uy</a:t>
            </a:r>
            <a:r>
              <a:rPr lang="en-US" sz="7200" b="0" dirty="0">
                <a:solidFill>
                  <a:srgbClr val="003366"/>
                </a:solidFill>
                <a:effectLst/>
              </a:rPr>
              <a:t> </a:t>
            </a:r>
            <a:r>
              <a:rPr lang="en-US" sz="7200" b="0" dirty="0" err="1">
                <a:solidFill>
                  <a:srgbClr val="003366"/>
                </a:solidFill>
                <a:effectLst/>
              </a:rPr>
              <a:t>linh</a:t>
            </a:r>
            <a:r>
              <a:rPr lang="en-US" sz="7200" b="0" dirty="0">
                <a:solidFill>
                  <a:srgbClr val="003366"/>
                </a:solidFill>
                <a:effectLst/>
              </a:rPr>
              <a:t> </a:t>
            </a:r>
            <a:r>
              <a:rPr lang="en-US" sz="7200" b="0" dirty="0" err="1">
                <a:solidFill>
                  <a:srgbClr val="003366"/>
                </a:solidFill>
                <a:effectLst/>
              </a:rPr>
              <a:t>Chúa</a:t>
            </a:r>
            <a:r>
              <a:rPr lang="en-US" sz="7200" b="0" dirty="0">
                <a:solidFill>
                  <a:srgbClr val="003366"/>
                </a:solidFill>
                <a:effectLst/>
              </a:rPr>
              <a:t>, </a:t>
            </a:r>
            <a:r>
              <a:rPr lang="en-US" sz="7200" b="0" dirty="0" err="1">
                <a:solidFill>
                  <a:srgbClr val="003366"/>
                </a:solidFill>
                <a:effectLst/>
              </a:rPr>
              <a:t>ngự</a:t>
            </a:r>
            <a:r>
              <a:rPr lang="en-US" sz="7200" b="0" dirty="0">
                <a:solidFill>
                  <a:srgbClr val="003366"/>
                </a:solidFill>
                <a:effectLst/>
              </a:rPr>
              <a:t> </a:t>
            </a:r>
            <a:r>
              <a:rPr lang="en-US" sz="7200" b="0" dirty="0" err="1">
                <a:solidFill>
                  <a:srgbClr val="003366"/>
                </a:solidFill>
                <a:effectLst/>
              </a:rPr>
              <a:t>về</a:t>
            </a:r>
            <a:r>
              <a:rPr lang="en-US" sz="7200" b="0" dirty="0">
                <a:solidFill>
                  <a:srgbClr val="003366"/>
                </a:solidFill>
                <a:effectLst/>
              </a:rPr>
              <a:t> </a:t>
            </a:r>
            <a:r>
              <a:rPr lang="en-US" sz="7200" b="0" dirty="0" err="1">
                <a:solidFill>
                  <a:srgbClr val="003366"/>
                </a:solidFill>
                <a:effectLst/>
              </a:rPr>
              <a:t>chốn</a:t>
            </a:r>
            <a:r>
              <a:rPr lang="en-US" sz="7200" b="0" dirty="0">
                <a:solidFill>
                  <a:srgbClr val="003366"/>
                </a:solidFill>
                <a:effectLst/>
              </a:rPr>
              <a:t> </a:t>
            </a:r>
            <a:r>
              <a:rPr lang="en-US" sz="7200" b="0" dirty="0" err="1">
                <a:solidFill>
                  <a:srgbClr val="003366"/>
                </a:solidFill>
                <a:effectLst/>
              </a:rPr>
              <a:t>nghỉ</a:t>
            </a:r>
            <a:r>
              <a:rPr lang="en-US" sz="7200" b="0" dirty="0">
                <a:solidFill>
                  <a:srgbClr val="003366"/>
                </a:solidFill>
                <a:effectLst/>
              </a:rPr>
              <a:t> </a:t>
            </a:r>
            <a:r>
              <a:rPr lang="en-US" sz="7200" b="0" dirty="0" err="1">
                <a:solidFill>
                  <a:srgbClr val="003366"/>
                </a:solidFill>
                <a:effectLst/>
              </a:rPr>
              <a:t>ngơi</a:t>
            </a:r>
            <a:r>
              <a:rPr lang="en-US" sz="7200" b="0" dirty="0">
                <a:solidFill>
                  <a:srgbClr val="003366"/>
                </a:solidFill>
                <a:effectLst/>
              </a:rPr>
              <a:t>.</a:t>
            </a:r>
          </a:p>
        </p:txBody>
      </p:sp>
    </p:spTree>
    <p:extLst>
      <p:ext uri="{BB962C8B-B14F-4D97-AF65-F5344CB8AC3E}">
        <p14:creationId xmlns:p14="http://schemas.microsoft.com/office/powerpoint/2010/main" val="751244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u="sng" dirty="0">
                <a:solidFill>
                  <a:schemeClr val="accent2">
                    <a:lumMod val="75000"/>
                  </a:schemeClr>
                </a:solidFill>
              </a:rPr>
              <a:t>Tk2</a:t>
            </a:r>
            <a:r>
              <a:rPr lang="en-US" sz="5400" b="0" u="sng" dirty="0">
                <a:solidFill>
                  <a:schemeClr val="accent2">
                    <a:lumMod val="75000"/>
                  </a:schemeClr>
                </a:solidFill>
                <a:effectLst/>
              </a:rPr>
              <a:t>:</a:t>
            </a:r>
            <a:r>
              <a:rPr lang="en-US" sz="5400" b="0" dirty="0">
                <a:solidFill>
                  <a:srgbClr val="003366"/>
                </a:solidFill>
                <a:effectLst/>
              </a:rPr>
              <a:t> </a:t>
            </a:r>
            <a:r>
              <a:rPr lang="vi-VN" sz="5400" dirty="0"/>
              <a:t> </a:t>
            </a:r>
            <a:r>
              <a:rPr lang="vi-VN" sz="5400" dirty="0">
                <a:solidFill>
                  <a:srgbClr val="002060"/>
                </a:solidFill>
              </a:rPr>
              <a:t>Xin Chúa hãy cùng hòm bia về nơi an nghỉ cho chúng dân mừng rỡ. Chúa hãy vì bầy tôi Đa-vít Ngài. Không xua người Chúa xức dầu thiêng mà phong chức.</a:t>
            </a:r>
            <a:endParaRPr lang="en-US" sz="5400" b="0" dirty="0">
              <a:solidFill>
                <a:srgbClr val="002060"/>
              </a:solidFill>
              <a:effectLst/>
            </a:endParaRPr>
          </a:p>
        </p:txBody>
      </p:sp>
    </p:spTree>
    <p:extLst>
      <p:ext uri="{BB962C8B-B14F-4D97-AF65-F5344CB8AC3E}">
        <p14:creationId xmlns:p14="http://schemas.microsoft.com/office/powerpoint/2010/main" val="3334137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200" b="0" u="sng" dirty="0" err="1">
                <a:solidFill>
                  <a:schemeClr val="accent2">
                    <a:lumMod val="75000"/>
                  </a:schemeClr>
                </a:solidFill>
                <a:effectLst/>
              </a:rPr>
              <a:t>Đk</a:t>
            </a:r>
            <a:r>
              <a:rPr lang="en-US" sz="7200" b="0" u="sng" dirty="0">
                <a:solidFill>
                  <a:schemeClr val="accent2">
                    <a:lumMod val="75000"/>
                  </a:schemeClr>
                </a:solidFill>
                <a:effectLst/>
              </a:rPr>
              <a:t>:</a:t>
            </a:r>
            <a:r>
              <a:rPr lang="en-US" sz="7200" b="0" dirty="0">
                <a:solidFill>
                  <a:srgbClr val="003366"/>
                </a:solidFill>
                <a:effectLst/>
              </a:rPr>
              <a:t> </a:t>
            </a:r>
            <a:r>
              <a:rPr lang="en-US" sz="7200" b="0" dirty="0" err="1">
                <a:solidFill>
                  <a:srgbClr val="003366"/>
                </a:solidFill>
                <a:effectLst/>
              </a:rPr>
              <a:t>Lạy</a:t>
            </a:r>
            <a:r>
              <a:rPr lang="en-US" sz="7200" b="0" dirty="0">
                <a:solidFill>
                  <a:srgbClr val="003366"/>
                </a:solidFill>
                <a:effectLst/>
              </a:rPr>
              <a:t> </a:t>
            </a:r>
            <a:r>
              <a:rPr lang="en-US" sz="7200" b="0" dirty="0" err="1">
                <a:solidFill>
                  <a:srgbClr val="003366"/>
                </a:solidFill>
                <a:effectLst/>
              </a:rPr>
              <a:t>Chúa</a:t>
            </a:r>
            <a:r>
              <a:rPr lang="en-US" sz="7200" b="0" dirty="0">
                <a:solidFill>
                  <a:srgbClr val="003366"/>
                </a:solidFill>
                <a:effectLst/>
              </a:rPr>
              <a:t>, </a:t>
            </a:r>
            <a:r>
              <a:rPr lang="en-US" sz="7200" b="0" dirty="0" err="1">
                <a:solidFill>
                  <a:srgbClr val="003366"/>
                </a:solidFill>
                <a:effectLst/>
              </a:rPr>
              <a:t>xin</a:t>
            </a:r>
            <a:r>
              <a:rPr lang="en-US" sz="7200" b="0" dirty="0">
                <a:solidFill>
                  <a:srgbClr val="003366"/>
                </a:solidFill>
                <a:effectLst/>
              </a:rPr>
              <a:t> </a:t>
            </a:r>
            <a:r>
              <a:rPr lang="en-US" sz="7200" b="0" dirty="0" err="1">
                <a:solidFill>
                  <a:srgbClr val="003366"/>
                </a:solidFill>
                <a:effectLst/>
              </a:rPr>
              <a:t>đứng</a:t>
            </a:r>
            <a:r>
              <a:rPr lang="en-US" sz="7200" b="0" dirty="0">
                <a:solidFill>
                  <a:srgbClr val="003366"/>
                </a:solidFill>
                <a:effectLst/>
              </a:rPr>
              <a:t> </a:t>
            </a:r>
            <a:r>
              <a:rPr lang="en-US" sz="7200" dirty="0" err="1">
                <a:solidFill>
                  <a:srgbClr val="003366"/>
                </a:solidFill>
              </a:rPr>
              <a:t>lên</a:t>
            </a:r>
            <a:r>
              <a:rPr lang="en-US" sz="7200" b="0" dirty="0">
                <a:solidFill>
                  <a:srgbClr val="003366"/>
                </a:solidFill>
                <a:effectLst/>
              </a:rPr>
              <a:t>, </a:t>
            </a:r>
            <a:r>
              <a:rPr lang="en-US" sz="7200" b="0" dirty="0" err="1">
                <a:solidFill>
                  <a:srgbClr val="003366"/>
                </a:solidFill>
                <a:effectLst/>
              </a:rPr>
              <a:t>để</a:t>
            </a:r>
            <a:r>
              <a:rPr lang="en-US" sz="7200" b="0" dirty="0">
                <a:solidFill>
                  <a:srgbClr val="003366"/>
                </a:solidFill>
                <a:effectLst/>
              </a:rPr>
              <a:t> </a:t>
            </a:r>
            <a:r>
              <a:rPr lang="en-US" sz="7200" b="0" dirty="0" err="1">
                <a:solidFill>
                  <a:srgbClr val="003366"/>
                </a:solidFill>
                <a:effectLst/>
              </a:rPr>
              <a:t>cùng</a:t>
            </a:r>
            <a:r>
              <a:rPr lang="en-US" sz="7200" b="0" dirty="0">
                <a:solidFill>
                  <a:srgbClr val="003366"/>
                </a:solidFill>
                <a:effectLst/>
              </a:rPr>
              <a:t> </a:t>
            </a:r>
            <a:r>
              <a:rPr lang="en-US" sz="7200" b="0" dirty="0" err="1">
                <a:solidFill>
                  <a:srgbClr val="003366"/>
                </a:solidFill>
                <a:effectLst/>
              </a:rPr>
              <a:t>với</a:t>
            </a:r>
            <a:r>
              <a:rPr lang="en-US" sz="7200" b="0" dirty="0">
                <a:solidFill>
                  <a:srgbClr val="003366"/>
                </a:solidFill>
                <a:effectLst/>
              </a:rPr>
              <a:t> </a:t>
            </a:r>
            <a:r>
              <a:rPr lang="en-US" sz="7200" b="0" dirty="0" err="1">
                <a:solidFill>
                  <a:srgbClr val="003366"/>
                </a:solidFill>
                <a:effectLst/>
              </a:rPr>
              <a:t>hòm</a:t>
            </a:r>
            <a:r>
              <a:rPr lang="en-US" sz="7200" b="0" dirty="0">
                <a:solidFill>
                  <a:srgbClr val="003366"/>
                </a:solidFill>
                <a:effectLst/>
              </a:rPr>
              <a:t> </a:t>
            </a:r>
            <a:r>
              <a:rPr lang="en-US" sz="7200" b="0" dirty="0" err="1">
                <a:solidFill>
                  <a:srgbClr val="003366"/>
                </a:solidFill>
                <a:effectLst/>
              </a:rPr>
              <a:t>bia</a:t>
            </a:r>
            <a:r>
              <a:rPr lang="en-US" sz="7200" b="0" dirty="0">
                <a:solidFill>
                  <a:srgbClr val="003366"/>
                </a:solidFill>
                <a:effectLst/>
              </a:rPr>
              <a:t> </a:t>
            </a:r>
            <a:r>
              <a:rPr lang="en-US" sz="7200" dirty="0" err="1">
                <a:solidFill>
                  <a:srgbClr val="003366"/>
                </a:solidFill>
              </a:rPr>
              <a:t>uy</a:t>
            </a:r>
            <a:r>
              <a:rPr lang="en-US" sz="7200" b="0" dirty="0">
                <a:solidFill>
                  <a:srgbClr val="003366"/>
                </a:solidFill>
                <a:effectLst/>
              </a:rPr>
              <a:t> </a:t>
            </a:r>
            <a:r>
              <a:rPr lang="en-US" sz="7200" b="0" dirty="0" err="1">
                <a:solidFill>
                  <a:srgbClr val="003366"/>
                </a:solidFill>
                <a:effectLst/>
              </a:rPr>
              <a:t>linh</a:t>
            </a:r>
            <a:r>
              <a:rPr lang="en-US" sz="7200" b="0" dirty="0">
                <a:solidFill>
                  <a:srgbClr val="003366"/>
                </a:solidFill>
                <a:effectLst/>
              </a:rPr>
              <a:t> </a:t>
            </a:r>
            <a:r>
              <a:rPr lang="en-US" sz="7200" b="0" dirty="0" err="1">
                <a:solidFill>
                  <a:srgbClr val="003366"/>
                </a:solidFill>
                <a:effectLst/>
              </a:rPr>
              <a:t>Chúa</a:t>
            </a:r>
            <a:r>
              <a:rPr lang="en-US" sz="7200" b="0" dirty="0">
                <a:solidFill>
                  <a:srgbClr val="003366"/>
                </a:solidFill>
                <a:effectLst/>
              </a:rPr>
              <a:t>, </a:t>
            </a:r>
            <a:r>
              <a:rPr lang="en-US" sz="7200" b="0" dirty="0" err="1">
                <a:solidFill>
                  <a:srgbClr val="003366"/>
                </a:solidFill>
                <a:effectLst/>
              </a:rPr>
              <a:t>ngự</a:t>
            </a:r>
            <a:r>
              <a:rPr lang="en-US" sz="7200" b="0" dirty="0">
                <a:solidFill>
                  <a:srgbClr val="003366"/>
                </a:solidFill>
                <a:effectLst/>
              </a:rPr>
              <a:t> </a:t>
            </a:r>
            <a:r>
              <a:rPr lang="en-US" sz="7200" b="0" dirty="0" err="1">
                <a:solidFill>
                  <a:srgbClr val="003366"/>
                </a:solidFill>
                <a:effectLst/>
              </a:rPr>
              <a:t>về</a:t>
            </a:r>
            <a:r>
              <a:rPr lang="en-US" sz="7200" b="0" dirty="0">
                <a:solidFill>
                  <a:srgbClr val="003366"/>
                </a:solidFill>
                <a:effectLst/>
              </a:rPr>
              <a:t> </a:t>
            </a:r>
            <a:r>
              <a:rPr lang="en-US" sz="7200" b="0" dirty="0" err="1">
                <a:solidFill>
                  <a:srgbClr val="003366"/>
                </a:solidFill>
                <a:effectLst/>
              </a:rPr>
              <a:t>chốn</a:t>
            </a:r>
            <a:r>
              <a:rPr lang="en-US" sz="7200" b="0" dirty="0">
                <a:solidFill>
                  <a:srgbClr val="003366"/>
                </a:solidFill>
                <a:effectLst/>
              </a:rPr>
              <a:t> </a:t>
            </a:r>
            <a:r>
              <a:rPr lang="en-US" sz="7200" b="0" dirty="0" err="1">
                <a:solidFill>
                  <a:srgbClr val="003366"/>
                </a:solidFill>
                <a:effectLst/>
              </a:rPr>
              <a:t>nghỉ</a:t>
            </a:r>
            <a:r>
              <a:rPr lang="en-US" sz="7200" b="0" dirty="0">
                <a:solidFill>
                  <a:srgbClr val="003366"/>
                </a:solidFill>
                <a:effectLst/>
              </a:rPr>
              <a:t> </a:t>
            </a:r>
            <a:r>
              <a:rPr lang="en-US" sz="7200" b="0" dirty="0" err="1">
                <a:solidFill>
                  <a:srgbClr val="003366"/>
                </a:solidFill>
                <a:effectLst/>
              </a:rPr>
              <a:t>ngơi</a:t>
            </a:r>
            <a:r>
              <a:rPr lang="en-US" sz="7200" b="0" dirty="0">
                <a:solidFill>
                  <a:srgbClr val="003366"/>
                </a:solidFill>
                <a:effectLst/>
              </a:rPr>
              <a:t>.</a:t>
            </a:r>
          </a:p>
        </p:txBody>
      </p:sp>
    </p:spTree>
    <p:extLst>
      <p:ext uri="{BB962C8B-B14F-4D97-AF65-F5344CB8AC3E}">
        <p14:creationId xmlns:p14="http://schemas.microsoft.com/office/powerpoint/2010/main" val="3827239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u="sng" dirty="0">
                <a:solidFill>
                  <a:schemeClr val="accent2">
                    <a:lumMod val="75000"/>
                  </a:schemeClr>
                </a:solidFill>
              </a:rPr>
              <a:t>Tk3</a:t>
            </a:r>
            <a:r>
              <a:rPr lang="en-US" sz="5400" b="0" u="sng" dirty="0">
                <a:solidFill>
                  <a:schemeClr val="accent2">
                    <a:lumMod val="75000"/>
                  </a:schemeClr>
                </a:solidFill>
                <a:effectLst/>
              </a:rPr>
              <a:t>:</a:t>
            </a:r>
            <a:r>
              <a:rPr lang="en-US" sz="5400" b="0" dirty="0">
                <a:solidFill>
                  <a:srgbClr val="003366"/>
                </a:solidFill>
                <a:effectLst/>
              </a:rPr>
              <a:t> </a:t>
            </a:r>
            <a:r>
              <a:rPr lang="vi-VN" sz="5400" dirty="0">
                <a:solidFill>
                  <a:srgbClr val="002060"/>
                </a:solidFill>
              </a:rPr>
              <a:t>Thiên Chúa đã chọn Xi-on. Người lấy nơi này làm chốn an nghỉ mãi. Chúa phán rằng: Trải qua bao thế hệ. Ta an ngự mãi mãi ở đây vì ưa thích.</a:t>
            </a:r>
            <a:endParaRPr lang="en-US" sz="5400" b="0" dirty="0">
              <a:solidFill>
                <a:srgbClr val="002060"/>
              </a:solidFill>
              <a:effectLst/>
            </a:endParaRPr>
          </a:p>
        </p:txBody>
      </p:sp>
    </p:spTree>
    <p:extLst>
      <p:ext uri="{BB962C8B-B14F-4D97-AF65-F5344CB8AC3E}">
        <p14:creationId xmlns:p14="http://schemas.microsoft.com/office/powerpoint/2010/main" val="609055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srgbClr val="002060"/>
                </a:solidFill>
                <a:latin typeface="+mj-lt"/>
                <a:ea typeface="Segoe UI Black" panose="020B0A02040204020203" pitchFamily="34" charset="0"/>
              </a:rPr>
              <a:t>Lạy Cha trên trời</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Xin cho ơn đức tin mà Cha ban tặng chúng con</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trong Chúa Giêsu Kitô Con Cha</a:t>
            </a:r>
            <a:r>
              <a:rPr lang="en-US" sz="4800" dirty="0">
                <a:solidFill>
                  <a:srgbClr val="C00000"/>
                </a:solidFill>
                <a:ea typeface="Segoe UI Black" panose="020B0A02040204020203" pitchFamily="34" charset="0"/>
              </a:rPr>
              <a:t>/</a:t>
            </a:r>
            <a:r>
              <a:rPr lang="vi-VN" sz="4800" dirty="0">
                <a:solidFill>
                  <a:srgbClr val="002060"/>
                </a:solidFill>
                <a:latin typeface="+mj-lt"/>
                <a:ea typeface="Segoe UI Black" panose="020B0A02040204020203" pitchFamily="34" charset="0"/>
              </a:rPr>
              <a:t> và Anh của chúng con</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C00000"/>
                </a:solidFill>
                <a:ea typeface="Segoe UI Black" panose="020B0A02040204020203" pitchFamily="34" charset="0"/>
              </a:rPr>
              <a:t>/</a:t>
            </a:r>
            <a:endParaRPr lang="vi-VN" sz="48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4038785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200" b="0" u="sng" dirty="0" err="1">
                <a:solidFill>
                  <a:schemeClr val="accent2">
                    <a:lumMod val="75000"/>
                  </a:schemeClr>
                </a:solidFill>
                <a:effectLst/>
              </a:rPr>
              <a:t>Đk</a:t>
            </a:r>
            <a:r>
              <a:rPr lang="en-US" sz="7200" b="0" u="sng" dirty="0">
                <a:solidFill>
                  <a:schemeClr val="accent2">
                    <a:lumMod val="75000"/>
                  </a:schemeClr>
                </a:solidFill>
                <a:effectLst/>
              </a:rPr>
              <a:t>:</a:t>
            </a:r>
            <a:r>
              <a:rPr lang="en-US" sz="7200" b="0" dirty="0">
                <a:solidFill>
                  <a:srgbClr val="003366"/>
                </a:solidFill>
                <a:effectLst/>
              </a:rPr>
              <a:t> </a:t>
            </a:r>
            <a:r>
              <a:rPr lang="en-US" sz="7200" b="0" dirty="0" err="1">
                <a:solidFill>
                  <a:srgbClr val="003366"/>
                </a:solidFill>
                <a:effectLst/>
              </a:rPr>
              <a:t>Lạy</a:t>
            </a:r>
            <a:r>
              <a:rPr lang="en-US" sz="7200" b="0" dirty="0">
                <a:solidFill>
                  <a:srgbClr val="003366"/>
                </a:solidFill>
                <a:effectLst/>
              </a:rPr>
              <a:t> </a:t>
            </a:r>
            <a:r>
              <a:rPr lang="en-US" sz="7200" b="0" dirty="0" err="1">
                <a:solidFill>
                  <a:srgbClr val="003366"/>
                </a:solidFill>
                <a:effectLst/>
              </a:rPr>
              <a:t>Chúa</a:t>
            </a:r>
            <a:r>
              <a:rPr lang="en-US" sz="7200" b="0" dirty="0">
                <a:solidFill>
                  <a:srgbClr val="003366"/>
                </a:solidFill>
                <a:effectLst/>
              </a:rPr>
              <a:t>, </a:t>
            </a:r>
            <a:r>
              <a:rPr lang="en-US" sz="7200" b="0" dirty="0" err="1">
                <a:solidFill>
                  <a:srgbClr val="003366"/>
                </a:solidFill>
                <a:effectLst/>
              </a:rPr>
              <a:t>xin</a:t>
            </a:r>
            <a:r>
              <a:rPr lang="en-US" sz="7200" b="0" dirty="0">
                <a:solidFill>
                  <a:srgbClr val="003366"/>
                </a:solidFill>
                <a:effectLst/>
              </a:rPr>
              <a:t> </a:t>
            </a:r>
            <a:r>
              <a:rPr lang="en-US" sz="7200" b="0" dirty="0" err="1">
                <a:solidFill>
                  <a:srgbClr val="003366"/>
                </a:solidFill>
                <a:effectLst/>
              </a:rPr>
              <a:t>đứng</a:t>
            </a:r>
            <a:r>
              <a:rPr lang="en-US" sz="7200" b="0" dirty="0">
                <a:solidFill>
                  <a:srgbClr val="003366"/>
                </a:solidFill>
                <a:effectLst/>
              </a:rPr>
              <a:t> </a:t>
            </a:r>
            <a:r>
              <a:rPr lang="en-US" sz="7200" dirty="0" err="1">
                <a:solidFill>
                  <a:srgbClr val="003366"/>
                </a:solidFill>
              </a:rPr>
              <a:t>lên</a:t>
            </a:r>
            <a:r>
              <a:rPr lang="en-US" sz="7200" b="0" dirty="0">
                <a:solidFill>
                  <a:srgbClr val="003366"/>
                </a:solidFill>
                <a:effectLst/>
              </a:rPr>
              <a:t>, </a:t>
            </a:r>
            <a:r>
              <a:rPr lang="en-US" sz="7200" b="0" dirty="0" err="1">
                <a:solidFill>
                  <a:srgbClr val="003366"/>
                </a:solidFill>
                <a:effectLst/>
              </a:rPr>
              <a:t>để</a:t>
            </a:r>
            <a:r>
              <a:rPr lang="en-US" sz="7200" b="0" dirty="0">
                <a:solidFill>
                  <a:srgbClr val="003366"/>
                </a:solidFill>
                <a:effectLst/>
              </a:rPr>
              <a:t> </a:t>
            </a:r>
            <a:r>
              <a:rPr lang="en-US" sz="7200" b="0" dirty="0" err="1">
                <a:solidFill>
                  <a:srgbClr val="003366"/>
                </a:solidFill>
                <a:effectLst/>
              </a:rPr>
              <a:t>cùng</a:t>
            </a:r>
            <a:r>
              <a:rPr lang="en-US" sz="7200" b="0" dirty="0">
                <a:solidFill>
                  <a:srgbClr val="003366"/>
                </a:solidFill>
                <a:effectLst/>
              </a:rPr>
              <a:t> </a:t>
            </a:r>
            <a:r>
              <a:rPr lang="en-US" sz="7200" b="0" dirty="0" err="1">
                <a:solidFill>
                  <a:srgbClr val="003366"/>
                </a:solidFill>
                <a:effectLst/>
              </a:rPr>
              <a:t>với</a:t>
            </a:r>
            <a:r>
              <a:rPr lang="en-US" sz="7200" b="0" dirty="0">
                <a:solidFill>
                  <a:srgbClr val="003366"/>
                </a:solidFill>
                <a:effectLst/>
              </a:rPr>
              <a:t> </a:t>
            </a:r>
            <a:r>
              <a:rPr lang="en-US" sz="7200" b="0" dirty="0" err="1">
                <a:solidFill>
                  <a:srgbClr val="003366"/>
                </a:solidFill>
                <a:effectLst/>
              </a:rPr>
              <a:t>hòm</a:t>
            </a:r>
            <a:r>
              <a:rPr lang="en-US" sz="7200" b="0" dirty="0">
                <a:solidFill>
                  <a:srgbClr val="003366"/>
                </a:solidFill>
                <a:effectLst/>
              </a:rPr>
              <a:t> </a:t>
            </a:r>
            <a:r>
              <a:rPr lang="en-US" sz="7200" b="0" dirty="0" err="1">
                <a:solidFill>
                  <a:srgbClr val="003366"/>
                </a:solidFill>
                <a:effectLst/>
              </a:rPr>
              <a:t>bia</a:t>
            </a:r>
            <a:r>
              <a:rPr lang="en-US" sz="7200" b="0" dirty="0">
                <a:solidFill>
                  <a:srgbClr val="003366"/>
                </a:solidFill>
                <a:effectLst/>
              </a:rPr>
              <a:t> </a:t>
            </a:r>
            <a:r>
              <a:rPr lang="en-US" sz="7200" dirty="0" err="1">
                <a:solidFill>
                  <a:srgbClr val="003366"/>
                </a:solidFill>
              </a:rPr>
              <a:t>uy</a:t>
            </a:r>
            <a:r>
              <a:rPr lang="en-US" sz="7200" b="0" dirty="0">
                <a:solidFill>
                  <a:srgbClr val="003366"/>
                </a:solidFill>
                <a:effectLst/>
              </a:rPr>
              <a:t> </a:t>
            </a:r>
            <a:r>
              <a:rPr lang="en-US" sz="7200" b="0" dirty="0" err="1">
                <a:solidFill>
                  <a:srgbClr val="003366"/>
                </a:solidFill>
                <a:effectLst/>
              </a:rPr>
              <a:t>linh</a:t>
            </a:r>
            <a:r>
              <a:rPr lang="en-US" sz="7200" b="0" dirty="0">
                <a:solidFill>
                  <a:srgbClr val="003366"/>
                </a:solidFill>
                <a:effectLst/>
              </a:rPr>
              <a:t> </a:t>
            </a:r>
            <a:r>
              <a:rPr lang="en-US" sz="7200" b="0" dirty="0" err="1">
                <a:solidFill>
                  <a:srgbClr val="003366"/>
                </a:solidFill>
                <a:effectLst/>
              </a:rPr>
              <a:t>Chúa</a:t>
            </a:r>
            <a:r>
              <a:rPr lang="en-US" sz="7200" b="0" dirty="0">
                <a:solidFill>
                  <a:srgbClr val="003366"/>
                </a:solidFill>
                <a:effectLst/>
              </a:rPr>
              <a:t>, </a:t>
            </a:r>
            <a:r>
              <a:rPr lang="en-US" sz="7200" b="0" dirty="0" err="1">
                <a:solidFill>
                  <a:srgbClr val="003366"/>
                </a:solidFill>
                <a:effectLst/>
              </a:rPr>
              <a:t>ngự</a:t>
            </a:r>
            <a:r>
              <a:rPr lang="en-US" sz="7200" b="0" dirty="0">
                <a:solidFill>
                  <a:srgbClr val="003366"/>
                </a:solidFill>
                <a:effectLst/>
              </a:rPr>
              <a:t> </a:t>
            </a:r>
            <a:r>
              <a:rPr lang="en-US" sz="7200" b="0" dirty="0" err="1">
                <a:solidFill>
                  <a:srgbClr val="003366"/>
                </a:solidFill>
                <a:effectLst/>
              </a:rPr>
              <a:t>về</a:t>
            </a:r>
            <a:r>
              <a:rPr lang="en-US" sz="7200" b="0" dirty="0">
                <a:solidFill>
                  <a:srgbClr val="003366"/>
                </a:solidFill>
                <a:effectLst/>
              </a:rPr>
              <a:t> </a:t>
            </a:r>
            <a:r>
              <a:rPr lang="en-US" sz="7200" b="0" dirty="0" err="1">
                <a:solidFill>
                  <a:srgbClr val="003366"/>
                </a:solidFill>
                <a:effectLst/>
              </a:rPr>
              <a:t>chốn</a:t>
            </a:r>
            <a:r>
              <a:rPr lang="en-US" sz="7200" b="0" dirty="0">
                <a:solidFill>
                  <a:srgbClr val="003366"/>
                </a:solidFill>
                <a:effectLst/>
              </a:rPr>
              <a:t> </a:t>
            </a:r>
            <a:r>
              <a:rPr lang="en-US" sz="7200" b="0" dirty="0" err="1">
                <a:solidFill>
                  <a:srgbClr val="003366"/>
                </a:solidFill>
                <a:effectLst/>
              </a:rPr>
              <a:t>nghỉ</a:t>
            </a:r>
            <a:r>
              <a:rPr lang="en-US" sz="7200" b="0" dirty="0">
                <a:solidFill>
                  <a:srgbClr val="003366"/>
                </a:solidFill>
                <a:effectLst/>
              </a:rPr>
              <a:t> </a:t>
            </a:r>
            <a:r>
              <a:rPr lang="en-US" sz="7200" b="0" dirty="0" err="1">
                <a:solidFill>
                  <a:srgbClr val="003366"/>
                </a:solidFill>
                <a:effectLst/>
              </a:rPr>
              <a:t>ngơi</a:t>
            </a:r>
            <a:r>
              <a:rPr lang="en-US" sz="7200" b="0" dirty="0">
                <a:solidFill>
                  <a:srgbClr val="003366"/>
                </a:solidFill>
                <a:effectLst/>
              </a:rPr>
              <a:t>.</a:t>
            </a:r>
          </a:p>
        </p:txBody>
      </p:sp>
    </p:spTree>
    <p:extLst>
      <p:ext uri="{BB962C8B-B14F-4D97-AF65-F5344CB8AC3E}">
        <p14:creationId xmlns:p14="http://schemas.microsoft.com/office/powerpoint/2010/main" val="32023015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1"/>
          <p:cNvSpPr/>
          <p:nvPr/>
        </p:nvSpPr>
        <p:spPr>
          <a:xfrm>
            <a:off x="0" y="195113"/>
            <a:ext cx="9019277" cy="2246769"/>
          </a:xfrm>
          <a:prstGeom prst="rect">
            <a:avLst/>
          </a:prstGeom>
        </p:spPr>
        <p:txBody>
          <a:bodyPr wrap="square">
            <a:spAutoFit/>
          </a:bodyPr>
          <a:lstStyle/>
          <a:p>
            <a:r>
              <a:rPr lang="en-US" sz="2800" u="sng" dirty="0" err="1">
                <a:solidFill>
                  <a:srgbClr val="FFFF00"/>
                </a:solidFill>
              </a:rPr>
              <a:t>Bài</a:t>
            </a:r>
            <a:r>
              <a:rPr lang="en-US" sz="2800" u="sng" dirty="0">
                <a:solidFill>
                  <a:srgbClr val="FFFF00"/>
                </a:solidFill>
              </a:rPr>
              <a:t> </a:t>
            </a:r>
            <a:r>
              <a:rPr lang="en-US" sz="2800" u="sng" dirty="0" err="1">
                <a:solidFill>
                  <a:srgbClr val="FFFF00"/>
                </a:solidFill>
              </a:rPr>
              <a:t>đọc</a:t>
            </a:r>
            <a:r>
              <a:rPr lang="en-US" sz="2800" u="sng" dirty="0">
                <a:solidFill>
                  <a:srgbClr val="FFFF00"/>
                </a:solidFill>
              </a:rPr>
              <a:t> 2</a:t>
            </a:r>
          </a:p>
          <a:p>
            <a:r>
              <a:rPr lang="en-US" sz="2800" i="1" dirty="0" err="1">
                <a:solidFill>
                  <a:srgbClr val="FFFF00"/>
                </a:solidFill>
              </a:rPr>
              <a:t>Thiên</a:t>
            </a:r>
            <a:r>
              <a:rPr lang="en-US" sz="2800" i="1" dirty="0">
                <a:solidFill>
                  <a:srgbClr val="FFFF00"/>
                </a:solidFill>
              </a:rPr>
              <a:t> </a:t>
            </a:r>
            <a:r>
              <a:rPr lang="en-US" sz="2800" i="1" dirty="0" err="1">
                <a:solidFill>
                  <a:srgbClr val="FFFF00"/>
                </a:solidFill>
              </a:rPr>
              <a:t>Chúa</a:t>
            </a:r>
            <a:r>
              <a:rPr lang="en-US" sz="2800" i="1" dirty="0">
                <a:solidFill>
                  <a:srgbClr val="FFFF00"/>
                </a:solidFill>
              </a:rPr>
              <a:t> </a:t>
            </a:r>
            <a:r>
              <a:rPr lang="en-US" sz="2800" i="1" dirty="0" err="1">
                <a:solidFill>
                  <a:srgbClr val="FFFF00"/>
                </a:solidFill>
              </a:rPr>
              <a:t>đã</a:t>
            </a:r>
            <a:r>
              <a:rPr lang="en-US" sz="2800" i="1" dirty="0">
                <a:solidFill>
                  <a:srgbClr val="FFFF00"/>
                </a:solidFill>
              </a:rPr>
              <a:t> </a:t>
            </a:r>
            <a:r>
              <a:rPr lang="en-US" sz="2800" i="1" dirty="0" err="1">
                <a:solidFill>
                  <a:srgbClr val="FFFF00"/>
                </a:solidFill>
              </a:rPr>
              <a:t>cho</a:t>
            </a:r>
            <a:r>
              <a:rPr lang="en-US" sz="2800" i="1" dirty="0">
                <a:solidFill>
                  <a:srgbClr val="FFFF00"/>
                </a:solidFill>
              </a:rPr>
              <a:t> </a:t>
            </a:r>
            <a:r>
              <a:rPr lang="en-US" sz="2800" i="1" dirty="0" err="1">
                <a:solidFill>
                  <a:srgbClr val="FFFF00"/>
                </a:solidFill>
              </a:rPr>
              <a:t>chúng</a:t>
            </a:r>
            <a:r>
              <a:rPr lang="en-US" sz="2800" i="1" dirty="0">
                <a:solidFill>
                  <a:srgbClr val="FFFF00"/>
                </a:solidFill>
              </a:rPr>
              <a:t> ta </a:t>
            </a:r>
            <a:r>
              <a:rPr lang="en-US" sz="2800" i="1" dirty="0" err="1">
                <a:solidFill>
                  <a:srgbClr val="FFFF00"/>
                </a:solidFill>
              </a:rPr>
              <a:t>chiến</a:t>
            </a:r>
            <a:r>
              <a:rPr lang="en-US" sz="2800" i="1" dirty="0">
                <a:solidFill>
                  <a:srgbClr val="FFFF00"/>
                </a:solidFill>
              </a:rPr>
              <a:t> </a:t>
            </a:r>
            <a:r>
              <a:rPr lang="en-US" sz="2800" i="1" dirty="0" err="1">
                <a:solidFill>
                  <a:srgbClr val="FFFF00"/>
                </a:solidFill>
              </a:rPr>
              <a:t>thắng</a:t>
            </a:r>
            <a:r>
              <a:rPr lang="en-US" sz="2800" i="1" dirty="0">
                <a:solidFill>
                  <a:srgbClr val="FFFF00"/>
                </a:solidFill>
              </a:rPr>
              <a:t> </a:t>
            </a:r>
            <a:r>
              <a:rPr lang="en-US" sz="2800" i="1" dirty="0" err="1">
                <a:solidFill>
                  <a:srgbClr val="FFFF00"/>
                </a:solidFill>
              </a:rPr>
              <a:t>nhờ</a:t>
            </a:r>
            <a:r>
              <a:rPr lang="en-US" sz="2800" i="1" dirty="0">
                <a:solidFill>
                  <a:srgbClr val="FFFF00"/>
                </a:solidFill>
              </a:rPr>
              <a:t> </a:t>
            </a:r>
            <a:r>
              <a:rPr lang="en-US" sz="2800" i="1" dirty="0" err="1">
                <a:solidFill>
                  <a:srgbClr val="FFFF00"/>
                </a:solidFill>
              </a:rPr>
              <a:t>Đức</a:t>
            </a:r>
            <a:r>
              <a:rPr lang="en-US" sz="2800" i="1" dirty="0">
                <a:solidFill>
                  <a:srgbClr val="FFFF00"/>
                </a:solidFill>
              </a:rPr>
              <a:t> </a:t>
            </a:r>
            <a:r>
              <a:rPr lang="en-US" sz="2800" i="1" dirty="0" err="1">
                <a:solidFill>
                  <a:srgbClr val="FFFF00"/>
                </a:solidFill>
              </a:rPr>
              <a:t>Giê-su</a:t>
            </a:r>
            <a:r>
              <a:rPr lang="en-US" sz="2800" i="1" dirty="0">
                <a:solidFill>
                  <a:srgbClr val="FFFF00"/>
                </a:solidFill>
              </a:rPr>
              <a:t> Ki-</a:t>
            </a:r>
            <a:r>
              <a:rPr lang="en-US" sz="2800" i="1" dirty="0" err="1">
                <a:solidFill>
                  <a:srgbClr val="FFFF00"/>
                </a:solidFill>
              </a:rPr>
              <a:t>tô</a:t>
            </a:r>
            <a:r>
              <a:rPr lang="en-US" sz="2800" i="1" dirty="0">
                <a:solidFill>
                  <a:srgbClr val="FFFF00"/>
                </a:solidFill>
              </a:rPr>
              <a:t>.</a:t>
            </a:r>
          </a:p>
          <a:p>
            <a:r>
              <a:rPr lang="en-US" sz="2800" dirty="0" err="1">
                <a:solidFill>
                  <a:srgbClr val="FFFF00"/>
                </a:solidFill>
              </a:rPr>
              <a:t>Bài</a:t>
            </a:r>
            <a:r>
              <a:rPr lang="en-US" sz="2800" dirty="0">
                <a:solidFill>
                  <a:srgbClr val="FFFF00"/>
                </a:solidFill>
              </a:rPr>
              <a:t> </a:t>
            </a:r>
            <a:r>
              <a:rPr lang="en-US" sz="2800" dirty="0" err="1">
                <a:solidFill>
                  <a:srgbClr val="FFFF00"/>
                </a:solidFill>
              </a:rPr>
              <a:t>trích</a:t>
            </a:r>
            <a:r>
              <a:rPr lang="en-US" sz="2800" dirty="0">
                <a:solidFill>
                  <a:srgbClr val="FFFF00"/>
                </a:solidFill>
              </a:rPr>
              <a:t> </a:t>
            </a:r>
            <a:r>
              <a:rPr lang="en-US" sz="2800" dirty="0" err="1">
                <a:solidFill>
                  <a:srgbClr val="FFFF00"/>
                </a:solidFill>
              </a:rPr>
              <a:t>thư</a:t>
            </a:r>
            <a:r>
              <a:rPr lang="en-US" sz="2800" dirty="0">
                <a:solidFill>
                  <a:srgbClr val="FFFF00"/>
                </a:solidFill>
              </a:rPr>
              <a:t> </a:t>
            </a:r>
            <a:r>
              <a:rPr lang="en-US" sz="2800" dirty="0" err="1">
                <a:solidFill>
                  <a:srgbClr val="FFFF00"/>
                </a:solidFill>
              </a:rPr>
              <a:t>thứ</a:t>
            </a:r>
            <a:r>
              <a:rPr lang="en-US" sz="2800" dirty="0">
                <a:solidFill>
                  <a:srgbClr val="FFFF00"/>
                </a:solidFill>
              </a:rPr>
              <a:t> </a:t>
            </a:r>
            <a:r>
              <a:rPr lang="en-US" sz="2800" dirty="0" err="1">
                <a:solidFill>
                  <a:srgbClr val="FFFF00"/>
                </a:solidFill>
              </a:rPr>
              <a:t>nhất</a:t>
            </a:r>
            <a:r>
              <a:rPr lang="en-US" sz="2800" dirty="0">
                <a:solidFill>
                  <a:srgbClr val="FFFF00"/>
                </a:solidFill>
              </a:rPr>
              <a:t> </a:t>
            </a:r>
            <a:r>
              <a:rPr lang="en-US" sz="2800" dirty="0" err="1">
                <a:solidFill>
                  <a:srgbClr val="FFFF00"/>
                </a:solidFill>
              </a:rPr>
              <a:t>của</a:t>
            </a:r>
            <a:r>
              <a:rPr lang="en-US" sz="2800" dirty="0">
                <a:solidFill>
                  <a:srgbClr val="FFFF00"/>
                </a:solidFill>
              </a:rPr>
              <a:t> </a:t>
            </a:r>
            <a:r>
              <a:rPr lang="en-US" sz="2800" dirty="0" err="1">
                <a:solidFill>
                  <a:srgbClr val="FFFF00"/>
                </a:solidFill>
              </a:rPr>
              <a:t>thánh</a:t>
            </a:r>
            <a:r>
              <a:rPr lang="en-US" sz="2800" dirty="0">
                <a:solidFill>
                  <a:srgbClr val="FFFF00"/>
                </a:solidFill>
              </a:rPr>
              <a:t> </a:t>
            </a:r>
            <a:r>
              <a:rPr lang="en-US" sz="2800" dirty="0" err="1">
                <a:solidFill>
                  <a:srgbClr val="FFFF00"/>
                </a:solidFill>
              </a:rPr>
              <a:t>Phao-lô</a:t>
            </a:r>
            <a:r>
              <a:rPr lang="en-US" sz="2800" dirty="0">
                <a:solidFill>
                  <a:srgbClr val="FFFF00"/>
                </a:solidFill>
              </a:rPr>
              <a:t> </a:t>
            </a:r>
            <a:r>
              <a:rPr lang="en-US" sz="2800" dirty="0" err="1">
                <a:solidFill>
                  <a:srgbClr val="FFFF00"/>
                </a:solidFill>
              </a:rPr>
              <a:t>tông</a:t>
            </a:r>
            <a:r>
              <a:rPr lang="en-US" sz="2800" dirty="0">
                <a:solidFill>
                  <a:srgbClr val="FFFF00"/>
                </a:solidFill>
              </a:rPr>
              <a:t> </a:t>
            </a:r>
            <a:r>
              <a:rPr lang="en-US" sz="2800" dirty="0" err="1">
                <a:solidFill>
                  <a:srgbClr val="FFFF00"/>
                </a:solidFill>
              </a:rPr>
              <a:t>đồ</a:t>
            </a:r>
            <a:r>
              <a:rPr lang="en-US" sz="2800" dirty="0">
                <a:solidFill>
                  <a:srgbClr val="FFFF00"/>
                </a:solidFill>
              </a:rPr>
              <a:t> </a:t>
            </a:r>
            <a:r>
              <a:rPr lang="en-US" sz="2800" dirty="0" err="1">
                <a:solidFill>
                  <a:srgbClr val="FFFF00"/>
                </a:solidFill>
              </a:rPr>
              <a:t>gửi</a:t>
            </a:r>
            <a:r>
              <a:rPr lang="en-US" sz="2800" dirty="0">
                <a:solidFill>
                  <a:srgbClr val="FFFF00"/>
                </a:solidFill>
              </a:rPr>
              <a:t> </a:t>
            </a:r>
            <a:r>
              <a:rPr lang="en-US" sz="2800" dirty="0" err="1">
                <a:solidFill>
                  <a:srgbClr val="FFFF00"/>
                </a:solidFill>
              </a:rPr>
              <a:t>tín</a:t>
            </a:r>
            <a:r>
              <a:rPr lang="en-US" sz="2800" dirty="0">
                <a:solidFill>
                  <a:srgbClr val="FFFF00"/>
                </a:solidFill>
              </a:rPr>
              <a:t> </a:t>
            </a:r>
            <a:r>
              <a:rPr lang="en-US" sz="2800" dirty="0" err="1">
                <a:solidFill>
                  <a:srgbClr val="FFFF00"/>
                </a:solidFill>
              </a:rPr>
              <a:t>hữu</a:t>
            </a:r>
            <a:r>
              <a:rPr lang="en-US" sz="2800" dirty="0">
                <a:solidFill>
                  <a:srgbClr val="FFFF00"/>
                </a:solidFill>
              </a:rPr>
              <a:t> </a:t>
            </a:r>
            <a:r>
              <a:rPr lang="en-US" sz="2800" dirty="0" err="1">
                <a:solidFill>
                  <a:srgbClr val="FFFF00"/>
                </a:solidFill>
              </a:rPr>
              <a:t>Cô-rin-tô</a:t>
            </a:r>
            <a:r>
              <a:rPr lang="en-US" sz="2800" dirty="0">
                <a:solidFill>
                  <a:srgbClr val="FFFF00"/>
                </a:solidFill>
              </a:rPr>
              <a:t>.</a:t>
            </a:r>
          </a:p>
        </p:txBody>
      </p:sp>
    </p:spTree>
    <p:extLst>
      <p:ext uri="{BB962C8B-B14F-4D97-AF65-F5344CB8AC3E}">
        <p14:creationId xmlns:p14="http://schemas.microsoft.com/office/powerpoint/2010/main" val="3103785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62549"/>
          </a:xfrm>
        </p:spPr>
        <p:txBody>
          <a:bodyPr>
            <a:normAutofit/>
          </a:bodyPr>
          <a:lstStyle/>
          <a:p>
            <a:pPr algn="just"/>
            <a:r>
              <a:rPr lang="en-US" sz="7200" b="0" u="sng" dirty="0">
                <a:solidFill>
                  <a:schemeClr val="accent2">
                    <a:lumMod val="75000"/>
                  </a:schemeClr>
                </a:solidFill>
                <a:effectLst/>
                <a:latin typeface="+mj-lt"/>
              </a:rPr>
              <a:t>Alleluia-alleluia:</a:t>
            </a:r>
            <a:r>
              <a:rPr lang="en-US" sz="7200" b="0" dirty="0">
                <a:solidFill>
                  <a:srgbClr val="003366"/>
                </a:solidFill>
                <a:effectLst/>
                <a:latin typeface="+mj-lt"/>
              </a:rPr>
              <a:t> </a:t>
            </a:r>
            <a:r>
              <a:rPr lang="en-US" sz="7200" b="0" dirty="0" err="1">
                <a:solidFill>
                  <a:srgbClr val="003366"/>
                </a:solidFill>
                <a:effectLst/>
                <a:latin typeface="+mj-lt"/>
              </a:rPr>
              <a:t>Phúc</a:t>
            </a:r>
            <a:r>
              <a:rPr lang="en-US" sz="7200" b="0" dirty="0">
                <a:solidFill>
                  <a:srgbClr val="003366"/>
                </a:solidFill>
                <a:effectLst/>
                <a:latin typeface="+mj-lt"/>
              </a:rPr>
              <a:t> </a:t>
            </a:r>
            <a:r>
              <a:rPr lang="en-US" sz="7200" b="0" dirty="0" err="1">
                <a:solidFill>
                  <a:srgbClr val="003366"/>
                </a:solidFill>
                <a:effectLst/>
                <a:latin typeface="+mj-lt"/>
              </a:rPr>
              <a:t>thay</a:t>
            </a:r>
            <a:r>
              <a:rPr lang="en-US" sz="7200" b="0" dirty="0">
                <a:solidFill>
                  <a:srgbClr val="003366"/>
                </a:solidFill>
                <a:effectLst/>
                <a:latin typeface="+mj-lt"/>
              </a:rPr>
              <a:t> </a:t>
            </a:r>
            <a:r>
              <a:rPr lang="en-US" sz="7200" b="0" dirty="0" err="1">
                <a:solidFill>
                  <a:srgbClr val="003366"/>
                </a:solidFill>
                <a:effectLst/>
                <a:latin typeface="+mj-lt"/>
              </a:rPr>
              <a:t>kẻ</a:t>
            </a:r>
            <a:r>
              <a:rPr lang="en-US" sz="7200" b="0" dirty="0">
                <a:solidFill>
                  <a:srgbClr val="003366"/>
                </a:solidFill>
                <a:effectLst/>
                <a:latin typeface="+mj-lt"/>
              </a:rPr>
              <a:t> </a:t>
            </a:r>
            <a:r>
              <a:rPr lang="en-US" sz="7200" b="0" dirty="0" err="1">
                <a:solidFill>
                  <a:srgbClr val="003366"/>
                </a:solidFill>
                <a:effectLst/>
                <a:latin typeface="+mj-lt"/>
              </a:rPr>
              <a:t>lắng</a:t>
            </a:r>
            <a:r>
              <a:rPr lang="en-US" sz="7200" b="0" dirty="0">
                <a:solidFill>
                  <a:srgbClr val="003366"/>
                </a:solidFill>
                <a:effectLst/>
                <a:latin typeface="+mj-lt"/>
              </a:rPr>
              <a:t> </a:t>
            </a:r>
            <a:r>
              <a:rPr lang="en-US" sz="7200" b="0" dirty="0" err="1">
                <a:solidFill>
                  <a:srgbClr val="003366"/>
                </a:solidFill>
                <a:effectLst/>
                <a:latin typeface="+mj-lt"/>
              </a:rPr>
              <a:t>nghe</a:t>
            </a:r>
            <a:r>
              <a:rPr lang="en-US" sz="7200" b="0" dirty="0">
                <a:solidFill>
                  <a:srgbClr val="003366"/>
                </a:solidFill>
                <a:effectLst/>
                <a:latin typeface="+mj-lt"/>
              </a:rPr>
              <a:t> </a:t>
            </a:r>
            <a:r>
              <a:rPr lang="en-US" sz="7200" b="0" dirty="0" err="1">
                <a:solidFill>
                  <a:srgbClr val="003366"/>
                </a:solidFill>
                <a:effectLst/>
                <a:latin typeface="+mj-lt"/>
              </a:rPr>
              <a:t>và</a:t>
            </a:r>
            <a:r>
              <a:rPr lang="en-US" sz="7200" b="0" dirty="0">
                <a:solidFill>
                  <a:srgbClr val="003366"/>
                </a:solidFill>
                <a:effectLst/>
                <a:latin typeface="+mj-lt"/>
              </a:rPr>
              <a:t> </a:t>
            </a:r>
            <a:r>
              <a:rPr lang="en-US" sz="7200" b="0" dirty="0" err="1">
                <a:solidFill>
                  <a:srgbClr val="003366"/>
                </a:solidFill>
                <a:effectLst/>
                <a:latin typeface="+mj-lt"/>
              </a:rPr>
              <a:t>tuân</a:t>
            </a:r>
            <a:r>
              <a:rPr lang="en-US" sz="7200" b="0" dirty="0">
                <a:solidFill>
                  <a:srgbClr val="003366"/>
                </a:solidFill>
                <a:effectLst/>
                <a:latin typeface="+mj-lt"/>
              </a:rPr>
              <a:t> </a:t>
            </a:r>
            <a:r>
              <a:rPr lang="en-US" sz="7200" b="0" dirty="0" err="1">
                <a:solidFill>
                  <a:srgbClr val="003366"/>
                </a:solidFill>
                <a:effectLst/>
                <a:latin typeface="+mj-lt"/>
              </a:rPr>
              <a:t>giữ</a:t>
            </a:r>
            <a:r>
              <a:rPr lang="en-US" sz="7200" b="0" dirty="0">
                <a:solidFill>
                  <a:srgbClr val="003366"/>
                </a:solidFill>
                <a:effectLst/>
                <a:latin typeface="+mj-lt"/>
              </a:rPr>
              <a:t> </a:t>
            </a:r>
            <a:r>
              <a:rPr lang="en-US" sz="7200" b="0" dirty="0" err="1">
                <a:solidFill>
                  <a:srgbClr val="003366"/>
                </a:solidFill>
                <a:effectLst/>
                <a:latin typeface="+mj-lt"/>
              </a:rPr>
              <a:t>lời</a:t>
            </a:r>
            <a:r>
              <a:rPr lang="en-US" sz="7200" b="0" dirty="0">
                <a:solidFill>
                  <a:srgbClr val="003366"/>
                </a:solidFill>
                <a:effectLst/>
                <a:latin typeface="+mj-lt"/>
              </a:rPr>
              <a:t> </a:t>
            </a:r>
            <a:r>
              <a:rPr lang="en-US" sz="7200" b="0" dirty="0" err="1">
                <a:solidFill>
                  <a:srgbClr val="003366"/>
                </a:solidFill>
                <a:effectLst/>
                <a:latin typeface="+mj-lt"/>
              </a:rPr>
              <a:t>Thiên</a:t>
            </a:r>
            <a:r>
              <a:rPr lang="en-US" sz="7200" b="0" dirty="0">
                <a:solidFill>
                  <a:srgbClr val="003366"/>
                </a:solidFill>
                <a:effectLst/>
                <a:latin typeface="+mj-lt"/>
              </a:rPr>
              <a:t> </a:t>
            </a:r>
            <a:r>
              <a:rPr lang="en-US" sz="7200" b="0" dirty="0" err="1">
                <a:solidFill>
                  <a:srgbClr val="003366"/>
                </a:solidFill>
                <a:effectLst/>
                <a:latin typeface="+mj-lt"/>
              </a:rPr>
              <a:t>Chúa</a:t>
            </a:r>
            <a:r>
              <a:rPr lang="en-US" sz="7200" b="0" dirty="0">
                <a:solidFill>
                  <a:srgbClr val="003366"/>
                </a:solidFill>
                <a:effectLst/>
                <a:latin typeface="+mj-lt"/>
              </a:rPr>
              <a:t>. </a:t>
            </a:r>
            <a:r>
              <a:rPr lang="en-US" sz="7200" b="0" u="sng" dirty="0">
                <a:solidFill>
                  <a:schemeClr val="accent2">
                    <a:lumMod val="75000"/>
                  </a:schemeClr>
                </a:solidFill>
                <a:effectLst/>
                <a:latin typeface="+mj-lt"/>
              </a:rPr>
              <a:t>Alleluia.</a:t>
            </a:r>
          </a:p>
        </p:txBody>
      </p:sp>
    </p:spTree>
    <p:extLst>
      <p:ext uri="{BB962C8B-B14F-4D97-AF65-F5344CB8AC3E}">
        <p14:creationId xmlns:p14="http://schemas.microsoft.com/office/powerpoint/2010/main" val="3924748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14810512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C000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accent2">
                    <a:lumMod val="75000"/>
                  </a:schemeClr>
                </a:solidFill>
                <a:effectLst/>
                <a:latin typeface="+mj-lt"/>
                <a:cs typeface="Times New Roman" pitchFamily="18" charset="0"/>
              </a:rPr>
              <a:t>Tôi tin kính một Thiên Chúa là Cha toàn năng, </a:t>
            </a:r>
            <a:r>
              <a:rPr lang="vi-VN" sz="6600" b="0" dirty="0">
                <a:solidFill>
                  <a:srgbClr val="002060"/>
                </a:solidFill>
                <a:effectLst/>
                <a:latin typeface="+mj-lt"/>
                <a:cs typeface="Times New Roman" pitchFamily="18" charset="0"/>
              </a:rPr>
              <a:t>Đấng tạo thành trời đất, muôn vật hữu hình và vô hình.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2060"/>
                </a:solidFill>
                <a:effectLst/>
                <a:latin typeface="+mj-lt"/>
                <a:cs typeface="Times New Roman" pitchFamily="18" charset="0"/>
              </a:rPr>
              <a:t>Tôi</a:t>
            </a:r>
            <a:r>
              <a:rPr lang="en-US" sz="6600" b="0" dirty="0">
                <a:solidFill>
                  <a:srgbClr val="002060"/>
                </a:solidFill>
                <a:effectLst/>
                <a:latin typeface="+mj-lt"/>
                <a:cs typeface="Times New Roman" pitchFamily="18" charset="0"/>
              </a:rPr>
              <a:t> tin </a:t>
            </a:r>
            <a:r>
              <a:rPr lang="en-US" sz="6600" b="0" dirty="0" err="1">
                <a:solidFill>
                  <a:srgbClr val="002060"/>
                </a:solidFill>
                <a:effectLst/>
                <a:latin typeface="+mj-lt"/>
                <a:cs typeface="Times New Roman" pitchFamily="18" charset="0"/>
              </a:rPr>
              <a:t>kính</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Giêsu</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Kitô</a:t>
            </a:r>
            <a:r>
              <a:rPr lang="en-US" sz="6600" b="0" dirty="0">
                <a:solidFill>
                  <a:srgbClr val="002060"/>
                </a:solidFill>
                <a:effectLst/>
                <a:latin typeface="+mj-lt"/>
                <a:cs typeface="Times New Roman" pitchFamily="18" charset="0"/>
              </a:rPr>
              <a:t>, Con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Sinh bởi Đức Chúa Cha từ trước muôn đời.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Người là Thiên Chúa bởi Thiên Chúa, Ánh Sáng bởi Ánh Sáng,</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bởi</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2060"/>
                </a:solidFill>
                <a:effectLst/>
                <a:latin typeface="+mj-lt"/>
              </a:rPr>
              <a:t>được sinh ra mà không phải được tạo thành, đồng bản thể với Đức Chúa Cha: nhờ Người mà muôn vật được tạo thành.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2060"/>
                </a:solidFill>
                <a:effectLst/>
                <a:latin typeface="+mj-lt"/>
              </a:rPr>
              <a:t>Vì loài người chúng ta và để cứu độ chúng ta,</a:t>
            </a:r>
            <a:r>
              <a:rPr lang="en-US" sz="7200" b="0" dirty="0">
                <a:solidFill>
                  <a:srgbClr val="002060"/>
                </a:solidFill>
                <a:effectLst/>
                <a:latin typeface="+mj-lt"/>
              </a:rPr>
              <a:t> </a:t>
            </a:r>
            <a:r>
              <a:rPr lang="vi-VN" sz="7200" b="0" dirty="0">
                <a:solidFill>
                  <a:srgbClr val="002060"/>
                </a:solidFill>
                <a:effectLst/>
                <a:latin typeface="+mj-lt"/>
                <a:cs typeface="Times New Roman" pitchFamily="18" charset="0"/>
              </a:rPr>
              <a:t>Người đã từ trời xuống thế. </a:t>
            </a:r>
            <a:endParaRPr lang="en-US" sz="72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srgbClr val="002060"/>
                </a:solidFill>
                <a:latin typeface="+mj-lt"/>
                <a:ea typeface="Segoe UI Black" panose="020B0A02040204020203" pitchFamily="34" charset="0"/>
              </a:rPr>
              <a:t>khơi dậy trong chúng con niềm hy vọng</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hồng phúc</a:t>
            </a:r>
            <a:r>
              <a:rPr lang="en-US" sz="5300" dirty="0">
                <a:solidFill>
                  <a:srgbClr val="FF0000"/>
                </a:solidFill>
                <a:ea typeface="Segoe UI Black" panose="020B0A02040204020203" pitchFamily="34" charset="0"/>
              </a:rPr>
              <a:t>/</a:t>
            </a:r>
            <a:r>
              <a:rPr lang="vi-VN" sz="5300" dirty="0">
                <a:solidFill>
                  <a:srgbClr val="002060"/>
                </a:solidFill>
                <a:latin typeface="+mj-lt"/>
                <a:ea typeface="Segoe UI Black" panose="020B0A02040204020203" pitchFamily="34" charset="0"/>
              </a:rPr>
              <a:t> hướng về Nước Cha trị đến</a:t>
            </a:r>
            <a:r>
              <a:rPr lang="en-US" sz="5300" dirty="0">
                <a:solidFill>
                  <a:srgbClr val="002060"/>
                </a:solidFill>
                <a:ea typeface="Segoe UI Black" panose="020B0A02040204020203" pitchFamily="34" charset="0"/>
              </a:rPr>
              <a:t> </a:t>
            </a:r>
            <a:r>
              <a:rPr lang="en-US" sz="5300" dirty="0">
                <a:solidFill>
                  <a:srgbClr val="C00000"/>
                </a:solidFill>
                <a:ea typeface="Segoe UI Black" panose="020B0A02040204020203" pitchFamily="34" charset="0"/>
              </a:rPr>
              <a:t>/</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Xin ân sủng Cha biến đổi chúng con</a:t>
            </a:r>
            <a:r>
              <a:rPr lang="en-US" sz="5300" dirty="0">
                <a:solidFill>
                  <a:srgbClr val="C00000"/>
                </a:solidFill>
                <a:ea typeface="Segoe UI Black" panose="020B0A02040204020203" pitchFamily="34" charset="0"/>
              </a:rPr>
              <a:t>/</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thành những người miệt mài vun trồng hạt giống Tin Mừng</a:t>
            </a:r>
            <a:r>
              <a:rPr lang="en-US" sz="5300" dirty="0">
                <a:solidFill>
                  <a:srgbClr val="C00000"/>
                </a:solidFill>
                <a:ea typeface="Segoe UI Black" panose="020B0A02040204020203" pitchFamily="34" charset="0"/>
              </a:rPr>
              <a:t>/</a:t>
            </a:r>
            <a:endParaRPr lang="vi-VN" sz="53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6258078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accent2">
                    <a:lumMod val="75000"/>
                  </a:schemeClr>
                </a:solidFill>
                <a:effectLst/>
                <a:latin typeface="+mj-lt"/>
                <a:cs typeface="Times New Roman" pitchFamily="18" charset="0"/>
              </a:rPr>
              <a:t>Bởi phép Đức Chúa Thánh Thần, Người đã nhập thể trong lòng Trinh Nữ Maria, và đã làm người.</a:t>
            </a:r>
            <a:endParaRPr lang="en-US" sz="6600" b="0" dirty="0">
              <a:solidFill>
                <a:schemeClr val="accent2">
                  <a:lumMod val="75000"/>
                </a:schemeClr>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206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206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2060"/>
                </a:solidFill>
                <a:effectLst/>
                <a:latin typeface="+mj-lt"/>
              </a:rPr>
              <a:t>Người được phụng thờ và tôn vinh cùng với Đức Chúa Cha và Đức Chúa Con: Người đã dùng các tiên tri mà phán dạy.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2060"/>
                </a:solidFill>
                <a:effectLst/>
                <a:latin typeface="+mj-lt"/>
              </a:rPr>
              <a:t>Tôi tin Hội Thánh duy nhất thánh thiện công giáo và tông truyền.</a:t>
            </a:r>
            <a:endParaRPr lang="en-US" sz="8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Tôi tuyên xưng có một Phép Rửa để tha tội. Tôi trông đợi kẻ chết sống lại và sự</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sống đời sau. </a:t>
            </a:r>
            <a:r>
              <a:rPr lang="vi-VN" sz="6600" b="0" dirty="0">
                <a:solidFill>
                  <a:schemeClr val="accent2">
                    <a:lumMod val="75000"/>
                  </a:schemeClr>
                </a:solidFill>
                <a:effectLst/>
                <a:latin typeface="+mj-lt"/>
                <a:cs typeface="Times New Roman" pitchFamily="18" charset="0"/>
              </a:rPr>
              <a:t>Amen.</a:t>
            </a:r>
            <a:endParaRPr lang="en-US" sz="6600" b="0" dirty="0">
              <a:solidFill>
                <a:schemeClr val="accent2">
                  <a:lumMod val="75000"/>
                </a:schemeClr>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2AC44129-446D-3CDA-0F41-B8B3C17B7D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 y="0"/>
            <a:ext cx="9144000" cy="5142882"/>
          </a:xfrm>
          <a:prstGeom prst="rect">
            <a:avLst/>
          </a:prstGeom>
        </p:spPr>
      </p:pic>
      <p:sp>
        <p:nvSpPr>
          <p:cNvPr id="10" name="TextBox 9">
            <a:extLst>
              <a:ext uri="{FF2B5EF4-FFF2-40B4-BE49-F238E27FC236}">
                <a16:creationId xmlns:a16="http://schemas.microsoft.com/office/drawing/2014/main" xmlns="" id="{3B6D313D-B38C-1101-3EA2-6EA5D777BA87}"/>
              </a:ext>
            </a:extLst>
          </p:cNvPr>
          <p:cNvSpPr txBox="1"/>
          <p:nvPr/>
        </p:nvSpPr>
        <p:spPr>
          <a:xfrm>
            <a:off x="152400" y="133350"/>
            <a:ext cx="463296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accent2">
                    <a:lumMod val="75000"/>
                  </a:schemeClr>
                </a:solidFill>
                <a:effectLst/>
                <a:uLnTx/>
                <a:uFillTx/>
                <a:latin typeface="UTM American Sans"/>
                <a:ea typeface="+mn-ea"/>
                <a:cs typeface="+mn-cs"/>
              </a:rPr>
              <a:t>LỜI NGUYỆN TÍN HỮU</a:t>
            </a:r>
          </a:p>
        </p:txBody>
      </p:sp>
      <p:sp>
        <p:nvSpPr>
          <p:cNvPr id="12" name="TextBox 11">
            <a:extLst>
              <a:ext uri="{FF2B5EF4-FFF2-40B4-BE49-F238E27FC236}">
                <a16:creationId xmlns:a16="http://schemas.microsoft.com/office/drawing/2014/main" xmlns="" id="{9D4A56C0-7F1B-9934-25C6-FC87B74BC889}"/>
              </a:ext>
            </a:extLst>
          </p:cNvPr>
          <p:cNvSpPr txBox="1"/>
          <p:nvPr/>
        </p:nvSpPr>
        <p:spPr>
          <a:xfrm>
            <a:off x="15240" y="590550"/>
            <a:ext cx="9128760"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Anh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chị</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em</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thân</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mến</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Thiên</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Chúa đã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thương</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chọn</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Đức</a:t>
            </a:r>
            <a:r>
              <a:rPr lang="en-US" sz="3200" dirty="0">
                <a:solidFill>
                  <a:srgbClr val="002060"/>
                </a:solidFill>
                <a:latin typeface="UTM American Sans"/>
              </a:rPr>
              <a:t> Trinh </a:t>
            </a:r>
            <a:r>
              <a:rPr lang="en-US" sz="3200" dirty="0" err="1">
                <a:solidFill>
                  <a:srgbClr val="002060"/>
                </a:solidFill>
                <a:latin typeface="UTM American Sans"/>
              </a:rPr>
              <a:t>Nữ</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Maria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làm</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Mẹ</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Ngôi</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Hai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Thiên</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Chúa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nhập</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thể</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làm</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người</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đồng</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thời</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còn</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ban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cho</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Ngài</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vinh</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phúc</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tột</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cùng</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là</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lên</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trời</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cả</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hồn</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lẫn</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xác</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Chúng</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ta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cùng</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cảm</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tạ</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Chúa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và</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dâng</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lời</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cầu</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xin</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a:t>
            </a:r>
          </a:p>
        </p:txBody>
      </p:sp>
    </p:spTree>
    <p:extLst>
      <p:ext uri="{BB962C8B-B14F-4D97-AF65-F5344CB8AC3E}">
        <p14:creationId xmlns:p14="http://schemas.microsoft.com/office/powerpoint/2010/main" val="42050980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14810512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a:extLst>
              <a:ext uri="{FF2B5EF4-FFF2-40B4-BE49-F238E27FC236}">
                <a16:creationId xmlns:a16="http://schemas.microsoft.com/office/drawing/2014/main" xmlns="" id="{2EE6FBD3-93FC-4AE3-B25F-FD8187E20556}"/>
              </a:ext>
            </a:extLst>
          </p:cNvPr>
          <p:cNvSpPr txBox="1"/>
          <p:nvPr/>
        </p:nvSpPr>
        <p:spPr>
          <a:xfrm>
            <a:off x="4419600" y="2952750"/>
            <a:ext cx="4419600" cy="1015663"/>
          </a:xfrm>
          <a:prstGeom prst="rect">
            <a:avLst/>
          </a:prstGeom>
          <a:noFill/>
        </p:spPr>
        <p:txBody>
          <a:bodyPr wrap="square" rtlCol="0">
            <a:spAutoFit/>
          </a:bodyPr>
          <a:lstStyle/>
          <a:p>
            <a:pPr algn="ctr"/>
            <a:r>
              <a:rPr lang="en-US" sz="4000" dirty="0" err="1">
                <a:solidFill>
                  <a:schemeClr val="accent2">
                    <a:lumMod val="75000"/>
                  </a:schemeClr>
                </a:solidFill>
              </a:rPr>
              <a:t>Lễ</a:t>
            </a:r>
            <a:r>
              <a:rPr lang="en-US" sz="4000" dirty="0">
                <a:solidFill>
                  <a:schemeClr val="accent2">
                    <a:lumMod val="75000"/>
                  </a:schemeClr>
                </a:solidFill>
              </a:rPr>
              <a:t> </a:t>
            </a:r>
            <a:r>
              <a:rPr lang="en-US" sz="4000" dirty="0" err="1">
                <a:solidFill>
                  <a:schemeClr val="accent2">
                    <a:lumMod val="75000"/>
                  </a:schemeClr>
                </a:solidFill>
              </a:rPr>
              <a:t>Vật</a:t>
            </a:r>
            <a:r>
              <a:rPr lang="en-US" sz="4000" dirty="0">
                <a:solidFill>
                  <a:schemeClr val="accent2">
                    <a:lumMod val="75000"/>
                  </a:schemeClr>
                </a:solidFill>
              </a:rPr>
              <a:t> </a:t>
            </a:r>
            <a:r>
              <a:rPr lang="en-US" sz="4000" dirty="0" err="1">
                <a:solidFill>
                  <a:schemeClr val="accent2">
                    <a:lumMod val="75000"/>
                  </a:schemeClr>
                </a:solidFill>
              </a:rPr>
              <a:t>Đời</a:t>
            </a:r>
            <a:r>
              <a:rPr lang="en-US" sz="4000" dirty="0">
                <a:solidFill>
                  <a:schemeClr val="accent2">
                    <a:lumMod val="75000"/>
                  </a:schemeClr>
                </a:solidFill>
              </a:rPr>
              <a:t> Con</a:t>
            </a:r>
          </a:p>
          <a:p>
            <a:pPr algn="ctr"/>
            <a:r>
              <a:rPr lang="en-US" sz="2000" dirty="0" err="1">
                <a:solidFill>
                  <a:schemeClr val="accent2">
                    <a:lumMod val="75000"/>
                  </a:schemeClr>
                </a:solidFill>
              </a:rPr>
              <a:t>Viễn</a:t>
            </a:r>
            <a:r>
              <a:rPr lang="en-US" sz="2000" dirty="0">
                <a:solidFill>
                  <a:schemeClr val="accent2">
                    <a:lumMod val="75000"/>
                  </a:schemeClr>
                </a:solidFill>
              </a:rPr>
              <a:t> </a:t>
            </a:r>
            <a:r>
              <a:rPr lang="en-US" sz="2000" dirty="0" err="1">
                <a:solidFill>
                  <a:schemeClr val="accent2">
                    <a:lumMod val="75000"/>
                  </a:schemeClr>
                </a:solidFill>
              </a:rPr>
              <a:t>Xứ</a:t>
            </a:r>
            <a:endParaRPr lang="en-US" sz="3200" dirty="0">
              <a:solidFill>
                <a:schemeClr val="accent2">
                  <a:lumMod val="75000"/>
                </a:schemeClr>
              </a:solidFill>
            </a:endParaRPr>
          </a:p>
        </p:txBody>
      </p:sp>
    </p:spTree>
    <p:extLst>
      <p:ext uri="{BB962C8B-B14F-4D97-AF65-F5344CB8AC3E}">
        <p14:creationId xmlns:p14="http://schemas.microsoft.com/office/powerpoint/2010/main" val="1262912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srgbClr val="002060"/>
                </a:solidFill>
                <a:latin typeface="+mj-lt"/>
                <a:ea typeface="Segoe UI Black" panose="020B0A02040204020203" pitchFamily="34" charset="0"/>
              </a:rPr>
              <a:t>Ước gì những hạt giống ấy</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biến đổi từ bên trong nhân loại và toàn thể vũ trụ này</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trong khi vững</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lòng mong đợi trời mới đất mới</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lúc mà quyền lực Sự Dữ sẽ bị đánh bại</a:t>
            </a:r>
            <a:r>
              <a:rPr lang="en-US" sz="4500" dirty="0">
                <a:solidFill>
                  <a:srgbClr val="FF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và vinh quang Cha sẽ chiếu sáng muôn đời</a:t>
            </a:r>
            <a:r>
              <a:rPr lang="en-US" sz="4500" dirty="0">
                <a:solidFill>
                  <a:srgbClr val="C00000"/>
                </a:solidFill>
                <a:ea typeface="Segoe UI Black" panose="020B0A02040204020203" pitchFamily="34" charset="0"/>
              </a:rPr>
              <a:t>/</a:t>
            </a:r>
            <a:endParaRPr lang="vi-VN" sz="45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1259741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000" u="sng" dirty="0">
                <a:solidFill>
                  <a:schemeClr val="accent2">
                    <a:lumMod val="75000"/>
                  </a:schemeClr>
                </a:solidFill>
              </a:rPr>
              <a:t>T</a:t>
            </a:r>
            <a:r>
              <a:rPr lang="en-US" sz="5000" b="0" u="sng" dirty="0">
                <a:solidFill>
                  <a:schemeClr val="accent2">
                    <a:lumMod val="75000"/>
                  </a:schemeClr>
                </a:solidFill>
                <a:effectLst/>
                <a:latin typeface="+mj-lt"/>
              </a:rPr>
              <a:t>k1:</a:t>
            </a:r>
            <a:r>
              <a:rPr lang="en-US" sz="5000" b="0" dirty="0">
                <a:solidFill>
                  <a:schemeClr val="accent2">
                    <a:lumMod val="75000"/>
                  </a:schemeClr>
                </a:solidFill>
                <a:effectLst/>
                <a:latin typeface="+mj-lt"/>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lên</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này</a:t>
            </a:r>
            <a:r>
              <a:rPr lang="en-US" sz="5000" dirty="0">
                <a:solidFill>
                  <a:srgbClr val="002060"/>
                </a:solidFill>
              </a:rPr>
              <a:t> </a:t>
            </a:r>
            <a:r>
              <a:rPr lang="en-US" sz="5000" dirty="0" err="1">
                <a:solidFill>
                  <a:srgbClr val="002060"/>
                </a:solidFill>
              </a:rPr>
              <a:t>thân</a:t>
            </a:r>
            <a:r>
              <a:rPr lang="en-US" sz="5000" dirty="0">
                <a:solidFill>
                  <a:srgbClr val="002060"/>
                </a:solidFill>
              </a:rPr>
              <a:t> con </a:t>
            </a:r>
            <a:r>
              <a:rPr lang="en-US" sz="5000" dirty="0" err="1">
                <a:solidFill>
                  <a:srgbClr val="002060"/>
                </a:solidFill>
              </a:rPr>
              <a:t>yếu</a:t>
            </a:r>
            <a:r>
              <a:rPr lang="en-US" sz="5000" dirty="0">
                <a:solidFill>
                  <a:srgbClr val="002060"/>
                </a:solidFill>
              </a:rPr>
              <a:t> </a:t>
            </a:r>
            <a:r>
              <a:rPr lang="en-US" sz="5000" dirty="0" err="1">
                <a:solidFill>
                  <a:srgbClr val="002060"/>
                </a:solidFill>
              </a:rPr>
              <a:t>đuối</a:t>
            </a:r>
            <a:r>
              <a:rPr lang="en-US" sz="5000" dirty="0">
                <a:solidFill>
                  <a:srgbClr val="002060"/>
                </a:solidFill>
              </a:rPr>
              <a:t> </a:t>
            </a:r>
            <a:r>
              <a:rPr lang="en-US" sz="5000" dirty="0" err="1">
                <a:solidFill>
                  <a:srgbClr val="002060"/>
                </a:solidFill>
              </a:rPr>
              <a:t>mỏng</a:t>
            </a:r>
            <a:r>
              <a:rPr lang="en-US" sz="5000" dirty="0">
                <a:solidFill>
                  <a:srgbClr val="002060"/>
                </a:solidFill>
              </a:rPr>
              <a:t> </a:t>
            </a:r>
            <a:r>
              <a:rPr lang="en-US" sz="5000" dirty="0" err="1">
                <a:solidFill>
                  <a:srgbClr val="002060"/>
                </a:solidFill>
              </a:rPr>
              <a:t>manh</a:t>
            </a:r>
            <a:r>
              <a:rPr lang="en-US" sz="5000" dirty="0">
                <a:solidFill>
                  <a:srgbClr val="002060"/>
                </a:solidFill>
              </a:rPr>
              <a:t>. </a:t>
            </a:r>
            <a:r>
              <a:rPr lang="en-US" sz="5000" dirty="0" err="1">
                <a:solidFill>
                  <a:srgbClr val="002060"/>
                </a:solidFill>
              </a:rPr>
              <a:t>Từng</a:t>
            </a:r>
            <a:r>
              <a:rPr lang="en-US" sz="5000" dirty="0">
                <a:solidFill>
                  <a:srgbClr val="002060"/>
                </a:solidFill>
              </a:rPr>
              <a:t> </a:t>
            </a:r>
            <a:r>
              <a:rPr lang="en-US" sz="5000" dirty="0" err="1">
                <a:solidFill>
                  <a:srgbClr val="002060"/>
                </a:solidFill>
              </a:rPr>
              <a:t>ngày</a:t>
            </a:r>
            <a:r>
              <a:rPr lang="en-US" sz="5000" dirty="0">
                <a:solidFill>
                  <a:srgbClr val="002060"/>
                </a:solidFill>
              </a:rPr>
              <a:t> qua bao </a:t>
            </a:r>
            <a:r>
              <a:rPr lang="en-US" sz="5000" dirty="0" err="1">
                <a:solidFill>
                  <a:srgbClr val="002060"/>
                </a:solidFill>
              </a:rPr>
              <a:t>tội</a:t>
            </a:r>
            <a:r>
              <a:rPr lang="en-US" sz="5000" dirty="0">
                <a:solidFill>
                  <a:srgbClr val="002060"/>
                </a:solidFill>
              </a:rPr>
              <a:t> con </a:t>
            </a:r>
            <a:r>
              <a:rPr lang="en-US" sz="5000" dirty="0" err="1">
                <a:solidFill>
                  <a:srgbClr val="002060"/>
                </a:solidFill>
              </a:rPr>
              <a:t>xúc</a:t>
            </a:r>
            <a:r>
              <a:rPr lang="en-US" sz="5000" dirty="0">
                <a:solidFill>
                  <a:srgbClr val="002060"/>
                </a:solidFill>
              </a:rPr>
              <a:t> </a:t>
            </a:r>
            <a:r>
              <a:rPr lang="en-US" sz="5000" dirty="0" err="1">
                <a:solidFill>
                  <a:srgbClr val="002060"/>
                </a:solidFill>
              </a:rPr>
              <a:t>phạm</a:t>
            </a:r>
            <a:r>
              <a:rPr lang="en-US" sz="5000" dirty="0">
                <a:solidFill>
                  <a:srgbClr val="002060"/>
                </a:solidFill>
              </a:rPr>
              <a:t> </a:t>
            </a:r>
            <a:r>
              <a:rPr lang="en-US" sz="5000" dirty="0" err="1">
                <a:solidFill>
                  <a:srgbClr val="002060"/>
                </a:solidFill>
              </a:rPr>
              <a:t>tới</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yêu</a:t>
            </a:r>
            <a:r>
              <a:rPr lang="en-US" sz="5000" dirty="0">
                <a:solidFill>
                  <a:srgbClr val="002060"/>
                </a:solidFill>
              </a:rPr>
              <a:t> con </a:t>
            </a:r>
            <a:r>
              <a:rPr lang="en-US" sz="5000" dirty="0" err="1">
                <a:solidFill>
                  <a:srgbClr val="002060"/>
                </a:solidFill>
              </a:rPr>
              <a:t>xóa</a:t>
            </a:r>
            <a:r>
              <a:rPr lang="en-US" sz="5000" dirty="0">
                <a:solidFill>
                  <a:srgbClr val="002060"/>
                </a:solidFill>
              </a:rPr>
              <a:t> </a:t>
            </a:r>
            <a:r>
              <a:rPr lang="en-US" sz="5000" dirty="0" err="1">
                <a:solidFill>
                  <a:srgbClr val="002060"/>
                </a:solidFill>
              </a:rPr>
              <a:t>mọi</a:t>
            </a:r>
            <a:r>
              <a:rPr lang="en-US" sz="5000" dirty="0">
                <a:solidFill>
                  <a:srgbClr val="002060"/>
                </a:solidFill>
              </a:rPr>
              <a:t> </a:t>
            </a:r>
            <a:r>
              <a:rPr lang="en-US" sz="5000" dirty="0" err="1">
                <a:solidFill>
                  <a:srgbClr val="002060"/>
                </a:solidFill>
              </a:rPr>
              <a:t>lỗi</a:t>
            </a:r>
            <a:r>
              <a:rPr lang="en-US" sz="5000" dirty="0">
                <a:solidFill>
                  <a:srgbClr val="002060"/>
                </a:solidFill>
              </a:rPr>
              <a:t> </a:t>
            </a:r>
            <a:r>
              <a:rPr lang="en-US" sz="5000" dirty="0" err="1">
                <a:solidFill>
                  <a:srgbClr val="002060"/>
                </a:solidFill>
              </a:rPr>
              <a:t>lầm</a:t>
            </a:r>
            <a:r>
              <a:rPr lang="en-US" sz="5000" dirty="0">
                <a:solidFill>
                  <a:srgbClr val="002060"/>
                </a:solidFill>
              </a:rPr>
              <a:t> </a:t>
            </a:r>
            <a:r>
              <a:rPr lang="en-US" sz="5000" dirty="0" err="1">
                <a:solidFill>
                  <a:srgbClr val="002060"/>
                </a:solidFill>
              </a:rPr>
              <a:t>lòng</a:t>
            </a:r>
            <a:r>
              <a:rPr lang="en-US" sz="5000" dirty="0">
                <a:solidFill>
                  <a:srgbClr val="002060"/>
                </a:solidFill>
              </a:rPr>
              <a:t> </a:t>
            </a:r>
            <a:r>
              <a:rPr lang="en-US" sz="5000" dirty="0" err="1">
                <a:solidFill>
                  <a:srgbClr val="002060"/>
                </a:solidFill>
              </a:rPr>
              <a:t>thống</a:t>
            </a:r>
            <a:r>
              <a:rPr lang="en-US" sz="5000" dirty="0">
                <a:solidFill>
                  <a:srgbClr val="002060"/>
                </a:solidFill>
              </a:rPr>
              <a:t> </a:t>
            </a:r>
            <a:r>
              <a:rPr lang="en-US" sz="5000" dirty="0" err="1">
                <a:solidFill>
                  <a:srgbClr val="002060"/>
                </a:solidFill>
              </a:rPr>
              <a:t>hối</a:t>
            </a:r>
            <a:r>
              <a:rPr lang="en-US" sz="5000" dirty="0">
                <a:solidFill>
                  <a:srgbClr val="002060"/>
                </a:solidFill>
              </a:rPr>
              <a:t> </a:t>
            </a:r>
            <a:r>
              <a:rPr lang="en-US" sz="5000" dirty="0" err="1">
                <a:solidFill>
                  <a:srgbClr val="002060"/>
                </a:solidFill>
              </a:rPr>
              <a:t>ăn</a:t>
            </a:r>
            <a:r>
              <a:rPr lang="en-US" sz="5000" dirty="0">
                <a:solidFill>
                  <a:srgbClr val="002060"/>
                </a:solidFill>
              </a:rPr>
              <a:t> </a:t>
            </a:r>
            <a:r>
              <a:rPr lang="en-US" sz="5000" dirty="0" err="1">
                <a:solidFill>
                  <a:srgbClr val="002060"/>
                </a:solidFill>
              </a:rPr>
              <a:t>năn</a:t>
            </a:r>
            <a:r>
              <a:rPr lang="en-US" sz="5000" dirty="0">
                <a:solidFill>
                  <a:srgbClr val="002060"/>
                </a:solidFill>
              </a:rPr>
              <a:t>, </a:t>
            </a:r>
            <a:r>
              <a:rPr lang="en-US" sz="5000" dirty="0" err="1">
                <a:solidFill>
                  <a:srgbClr val="002060"/>
                </a:solidFill>
              </a:rPr>
              <a:t>giờ</a:t>
            </a:r>
            <a:r>
              <a:rPr lang="en-US" sz="5000" dirty="0">
                <a:solidFill>
                  <a:srgbClr val="002060"/>
                </a:solidFill>
              </a:rPr>
              <a:t> con </a:t>
            </a:r>
            <a:r>
              <a:rPr lang="en-US" sz="5000" dirty="0" err="1">
                <a:solidFill>
                  <a:srgbClr val="002060"/>
                </a:solidFill>
              </a:rPr>
              <a:t>đến</a:t>
            </a:r>
            <a:r>
              <a:rPr lang="en-US" sz="5000" dirty="0">
                <a:solidFill>
                  <a:srgbClr val="002060"/>
                </a:solidFill>
              </a:rPr>
              <a:t> </a:t>
            </a:r>
            <a:r>
              <a:rPr lang="en-US" sz="5000" dirty="0" err="1">
                <a:solidFill>
                  <a:srgbClr val="002060"/>
                </a:solidFill>
              </a:rPr>
              <a:t>hiến</a:t>
            </a:r>
            <a:r>
              <a:rPr lang="en-US" sz="5000" dirty="0">
                <a:solidFill>
                  <a:srgbClr val="002060"/>
                </a:solidFill>
              </a:rPr>
              <a:t> </a:t>
            </a:r>
            <a:r>
              <a:rPr lang="en-US" sz="5000" dirty="0" err="1">
                <a:solidFill>
                  <a:srgbClr val="002060"/>
                </a:solidFill>
              </a:rPr>
              <a:t>trao</a:t>
            </a:r>
            <a:r>
              <a:rPr lang="en-US" sz="5000" dirty="0">
                <a:solidFill>
                  <a:srgbClr val="002060"/>
                </a:solidFill>
              </a:rPr>
              <a:t> </a:t>
            </a:r>
            <a:r>
              <a:rPr lang="en-US" sz="5000" dirty="0" err="1">
                <a:solidFill>
                  <a:srgbClr val="002060"/>
                </a:solidFill>
              </a:rPr>
              <a:t>cho</a:t>
            </a:r>
            <a:r>
              <a:rPr lang="en-US" sz="5000" dirty="0">
                <a:solidFill>
                  <a:srgbClr val="002060"/>
                </a:solidFill>
              </a:rPr>
              <a:t> </a:t>
            </a:r>
            <a:r>
              <a:rPr lang="en-US" sz="5000" dirty="0" err="1">
                <a:solidFill>
                  <a:srgbClr val="002060"/>
                </a:solidFill>
              </a:rPr>
              <a:t>Ngài</a:t>
            </a:r>
            <a:r>
              <a:rPr lang="en-US" sz="5000" dirty="0">
                <a:solidFill>
                  <a:srgbClr val="002060"/>
                </a:solidFill>
              </a:rPr>
              <a:t>.</a:t>
            </a:r>
            <a:endParaRPr lang="en-US" sz="5000" b="0" dirty="0">
              <a:solidFill>
                <a:srgbClr val="002060"/>
              </a:solidFill>
              <a:effectLst/>
              <a:latin typeface="+mj-lt"/>
            </a:endParaRPr>
          </a:p>
        </p:txBody>
      </p:sp>
    </p:spTree>
    <p:extLst>
      <p:ext uri="{BB962C8B-B14F-4D97-AF65-F5344CB8AC3E}">
        <p14:creationId xmlns:p14="http://schemas.microsoft.com/office/powerpoint/2010/main" val="32763417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u="sng" dirty="0" err="1">
                <a:solidFill>
                  <a:srgbClr val="C00000"/>
                </a:solidFill>
              </a:rPr>
              <a:t>Đk</a:t>
            </a:r>
            <a:r>
              <a:rPr lang="en-US" sz="4800" b="0" u="sng" dirty="0">
                <a:solidFill>
                  <a:srgbClr val="C00000"/>
                </a:solidFill>
                <a:effectLst/>
              </a:rPr>
              <a:t>:</a:t>
            </a:r>
            <a:r>
              <a:rPr lang="en-US" sz="4800" b="0" dirty="0">
                <a:solidFill>
                  <a:srgbClr val="003366"/>
                </a:solidFill>
                <a:effectLst/>
              </a:rPr>
              <a:t> </a:t>
            </a:r>
            <a:r>
              <a:rPr lang="vi-VN" sz="4800" dirty="0">
                <a:solidFill>
                  <a:srgbClr val="002060"/>
                </a:solidFill>
              </a:rPr>
              <a:t>Hiệp lòng xin dâng lên trót xác thân linh hồn. Chúa đoái nhận lễ vật đời con dâng Chúa. Trọn đời con xin dâng những đớn đau ưu phiền. Những hy sinh nhọc nhằn đời con dâng kính Ngài.</a:t>
            </a:r>
            <a:endParaRPr lang="en-US" sz="4800" b="0" dirty="0">
              <a:solidFill>
                <a:srgbClr val="002060"/>
              </a:solidFill>
              <a:effectLst/>
            </a:endParaRPr>
          </a:p>
        </p:txBody>
      </p:sp>
    </p:spTree>
    <p:extLst>
      <p:ext uri="{BB962C8B-B14F-4D97-AF65-F5344CB8AC3E}">
        <p14:creationId xmlns:p14="http://schemas.microsoft.com/office/powerpoint/2010/main" val="9010201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u="sng" dirty="0">
                <a:solidFill>
                  <a:schemeClr val="accent2">
                    <a:lumMod val="75000"/>
                  </a:schemeClr>
                </a:solidFill>
              </a:rPr>
              <a:t>Tk2</a:t>
            </a:r>
            <a:r>
              <a:rPr lang="en-US" sz="4800" b="0" u="sng" dirty="0">
                <a:solidFill>
                  <a:schemeClr val="accent2">
                    <a:lumMod val="75000"/>
                  </a:schemeClr>
                </a:solidFill>
                <a:effectLst/>
              </a:rPr>
              <a:t>:</a:t>
            </a:r>
            <a:r>
              <a:rPr lang="en-US" sz="4800" b="0" dirty="0">
                <a:solidFill>
                  <a:srgbClr val="003366"/>
                </a:solidFill>
                <a:effectLst/>
              </a:rPr>
              <a:t> </a:t>
            </a:r>
            <a:r>
              <a:rPr lang="vi-VN" sz="4800" dirty="0">
                <a:solidFill>
                  <a:srgbClr val="002060"/>
                </a:solidFill>
              </a:rPr>
              <a:t> Dâng lên Chúa mọi âu lo thổn thức đời con. Nặng sầu vương khi chiều buông tái tê tâm hồn. Nép thân nơi suối nguồn nhân lành Ngài sẽ đỡ nâng con, đời con sẽ thảnh thơi yên hàn.</a:t>
            </a:r>
            <a:endParaRPr lang="en-US" sz="4800" b="0" dirty="0">
              <a:solidFill>
                <a:srgbClr val="002060"/>
              </a:solidFill>
              <a:effectLst/>
            </a:endParaRPr>
          </a:p>
        </p:txBody>
      </p:sp>
    </p:spTree>
    <p:extLst>
      <p:ext uri="{BB962C8B-B14F-4D97-AF65-F5344CB8AC3E}">
        <p14:creationId xmlns:p14="http://schemas.microsoft.com/office/powerpoint/2010/main" val="6412262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u="sng" dirty="0" err="1">
                <a:solidFill>
                  <a:schemeClr val="accent2">
                    <a:lumMod val="75000"/>
                  </a:schemeClr>
                </a:solidFill>
              </a:rPr>
              <a:t>Đk</a:t>
            </a:r>
            <a:r>
              <a:rPr lang="en-US" sz="4800" b="0" u="sng" dirty="0">
                <a:solidFill>
                  <a:schemeClr val="accent2">
                    <a:lumMod val="75000"/>
                  </a:schemeClr>
                </a:solidFill>
                <a:effectLst/>
              </a:rPr>
              <a:t>:</a:t>
            </a:r>
            <a:r>
              <a:rPr lang="en-US" sz="4800" b="0" dirty="0">
                <a:solidFill>
                  <a:srgbClr val="003366"/>
                </a:solidFill>
                <a:effectLst/>
              </a:rPr>
              <a:t> </a:t>
            </a:r>
            <a:r>
              <a:rPr lang="vi-VN" sz="4800" dirty="0">
                <a:solidFill>
                  <a:srgbClr val="002060"/>
                </a:solidFill>
              </a:rPr>
              <a:t>Hiệp lòng xin dâng lên trót xác thân linh hồn. Chúa đoái nhận lễ vật đời con dâng Chúa. Trọn đời con xin dâng những đớn đau ưu phiền. Những hy sinh nhọc nhằn đời con dâng kính Ngài.</a:t>
            </a:r>
            <a:endParaRPr lang="en-US" sz="4800" b="0" dirty="0">
              <a:solidFill>
                <a:srgbClr val="002060"/>
              </a:solidFill>
              <a:effectLst/>
            </a:endParaRPr>
          </a:p>
        </p:txBody>
      </p:sp>
    </p:spTree>
    <p:extLst>
      <p:ext uri="{BB962C8B-B14F-4D97-AF65-F5344CB8AC3E}">
        <p14:creationId xmlns:p14="http://schemas.microsoft.com/office/powerpoint/2010/main" val="1084496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u="sng" dirty="0">
                <a:solidFill>
                  <a:schemeClr val="accent2">
                    <a:lumMod val="75000"/>
                  </a:schemeClr>
                </a:solidFill>
              </a:rPr>
              <a:t>Tk3</a:t>
            </a:r>
            <a:r>
              <a:rPr lang="en-US" sz="4800" b="0" u="sng" dirty="0">
                <a:solidFill>
                  <a:schemeClr val="accent2">
                    <a:lumMod val="75000"/>
                  </a:schemeClr>
                </a:solidFill>
                <a:effectLst/>
              </a:rPr>
              <a:t>:</a:t>
            </a:r>
            <a:r>
              <a:rPr lang="en-US" sz="4800" b="0" dirty="0">
                <a:solidFill>
                  <a:srgbClr val="003366"/>
                </a:solidFill>
                <a:effectLst/>
              </a:rPr>
              <a:t> </a:t>
            </a:r>
            <a:r>
              <a:rPr lang="vi-VN" sz="4800" dirty="0">
                <a:solidFill>
                  <a:srgbClr val="002060"/>
                </a:solidFill>
              </a:rPr>
              <a:t> Dâng lên Chúa mọi tâm tư chan chứa niềm vui. Lòng hân hoan nâng hồn lên hát câu cảm tạ. Chúa yêu thương dắt dìu tháng ngày dù bão táp phong ba, lòng con vẫn an vui trong Ngài.</a:t>
            </a:r>
            <a:endParaRPr lang="en-US" sz="4800" b="0" dirty="0">
              <a:solidFill>
                <a:srgbClr val="002060"/>
              </a:solidFill>
              <a:effectLst/>
            </a:endParaRPr>
          </a:p>
        </p:txBody>
      </p:sp>
    </p:spTree>
    <p:extLst>
      <p:ext uri="{BB962C8B-B14F-4D97-AF65-F5344CB8AC3E}">
        <p14:creationId xmlns:p14="http://schemas.microsoft.com/office/powerpoint/2010/main" val="10010158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u="sng" dirty="0" err="1">
                <a:solidFill>
                  <a:schemeClr val="accent2">
                    <a:lumMod val="75000"/>
                  </a:schemeClr>
                </a:solidFill>
              </a:rPr>
              <a:t>Đk</a:t>
            </a:r>
            <a:r>
              <a:rPr lang="en-US" sz="4800" b="0" u="sng" dirty="0">
                <a:solidFill>
                  <a:schemeClr val="accent2">
                    <a:lumMod val="75000"/>
                  </a:schemeClr>
                </a:solidFill>
                <a:effectLst/>
              </a:rPr>
              <a:t>:</a:t>
            </a:r>
            <a:r>
              <a:rPr lang="en-US" sz="4800" b="0" dirty="0">
                <a:solidFill>
                  <a:srgbClr val="003366"/>
                </a:solidFill>
                <a:effectLst/>
              </a:rPr>
              <a:t> </a:t>
            </a:r>
            <a:r>
              <a:rPr lang="vi-VN" sz="4800" dirty="0">
                <a:solidFill>
                  <a:srgbClr val="002060"/>
                </a:solidFill>
              </a:rPr>
              <a:t>Hiệp lòng xin dâng lên trót xác thân linh hồn. Chúa đoái nhận lễ vật đời con dâng Chúa. Trọn đời con xin dâng những đớn đau ưu phiền. Những hy sinh nhọc nhằn đời con dâng kính Ngài.</a:t>
            </a:r>
            <a:endParaRPr lang="en-US" sz="4800" b="0" dirty="0">
              <a:solidFill>
                <a:srgbClr val="002060"/>
              </a:solidFill>
              <a:effectLst/>
            </a:endParaRPr>
          </a:p>
        </p:txBody>
      </p:sp>
    </p:spTree>
    <p:extLst>
      <p:ext uri="{BB962C8B-B14F-4D97-AF65-F5344CB8AC3E}">
        <p14:creationId xmlns:p14="http://schemas.microsoft.com/office/powerpoint/2010/main" val="36349497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82401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14810512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5000" u="sng" dirty="0">
                <a:solidFill>
                  <a:schemeClr val="accent2">
                    <a:lumMod val="75000"/>
                  </a:schemeClr>
                </a:solidFill>
              </a:rPr>
              <a:t>Ca </a:t>
            </a:r>
            <a:r>
              <a:rPr lang="en-US" sz="5000" u="sng" dirty="0" err="1">
                <a:solidFill>
                  <a:schemeClr val="accent2">
                    <a:lumMod val="75000"/>
                  </a:schemeClr>
                </a:solidFill>
              </a:rPr>
              <a:t>Nguyện</a:t>
            </a:r>
            <a:r>
              <a:rPr lang="en-US" sz="5000" u="sng" dirty="0">
                <a:solidFill>
                  <a:schemeClr val="accent2">
                    <a:lumMod val="75000"/>
                  </a:schemeClr>
                </a:solidFill>
              </a:rPr>
              <a:t> </a:t>
            </a:r>
            <a:r>
              <a:rPr lang="en-US" sz="5000" u="sng" dirty="0" err="1">
                <a:solidFill>
                  <a:schemeClr val="accent2">
                    <a:lumMod val="75000"/>
                  </a:schemeClr>
                </a:solidFill>
              </a:rPr>
              <a:t>Hiệp</a:t>
            </a:r>
            <a:r>
              <a:rPr lang="en-US" sz="5000" u="sng" dirty="0">
                <a:solidFill>
                  <a:schemeClr val="accent2">
                    <a:lumMod val="75000"/>
                  </a:schemeClr>
                </a:solidFill>
              </a:rPr>
              <a:t> </a:t>
            </a:r>
            <a:r>
              <a:rPr lang="en-US" sz="5000" u="sng" dirty="0" err="1">
                <a:solidFill>
                  <a:schemeClr val="accent2">
                    <a:lumMod val="75000"/>
                  </a:schemeClr>
                </a:solidFill>
              </a:rPr>
              <a:t>Lễ</a:t>
            </a:r>
            <a:r>
              <a:rPr lang="en-US" sz="5000" u="sng" dirty="0">
                <a:solidFill>
                  <a:schemeClr val="accent2">
                    <a:lumMod val="75000"/>
                  </a:schemeClr>
                </a:solidFill>
              </a:rPr>
              <a:t/>
            </a:r>
            <a:br>
              <a:rPr lang="en-US" sz="5000" u="sng" dirty="0">
                <a:solidFill>
                  <a:schemeClr val="accent2">
                    <a:lumMod val="75000"/>
                  </a:schemeClr>
                </a:solidFill>
              </a:rPr>
            </a:br>
            <a:r>
              <a:rPr lang="en-US" sz="5000" dirty="0" err="1">
                <a:solidFill>
                  <a:schemeClr val="accent2">
                    <a:lumMod val="75000"/>
                  </a:schemeClr>
                </a:solidFill>
              </a:rPr>
              <a:t>Trong</a:t>
            </a:r>
            <a:r>
              <a:rPr lang="en-US" sz="5000" dirty="0">
                <a:solidFill>
                  <a:schemeClr val="accent2">
                    <a:lumMod val="75000"/>
                  </a:schemeClr>
                </a:solidFill>
              </a:rPr>
              <a:t> </a:t>
            </a:r>
            <a:r>
              <a:rPr lang="en-US" sz="5000" dirty="0" err="1">
                <a:solidFill>
                  <a:schemeClr val="accent2">
                    <a:lumMod val="75000"/>
                  </a:schemeClr>
                </a:solidFill>
              </a:rPr>
              <a:t>Bàn</a:t>
            </a:r>
            <a:r>
              <a:rPr lang="en-US" sz="5000" dirty="0">
                <a:solidFill>
                  <a:schemeClr val="accent2">
                    <a:lumMod val="75000"/>
                  </a:schemeClr>
                </a:solidFill>
              </a:rPr>
              <a:t> Tay </a:t>
            </a:r>
            <a:r>
              <a:rPr lang="en-US" sz="5000" dirty="0" err="1">
                <a:solidFill>
                  <a:schemeClr val="accent2">
                    <a:lumMod val="75000"/>
                  </a:schemeClr>
                </a:solidFill>
              </a:rPr>
              <a:t>Chúa</a:t>
            </a:r>
            <a:r>
              <a:rPr lang="en-US" sz="5000" dirty="0">
                <a:solidFill>
                  <a:schemeClr val="accent2">
                    <a:lumMod val="75000"/>
                  </a:schemeClr>
                </a:solidFill>
              </a:rPr>
              <a:t/>
            </a:r>
            <a:br>
              <a:rPr lang="en-US" sz="5000" dirty="0">
                <a:solidFill>
                  <a:schemeClr val="accent2">
                    <a:lumMod val="75000"/>
                  </a:schemeClr>
                </a:solidFill>
              </a:rPr>
            </a:br>
            <a:r>
              <a:rPr lang="en-US" sz="5000" dirty="0">
                <a:solidFill>
                  <a:schemeClr val="accent2">
                    <a:lumMod val="75000"/>
                  </a:schemeClr>
                </a:solidFill>
              </a:rPr>
              <a:t>Lê </a:t>
            </a:r>
            <a:r>
              <a:rPr lang="en-US" sz="5000" dirty="0" err="1">
                <a:solidFill>
                  <a:schemeClr val="accent2">
                    <a:lumMod val="75000"/>
                  </a:schemeClr>
                </a:solidFill>
              </a:rPr>
              <a:t>Đức</a:t>
            </a:r>
            <a:r>
              <a:rPr lang="en-US" sz="5000" dirty="0">
                <a:solidFill>
                  <a:schemeClr val="accent2">
                    <a:lumMod val="75000"/>
                  </a:schemeClr>
                </a:solidFill>
              </a:rPr>
              <a:t> </a:t>
            </a:r>
            <a:r>
              <a:rPr lang="en-US" sz="5000" dirty="0" err="1">
                <a:solidFill>
                  <a:schemeClr val="accent2">
                    <a:lumMod val="75000"/>
                  </a:schemeClr>
                </a:solidFill>
              </a:rPr>
              <a:t>Hùng</a:t>
            </a:r>
            <a:r>
              <a:rPr lang="en-US" sz="5000" dirty="0">
                <a:solidFill>
                  <a:schemeClr val="accent2">
                    <a:lumMod val="75000"/>
                  </a:schemeClr>
                </a:solidFill>
              </a:rPr>
              <a:t/>
            </a:r>
            <a:br>
              <a:rPr lang="en-US" sz="5000" dirty="0">
                <a:solidFill>
                  <a:schemeClr val="accent2">
                    <a:lumMod val="75000"/>
                  </a:schemeClr>
                </a:solidFill>
              </a:rPr>
            </a:br>
            <a:endParaRPr lang="en-US" sz="5000" b="0" dirty="0">
              <a:solidFill>
                <a:schemeClr val="accent2">
                  <a:lumMod val="75000"/>
                </a:schemeClr>
              </a:solidFill>
              <a:effectLst/>
            </a:endParaRPr>
          </a:p>
        </p:txBody>
      </p:sp>
    </p:spTree>
    <p:extLst>
      <p:ext uri="{BB962C8B-B14F-4D97-AF65-F5344CB8AC3E}">
        <p14:creationId xmlns:p14="http://schemas.microsoft.com/office/powerpoint/2010/main" val="16004049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u="sng" dirty="0">
                <a:solidFill>
                  <a:schemeClr val="accent2">
                    <a:lumMod val="75000"/>
                  </a:schemeClr>
                </a:solidFill>
              </a:rPr>
              <a:t>P</a:t>
            </a:r>
            <a:r>
              <a:rPr lang="en-US" sz="4800" b="0" u="sng" dirty="0">
                <a:solidFill>
                  <a:schemeClr val="accent2">
                    <a:lumMod val="75000"/>
                  </a:schemeClr>
                </a:solidFill>
                <a:effectLst/>
              </a:rPr>
              <a:t>k1:</a:t>
            </a:r>
            <a:r>
              <a:rPr lang="en-US" sz="4800" b="0" dirty="0">
                <a:solidFill>
                  <a:srgbClr val="003366"/>
                </a:solidFill>
                <a:effectLst/>
              </a:rPr>
              <a:t> </a:t>
            </a:r>
            <a:r>
              <a:rPr lang="vi-VN" sz="4800" dirty="0">
                <a:solidFill>
                  <a:srgbClr val="002060"/>
                </a:solidFill>
              </a:rPr>
              <a:t>Đặt bàn tay con trong tay Chúa, Chúa ơi! Tháng năm đời con xin dâng trao cho Ngài đây. Đặt đời con trong bàn tay Chúa, Chúa ơi! Trọn niềm tín thác. Chúa luôn yêu thương quan phòng, chở che dắt dìu</a:t>
            </a:r>
            <a:endParaRPr lang="en-US" sz="4800" b="0" dirty="0">
              <a:solidFill>
                <a:srgbClr val="002060"/>
              </a:solidFill>
              <a:effectLst/>
            </a:endParaRPr>
          </a:p>
        </p:txBody>
      </p:sp>
    </p:spTree>
    <p:extLst>
      <p:ext uri="{BB962C8B-B14F-4D97-AF65-F5344CB8AC3E}">
        <p14:creationId xmlns:p14="http://schemas.microsoft.com/office/powerpoint/2010/main" val="4229932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srgbClr val="002060"/>
                </a:solidFill>
                <a:latin typeface="+mj-lt"/>
                <a:ea typeface="Segoe UI Black" panose="020B0A02040204020203" pitchFamily="34" charset="0"/>
              </a:rPr>
              <a:t>Xin cho ân sủng của Năm</a:t>
            </a:r>
            <a:r>
              <a:rPr lang="en-US" sz="5000" dirty="0">
                <a:solidFill>
                  <a:srgbClr val="00206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Thánh này</a:t>
            </a:r>
            <a:r>
              <a:rPr lang="en-US" sz="5000" dirty="0">
                <a:solidFill>
                  <a:srgbClr val="C00000"/>
                </a:solidFill>
                <a:ea typeface="Segoe UI Black" panose="020B0A02040204020203" pitchFamily="34" charset="0"/>
              </a:rPr>
              <a:t>/</a:t>
            </a:r>
            <a:r>
              <a:rPr lang="en-US" sz="5000" dirty="0">
                <a:solidFill>
                  <a:srgbClr val="00206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khơi dậy trong chúng con</a:t>
            </a:r>
            <a:r>
              <a:rPr lang="en-US" sz="5000" dirty="0">
                <a:solidFill>
                  <a:srgbClr val="C00000"/>
                </a:solidFill>
                <a:ea typeface="Segoe UI Black" panose="020B0A02040204020203" pitchFamily="34" charset="0"/>
              </a:rPr>
              <a:t>/</a:t>
            </a:r>
            <a:r>
              <a:rPr lang="vi-VN" sz="5000" dirty="0">
                <a:solidFill>
                  <a:srgbClr val="002060"/>
                </a:solidFill>
                <a:latin typeface="+mj-lt"/>
                <a:ea typeface="Segoe UI Black" panose="020B0A02040204020203" pitchFamily="34" charset="0"/>
              </a:rPr>
              <a:t> là Những Người Lữ Hành Hy Vọng</a:t>
            </a:r>
            <a:r>
              <a:rPr lang="en-US" sz="5000" dirty="0">
                <a:solidFill>
                  <a:srgbClr val="C0000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niềm khao khát kho tàng ở trên trời</a:t>
            </a:r>
            <a:r>
              <a:rPr lang="en-US" sz="5000" dirty="0">
                <a:solidFill>
                  <a:srgbClr val="C00000"/>
                </a:solidFill>
                <a:ea typeface="Segoe UI Black" panose="020B0A02040204020203" pitchFamily="34" charset="0"/>
              </a:rPr>
              <a:t>/</a:t>
            </a:r>
            <a:r>
              <a:rPr lang="en-US" sz="5000" dirty="0">
                <a:solidFill>
                  <a:srgbClr val="002060"/>
                </a:solidFill>
                <a:ea typeface="Segoe UI Black" panose="020B0A02040204020203" pitchFamily="34" charset="0"/>
              </a:rPr>
              <a:t> đ</a:t>
            </a:r>
            <a:r>
              <a:rPr lang="vi-VN" sz="5000" dirty="0">
                <a:solidFill>
                  <a:srgbClr val="002060"/>
                </a:solidFill>
                <a:latin typeface="+mj-lt"/>
                <a:ea typeface="Segoe UI Black" panose="020B0A02040204020203" pitchFamily="34" charset="0"/>
              </a:rPr>
              <a:t>ồng thời cũng làm lan tỏa trên khắp thế giới</a:t>
            </a:r>
            <a:r>
              <a:rPr lang="en-US" sz="5000" dirty="0">
                <a:solidFill>
                  <a:srgbClr val="C00000"/>
                </a:solidFill>
                <a:ea typeface="Segoe UI Black" panose="020B0A02040204020203" pitchFamily="34" charset="0"/>
              </a:rPr>
              <a:t>/</a:t>
            </a:r>
            <a:endParaRPr lang="vi-VN" sz="50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6553196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u="sng" dirty="0" err="1">
                <a:solidFill>
                  <a:schemeClr val="accent2">
                    <a:lumMod val="75000"/>
                  </a:schemeClr>
                </a:solidFill>
              </a:rPr>
              <a:t>Đk</a:t>
            </a:r>
            <a:r>
              <a:rPr lang="en-US" b="0" u="sng" dirty="0">
                <a:solidFill>
                  <a:schemeClr val="accent2">
                    <a:lumMod val="75000"/>
                  </a:schemeClr>
                </a:solidFill>
                <a:effectLst/>
              </a:rPr>
              <a:t>:</a:t>
            </a:r>
            <a:r>
              <a:rPr lang="en-US" b="0" dirty="0">
                <a:solidFill>
                  <a:srgbClr val="003366"/>
                </a:solidFill>
                <a:effectLst/>
              </a:rPr>
              <a:t> </a:t>
            </a:r>
            <a:r>
              <a:rPr lang="vi-VN" dirty="0">
                <a:solidFill>
                  <a:srgbClr val="002060"/>
                </a:solidFill>
              </a:rPr>
              <a:t>Trong bàn tay Chúa yêu con như trẻ thơ. Ở trong bàn tay của mẹ bình yên hạnh phúc. Và con tiến bước cùng với Chúa lòng luôn vững tin, dẫu cho hiểm nguy bão giông bủa vây Chúa sẽ dìu con vượt qua bình yên</a:t>
            </a:r>
            <a:endParaRPr lang="en-US" b="0" dirty="0">
              <a:solidFill>
                <a:srgbClr val="002060"/>
              </a:solidFill>
              <a:effectLst/>
            </a:endParaRPr>
          </a:p>
        </p:txBody>
      </p:sp>
    </p:spTree>
    <p:extLst>
      <p:ext uri="{BB962C8B-B14F-4D97-AF65-F5344CB8AC3E}">
        <p14:creationId xmlns:p14="http://schemas.microsoft.com/office/powerpoint/2010/main" val="27658132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u="sng" dirty="0">
                <a:solidFill>
                  <a:schemeClr val="accent2">
                    <a:lumMod val="75000"/>
                  </a:schemeClr>
                </a:solidFill>
              </a:rPr>
              <a:t>**</a:t>
            </a:r>
            <a:r>
              <a:rPr lang="en-US" sz="6000" b="0" u="sng" dirty="0">
                <a:solidFill>
                  <a:schemeClr val="accent2">
                    <a:lumMod val="75000"/>
                  </a:schemeClr>
                </a:solidFill>
                <a:effectLst/>
              </a:rPr>
              <a:t>:</a:t>
            </a:r>
            <a:r>
              <a:rPr lang="en-US" sz="6000" b="0" dirty="0">
                <a:solidFill>
                  <a:srgbClr val="003366"/>
                </a:solidFill>
                <a:effectLst/>
              </a:rPr>
              <a:t> </a:t>
            </a:r>
            <a:r>
              <a:rPr lang="vi-VN" sz="6000" dirty="0">
                <a:solidFill>
                  <a:srgbClr val="002060"/>
                </a:solidFill>
              </a:rPr>
              <a:t>Nếu bước chân con có mỏi. Xin Ngài dừng lại chờ con. Nếu bước chân con rã rời. Xin Ngài hẵng ẵm con trên tay</a:t>
            </a:r>
            <a:r>
              <a:rPr lang="en-US" sz="6000" dirty="0">
                <a:solidFill>
                  <a:srgbClr val="002060"/>
                </a:solidFill>
              </a:rPr>
              <a:t>.</a:t>
            </a:r>
            <a:endParaRPr lang="en-US" sz="6000" b="0" dirty="0">
              <a:solidFill>
                <a:srgbClr val="002060"/>
              </a:solidFill>
              <a:effectLst/>
            </a:endParaRPr>
          </a:p>
        </p:txBody>
      </p:sp>
    </p:spTree>
    <p:extLst>
      <p:ext uri="{BB962C8B-B14F-4D97-AF65-F5344CB8AC3E}">
        <p14:creationId xmlns:p14="http://schemas.microsoft.com/office/powerpoint/2010/main" val="15231413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u="sng" dirty="0">
                <a:solidFill>
                  <a:schemeClr val="accent2">
                    <a:lumMod val="75000"/>
                  </a:schemeClr>
                </a:solidFill>
              </a:rPr>
              <a:t>P</a:t>
            </a:r>
            <a:r>
              <a:rPr lang="en-US" sz="4800" b="0" u="sng" dirty="0">
                <a:solidFill>
                  <a:schemeClr val="accent2">
                    <a:lumMod val="75000"/>
                  </a:schemeClr>
                </a:solidFill>
                <a:effectLst/>
              </a:rPr>
              <a:t>k2:</a:t>
            </a:r>
            <a:r>
              <a:rPr lang="en-US" sz="4800" b="0" dirty="0">
                <a:solidFill>
                  <a:srgbClr val="003366"/>
                </a:solidFill>
                <a:effectLst/>
              </a:rPr>
              <a:t> </a:t>
            </a:r>
            <a:r>
              <a:rPr lang="vi-VN" sz="4800" dirty="0">
                <a:solidFill>
                  <a:srgbClr val="002060"/>
                </a:solidFill>
              </a:rPr>
              <a:t>Đặt bàn tay con trong tay Chúa, Chúa ơi! Tháng năm đời con xin dâng trao cho Ngài đây. Đặt đời con trong bàn tay Chúa, Chúa ơi! Trọn niềm tín thác. Chúa luôn yêu thương quan phòng, chở che dắt dìu</a:t>
            </a:r>
            <a:endParaRPr lang="en-US" sz="4800" b="0" dirty="0">
              <a:solidFill>
                <a:srgbClr val="002060"/>
              </a:solidFill>
              <a:effectLst/>
            </a:endParaRPr>
          </a:p>
        </p:txBody>
      </p:sp>
    </p:spTree>
    <p:extLst>
      <p:ext uri="{BB962C8B-B14F-4D97-AF65-F5344CB8AC3E}">
        <p14:creationId xmlns:p14="http://schemas.microsoft.com/office/powerpoint/2010/main" val="1846570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u="sng" dirty="0" err="1">
                <a:solidFill>
                  <a:schemeClr val="accent2">
                    <a:lumMod val="75000"/>
                  </a:schemeClr>
                </a:solidFill>
              </a:rPr>
              <a:t>Đk</a:t>
            </a:r>
            <a:r>
              <a:rPr lang="en-US" b="0" u="sng" dirty="0">
                <a:solidFill>
                  <a:schemeClr val="accent2">
                    <a:lumMod val="75000"/>
                  </a:schemeClr>
                </a:solidFill>
                <a:effectLst/>
              </a:rPr>
              <a:t>:</a:t>
            </a:r>
            <a:r>
              <a:rPr lang="en-US" b="0" dirty="0">
                <a:solidFill>
                  <a:srgbClr val="003366"/>
                </a:solidFill>
                <a:effectLst/>
              </a:rPr>
              <a:t> </a:t>
            </a:r>
            <a:r>
              <a:rPr lang="vi-VN" dirty="0">
                <a:solidFill>
                  <a:srgbClr val="002060"/>
                </a:solidFill>
              </a:rPr>
              <a:t>Trong bàn tay Chúa yêu con như trẻ thơ. Ở trong bàn tay của mẹ bình yên hạnh phúc. Và con tiến bước cùng với Chúa lòng luôn vững tin, dẫu cho hiểm nguy bão giông bủa vây Chúa sẽ dìu con vượt qua bình yên</a:t>
            </a:r>
            <a:endParaRPr lang="en-US" b="0" dirty="0">
              <a:solidFill>
                <a:srgbClr val="002060"/>
              </a:solidFill>
              <a:effectLst/>
            </a:endParaRPr>
          </a:p>
        </p:txBody>
      </p:sp>
    </p:spTree>
    <p:extLst>
      <p:ext uri="{BB962C8B-B14F-4D97-AF65-F5344CB8AC3E}">
        <p14:creationId xmlns:p14="http://schemas.microsoft.com/office/powerpoint/2010/main" val="14605035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u="sng" dirty="0">
                <a:solidFill>
                  <a:schemeClr val="accent2">
                    <a:lumMod val="75000"/>
                  </a:schemeClr>
                </a:solidFill>
              </a:rPr>
              <a:t>**</a:t>
            </a:r>
            <a:r>
              <a:rPr lang="en-US" sz="6000" b="0" u="sng" dirty="0">
                <a:solidFill>
                  <a:schemeClr val="accent2">
                    <a:lumMod val="75000"/>
                  </a:schemeClr>
                </a:solidFill>
                <a:effectLst/>
              </a:rPr>
              <a:t>:</a:t>
            </a:r>
            <a:r>
              <a:rPr lang="en-US" sz="6000" b="0" dirty="0">
                <a:solidFill>
                  <a:srgbClr val="003366"/>
                </a:solidFill>
                <a:effectLst/>
              </a:rPr>
              <a:t> </a:t>
            </a:r>
            <a:r>
              <a:rPr lang="vi-VN" sz="6000" dirty="0">
                <a:solidFill>
                  <a:srgbClr val="002060"/>
                </a:solidFill>
              </a:rPr>
              <a:t>Nếu bước chân con có mỏi. Xin Ngài dừng lại chờ con. Nếu bước chân con rã rời. Xin Ngài hẵng ẵm con trên tay</a:t>
            </a:r>
            <a:r>
              <a:rPr lang="en-US" sz="6000" dirty="0">
                <a:solidFill>
                  <a:srgbClr val="002060"/>
                </a:solidFill>
              </a:rPr>
              <a:t>.</a:t>
            </a:r>
            <a:endParaRPr lang="en-US" sz="6000" b="0" dirty="0">
              <a:solidFill>
                <a:srgbClr val="002060"/>
              </a:solidFill>
              <a:effectLst/>
            </a:endParaRPr>
          </a:p>
        </p:txBody>
      </p:sp>
    </p:spTree>
    <p:extLst>
      <p:ext uri="{BB962C8B-B14F-4D97-AF65-F5344CB8AC3E}">
        <p14:creationId xmlns:p14="http://schemas.microsoft.com/office/powerpoint/2010/main" val="20720526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14810512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5000" u="sng" dirty="0" err="1">
                <a:solidFill>
                  <a:schemeClr val="accent2">
                    <a:lumMod val="75000"/>
                  </a:schemeClr>
                </a:solidFill>
              </a:rPr>
              <a:t>Ca</a:t>
            </a:r>
            <a:r>
              <a:rPr lang="en-US" sz="5000" u="sng" dirty="0">
                <a:solidFill>
                  <a:schemeClr val="accent2">
                    <a:lumMod val="75000"/>
                  </a:schemeClr>
                </a:solidFill>
              </a:rPr>
              <a:t> </a:t>
            </a:r>
            <a:r>
              <a:rPr lang="en-US" sz="5000" u="sng" dirty="0" err="1">
                <a:solidFill>
                  <a:schemeClr val="accent2">
                    <a:lumMod val="75000"/>
                  </a:schemeClr>
                </a:solidFill>
              </a:rPr>
              <a:t>Kết</a:t>
            </a:r>
            <a:r>
              <a:rPr lang="en-US" sz="5000" u="sng" dirty="0">
                <a:solidFill>
                  <a:schemeClr val="accent2">
                    <a:lumMod val="75000"/>
                  </a:schemeClr>
                </a:solidFill>
              </a:rPr>
              <a:t> </a:t>
            </a:r>
            <a:r>
              <a:rPr lang="en-US" sz="5000" u="sng" dirty="0" err="1">
                <a:solidFill>
                  <a:schemeClr val="accent2">
                    <a:lumMod val="75000"/>
                  </a:schemeClr>
                </a:solidFill>
              </a:rPr>
              <a:t>Lễ</a:t>
            </a:r>
            <a:r>
              <a:rPr lang="en-US" sz="5000" u="sng" dirty="0">
                <a:solidFill>
                  <a:schemeClr val="accent2">
                    <a:lumMod val="75000"/>
                  </a:schemeClr>
                </a:solidFill>
              </a:rPr>
              <a:t/>
            </a:r>
            <a:br>
              <a:rPr lang="en-US" sz="5000" u="sng" dirty="0">
                <a:solidFill>
                  <a:schemeClr val="accent2">
                    <a:lumMod val="75000"/>
                  </a:schemeClr>
                </a:solidFill>
              </a:rPr>
            </a:br>
            <a:r>
              <a:rPr lang="en-US" sz="5000" dirty="0" err="1">
                <a:solidFill>
                  <a:schemeClr val="accent2">
                    <a:lumMod val="75000"/>
                  </a:schemeClr>
                </a:solidFill>
              </a:rPr>
              <a:t>Lạy</a:t>
            </a:r>
            <a:r>
              <a:rPr lang="en-US" sz="5000" dirty="0">
                <a:solidFill>
                  <a:schemeClr val="accent2">
                    <a:lumMod val="75000"/>
                  </a:schemeClr>
                </a:solidFill>
              </a:rPr>
              <a:t> </a:t>
            </a:r>
            <a:r>
              <a:rPr lang="en-US" sz="5000" dirty="0" err="1">
                <a:solidFill>
                  <a:schemeClr val="accent2">
                    <a:lumMod val="75000"/>
                  </a:schemeClr>
                </a:solidFill>
              </a:rPr>
              <a:t>Mẹ</a:t>
            </a:r>
            <a:r>
              <a:rPr lang="en-US" sz="5000" dirty="0">
                <a:solidFill>
                  <a:schemeClr val="accent2">
                    <a:lumMod val="75000"/>
                  </a:schemeClr>
                </a:solidFill>
              </a:rPr>
              <a:t> </a:t>
            </a:r>
            <a:r>
              <a:rPr lang="en-US" sz="5000" dirty="0" err="1">
                <a:solidFill>
                  <a:schemeClr val="accent2">
                    <a:lumMod val="75000"/>
                  </a:schemeClr>
                </a:solidFill>
              </a:rPr>
              <a:t>Yêu</a:t>
            </a:r>
            <a:r>
              <a:rPr lang="en-US" sz="5000" dirty="0">
                <a:solidFill>
                  <a:schemeClr val="accent2">
                    <a:lumMod val="75000"/>
                  </a:schemeClr>
                </a:solidFill>
              </a:rPr>
              <a:t> </a:t>
            </a:r>
            <a:r>
              <a:rPr lang="en-US" sz="5000" dirty="0" err="1">
                <a:solidFill>
                  <a:schemeClr val="accent2">
                    <a:lumMod val="75000"/>
                  </a:schemeClr>
                </a:solidFill>
              </a:rPr>
              <a:t>Dấu</a:t>
            </a:r>
            <a:r>
              <a:rPr lang="en-US" sz="5000" dirty="0">
                <a:solidFill>
                  <a:schemeClr val="accent2">
                    <a:lumMod val="75000"/>
                  </a:schemeClr>
                </a:solidFill>
              </a:rPr>
              <a:t/>
            </a:r>
            <a:br>
              <a:rPr lang="en-US" sz="5000" dirty="0">
                <a:solidFill>
                  <a:schemeClr val="accent2">
                    <a:lumMod val="75000"/>
                  </a:schemeClr>
                </a:solidFill>
              </a:rPr>
            </a:br>
            <a:r>
              <a:rPr lang="en-US" sz="5000" i="1" dirty="0" err="1">
                <a:solidFill>
                  <a:schemeClr val="accent2">
                    <a:lumMod val="75000"/>
                  </a:schemeClr>
                </a:solidFill>
              </a:rPr>
              <a:t>Vị</a:t>
            </a:r>
            <a:r>
              <a:rPr lang="en-US" sz="5000" i="1" dirty="0">
                <a:solidFill>
                  <a:schemeClr val="accent2">
                    <a:lumMod val="75000"/>
                  </a:schemeClr>
                </a:solidFill>
              </a:rPr>
              <a:t> </a:t>
            </a:r>
            <a:r>
              <a:rPr lang="en-US" sz="5000" i="1" dirty="0" err="1">
                <a:solidFill>
                  <a:schemeClr val="accent2">
                    <a:lumMod val="75000"/>
                  </a:schemeClr>
                </a:solidFill>
              </a:rPr>
              <a:t>Thiên</a:t>
            </a:r>
            <a:r>
              <a:rPr lang="en-US" sz="5000" i="1" dirty="0">
                <a:solidFill>
                  <a:schemeClr val="accent2">
                    <a:lumMod val="75000"/>
                  </a:schemeClr>
                </a:solidFill>
              </a:rPr>
              <a:t/>
            </a:r>
            <a:br>
              <a:rPr lang="en-US" sz="5000" i="1" dirty="0">
                <a:solidFill>
                  <a:schemeClr val="accent2">
                    <a:lumMod val="75000"/>
                  </a:schemeClr>
                </a:solidFill>
              </a:rPr>
            </a:br>
            <a:endParaRPr lang="en-US" sz="5000" b="0" i="1" dirty="0">
              <a:solidFill>
                <a:schemeClr val="accent2">
                  <a:lumMod val="75000"/>
                </a:schemeClr>
              </a:solidFill>
              <a:effectLst/>
            </a:endParaRPr>
          </a:p>
        </p:txBody>
      </p:sp>
    </p:spTree>
    <p:extLst>
      <p:ext uri="{BB962C8B-B14F-4D97-AF65-F5344CB8AC3E}">
        <p14:creationId xmlns:p14="http://schemas.microsoft.com/office/powerpoint/2010/main" val="17205525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b="0" u="sng" dirty="0">
                <a:solidFill>
                  <a:schemeClr val="accent2">
                    <a:lumMod val="75000"/>
                  </a:schemeClr>
                </a:solidFill>
                <a:effectLst/>
              </a:rPr>
              <a:t>Tk1:</a:t>
            </a:r>
            <a:r>
              <a:rPr lang="en-US" sz="4800" b="0" dirty="0">
                <a:solidFill>
                  <a:srgbClr val="003366"/>
                </a:solidFill>
                <a:effectLst/>
              </a:rPr>
              <a:t> </a:t>
            </a:r>
            <a:r>
              <a:rPr lang="vi-VN" sz="4800" dirty="0">
                <a:solidFill>
                  <a:srgbClr val="002060"/>
                </a:solidFill>
              </a:rPr>
              <a:t>Trinh nguyên Mẹ là trăng soi đêm rằm. Thơm hương Mẹ là bông hoa ngát xinh. Diễm phúc Chúa hằng xuống ơn cao vời thay, Mẹ hiển vinh đoái trông xem người thế.</a:t>
            </a:r>
            <a:endParaRPr lang="en-US" sz="4800" b="0" dirty="0">
              <a:solidFill>
                <a:srgbClr val="002060"/>
              </a:solidFill>
              <a:effectLst/>
            </a:endParaRPr>
          </a:p>
        </p:txBody>
      </p:sp>
    </p:spTree>
    <p:extLst>
      <p:ext uri="{BB962C8B-B14F-4D97-AF65-F5344CB8AC3E}">
        <p14:creationId xmlns:p14="http://schemas.microsoft.com/office/powerpoint/2010/main" val="15724325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u="sng" dirty="0" err="1">
                <a:solidFill>
                  <a:schemeClr val="accent2">
                    <a:lumMod val="75000"/>
                  </a:schemeClr>
                </a:solidFill>
              </a:rPr>
              <a:t>Đk</a:t>
            </a:r>
            <a:r>
              <a:rPr lang="en-US" b="0" u="sng" dirty="0">
                <a:solidFill>
                  <a:schemeClr val="accent2">
                    <a:lumMod val="75000"/>
                  </a:schemeClr>
                </a:solidFill>
                <a:effectLst/>
              </a:rPr>
              <a:t>:</a:t>
            </a:r>
            <a:r>
              <a:rPr lang="en-US" b="0" dirty="0">
                <a:solidFill>
                  <a:srgbClr val="003366"/>
                </a:solidFill>
                <a:effectLst/>
              </a:rPr>
              <a:t> </a:t>
            </a:r>
            <a:r>
              <a:rPr lang="vi-VN" dirty="0">
                <a:solidFill>
                  <a:srgbClr val="002060"/>
                </a:solidFill>
              </a:rPr>
              <a:t>Lạy Mẹ yêu dấu! Đoàn con tha thiết nguyện cầu. Mẹ dìu bước đi lướt cơn ba đào qua bao nguy biến. Lạy Mẹ yêu dấu! Đoàn con xin quyết theo Mẹ về bên Thiên Chúa, chung hưởng an vui trong cõi thiên thu mãi thôi.</a:t>
            </a:r>
            <a:r>
              <a:rPr lang="en-US" dirty="0">
                <a:solidFill>
                  <a:srgbClr val="002060"/>
                </a:solidFill>
              </a:rPr>
              <a:t> </a:t>
            </a:r>
            <a:r>
              <a:rPr lang="en-US" dirty="0">
                <a:solidFill>
                  <a:srgbClr val="FF0000"/>
                </a:solidFill>
              </a:rPr>
              <a:t>(2 </a:t>
            </a:r>
            <a:r>
              <a:rPr lang="en-US" dirty="0" err="1">
                <a:solidFill>
                  <a:srgbClr val="FF0000"/>
                </a:solidFill>
              </a:rPr>
              <a:t>lần</a:t>
            </a:r>
            <a:r>
              <a:rPr lang="en-US" dirty="0">
                <a:solidFill>
                  <a:srgbClr val="FF0000"/>
                </a:solidFill>
              </a:rPr>
              <a:t>)</a:t>
            </a:r>
            <a:endParaRPr lang="en-US" b="0" dirty="0">
              <a:solidFill>
                <a:srgbClr val="FF0000"/>
              </a:solidFill>
              <a:effectLst/>
            </a:endParaRPr>
          </a:p>
        </p:txBody>
      </p:sp>
    </p:spTree>
    <p:extLst>
      <p:ext uri="{BB962C8B-B14F-4D97-AF65-F5344CB8AC3E}">
        <p14:creationId xmlns:p14="http://schemas.microsoft.com/office/powerpoint/2010/main" val="1492506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1481051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srgbClr val="002060"/>
                </a:solidFill>
                <a:ea typeface="Segoe UI Black" panose="020B0A02040204020203" pitchFamily="34" charset="0"/>
              </a:rPr>
              <a:t>niềm</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vui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sự</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bình</a:t>
            </a:r>
            <a:r>
              <a:rPr lang="en-US" sz="5400" dirty="0">
                <a:solidFill>
                  <a:srgbClr val="002060"/>
                </a:solidFill>
                <a:ea typeface="Segoe UI Black" panose="020B0A02040204020203" pitchFamily="34" charset="0"/>
              </a:rPr>
              <a:t> an </a:t>
            </a:r>
            <a:r>
              <a:rPr lang="en-US" sz="5400" dirty="0" err="1">
                <a:solidFill>
                  <a:srgbClr val="002060"/>
                </a:solidFill>
                <a:ea typeface="Segoe UI Black" panose="020B0A02040204020203" pitchFamily="34" charset="0"/>
              </a:rPr>
              <a:t>của</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Đ</a:t>
            </a:r>
            <a:r>
              <a:rPr lang="en-US" sz="5400" dirty="0" err="1" smtClean="0">
                <a:solidFill>
                  <a:srgbClr val="002060"/>
                </a:solidFill>
                <a:ea typeface="Segoe UI Black" panose="020B0A02040204020203" pitchFamily="34" charset="0"/>
              </a:rPr>
              <a:t>ấng</a:t>
            </a:r>
            <a:r>
              <a:rPr lang="en-US" sz="5400" dirty="0" smtClean="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Cứu</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Chuộc</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chúng</a:t>
            </a:r>
            <a:r>
              <a:rPr lang="en-US" sz="5400" dirty="0">
                <a:solidFill>
                  <a:srgbClr val="002060"/>
                </a:solidFill>
                <a:ea typeface="Segoe UI Black" panose="020B0A02040204020203" pitchFamily="34" charset="0"/>
              </a:rPr>
              <a:t> con</a:t>
            </a:r>
            <a:r>
              <a:rPr lang="en-US" sz="5400" dirty="0">
                <a:solidFill>
                  <a:srgbClr val="C00000"/>
                </a:solidFill>
                <a:ea typeface="Segoe UI Black" panose="020B0A02040204020203" pitchFamily="34" charset="0"/>
              </a:rPr>
              <a:t>/ </a:t>
            </a:r>
            <a:r>
              <a:rPr lang="en-US" sz="5400" dirty="0" err="1">
                <a:solidFill>
                  <a:srgbClr val="002060"/>
                </a:solidFill>
                <a:ea typeface="Segoe UI Black" panose="020B0A02040204020203" pitchFamily="34" charset="0"/>
              </a:rPr>
              <a:t>Xin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tôn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vinh</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ngợi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khen</a:t>
            </a:r>
            <a:r>
              <a:rPr lang="en-US" sz="5400" dirty="0">
                <a:solidFill>
                  <a:srgbClr val="002060"/>
                </a:solidFill>
                <a:ea typeface="Segoe UI Black" panose="020B0A02040204020203" pitchFamily="34" charset="0"/>
              </a:rPr>
              <a:t> Cha </a:t>
            </a:r>
            <a:r>
              <a:rPr lang="en-US" sz="5400" dirty="0" err="1">
                <a:solidFill>
                  <a:srgbClr val="002060"/>
                </a:solidFill>
                <a:ea typeface="Segoe UI Black" panose="020B0A02040204020203" pitchFamily="34" charset="0"/>
              </a:rPr>
              <a:t>là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Thiên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Chúa</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chúng</a:t>
            </a:r>
            <a:r>
              <a:rPr lang="en-US" sz="5400" dirty="0">
                <a:solidFill>
                  <a:srgbClr val="002060"/>
                </a:solidFill>
                <a:ea typeface="Segoe UI Black" panose="020B0A02040204020203" pitchFamily="34" charset="0"/>
              </a:rPr>
              <a:t> con</a:t>
            </a:r>
            <a:r>
              <a:rPr lang="en-US" sz="5400" dirty="0">
                <a:solidFill>
                  <a:srgbClr val="C00000"/>
                </a:solidFill>
                <a:ea typeface="Segoe UI Black" panose="020B0A02040204020203" pitchFamily="34" charset="0"/>
              </a:rPr>
              <a:t>/ </a:t>
            </a:r>
            <a:r>
              <a:rPr lang="en-US" sz="5400" dirty="0">
                <a:solidFill>
                  <a:srgbClr val="002060"/>
                </a:solidFill>
                <a:ea typeface="Segoe UI Black" panose="020B0A02040204020203" pitchFamily="34" charset="0"/>
              </a:rPr>
              <a:t>Cha </a:t>
            </a:r>
            <a:r>
              <a:rPr lang="en-US" sz="5400" dirty="0" err="1">
                <a:solidFill>
                  <a:srgbClr val="002060"/>
                </a:solidFill>
                <a:ea typeface="Segoe UI Black" panose="020B0A02040204020203" pitchFamily="34" charset="0"/>
              </a:rPr>
              <a:t>đáng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chúc</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tụng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mãi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muôn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đời</a:t>
            </a:r>
            <a:r>
              <a:rPr lang="en-US" sz="5400" dirty="0">
                <a:solidFill>
                  <a:srgbClr val="002060"/>
                </a:solidFill>
                <a:ea typeface="Segoe UI Black" panose="020B0A02040204020203" pitchFamily="34" charset="0"/>
              </a:rPr>
              <a:t>. </a:t>
            </a:r>
            <a:r>
              <a:rPr lang="en-US" sz="5400" dirty="0">
                <a:solidFill>
                  <a:srgbClr val="C00000"/>
                </a:solidFill>
                <a:ea typeface="Segoe UI Black" panose="020B0A02040204020203" pitchFamily="34" charset="0"/>
              </a:rPr>
              <a:t>Amen.</a:t>
            </a:r>
          </a:p>
        </p:txBody>
      </p:sp>
    </p:spTree>
    <p:extLst>
      <p:ext uri="{BB962C8B-B14F-4D97-AF65-F5344CB8AC3E}">
        <p14:creationId xmlns:p14="http://schemas.microsoft.com/office/powerpoint/2010/main" val="1772040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5000" u="sng" dirty="0">
                <a:solidFill>
                  <a:srgbClr val="993300"/>
                </a:solidFill>
              </a:rPr>
              <a:t>Ca </a:t>
            </a:r>
            <a:r>
              <a:rPr lang="en-US" sz="5000" u="sng" dirty="0" err="1">
                <a:solidFill>
                  <a:srgbClr val="993300"/>
                </a:solidFill>
              </a:rPr>
              <a:t>Nguyện</a:t>
            </a:r>
            <a:r>
              <a:rPr lang="en-US" sz="5000" u="sng" dirty="0">
                <a:solidFill>
                  <a:srgbClr val="993300"/>
                </a:solidFill>
              </a:rPr>
              <a:t> </a:t>
            </a:r>
            <a:r>
              <a:rPr lang="en-US" sz="5000" u="sng" dirty="0" err="1">
                <a:solidFill>
                  <a:srgbClr val="993300"/>
                </a:solidFill>
              </a:rPr>
              <a:t>Nhập</a:t>
            </a:r>
            <a:r>
              <a:rPr lang="en-US" sz="5000" u="sng" dirty="0">
                <a:solidFill>
                  <a:srgbClr val="993300"/>
                </a:solidFill>
              </a:rPr>
              <a:t> </a:t>
            </a:r>
            <a:r>
              <a:rPr lang="en-US" sz="5000" u="sng" dirty="0" err="1">
                <a:solidFill>
                  <a:srgbClr val="993300"/>
                </a:solidFill>
              </a:rPr>
              <a:t>Lễ</a:t>
            </a:r>
            <a:r>
              <a:rPr lang="en-US" sz="5000" u="sng" dirty="0">
                <a:solidFill>
                  <a:srgbClr val="993300"/>
                </a:solidFill>
              </a:rPr>
              <a:t/>
            </a:r>
            <a:br>
              <a:rPr lang="en-US" sz="5000" u="sng" dirty="0">
                <a:solidFill>
                  <a:srgbClr val="993300"/>
                </a:solidFill>
              </a:rPr>
            </a:br>
            <a:r>
              <a:rPr lang="en-US" sz="5000" dirty="0" err="1">
                <a:solidFill>
                  <a:srgbClr val="993300"/>
                </a:solidFill>
              </a:rPr>
              <a:t>Mẹ</a:t>
            </a:r>
            <a:r>
              <a:rPr lang="en-US" sz="5000" dirty="0">
                <a:solidFill>
                  <a:srgbClr val="993300"/>
                </a:solidFill>
              </a:rPr>
              <a:t> </a:t>
            </a:r>
            <a:r>
              <a:rPr lang="en-US" sz="5000" dirty="0" err="1">
                <a:solidFill>
                  <a:srgbClr val="993300"/>
                </a:solidFill>
              </a:rPr>
              <a:t>Về</a:t>
            </a:r>
            <a:r>
              <a:rPr lang="en-US" sz="5000" dirty="0">
                <a:solidFill>
                  <a:srgbClr val="993300"/>
                </a:solidFill>
              </a:rPr>
              <a:t> </a:t>
            </a:r>
            <a:r>
              <a:rPr lang="en-US" sz="5000" dirty="0" err="1">
                <a:solidFill>
                  <a:srgbClr val="993300"/>
                </a:solidFill>
              </a:rPr>
              <a:t>Thiên</a:t>
            </a:r>
            <a:r>
              <a:rPr lang="en-US" sz="5000" dirty="0">
                <a:solidFill>
                  <a:srgbClr val="993300"/>
                </a:solidFill>
              </a:rPr>
              <a:t> </a:t>
            </a:r>
            <a:r>
              <a:rPr lang="en-US" sz="5000" dirty="0" err="1">
                <a:solidFill>
                  <a:srgbClr val="993300"/>
                </a:solidFill>
              </a:rPr>
              <a:t>Cung</a:t>
            </a:r>
            <a:r>
              <a:rPr lang="en-US" sz="5000" dirty="0">
                <a:solidFill>
                  <a:srgbClr val="993300"/>
                </a:solidFill>
              </a:rPr>
              <a:t/>
            </a:r>
            <a:br>
              <a:rPr lang="en-US" sz="5000" dirty="0">
                <a:solidFill>
                  <a:srgbClr val="993300"/>
                </a:solidFill>
              </a:rPr>
            </a:br>
            <a:r>
              <a:rPr lang="en-US" sz="5000" dirty="0" err="1">
                <a:solidFill>
                  <a:srgbClr val="993300"/>
                </a:solidFill>
              </a:rPr>
              <a:t>Viễn</a:t>
            </a:r>
            <a:r>
              <a:rPr lang="en-US" sz="5000" dirty="0">
                <a:solidFill>
                  <a:srgbClr val="993300"/>
                </a:solidFill>
              </a:rPr>
              <a:t> </a:t>
            </a:r>
            <a:r>
              <a:rPr lang="en-US" sz="5000" dirty="0" err="1">
                <a:solidFill>
                  <a:srgbClr val="993300"/>
                </a:solidFill>
              </a:rPr>
              <a:t>Xứ</a:t>
            </a:r>
            <a:r>
              <a:rPr lang="en-US" sz="5000" dirty="0">
                <a:solidFill>
                  <a:srgbClr val="993300"/>
                </a:solidFill>
              </a:rPr>
              <a:t/>
            </a:r>
            <a:br>
              <a:rPr lang="en-US" sz="5000" dirty="0">
                <a:solidFill>
                  <a:srgbClr val="993300"/>
                </a:solidFill>
              </a:rPr>
            </a:br>
            <a:endParaRPr lang="en-US" sz="5000" b="0" dirty="0">
              <a:solidFill>
                <a:srgbClr val="993300"/>
              </a:solidFill>
              <a:effectLst/>
            </a:endParaRPr>
          </a:p>
        </p:txBody>
      </p:sp>
    </p:spTree>
    <p:extLst>
      <p:ext uri="{BB962C8B-B14F-4D97-AF65-F5344CB8AC3E}">
        <p14:creationId xmlns:p14="http://schemas.microsoft.com/office/powerpoint/2010/main" val="3556011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578</TotalTime>
  <Words>1951</Words>
  <Application>Microsoft Office PowerPoint</Application>
  <PresentationFormat>On-screen Show (16:9)</PresentationFormat>
  <Paragraphs>104</Paragraphs>
  <Slides>79</Slides>
  <Notes>0</Notes>
  <HiddenSlides>0</HiddenSlides>
  <MMClips>0</MMClips>
  <ScaleCrop>false</ScaleCrop>
  <HeadingPairs>
    <vt:vector size="4" baseType="variant">
      <vt:variant>
        <vt:lpstr>Theme</vt:lpstr>
      </vt:variant>
      <vt:variant>
        <vt:i4>15</vt:i4>
      </vt:variant>
      <vt:variant>
        <vt:lpstr>Slide Titles</vt:lpstr>
      </vt:variant>
      <vt:variant>
        <vt:i4>79</vt:i4>
      </vt:variant>
    </vt:vector>
  </HeadingPairs>
  <TitlesOfParts>
    <vt:vector size="94" baseType="lpstr">
      <vt:lpstr>Office Theme</vt:lpstr>
      <vt:lpstr>13_Office Theme</vt:lpstr>
      <vt:lpstr>36_Default Design</vt:lpstr>
      <vt:lpstr>21_Office Theme</vt:lpstr>
      <vt:lpstr>5_Office Theme</vt:lpstr>
      <vt:lpstr>10_Office Theme</vt:lpstr>
      <vt:lpstr>37_Default Design</vt:lpstr>
      <vt:lpstr>1_Office Theme</vt:lpstr>
      <vt:lpstr>2_Office Theme</vt:lpstr>
      <vt:lpstr>3_Office Theme</vt:lpstr>
      <vt:lpstr>4_Office Theme</vt:lpstr>
      <vt:lpstr>6_Office Theme</vt:lpstr>
      <vt:lpstr>7_Office Theme</vt:lpstr>
      <vt:lpstr>8_Office Theme</vt:lpstr>
      <vt:lpstr>9_Office Theme</vt:lpstr>
      <vt:lpstr>CHIỀU THỨ NĂM NGÀY 14-08 THÁNH LỄ VỌNG ĐỨC MARIA HỒN XÁC LÊN TRỜI ( Sách bài đọc quyển 2 trang 779 )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Nhập Lễ Mẹ Về Thiên Cung Viễn Xứ </vt:lpstr>
      <vt:lpstr>Tk1: Mẹ về thiên cung trời cao ca hát vang rền. Mẹ về thiên cung trần gian hướng mắt nhìn lên. Triều thần thánh vui mừng cùng trần gian tưng bừng, trổi nhạc lên hòa vang mừng Mẹ hiển vinh. </vt:lpstr>
      <vt:lpstr>Đk: Hát khen mừng kính Nữ Vương Thiên Đàng. Xác thân linh hồn về bên Ngai Chúa. Hát khen Ave Maria chốn cao xin Mẹ chở che đỡ nâng</vt:lpstr>
      <vt:lpstr>Tk2: Mẹ về thiên cung trời triều thiên rực rỡ huy hoang. Mẹ về thiên cung đoàn con theo bước Mẹ liên. Mẹ là ánh sao trời là vâng trăng sáng ngời, để từ nay bình minh đẩy lùi bóng đêm. </vt:lpstr>
      <vt:lpstr>Đk: Hát khen mừng kính Nữ Vương Thiên Đàng. Xác thân linh hồn về bên Ngai Chúa. Hát khen Ave Maria chốn cao xin Mẹ chở che đỡ nâng</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Lễ Vọng Đức Mẹ Lên Trời Thánh Vịnh 131 Kim Long (3 Câu) </vt:lpstr>
      <vt:lpstr>Đk: Lạy Chúa, xin đứng lên, để cùng với hòm bia uy linh Chúa, ngự về chốn nghỉ ngơi.</vt:lpstr>
      <vt:lpstr>Tk1: Đang lúc ở Ep-ra-tha, vừa khi nghe được là chúng tôi tìm đến. Đến kiếm tìm hòm bia trong cánh đồng. Hân hoan vào chốn Chúa ngự đây mà cung bái.</vt:lpstr>
      <vt:lpstr>Đk: Lạy Chúa, xin đứng lên, để cùng với hòm bia uy linh Chúa, ngự về chốn nghỉ ngơi.</vt:lpstr>
      <vt:lpstr>Tk2:  Xin Chúa hãy cùng hòm bia về nơi an nghỉ cho chúng dân mừng rỡ. Chúa hãy vì bầy tôi Đa-vít Ngài. Không xua người Chúa xức dầu thiêng mà phong chức.</vt:lpstr>
      <vt:lpstr>Đk: Lạy Chúa, xin đứng lên, để cùng với hòm bia uy linh Chúa, ngự về chốn nghỉ ngơi.</vt:lpstr>
      <vt:lpstr>Tk3: Thiên Chúa đã chọn Xi-on. Người lấy nơi này làm chốn an nghỉ mãi. Chúa phán rằng: Trải qua bao thế hệ. Ta an ngự mãi mãi ở đây vì ưa thích.</vt:lpstr>
      <vt:lpstr>Đk: Lạy Chúa, xin đứng lên, để cùng với hòm bia uy linh Chúa, ngự về chốn nghỉ ngơi.</vt:lpstr>
      <vt:lpstr>PowerPoint Presentation</vt:lpstr>
      <vt:lpstr>Alleluia-alleluia: Phúc thay kẻ lắng nghe và tuân giữ lời Thiên Chúa. Alleluia.</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Tk1: Dâng lên Chúa này thân con yếu đuối mỏng manh. Từng ngày qua bao tội con xúc phạm tới Ngài. Chúa yêu con xóa mọi lỗi lầm lòng thống hối ăn năn, giờ con đến hiến trao cho Ngài.</vt:lpstr>
      <vt:lpstr>Đk: Hiệp lòng xin dâng lên trót xác thân linh hồn. Chúa đoái nhận lễ vật đời con dâng Chúa. Trọn đời con xin dâng những đớn đau ưu phiền. Những hy sinh nhọc nhằn đời con dâng kính Ngài.</vt:lpstr>
      <vt:lpstr>Tk2:  Dâng lên Chúa mọi âu lo thổn thức đời con. Nặng sầu vương khi chiều buông tái tê tâm hồn. Nép thân nơi suối nguồn nhân lành Ngài sẽ đỡ nâng con, đời con sẽ thảnh thơi yên hàn.</vt:lpstr>
      <vt:lpstr>Đk: Hiệp lòng xin dâng lên trót xác thân linh hồn. Chúa đoái nhận lễ vật đời con dâng Chúa. Trọn đời con xin dâng những đớn đau ưu phiền. Những hy sinh nhọc nhằn đời con dâng kính Ngài.</vt:lpstr>
      <vt:lpstr>Tk3:  Dâng lên Chúa mọi tâm tư chan chứa niềm vui. Lòng hân hoan nâng hồn lên hát câu cảm tạ. Chúa yêu thương dắt dìu tháng ngày dù bão táp phong ba, lòng con vẫn an vui trong Ngài.</vt:lpstr>
      <vt:lpstr>Đk: Hiệp lòng xin dâng lên trót xác thân linh hồn. Chúa đoái nhận lễ vật đời con dâng Chúa. Trọn đời con xin dâng những đớn đau ưu phiền. Những hy sinh nhọc nhằn đời con dâng kính Ngài.</vt:lpstr>
      <vt:lpstr>PowerPoint Presentation</vt:lpstr>
      <vt:lpstr>PowerPoint Presentation</vt:lpstr>
      <vt:lpstr>Ca Nguyện Hiệp Lễ Trong Bàn Tay Chúa Lê Đức Hùng </vt:lpstr>
      <vt:lpstr>Pk1: Đặt bàn tay con trong tay Chúa, Chúa ơi! Tháng năm đời con xin dâng trao cho Ngài đây. Đặt đời con trong bàn tay Chúa, Chúa ơi! Trọn niềm tín thác. Chúa luôn yêu thương quan phòng, chở che dắt dìu</vt:lpstr>
      <vt:lpstr>Đk: Trong bàn tay Chúa yêu con như trẻ thơ. Ở trong bàn tay của mẹ bình yên hạnh phúc. Và con tiến bước cùng với Chúa lòng luôn vững tin, dẫu cho hiểm nguy bão giông bủa vây Chúa sẽ dìu con vượt qua bình yên</vt:lpstr>
      <vt:lpstr>**: Nếu bước chân con có mỏi. Xin Ngài dừng lại chờ con. Nếu bước chân con rã rời. Xin Ngài hẵng ẵm con trên tay.</vt:lpstr>
      <vt:lpstr>Pk2: Đặt bàn tay con trong tay Chúa, Chúa ơi! Tháng năm đời con xin dâng trao cho Ngài đây. Đặt đời con trong bàn tay Chúa, Chúa ơi! Trọn niềm tín thác. Chúa luôn yêu thương quan phòng, chở che dắt dìu</vt:lpstr>
      <vt:lpstr>Đk: Trong bàn tay Chúa yêu con như trẻ thơ. Ở trong bàn tay của mẹ bình yên hạnh phúc. Và con tiến bước cùng với Chúa lòng luôn vững tin, dẫu cho hiểm nguy bão giông bủa vây Chúa sẽ dìu con vượt qua bình yên</vt:lpstr>
      <vt:lpstr>**: Nếu bước chân con có mỏi. Xin Ngài dừng lại chờ con. Nếu bước chân con rã rời. Xin Ngài hẵng ẵm con trên tay.</vt:lpstr>
      <vt:lpstr>PowerPoint Presentation</vt:lpstr>
      <vt:lpstr>Ca Kết Lễ Lạy Mẹ Yêu Dấu Vị Thiên </vt:lpstr>
      <vt:lpstr>Tk1: Trinh nguyên Mẹ là trăng soi đêm rằm. Thơm hương Mẹ là bông hoa ngát xinh. Diễm phúc Chúa hằng xuống ơn cao vời thay, Mẹ hiển vinh đoái trông xem người thế.</vt:lpstr>
      <vt:lpstr>Đk: Lạy Mẹ yêu dấu! Đoàn con tha thiết nguyện cầu. Mẹ dìu bước đi lướt cơn ba đào qua bao nguy biến. Lạy Mẹ yêu dấu! Đoàn con xin quyết theo Mẹ về bên Thiên Chúa, chung hưởng an vui trong cõi thiên thu mãi thôi. (2 lần)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111</cp:revision>
  <dcterms:created xsi:type="dcterms:W3CDTF">2022-10-30T00:36:35Z</dcterms:created>
  <dcterms:modified xsi:type="dcterms:W3CDTF">2025-07-09T22:12:08Z</dcterms:modified>
</cp:coreProperties>
</file>