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8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0" r:id="rId4"/>
    <p:sldMasterId id="2147483780" r:id="rId5"/>
    <p:sldMasterId id="2147483816" r:id="rId6"/>
    <p:sldMasterId id="2147483828" r:id="rId7"/>
    <p:sldMasterId id="2147483848" r:id="rId8"/>
    <p:sldMasterId id="2147483908" r:id="rId9"/>
    <p:sldMasterId id="2147484088" r:id="rId10"/>
    <p:sldMasterId id="2147484100" r:id="rId11"/>
    <p:sldMasterId id="2147484112" r:id="rId12"/>
    <p:sldMasterId id="2147484124" r:id="rId13"/>
    <p:sldMasterId id="2147484136" r:id="rId14"/>
    <p:sldMasterId id="2147484148" r:id="rId15"/>
    <p:sldMasterId id="2147484160" r:id="rId16"/>
    <p:sldMasterId id="2147484172" r:id="rId17"/>
    <p:sldMasterId id="2147484184" r:id="rId18"/>
    <p:sldMasterId id="2147484196" r:id="rId19"/>
  </p:sldMasterIdLst>
  <p:sldIdLst>
    <p:sldId id="261" r:id="rId20"/>
    <p:sldId id="378" r:id="rId21"/>
    <p:sldId id="379" r:id="rId22"/>
    <p:sldId id="380" r:id="rId23"/>
    <p:sldId id="381" r:id="rId24"/>
    <p:sldId id="382" r:id="rId25"/>
    <p:sldId id="383" r:id="rId26"/>
    <p:sldId id="317" r:id="rId27"/>
    <p:sldId id="256" r:id="rId28"/>
    <p:sldId id="422" r:id="rId29"/>
    <p:sldId id="266" r:id="rId30"/>
    <p:sldId id="343" r:id="rId31"/>
    <p:sldId id="257" r:id="rId32"/>
    <p:sldId id="258" r:id="rId33"/>
    <p:sldId id="384" r:id="rId34"/>
    <p:sldId id="259" r:id="rId35"/>
    <p:sldId id="385" r:id="rId36"/>
    <p:sldId id="386" r:id="rId37"/>
    <p:sldId id="393" r:id="rId38"/>
    <p:sldId id="394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387" r:id="rId47"/>
    <p:sldId id="388" r:id="rId48"/>
    <p:sldId id="389" r:id="rId49"/>
    <p:sldId id="391" r:id="rId50"/>
    <p:sldId id="392" r:id="rId51"/>
    <p:sldId id="402" r:id="rId52"/>
    <p:sldId id="423" r:id="rId53"/>
    <p:sldId id="403" r:id="rId54"/>
    <p:sldId id="404" r:id="rId55"/>
    <p:sldId id="405" r:id="rId56"/>
    <p:sldId id="406" r:id="rId57"/>
    <p:sldId id="407" r:id="rId58"/>
    <p:sldId id="408" r:id="rId59"/>
    <p:sldId id="409" r:id="rId60"/>
    <p:sldId id="424" r:id="rId61"/>
    <p:sldId id="410" r:id="rId62"/>
    <p:sldId id="416" r:id="rId63"/>
    <p:sldId id="412" r:id="rId64"/>
    <p:sldId id="413" r:id="rId65"/>
    <p:sldId id="417" r:id="rId66"/>
    <p:sldId id="415" r:id="rId67"/>
    <p:sldId id="303" r:id="rId68"/>
    <p:sldId id="32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418" r:id="rId78"/>
    <p:sldId id="419" r:id="rId79"/>
    <p:sldId id="305" r:id="rId80"/>
    <p:sldId id="306" r:id="rId81"/>
    <p:sldId id="420" r:id="rId82"/>
    <p:sldId id="307" r:id="rId83"/>
    <p:sldId id="284" r:id="rId84"/>
    <p:sldId id="425" r:id="rId85"/>
    <p:sldId id="350" r:id="rId86"/>
    <p:sldId id="285" r:id="rId87"/>
    <p:sldId id="286" r:id="rId88"/>
    <p:sldId id="421" r:id="rId89"/>
    <p:sldId id="287" r:id="rId9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898" y="-2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24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84" Type="http://schemas.openxmlformats.org/officeDocument/2006/relationships/slide" Target="slides/slide65.xml"/><Relationship Id="rId89" Type="http://schemas.openxmlformats.org/officeDocument/2006/relationships/slide" Target="slides/slide70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74" Type="http://schemas.openxmlformats.org/officeDocument/2006/relationships/slide" Target="slides/slide55.xml"/><Relationship Id="rId79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80" Type="http://schemas.openxmlformats.org/officeDocument/2006/relationships/slide" Target="slides/slide61.xml"/><Relationship Id="rId85" Type="http://schemas.openxmlformats.org/officeDocument/2006/relationships/slide" Target="slides/slide66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83" Type="http://schemas.openxmlformats.org/officeDocument/2006/relationships/slide" Target="slides/slide64.xml"/><Relationship Id="rId88" Type="http://schemas.openxmlformats.org/officeDocument/2006/relationships/slide" Target="slides/slide69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81" Type="http://schemas.openxmlformats.org/officeDocument/2006/relationships/slide" Target="slides/slide62.xml"/><Relationship Id="rId86" Type="http://schemas.openxmlformats.org/officeDocument/2006/relationships/slide" Target="slides/slide67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slide" Target="slides/slide5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24" Type="http://schemas.openxmlformats.org/officeDocument/2006/relationships/slide" Target="slides/slide5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66" Type="http://schemas.openxmlformats.org/officeDocument/2006/relationships/slide" Target="slides/slide47.xml"/><Relationship Id="rId87" Type="http://schemas.openxmlformats.org/officeDocument/2006/relationships/slide" Target="slides/slide68.xml"/><Relationship Id="rId61" Type="http://schemas.openxmlformats.org/officeDocument/2006/relationships/slide" Target="slides/slide42.xml"/><Relationship Id="rId82" Type="http://schemas.openxmlformats.org/officeDocument/2006/relationships/slide" Target="slides/slide6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56" Type="http://schemas.openxmlformats.org/officeDocument/2006/relationships/slide" Target="slides/slide37.xml"/><Relationship Id="rId77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76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239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167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656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807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571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610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2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951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9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399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643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823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182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73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967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683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368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0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2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889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134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169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008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105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203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134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084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57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3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103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734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313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87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511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07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640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774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08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05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9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488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38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053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579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83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185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9438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569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44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301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3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228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7219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668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52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764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866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070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40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279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953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9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390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6852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644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470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303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3523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7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9450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974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000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3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3045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8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302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0994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960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64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192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670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7094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7561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2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403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5855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3509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6197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41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0226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422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5226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3897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8481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2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3835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4135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9002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8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9761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2651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3396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4413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0133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42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3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14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39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503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2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66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347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74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01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7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53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9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48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93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0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23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466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094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77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60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271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425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0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940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48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088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755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7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735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159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088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042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73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346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966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318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2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472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072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279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12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866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690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981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273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794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6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6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0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6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9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4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4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4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2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7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4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7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5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XVI 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"/>
            <a:ext cx="9144000" cy="5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080" y="5715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2400" i="1" dirty="0" smtClean="0">
                <a:solidFill>
                  <a:schemeClr val="bg1"/>
                </a:solidFill>
              </a:rPr>
              <a:t>Người </a:t>
            </a:r>
            <a:r>
              <a:rPr lang="vi-VN" sz="2400" i="1" dirty="0">
                <a:solidFill>
                  <a:schemeClr val="bg1"/>
                </a:solidFill>
              </a:rPr>
              <a:t>Ai-cập sẽ biết rằng chính Ta là Đức Chúa, khi Ta được vẻ vang hiển hách vì đã đánh bại Pha-ra-ô.</a:t>
            </a: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sách Xuất hành.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Nào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ta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hát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Đấng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cao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cả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huy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hùng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91" y="326390"/>
            <a:ext cx="3686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143500"/>
          </a:xfrm>
        </p:spPr>
        <p:txBody>
          <a:bodyPr anchor="ctr" anchorCtr="0">
            <a:noAutofit/>
          </a:bodyPr>
          <a:lstStyle/>
          <a:p>
            <a:pPr algn="just"/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hôm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nay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anh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em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chớ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cứng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lòng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nhưng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nghe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tiếng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28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28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BA</a:t>
            </a:r>
            <a:r>
              <a:rPr lang="en-US" sz="40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NGÀY 22/07</a:t>
            </a:r>
          </a:p>
          <a:p>
            <a:r>
              <a:rPr lang="vi-VN" sz="4000" b="0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0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XVI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0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0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THÁNH </a:t>
            </a:r>
            <a:r>
              <a:rPr lang="vi-VN" sz="4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NỮ MA-RI-A MA-ĐA-LÊ-NA</a:t>
            </a:r>
          </a:p>
          <a:p>
            <a:r>
              <a:rPr lang="vi-VN" sz="4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lễ </a:t>
            </a:r>
            <a:r>
              <a:rPr lang="vi-VN" sz="4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kính</a:t>
            </a:r>
          </a:p>
          <a:p>
            <a:endParaRPr lang="vi-VN" sz="40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 dirty="0"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0" dirty="0"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37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0" u="sng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u="sng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54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5400" b="0" dirty="0">
              <a:solidFill>
                <a:srgbClr val="00206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50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80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1282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166680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nhậm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9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Vì lạy Chúa Giêsu Kitô, 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19628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5079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080" y="5715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Tôi tìm người lòng tôi yêu dấu.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Diễm ca.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/>
          <a:p>
            <a:pPr algn="just"/>
            <a:r>
              <a:rPr lang="vi-VN" sz="6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Lạy Thiên Chúa, Ngài là Chúa con </a:t>
            </a:r>
            <a:r>
              <a:rPr lang="vi-VN" sz="6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thờ,linh </a:t>
            </a:r>
            <a:r>
              <a:rPr lang="vi-VN" sz="6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hồn con đã khao khát Chúa.</a:t>
            </a:r>
            <a:endParaRPr lang="en-US" sz="66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C00000"/>
                </a:solidFill>
                <a:cs typeface="Times New Roman" pitchFamily="18" charset="0"/>
              </a:rPr>
              <a:t>:</a:t>
            </a:r>
            <a:endParaRPr lang="en-US" sz="440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1470"/>
            <a:ext cx="3590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5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988F5E-1C9E-1F5E-BE73-E8D3D9280437}"/>
              </a:ext>
            </a:extLst>
          </p:cNvPr>
          <p:cNvSpPr txBox="1"/>
          <p:nvPr/>
        </p:nvSpPr>
        <p:spPr>
          <a:xfrm>
            <a:off x="0" y="0"/>
            <a:ext cx="9144000" cy="54014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Lạy Cha trên trời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ơn đức tin mà Cha ban tặng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Chúa Giêsu Kitô Con Cha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và Anh của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cùng ngọn lửa đức ái được thắp lên trong tâm hồn chúng con bởi Chúa Thánh Thần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8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21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143500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5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Ma-ri-a hỡi, xin kể 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lại,</a:t>
            </a:r>
            <a:r>
              <a:rPr lang="en-US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trên </a:t>
            </a:r>
            <a:r>
              <a:rPr lang="vi-VN" sz="5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đường đi đã thấy gì cô 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?</a:t>
            </a:r>
            <a:r>
              <a:rPr lang="en-US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- </a:t>
            </a:r>
            <a:r>
              <a:rPr lang="vi-VN" sz="5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Thấy mồ trống Đức 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Ki-tô</a:t>
            </a:r>
            <a:r>
              <a:rPr lang="en-US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phục </a:t>
            </a:r>
            <a:r>
              <a:rPr lang="vi-VN" sz="5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sinh vinh hiển thiên thu khải hoàn.</a:t>
            </a:r>
            <a:endParaRPr lang="en-US" sz="5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C00000"/>
                </a:solidFill>
                <a:cs typeface="Times New Roman" pitchFamily="18" charset="0"/>
              </a:rPr>
              <a:t>Alleluia:</a:t>
            </a:r>
            <a:endParaRPr lang="en-US" sz="360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VI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1648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1"/>
            <a:ext cx="9144000" cy="514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080" y="5715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Ta sẽ làm cho bánh từ trời mưa xuống cho các ngươi ăn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Xuất hành.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ban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bánh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bởi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nuôi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dưỡng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họ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1470"/>
            <a:ext cx="48672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7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143500"/>
          </a:xfrm>
        </p:spPr>
        <p:txBody>
          <a:bodyPr anchor="ctr" anchorCtr="0">
            <a:noAutofit/>
          </a:bodyPr>
          <a:lstStyle/>
          <a:p>
            <a:pPr algn="just"/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Hạt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giống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gieo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Đức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Ki-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tô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 Ai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tuân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giữ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sẽ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muôn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tồn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tại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58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6062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CE95F5-73C1-CF22-B229-14A13429CD3C}"/>
              </a:ext>
            </a:extLst>
          </p:cNvPr>
          <p:cNvSpPr txBox="1"/>
          <p:nvPr/>
        </p:nvSpPr>
        <p:spPr>
          <a:xfrm>
            <a:off x="1" y="0"/>
            <a:ext cx="9092741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 niềm hy vọng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hồng phúc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hướng về Nước Cha trị </a:t>
            </a:r>
            <a:r>
              <a:rPr lang="vi-VN" sz="5300" dirty="0" smtClean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đến</a:t>
            </a:r>
            <a:r>
              <a:rPr lang="en-US" sz="5300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ân sủng Cha biến đổi chúng con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thành những người miệt mài vun trồng hạt giống Tin Mừng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3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50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VI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3707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91394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080" y="5715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Đức Chúa sẽ ngự xuống trên núi Xi-nai trước mắt toàn dân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Xuất hành.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Xin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dâng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khen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ngợi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suy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tôn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muôn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FF00"/>
                </a:solidFill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FF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1470"/>
            <a:ext cx="373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5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800" b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Cha là Chúa Tể trời đất, con xin ngợi khen Cha, vì cha đã mặc khải mầu nhiệm Nước Trời cho </a:t>
            </a:r>
            <a:r>
              <a:rPr lang="vi-VN" sz="58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những </a:t>
            </a:r>
            <a:r>
              <a:rPr lang="vi-VN" sz="5800" b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 bé mọn. </a:t>
            </a:r>
            <a:endParaRPr lang="en-US" sz="58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0361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</a:rPr>
              <a:t>THỨ SÁU NGÀY 25-07</a:t>
            </a:r>
            <a:br>
              <a:rPr lang="en-US" sz="6000" b="0" dirty="0" smtClean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</a:rPr>
              <a:t>THÁNH GIA CÔ BÊ TÔNG ĐỒ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</a:rPr>
              <a:t/>
            </a:r>
            <a:br>
              <a:rPr lang="en-US" sz="6000" b="0" dirty="0" smtClean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</a:rPr>
              <a:t>LỄ KÍNH</a:t>
            </a:r>
            <a:endParaRPr lang="en-US" sz="4800" b="0" i="1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11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1E4E54-D9DE-0AFC-529C-74FD7C78669F}"/>
              </a:ext>
            </a:extLst>
          </p:cNvPr>
          <p:cNvSpPr txBox="1"/>
          <p:nvPr/>
        </p:nvSpPr>
        <p:spPr>
          <a:xfrm>
            <a:off x="0" y="1"/>
            <a:ext cx="9144000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Ước gì những hạt giống ấy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biến đổi từ bên trong nhân loại và toàn thể vũ trụ này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khi vững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lòng mong đợi trời mới đất mới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lúc mà quyền lực Sự Dữ sẽ bị đánh bại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và vinh quang Cha sẽ chiếu sáng muôn đời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5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29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b="0">
                <a:solidFill>
                  <a:schemeClr val="bg1"/>
                </a:solidFill>
                <a:effectLst/>
                <a:latin typeface="+mj-lt"/>
              </a:rPr>
            </a:br>
            <a:endParaRPr lang="en-US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>
              <a:solidFill>
                <a:srgbClr val="FFFF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0">
              <a:solidFill>
                <a:srgbClr val="FFFF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6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b="0">
                <a:solidFill>
                  <a:schemeClr val="bg1"/>
                </a:solidFill>
                <a:effectLst/>
                <a:latin typeface="+mj-lt"/>
              </a:rPr>
            </a:br>
            <a:endParaRPr lang="en-US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0" u="sng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u="sng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54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b="0">
                <a:solidFill>
                  <a:schemeClr val="bg1"/>
                </a:solidFill>
                <a:effectLst/>
                <a:latin typeface="+mj-lt"/>
              </a:rPr>
            </a:br>
            <a:endParaRPr lang="en-US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50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9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sz="4000" b="0">
                <a:solidFill>
                  <a:schemeClr val="bg1"/>
                </a:solidFill>
                <a:effectLst/>
                <a:latin typeface="+mj-lt"/>
              </a:rPr>
            </a:br>
            <a:endParaRPr lang="en-US" sz="4000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33723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sz="4000" b="0">
                <a:solidFill>
                  <a:schemeClr val="bg1"/>
                </a:solidFill>
                <a:effectLst/>
                <a:latin typeface="+mj-lt"/>
              </a:rPr>
            </a:br>
            <a:endParaRPr lang="en-US" sz="4000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4065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sz="4000" b="0">
                <a:solidFill>
                  <a:schemeClr val="bg1"/>
                </a:solidFill>
                <a:effectLst/>
                <a:latin typeface="+mj-lt"/>
              </a:rPr>
            </a:br>
            <a:endParaRPr lang="en-US" sz="4000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337948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sz="4000" b="0">
                <a:solidFill>
                  <a:schemeClr val="bg1"/>
                </a:solidFill>
                <a:effectLst/>
                <a:latin typeface="+mj-lt"/>
              </a:rPr>
            </a:br>
            <a:endParaRPr lang="en-US" sz="4000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0" u="sng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0" u="sng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Vì lạy Chúa Giêsu Kitô, 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29114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sz="4000" b="0">
                <a:solidFill>
                  <a:schemeClr val="bg1"/>
                </a:solidFill>
                <a:effectLst/>
                <a:latin typeface="+mj-lt"/>
              </a:rPr>
            </a:br>
            <a:endParaRPr lang="en-US" sz="4000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0" u="sng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0" u="sng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69570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FF0002-F9DA-9150-5034-0415D11F8759}"/>
              </a:ext>
            </a:extLst>
          </p:cNvPr>
          <p:cNvSpPr txBox="1"/>
          <p:nvPr/>
        </p:nvSpPr>
        <p:spPr>
          <a:xfrm>
            <a:off x="0" y="231649"/>
            <a:ext cx="9088912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ân sủng của Năm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Thánh này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là Những Người Lữ Hành Hy Vọng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niềm khao khát kho tàng ở trên trời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đ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ồng thời cũng làm lan tỏa trên khắp thế giới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0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10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080" y="5715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Chúng tôi luôn mang nơi thân mình cuộc thương khó của Đức Giê-su.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thư thứ hai của thánh Phao-lô tông đồ gửi tín hữu Cô-rin-tô.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7200" b="0" u="sng" smtClean="0">
                <a:solidFill>
                  <a:srgbClr val="FFFF00"/>
                </a:solidFill>
                <a:effectLst/>
                <a:latin typeface="+mj-lt"/>
              </a:rPr>
              <a:t>Đáp ca:</a:t>
            </a: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7200" b="0" smtClean="0">
                <a:solidFill>
                  <a:schemeClr val="bg1"/>
                </a:solidFill>
                <a:effectLst/>
                <a:latin typeface="+mj-lt"/>
              </a:rPr>
              <a:t>Ai ngẹn ngào ra đi gieo giống, mùa gặt mai sau khắp khởi mừng.</a:t>
            </a:r>
            <a:endParaRPr lang="en-US" sz="7200" b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20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5400" b="0" u="sng" dirty="0" smtClean="0">
                <a:solidFill>
                  <a:srgbClr val="FFFF00"/>
                </a:solidFill>
                <a:effectLst/>
                <a:latin typeface="+mj-lt"/>
              </a:rPr>
              <a:t>Alleluia-alleluia: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Chúa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nói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: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Chính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Thầy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đã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chọn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anh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em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từ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giữa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thế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gian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để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anh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em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ra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đi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sinh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được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hoa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trái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và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hoa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trái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của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anh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em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tồn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tại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. </a:t>
            </a:r>
            <a:r>
              <a:rPr lang="en-US" sz="5400" b="0" u="sng" dirty="0" smtClean="0">
                <a:solidFill>
                  <a:srgbClr val="FFFF00"/>
                </a:solidFill>
                <a:effectLst/>
                <a:latin typeface="+mj-lt"/>
              </a:rPr>
              <a:t>Alleluia.</a:t>
            </a:r>
            <a:endParaRPr lang="en-US" sz="5400" b="0" u="sng" dirty="0">
              <a:solidFill>
                <a:srgbClr val="FFFF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60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1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VI</a:t>
            </a:r>
            <a:r>
              <a:rPr lang="vi-VN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335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3200" i="1" dirty="0" smtClean="0">
                <a:solidFill>
                  <a:schemeClr val="bg1"/>
                </a:solidFill>
              </a:rPr>
              <a:t>Đây </a:t>
            </a:r>
            <a:r>
              <a:rPr lang="vi-VN" sz="3200" i="1" dirty="0">
                <a:solidFill>
                  <a:schemeClr val="bg1"/>
                </a:solidFill>
              </a:rPr>
              <a:t>là máu giao ước Đức Chúa đã lập với anh em.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Xuất hành.</a:t>
            </a:r>
          </a:p>
        </p:txBody>
      </p:sp>
    </p:spTree>
    <p:extLst>
      <p:ext uri="{BB962C8B-B14F-4D97-AF65-F5344CB8AC3E}">
        <p14:creationId xmlns:p14="http://schemas.microsoft.com/office/powerpoint/2010/main" val="4204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tiến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dâng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tạ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ơn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làm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hy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lễ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11" y="326390"/>
            <a:ext cx="36290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Hãy khiêm tốn đón nhận Lời đã được gieo và lòng anh em; Lời ấy có sức cứu độ linh hồn anh em. </a:t>
            </a:r>
            <a:endParaRPr lang="en-US" sz="66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8ABB-EE38-6E79-1095-9A23AA9B59F5}"/>
              </a:ext>
            </a:extLst>
          </p:cNvPr>
          <p:cNvSpPr txBox="1"/>
          <p:nvPr/>
        </p:nvSpPr>
        <p:spPr>
          <a:xfrm>
            <a:off x="0" y="1"/>
            <a:ext cx="9085672" cy="50552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niềm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vui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sự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bình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an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của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</a:t>
            </a:r>
            <a:r>
              <a:rPr lang="en-US" sz="5400" dirty="0" err="1" smtClean="0">
                <a:solidFill>
                  <a:prstClr val="white"/>
                </a:solidFill>
                <a:ea typeface="Segoe UI Black" panose="020B0A02040204020203" pitchFamily="34" charset="0"/>
              </a:rPr>
              <a:t>ấng</a:t>
            </a:r>
            <a:r>
              <a:rPr lang="en-US" sz="54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Cứu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Chuộc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Xin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vinh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ngợi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khen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là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Thiên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đáng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tụng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muôn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đời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. 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5248094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6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XVI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1079</Words>
  <Application>Microsoft Office PowerPoint</Application>
  <PresentationFormat>On-screen Show (16:9)</PresentationFormat>
  <Paragraphs>132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71</vt:i4>
      </vt:variant>
    </vt:vector>
  </HeadingPairs>
  <TitlesOfParts>
    <vt:vector size="90" baseType="lpstr">
      <vt:lpstr>Office Theme</vt:lpstr>
      <vt:lpstr>1_Office Theme</vt:lpstr>
      <vt:lpstr>2_Office Theme</vt:lpstr>
      <vt:lpstr>6_Office Theme</vt:lpstr>
      <vt:lpstr>11_Office Theme</vt:lpstr>
      <vt:lpstr>8_Office Theme</vt:lpstr>
      <vt:lpstr>36_Default Design</vt:lpstr>
      <vt:lpstr>15_Office Theme</vt:lpstr>
      <vt:lpstr>20_Office Theme</vt:lpstr>
      <vt:lpstr>13_Office Theme</vt:lpstr>
      <vt:lpstr>29_Office Theme</vt:lpstr>
      <vt:lpstr>30_Office Theme</vt:lpstr>
      <vt:lpstr>35_Office Theme</vt:lpstr>
      <vt:lpstr>36_Office Theme</vt:lpstr>
      <vt:lpstr>9_Office Theme</vt:lpstr>
      <vt:lpstr>7_Office Theme</vt:lpstr>
      <vt:lpstr>18_Office Theme</vt:lpstr>
      <vt:lpstr>19_Office Theme</vt:lpstr>
      <vt:lpstr>21_Office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25-07 THÁNH GIA CÔ BÊ TÔNG ĐỒ LỄ KÍNH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Đáp ca: Ai ngẹn ngào ra đi gieo giống, mùa gặt mai sau khắp khởi mừng.</vt:lpstr>
      <vt:lpstr>Alleluia-alleluia: Chúa nói: Chính Thầy đã chọn anh em từ giữa thế gian, để anh em ra đi, sinh được hoa trái, và hoa trái của anh em tồn tại. Alleluia.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70</cp:revision>
  <dcterms:created xsi:type="dcterms:W3CDTF">2022-10-30T00:36:35Z</dcterms:created>
  <dcterms:modified xsi:type="dcterms:W3CDTF">2025-07-08T22:18:41Z</dcterms:modified>
</cp:coreProperties>
</file>