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32" r:id="rId5"/>
    <p:sldMasterId id="2147483756" r:id="rId6"/>
    <p:sldMasterId id="2147483768" r:id="rId7"/>
    <p:sldMasterId id="2147483888" r:id="rId8"/>
    <p:sldMasterId id="2147483900" r:id="rId9"/>
    <p:sldMasterId id="2147483912" r:id="rId10"/>
    <p:sldMasterId id="2147483924" r:id="rId11"/>
    <p:sldMasterId id="2147483936" r:id="rId12"/>
    <p:sldMasterId id="2147483948" r:id="rId13"/>
    <p:sldMasterId id="2147483960" r:id="rId14"/>
    <p:sldMasterId id="2147483972" r:id="rId15"/>
    <p:sldMasterId id="2147483984" r:id="rId16"/>
    <p:sldMasterId id="2147483996" r:id="rId17"/>
  </p:sldMasterIdLst>
  <p:notesMasterIdLst>
    <p:notesMasterId r:id="rId72"/>
  </p:notesMasterIdLst>
  <p:sldIdLst>
    <p:sldId id="974" r:id="rId18"/>
    <p:sldId id="945" r:id="rId19"/>
    <p:sldId id="1026" r:id="rId20"/>
    <p:sldId id="1027" r:id="rId21"/>
    <p:sldId id="1028" r:id="rId22"/>
    <p:sldId id="1029" r:id="rId23"/>
    <p:sldId id="1030" r:id="rId24"/>
    <p:sldId id="1031" r:id="rId25"/>
    <p:sldId id="1033" r:id="rId26"/>
    <p:sldId id="785" r:id="rId27"/>
    <p:sldId id="1032" r:id="rId28"/>
    <p:sldId id="1020" r:id="rId29"/>
    <p:sldId id="470" r:id="rId30"/>
    <p:sldId id="395" r:id="rId31"/>
    <p:sldId id="981" r:id="rId32"/>
    <p:sldId id="472" r:id="rId33"/>
    <p:sldId id="865" r:id="rId34"/>
    <p:sldId id="985" r:id="rId35"/>
    <p:sldId id="1021" r:id="rId36"/>
    <p:sldId id="867" r:id="rId37"/>
    <p:sldId id="890" r:id="rId38"/>
    <p:sldId id="1034" r:id="rId39"/>
    <p:sldId id="887" r:id="rId40"/>
    <p:sldId id="952" r:id="rId41"/>
    <p:sldId id="1035" r:id="rId42"/>
    <p:sldId id="953" r:id="rId43"/>
    <p:sldId id="1022" r:id="rId44"/>
    <p:sldId id="954" r:id="rId45"/>
    <p:sldId id="955" r:id="rId46"/>
    <p:sldId id="1036" r:id="rId47"/>
    <p:sldId id="967" r:id="rId48"/>
    <p:sldId id="966" r:id="rId49"/>
    <p:sldId id="1037" r:id="rId50"/>
    <p:sldId id="1023" r:id="rId51"/>
    <p:sldId id="963" r:id="rId52"/>
    <p:sldId id="964" r:id="rId53"/>
    <p:sldId id="1011" r:id="rId54"/>
    <p:sldId id="979" r:id="rId55"/>
    <p:sldId id="928" r:id="rId56"/>
    <p:sldId id="990" r:id="rId57"/>
    <p:sldId id="1024" r:id="rId58"/>
    <p:sldId id="930" r:id="rId59"/>
    <p:sldId id="931" r:id="rId60"/>
    <p:sldId id="991" r:id="rId61"/>
    <p:sldId id="1038" r:id="rId62"/>
    <p:sldId id="932" r:id="rId63"/>
    <p:sldId id="933" r:id="rId64"/>
    <p:sldId id="1039" r:id="rId65"/>
    <p:sldId id="934" r:id="rId66"/>
    <p:sldId id="1025" r:id="rId67"/>
    <p:sldId id="973" r:id="rId68"/>
    <p:sldId id="936" r:id="rId69"/>
    <p:sldId id="1040" r:id="rId70"/>
    <p:sldId id="789" r:id="rId71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003300"/>
    <a:srgbClr val="003296"/>
    <a:srgbClr val="003C00"/>
    <a:srgbClr val="66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25" d="100"/>
          <a:sy n="125" d="100"/>
        </p:scale>
        <p:origin x="-1618" y="-6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694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2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9.xml"/><Relationship Id="rId21" Type="http://schemas.openxmlformats.org/officeDocument/2006/relationships/slide" Target="slides/slide4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63" Type="http://schemas.openxmlformats.org/officeDocument/2006/relationships/slide" Target="slides/slide46.xml"/><Relationship Id="rId68" Type="http://schemas.openxmlformats.org/officeDocument/2006/relationships/slide" Target="slides/slide5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66" Type="http://schemas.openxmlformats.org/officeDocument/2006/relationships/slide" Target="slides/slide49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4.xml"/><Relationship Id="rId19" Type="http://schemas.openxmlformats.org/officeDocument/2006/relationships/slide" Target="slides/slide2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64" Type="http://schemas.openxmlformats.org/officeDocument/2006/relationships/slide" Target="slides/slide47.xml"/><Relationship Id="rId69" Type="http://schemas.openxmlformats.org/officeDocument/2006/relationships/slide" Target="slides/slide5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slide" Target="slides/slide42.xml"/><Relationship Id="rId67" Type="http://schemas.openxmlformats.org/officeDocument/2006/relationships/slide" Target="slides/slide50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slide" Target="slides/slide45.xml"/><Relationship Id="rId70" Type="http://schemas.openxmlformats.org/officeDocument/2006/relationships/slide" Target="slides/slide53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slide" Target="slides/slide43.xml"/><Relationship Id="rId65" Type="http://schemas.openxmlformats.org/officeDocument/2006/relationships/slide" Target="slides/slide48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39" Type="http://schemas.openxmlformats.org/officeDocument/2006/relationships/slide" Target="slides/slide22.xml"/><Relationship Id="rId34" Type="http://schemas.openxmlformats.org/officeDocument/2006/relationships/slide" Target="slides/slide17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81E51FE-3366-42B2-9DFE-A08E5A935201}" type="datetimeFigureOut">
              <a:rPr lang="en-US"/>
              <a:pPr>
                <a:defRPr/>
              </a:pPr>
              <a:t>6/18/2025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E683B76-977C-427B-A13F-3006670BD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26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05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ĐÁP CA:</a:t>
            </a:r>
            <a:r>
              <a:rPr lang="en-US" sz="105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HÁT LÊN MỪNG CHÚA MỘT BÀI CA MỚI, VÌ NGƯỜI ĐÃ THỰC HIỆN BAO </a:t>
            </a:r>
            <a:endParaRPr 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159A8D-2CDC-4AA6-B3DD-DA2D4D0C5060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63351F-C258-49BD-B88D-4E4D15900503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05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ĐÁP CA:</a:t>
            </a:r>
            <a:r>
              <a:rPr lang="en-US" sz="105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HÁT LÊN MỪNG CHÚA MỘT BÀI CA MỚI, VÌ NGƯỜI ĐÃ THỰC HIỆN BAO </a:t>
            </a:r>
            <a:endParaRPr lang="en-US" dirty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D3F8F7-F859-4BDD-A686-E87D5881E8BD}" type="slidenum">
              <a:rPr lang="en-US" smtClean="0"/>
              <a:pPr eaLnBrk="1" hangingPunct="1"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D9A5E0-CA51-4114-B915-4F52096579AB}" type="slidenum">
              <a:rPr lang="en-US" smtClean="0"/>
              <a:pPr eaLnBrk="1" hangingPunct="1"/>
              <a:t>29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D33E0-1947-40A6-B09C-C3204B73D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08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F9CFA-153E-44DB-97F2-686D5D3F1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8074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D33E0-1947-40A6-B09C-C3204B73D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2642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949C4-3DF2-49AF-AE07-C7B1DB29E2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90365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A9FE1-FF60-4279-B21B-9C022C011E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388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A4D2-E563-4AF0-BBAA-48F4B2CE72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30938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F0772-6B80-4B87-B4EC-C93200F3AA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2272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32BEA-D621-4338-A4ED-5DE9D64BCB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1130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34E9-38FD-4462-AD1A-044361F88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6772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9A5C0-03AE-438B-BB05-C87E5974D6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9580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8A93-528B-48EF-8544-29ABD9D564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6272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F9CFA-153E-44DB-97F2-686D5D3F1F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74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C3ED1-FA32-4BFE-A7EC-1719686D2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3813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C3ED1-FA32-4BFE-A7EC-1719686D28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0196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0A8A26-94CE-45C4-D46E-395AF27F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1C47F41-E332-E6E5-1DA8-18C14319F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8C02FA-9050-B2AC-301F-026EF3CCA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8C18D1-2C07-DAC2-3EE3-4A0CB01DF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A40CAC-A969-DD01-58E2-44E635C8A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96924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AAA0A0-00F9-CB31-9A9D-38C44EA18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F6B25C-9397-BCB3-D0CF-50376A420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785180-1F0A-0769-A354-C33373C2F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41FBF6-DEDF-EA9C-1325-4AE80E069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89A673-F947-67F4-7A84-69A6A03DD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5477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0167DE-4D43-6764-6A58-F9C28279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EB7FB30-1F04-2B6A-A2C1-241B4DE18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759388-57DB-A448-B955-53D5121E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BFB459-4ABF-A8D2-5E3A-50D30903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9C7DFD-C5B4-733E-ECD2-1C2351585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9958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F074F5-B908-0DCE-75A7-54BE604DB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29C940D-0082-308F-4425-18BD2947E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8B9FE1F-5D5B-F34C-B3B1-8F63806B0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9D1F1EB-B39D-85E2-BADC-986EEF01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1156D3E-4B6F-77B0-1968-44E578AE3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B684E4A-F47A-1F78-11F1-081202B79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5486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F71525-AE84-B756-64C7-092DA93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587E0CC-B651-D347-B625-1CF1CF270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1A99258-FE47-B431-3AE1-A23454FA2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6AA572A-2960-29AA-73B0-8AAB9E1C6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AEC2974-EB1C-E41C-C3D6-4EB77486AD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D1E7C3F-444B-81AB-7570-5DC666725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65F9A5C-FC58-CFE0-31BB-5E8DCF06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F88702D-64F2-C204-562B-F32932E6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83451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4AE4EC-DB06-AF35-3FAF-4B4FBF9A1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1281C37-F5AC-B238-768C-88BF7EC77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694F23B-32EA-89DC-293E-CA76F636E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E717CFF-81A0-4915-48CD-AC98DEC0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7710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B134559-C223-7CB9-4949-B695F206C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0F219E6-544F-06A2-1FB4-6BE1104C4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8C4A4B7-F60B-1378-5AB5-80DFA082C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09143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8E4ADE-FAFF-F090-A6FF-74B4B031A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2C4471-4EDA-2D27-F67B-65DC334D2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328F27F-D915-1086-4670-5AE640456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3802B4E-6A3F-4133-59D3-67708921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FF829EE-5F46-56D6-945E-00F6A75CA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5B95C77-3FBB-1C35-ECEC-505A25AC5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705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218DAF-F9BC-2581-6641-288514ED5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C6D5A6E-0A6A-E1D3-D384-0BA0C6885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2D17733-0B49-B3B3-18D3-59837551B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59203AE-0BF1-3611-116F-D3C5EE6AF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24D893D-E5E8-E3E1-0306-08F2B08A1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515F421-1D83-A376-808B-EBA05548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256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D33E0-1947-40A6-B09C-C3204B73D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2270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72DBB2-1C88-C6D4-194F-3C6AFE1E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E10A41C-7A01-7513-A2C8-E17E0564F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75B538-1B34-BCAA-98A4-5AB8F0147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5B813D-D874-0CB0-6753-0554EFA9E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2AA575-AD17-A284-8855-C39CA8779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0396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3EFE3F5-3296-45DD-ABE1-57F25F1BB4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7504C4E-8C15-93DC-BAD7-E5B56269C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961C11-19E3-5987-4C4D-58B4718F1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8EAE1D5-D1DE-B809-7FD5-C58F2D0B0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1687B5-CF7B-A8A5-A818-83E0825F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9370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D33E0-1947-40A6-B09C-C3204B73D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33933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949C4-3DF2-49AF-AE07-C7B1DB29E2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55694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A9FE1-FF60-4279-B21B-9C022C011E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599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A4D2-E563-4AF0-BBAA-48F4B2CE72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18617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F0772-6B80-4B87-B4EC-C93200F3AA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36494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32BEA-D621-4338-A4ED-5DE9D64BCB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2741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34E9-38FD-4462-AD1A-044361F88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81583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9A5C0-03AE-438B-BB05-C87E5974D6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973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949C4-3DF2-49AF-AE07-C7B1DB29E2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37502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8A93-528B-48EF-8544-29ABD9D564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96051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F9CFA-153E-44DB-97F2-686D5D3F1F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2677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C3ED1-FA32-4BFE-A7EC-1719686D28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79705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D33E0-1947-40A6-B09C-C3204B73D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3874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949C4-3DF2-49AF-AE07-C7B1DB29E2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7665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A9FE1-FF60-4279-B21B-9C022C011E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33613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A4D2-E563-4AF0-BBAA-48F4B2CE72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5307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F0772-6B80-4B87-B4EC-C93200F3AA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0202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32BEA-D621-4338-A4ED-5DE9D64BCB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53555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34E9-38FD-4462-AD1A-044361F88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068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A9FE1-FF60-4279-B21B-9C022C011E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97374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9A5C0-03AE-438B-BB05-C87E5974D6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21195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8A93-528B-48EF-8544-29ABD9D564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14067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F9CFA-153E-44DB-97F2-686D5D3F1F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02955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C3ED1-FA32-4BFE-A7EC-1719686D28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0218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D33E0-1947-40A6-B09C-C3204B73D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78854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949C4-3DF2-49AF-AE07-C7B1DB29E2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80720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A9FE1-FF60-4279-B21B-9C022C011E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6817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A4D2-E563-4AF0-BBAA-48F4B2CE72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1415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F0772-6B80-4B87-B4EC-C93200F3AA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894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32BEA-D621-4338-A4ED-5DE9D64BCB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851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A4D2-E563-4AF0-BBAA-48F4B2CE72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3788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34E9-38FD-4462-AD1A-044361F88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10345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9A5C0-03AE-438B-BB05-C87E5974D6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6433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8A93-528B-48EF-8544-29ABD9D564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79412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F9CFA-153E-44DB-97F2-686D5D3F1F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7283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C3ED1-FA32-4BFE-A7EC-1719686D28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0709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D33E0-1947-40A6-B09C-C3204B73D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4493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949C4-3DF2-49AF-AE07-C7B1DB29E2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20785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A9FE1-FF60-4279-B21B-9C022C011E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06234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A4D2-E563-4AF0-BBAA-48F4B2CE72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6096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F0772-6B80-4B87-B4EC-C93200F3AA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829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F0772-6B80-4B87-B4EC-C93200F3AA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48487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32BEA-D621-4338-A4ED-5DE9D64BCB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44047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34E9-38FD-4462-AD1A-044361F88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8514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9A5C0-03AE-438B-BB05-C87E5974D6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39133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8A93-528B-48EF-8544-29ABD9D564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33287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F9CFA-153E-44DB-97F2-686D5D3F1F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53337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C3ED1-FA32-4BFE-A7EC-1719686D28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8669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D33E0-1947-40A6-B09C-C3204B73D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6412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949C4-3DF2-49AF-AE07-C7B1DB29E2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93543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A9FE1-FF60-4279-B21B-9C022C011E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4750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A4D2-E563-4AF0-BBAA-48F4B2CE72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671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32BEA-D621-4338-A4ED-5DE9D64BCB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33079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F0772-6B80-4B87-B4EC-C93200F3AA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26607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32BEA-D621-4338-A4ED-5DE9D64BCB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60556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34E9-38FD-4462-AD1A-044361F88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57876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9A5C0-03AE-438B-BB05-C87E5974D6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93389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8A93-528B-48EF-8544-29ABD9D564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82648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F9CFA-153E-44DB-97F2-686D5D3F1F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44879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C3ED1-FA32-4BFE-A7EC-1719686D28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12420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D33E0-1947-40A6-B09C-C3204B73D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18012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949C4-3DF2-49AF-AE07-C7B1DB29E2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99710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A9FE1-FF60-4279-B21B-9C022C011E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947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34E9-38FD-4462-AD1A-044361F88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76215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A4D2-E563-4AF0-BBAA-48F4B2CE72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26983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F0772-6B80-4B87-B4EC-C93200F3AA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06995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32BEA-D621-4338-A4ED-5DE9D64BCB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59796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34E9-38FD-4462-AD1A-044361F88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98874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9A5C0-03AE-438B-BB05-C87E5974D6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19519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8A93-528B-48EF-8544-29ABD9D564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8955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F9CFA-153E-44DB-97F2-686D5D3F1F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0345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C3ED1-FA32-4BFE-A7EC-1719686D28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89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9A5C0-03AE-438B-BB05-C87E5974D6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369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949C4-3DF2-49AF-AE07-C7B1DB29E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25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8A93-528B-48EF-8544-29ABD9D564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46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F9CFA-153E-44DB-97F2-686D5D3F1F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00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C3ED1-FA32-4BFE-A7EC-1719686D28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61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D33E0-1947-40A6-B09C-C3204B73D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241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949C4-3DF2-49AF-AE07-C7B1DB29E2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470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A9FE1-FF60-4279-B21B-9C022C011E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347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A4D2-E563-4AF0-BBAA-48F4B2CE72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0633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F0772-6B80-4B87-B4EC-C93200F3AA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64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32BEA-D621-4338-A4ED-5DE9D64BCB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2975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34E9-38FD-4462-AD1A-044361F88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08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A9FE1-FF60-4279-B21B-9C022C011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885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9A5C0-03AE-438B-BB05-C87E5974D6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7730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8A93-528B-48EF-8544-29ABD9D564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8953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F9CFA-153E-44DB-97F2-686D5D3F1F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5154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C3ED1-FA32-4BFE-A7EC-1719686D28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6621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D33E0-1947-40A6-B09C-C3204B73D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7790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949C4-3DF2-49AF-AE07-C7B1DB29E2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800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A9FE1-FF60-4279-B21B-9C022C011E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179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A4D2-E563-4AF0-BBAA-48F4B2CE72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264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F0772-6B80-4B87-B4EC-C93200F3AA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144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32BEA-D621-4338-A4ED-5DE9D64BCB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44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A4D2-E563-4AF0-BBAA-48F4B2CE7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432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34E9-38FD-4462-AD1A-044361F88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1636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9A5C0-03AE-438B-BB05-C87E5974D6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325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8A93-528B-48EF-8544-29ABD9D564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381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F9CFA-153E-44DB-97F2-686D5D3F1F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7225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C3ED1-FA32-4BFE-A7EC-1719686D28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2931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D33E0-1947-40A6-B09C-C3204B73D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263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949C4-3DF2-49AF-AE07-C7B1DB29E2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6306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A9FE1-FF60-4279-B21B-9C022C011E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00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A4D2-E563-4AF0-BBAA-48F4B2CE72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8395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F0772-6B80-4B87-B4EC-C93200F3AA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820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F0772-6B80-4B87-B4EC-C93200F3A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9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32BEA-D621-4338-A4ED-5DE9D64BCB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5442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34E9-38FD-4462-AD1A-044361F88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096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9A5C0-03AE-438B-BB05-C87E5974D6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1022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8A93-528B-48EF-8544-29ABD9D564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6767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F9CFA-153E-44DB-97F2-686D5D3F1F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644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C3ED1-FA32-4BFE-A7EC-1719686D28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2772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D33E0-1947-40A6-B09C-C3204B73D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915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949C4-3DF2-49AF-AE07-C7B1DB29E2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1137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A9FE1-FF60-4279-B21B-9C022C011E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3351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A4D2-E563-4AF0-BBAA-48F4B2CE72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69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32BEA-D621-4338-A4ED-5DE9D64BC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20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F0772-6B80-4B87-B4EC-C93200F3AA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0325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32BEA-D621-4338-A4ED-5DE9D64BCB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299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34E9-38FD-4462-AD1A-044361F88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07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9A5C0-03AE-438B-BB05-C87E5974D6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070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8A93-528B-48EF-8544-29ABD9D564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8726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F9CFA-153E-44DB-97F2-686D5D3F1F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849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C3ED1-FA32-4BFE-A7EC-1719686D28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7991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D33E0-1947-40A6-B09C-C3204B73D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220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949C4-3DF2-49AF-AE07-C7B1DB29E2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7927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A9FE1-FF60-4279-B21B-9C022C011E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432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34E9-38FD-4462-AD1A-044361F88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908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A4D2-E563-4AF0-BBAA-48F4B2CE72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7874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F0772-6B80-4B87-B4EC-C93200F3AA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0638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32BEA-D621-4338-A4ED-5DE9D64BCB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2635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34E9-38FD-4462-AD1A-044361F88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6477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9A5C0-03AE-438B-BB05-C87E5974D6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5692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8A93-528B-48EF-8544-29ABD9D564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6999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F9CFA-153E-44DB-97F2-686D5D3F1F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8616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C3ED1-FA32-4BFE-A7EC-1719686D28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8383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D33E0-1947-40A6-B09C-C3204B73D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4325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949C4-3DF2-49AF-AE07-C7B1DB29E2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149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9A5C0-03AE-438B-BB05-C87E5974D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045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A9FE1-FF60-4279-B21B-9C022C011E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9501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A4D2-E563-4AF0-BBAA-48F4B2CE72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98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F0772-6B80-4B87-B4EC-C93200F3AA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015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32BEA-D621-4338-A4ED-5DE9D64BCB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1285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34E9-38FD-4462-AD1A-044361F88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38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9A5C0-03AE-438B-BB05-C87E5974D6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2689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8A93-528B-48EF-8544-29ABD9D564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5758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F9CFA-153E-44DB-97F2-686D5D3F1F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8809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C3ED1-FA32-4BFE-A7EC-1719686D28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499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D33E0-1947-40A6-B09C-C3204B73D8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0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8A93-528B-48EF-8544-29ABD9D56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3677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949C4-3DF2-49AF-AE07-C7B1DB29E2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3634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A9FE1-FF60-4279-B21B-9C022C011E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02873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A4D2-E563-4AF0-BBAA-48F4B2CE72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076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F0772-6B80-4B87-B4EC-C93200F3AA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30868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32BEA-D621-4338-A4ED-5DE9D64BCB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2444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34E9-38FD-4462-AD1A-044361F886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9803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9A5C0-03AE-438B-BB05-C87E5974D6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79495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8A93-528B-48EF-8544-29ABD9D564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571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F9CFA-153E-44DB-97F2-686D5D3F1F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747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C3ED1-FA32-4BFE-A7EC-1719686D28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5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3EE9149-6C1C-4011-9B16-E7E165E36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3EE9149-6C1C-4011-9B16-E7E165E368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05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8A5EC8C-67BA-2E76-D977-39E75E3B9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01428ED-96CA-E012-96BF-EDF86A066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2838BF-5075-D67A-0CE8-50574FD7E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1E3FDA71-3E66-42AE-9876-61A4C51ABF1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UTM American San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6/18/2025</a:t>
            </a:fld>
            <a:endParaRPr lang="en-US">
              <a:solidFill>
                <a:prstClr val="black">
                  <a:tint val="75000"/>
                </a:prstClr>
              </a:solidFill>
              <a:latin typeface="UTM American San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921E499-AA1A-AFCF-E2ED-9D30F5F28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UTM American San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8D80AC-65E0-2302-ABD0-09F3C79F8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28B29B2A-B8EB-4BBF-BDDD-80C06B9BFE5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UTM American San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UTM American Sans"/>
            </a:endParaRPr>
          </a:p>
        </p:txBody>
      </p:sp>
    </p:spTree>
    <p:extLst>
      <p:ext uri="{BB962C8B-B14F-4D97-AF65-F5344CB8AC3E}">
        <p14:creationId xmlns:p14="http://schemas.microsoft.com/office/powerpoint/2010/main" val="249129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3EE9149-6C1C-4011-9B16-E7E165E368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9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3EE9149-6C1C-4011-9B16-E7E165E368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8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3EE9149-6C1C-4011-9B16-E7E165E368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3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3EE9149-6C1C-4011-9B16-E7E165E368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9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3EE9149-6C1C-4011-9B16-E7E165E368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75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3EE9149-6C1C-4011-9B16-E7E165E368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77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3EE9149-6C1C-4011-9B16-E7E165E368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57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3EE9149-6C1C-4011-9B16-E7E165E368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75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3EE9149-6C1C-4011-9B16-E7E165E368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3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3EE9149-6C1C-4011-9B16-E7E165E368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53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3EE9149-6C1C-4011-9B16-E7E165E368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73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3EE9149-6C1C-4011-9B16-E7E165E368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4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3EE9149-6C1C-4011-9B16-E7E165E368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7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3EE9149-6C1C-4011-9B16-E7E165E368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94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12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</a:endParaRPr>
          </a:p>
          <a:p>
            <a:pPr eaLnBrk="1" hangingPunct="1">
              <a:lnSpc>
                <a:spcPct val="105000"/>
              </a:lnSpc>
            </a:pPr>
            <a:r>
              <a:rPr lang="en-US" sz="5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Đáp Ca</a:t>
            </a:r>
          </a:p>
          <a:p>
            <a:pPr eaLnBrk="1" hangingPunct="1">
              <a:lnSpc>
                <a:spcPct val="105000"/>
              </a:lnSpc>
            </a:pPr>
            <a:r>
              <a:rPr lang="en-US" sz="5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Sau Chúa Nhật </a:t>
            </a:r>
            <a:r>
              <a:rPr lang="en-US" sz="6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XVII </a:t>
            </a:r>
          </a:p>
          <a:p>
            <a:pPr eaLnBrk="1" hangingPunct="1">
              <a:lnSpc>
                <a:spcPct val="105000"/>
              </a:lnSpc>
            </a:pPr>
            <a:r>
              <a:rPr lang="en-US" sz="6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Thường niên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4297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</a:endParaRPr>
          </a:p>
          <a:p>
            <a:pPr eaLnBrk="1" hangingPunct="1">
              <a:lnSpc>
                <a:spcPct val="105000"/>
              </a:lnSpc>
            </a:pP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Thứ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Hai</a:t>
            </a:r>
            <a:endParaRPr lang="en-US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</a:endParaRPr>
          </a:p>
          <a:p>
            <a:pPr eaLnBrk="1" hangingPunct="1">
              <a:lnSpc>
                <a:spcPct val="105000"/>
              </a:lnSpc>
            </a:pP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Sau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Chúa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Nhật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 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XVII </a:t>
            </a:r>
          </a:p>
          <a:p>
            <a:pPr eaLnBrk="1" hangingPunct="1">
              <a:lnSpc>
                <a:spcPct val="105000"/>
              </a:lnSpc>
            </a:pP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Thường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niên</a:t>
            </a:r>
            <a:endParaRPr lang="en-US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"/>
            <a:ext cx="9144000" cy="513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9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2053" name="Rectangle 1"/>
          <p:cNvSpPr>
            <a:spLocks noChangeArrowheads="1"/>
          </p:cNvSpPr>
          <p:nvPr/>
        </p:nvSpPr>
        <p:spPr bwMode="auto">
          <a:xfrm>
            <a:off x="3381375" y="2387600"/>
            <a:ext cx="2381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>
                <a:solidFill>
                  <a:srgbClr val="000000"/>
                </a:solidFill>
              </a:rPr>
              <a:t>DAP CA CN XVI TNA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9178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 smtClean="0">
                <a:solidFill>
                  <a:srgbClr val="FFFF00"/>
                </a:solidFill>
                <a:latin typeface="+mj-lt"/>
              </a:rPr>
              <a:t>Bài </a:t>
            </a:r>
            <a:r>
              <a:rPr lang="vi-VN" sz="4000" dirty="0">
                <a:solidFill>
                  <a:srgbClr val="FFFF00"/>
                </a:solidFill>
                <a:latin typeface="+mj-lt"/>
              </a:rPr>
              <a:t>đọc 1</a:t>
            </a:r>
          </a:p>
          <a:p>
            <a:r>
              <a:rPr lang="vi-VN" sz="4000" i="1" dirty="0">
                <a:solidFill>
                  <a:schemeClr val="bg1"/>
                </a:solidFill>
                <a:latin typeface="+mj-lt"/>
              </a:rPr>
              <a:t>Dân này đã phạm một tội lớn, họ đã làm cho mình một tượng thần bằng vàng</a:t>
            </a:r>
            <a:r>
              <a:rPr lang="vi-VN" sz="4000" i="1" dirty="0" smtClean="0">
                <a:solidFill>
                  <a:schemeClr val="bg1"/>
                </a:solidFill>
                <a:latin typeface="+mj-lt"/>
              </a:rPr>
              <a:t>.</a:t>
            </a:r>
            <a:endParaRPr lang="vi-VN" sz="4000" i="1" dirty="0">
              <a:solidFill>
                <a:schemeClr val="bg1"/>
              </a:solidFill>
              <a:latin typeface="+mj-lt"/>
            </a:endParaRPr>
          </a:p>
          <a:p>
            <a:r>
              <a:rPr lang="vi-VN" sz="4000" dirty="0">
                <a:solidFill>
                  <a:srgbClr val="FFFF00"/>
                </a:solidFill>
                <a:latin typeface="+mj-lt"/>
              </a:rPr>
              <a:t>Bài trích sách Xuất hành.</a:t>
            </a:r>
          </a:p>
        </p:txBody>
      </p:sp>
    </p:spTree>
    <p:extLst>
      <p:ext uri="{BB962C8B-B14F-4D97-AF65-F5344CB8AC3E}">
        <p14:creationId xmlns:p14="http://schemas.microsoft.com/office/powerpoint/2010/main" val="215205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en-US" sz="70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</a:t>
            </a:r>
            <a:r>
              <a:rPr lang="en-US" sz="7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0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7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  <a:p>
            <a:pPr algn="just" eaLnBrk="1" hangingPunct="1">
              <a:lnSpc>
                <a:spcPct val="105000"/>
              </a:lnSpc>
            </a:pPr>
            <a:r>
              <a:rPr lang="vi-VN" sz="8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Hãy tạ ơn Chúa vì Chúa nhân từ.</a:t>
            </a:r>
            <a:endParaRPr lang="en-US" sz="80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21030"/>
            <a:ext cx="39719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/>
            <a:r>
              <a:rPr lang="en-US" sz="36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</a:t>
            </a:r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algn="just" eaLnBrk="1" hangingPunct="1"/>
            <a:r>
              <a:rPr lang="vi-VN" sz="5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 Cha đã tự ý dùng lời chân lý mà sinh ra chúng ta, để chúng ta nên như của đầu mùa trong các thọ tạo của Người.</a:t>
            </a:r>
            <a:r>
              <a:rPr lang="en-US" sz="5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4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</a:t>
            </a:r>
            <a:r>
              <a:rPr lang="en-US" sz="48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.</a:t>
            </a:r>
            <a:endParaRPr lang="en-US" sz="5400" u="sng" dirty="0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"/>
            <a:ext cx="9144000" cy="513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9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5763"/>
            <a:ext cx="9144000" cy="514350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60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Thứ Ba</a:t>
            </a:r>
          </a:p>
          <a:p>
            <a:pPr eaLnBrk="1" hangingPunct="1">
              <a:lnSpc>
                <a:spcPct val="105000"/>
              </a:lnSpc>
            </a:pPr>
            <a:r>
              <a:rPr lang="en-US" sz="60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Sau Chúa Nhật </a:t>
            </a:r>
            <a:r>
              <a:rPr lang="en-US" sz="72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XVII </a:t>
            </a:r>
          </a:p>
          <a:p>
            <a:pPr eaLnBrk="1" hangingPunct="1">
              <a:lnSpc>
                <a:spcPct val="105000"/>
              </a:lnSpc>
            </a:pPr>
            <a:r>
              <a:rPr lang="en-US" sz="66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Thường niên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"/>
            <a:ext cx="9144000" cy="513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5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2053" name="Rectangle 1"/>
          <p:cNvSpPr>
            <a:spLocks noChangeArrowheads="1"/>
          </p:cNvSpPr>
          <p:nvPr/>
        </p:nvSpPr>
        <p:spPr bwMode="auto">
          <a:xfrm>
            <a:off x="3381375" y="2387600"/>
            <a:ext cx="2381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>
                <a:solidFill>
                  <a:srgbClr val="000000"/>
                </a:solidFill>
              </a:rPr>
              <a:t>DAP CA CN XVI TNA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FF00"/>
                </a:solidFill>
                <a:latin typeface="UTM American Sans"/>
              </a:rPr>
              <a:t>Bài đọc </a:t>
            </a:r>
            <a:r>
              <a:rPr lang="vi-VN" sz="3200" dirty="0" smtClean="0">
                <a:solidFill>
                  <a:srgbClr val="FFFF00"/>
                </a:solidFill>
                <a:latin typeface="UTM American Sans"/>
              </a:rPr>
              <a:t>1</a:t>
            </a:r>
            <a:endParaRPr lang="vi-VN" sz="3200" dirty="0">
              <a:solidFill>
                <a:srgbClr val="FFFF00"/>
              </a:solidFill>
              <a:latin typeface="UTM American Sans"/>
            </a:endParaRPr>
          </a:p>
          <a:p>
            <a:r>
              <a:rPr lang="vi-VN" sz="3200" i="1" dirty="0">
                <a:solidFill>
                  <a:schemeClr val="bg1"/>
                </a:solidFill>
                <a:latin typeface="UTM American Sans"/>
              </a:rPr>
              <a:t>Nếu chúng ta yêu thương nhau, thì Thiên Chúa ở lại trong chúng ta</a:t>
            </a:r>
            <a:r>
              <a:rPr lang="vi-VN" sz="3200" i="1" dirty="0" smtClean="0">
                <a:solidFill>
                  <a:schemeClr val="bg1"/>
                </a:solidFill>
                <a:latin typeface="UTM American Sans"/>
              </a:rPr>
              <a:t>.</a:t>
            </a:r>
            <a:endParaRPr lang="vi-VN" sz="3200" i="1" dirty="0">
              <a:solidFill>
                <a:schemeClr val="bg1"/>
              </a:solidFill>
              <a:latin typeface="UTM American Sans"/>
            </a:endParaRPr>
          </a:p>
          <a:p>
            <a:r>
              <a:rPr lang="vi-VN" sz="3200" dirty="0">
                <a:solidFill>
                  <a:srgbClr val="FFFF00"/>
                </a:solidFill>
                <a:latin typeface="UTM American Sans"/>
              </a:rPr>
              <a:t>Bài trích thư thứ nhất của thánh Gio-an tông đồ.</a:t>
            </a:r>
          </a:p>
        </p:txBody>
      </p:sp>
    </p:spTree>
    <p:extLst>
      <p:ext uri="{BB962C8B-B14F-4D97-AF65-F5344CB8AC3E}">
        <p14:creationId xmlns:p14="http://schemas.microsoft.com/office/powerpoint/2010/main" val="319005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  <p:sp>
        <p:nvSpPr>
          <p:cNvPr id="2053" name="Rectangle 1"/>
          <p:cNvSpPr>
            <a:spLocks noChangeArrowheads="1"/>
          </p:cNvSpPr>
          <p:nvPr/>
        </p:nvSpPr>
        <p:spPr bwMode="auto">
          <a:xfrm>
            <a:off x="3381375" y="2387600"/>
            <a:ext cx="2381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/>
              <a:t>DAP CA CN XVI TNA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 anchorCtr="0"/>
          <a:lstStyle/>
          <a:p>
            <a:pPr algn="just" eaLnBrk="1" hangingPunct="1">
              <a:lnSpc>
                <a:spcPct val="105000"/>
              </a:lnSpc>
            </a:pPr>
            <a:r>
              <a:rPr lang="en-US" sz="7000" u="sng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7000" u="sng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000" u="sng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7000" u="sng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:</a:t>
            </a:r>
            <a:r>
              <a:rPr lang="en-US" sz="7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105000"/>
              </a:lnSpc>
            </a:pPr>
            <a:r>
              <a:rPr lang="en-US" sz="8000" dirty="0" err="1">
                <a:solidFill>
                  <a:srgbClr val="003300"/>
                </a:solidFill>
                <a:latin typeface="+mj-lt"/>
                <a:cs typeface="Times New Roman" pitchFamily="18" charset="0"/>
              </a:rPr>
              <a:t>Hãy</a:t>
            </a:r>
            <a:r>
              <a:rPr lang="en-US" sz="8000" dirty="0">
                <a:solidFill>
                  <a:srgbClr val="00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003300"/>
                </a:solidFill>
                <a:latin typeface="+mj-lt"/>
                <a:cs typeface="Times New Roman" pitchFamily="18" charset="0"/>
              </a:rPr>
              <a:t>nghiệm</a:t>
            </a:r>
            <a:r>
              <a:rPr lang="en-US" sz="8000" dirty="0">
                <a:solidFill>
                  <a:srgbClr val="00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003300"/>
                </a:solidFill>
                <a:latin typeface="+mj-lt"/>
                <a:cs typeface="Times New Roman" pitchFamily="18" charset="0"/>
              </a:rPr>
              <a:t>xem</a:t>
            </a:r>
            <a:r>
              <a:rPr lang="en-US" sz="8000" dirty="0">
                <a:solidFill>
                  <a:srgbClr val="00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003300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8000" dirty="0">
                <a:solidFill>
                  <a:srgbClr val="00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003300"/>
                </a:solidFill>
                <a:latin typeface="+mj-lt"/>
                <a:cs typeface="Times New Roman" pitchFamily="18" charset="0"/>
              </a:rPr>
              <a:t>tốt</a:t>
            </a:r>
            <a:r>
              <a:rPr lang="en-US" sz="8000" dirty="0">
                <a:solidFill>
                  <a:srgbClr val="00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003300"/>
                </a:solidFill>
                <a:latin typeface="+mj-lt"/>
                <a:cs typeface="Times New Roman" pitchFamily="18" charset="0"/>
              </a:rPr>
              <a:t>lành</a:t>
            </a:r>
            <a:r>
              <a:rPr lang="en-US" sz="8000" dirty="0">
                <a:solidFill>
                  <a:srgbClr val="00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003300"/>
                </a:solidFill>
                <a:latin typeface="+mj-lt"/>
                <a:cs typeface="Times New Roman" pitchFamily="18" charset="0"/>
              </a:rPr>
              <a:t>biết</a:t>
            </a:r>
            <a:r>
              <a:rPr lang="en-US" sz="8000" dirty="0">
                <a:solidFill>
                  <a:srgbClr val="00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003300"/>
                </a:solidFill>
                <a:latin typeface="+mj-lt"/>
                <a:cs typeface="Times New Roman" pitchFamily="18" charset="0"/>
              </a:rPr>
              <a:t>mấy</a:t>
            </a:r>
            <a:r>
              <a:rPr lang="en-US" sz="8000" dirty="0">
                <a:solidFill>
                  <a:srgbClr val="003300"/>
                </a:solidFill>
                <a:latin typeface="+mj-lt"/>
                <a:cs typeface="Times New Roman" pitchFamily="18" charset="0"/>
              </a:rPr>
              <a:t>.</a:t>
            </a:r>
            <a:endParaRPr lang="en-US" sz="8000" dirty="0" smtClean="0">
              <a:solidFill>
                <a:srgbClr val="0033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14350"/>
            <a:ext cx="43719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en-US" sz="6500" u="sng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Alleluia-alleluia:</a:t>
            </a:r>
            <a:r>
              <a:rPr lang="en-US" sz="65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6500" dirty="0">
                <a:solidFill>
                  <a:srgbClr val="003300"/>
                </a:solidFill>
                <a:latin typeface="+mj-lt"/>
                <a:cs typeface="Times New Roman" pitchFamily="18" charset="0"/>
              </a:rPr>
              <a:t>Chúa nói : Tôi là ánh sáng thế gian. Ai theo tôi, sẽ nhận được ánh sáng đem lại sự sống.</a:t>
            </a:r>
            <a:r>
              <a:rPr lang="en-US" sz="65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5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Alleluia.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"/>
            <a:ext cx="9144000" cy="513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7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14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</a:endParaRPr>
          </a:p>
          <a:p>
            <a:pPr eaLnBrk="1" hangingPunct="1">
              <a:lnSpc>
                <a:spcPct val="105000"/>
              </a:lnSpc>
            </a:pPr>
            <a:r>
              <a:rPr lang="en-US" sz="6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Thứ Tư</a:t>
            </a:r>
          </a:p>
          <a:p>
            <a:pPr eaLnBrk="1" hangingPunct="1">
              <a:lnSpc>
                <a:spcPct val="105000"/>
              </a:lnSpc>
            </a:pPr>
            <a:r>
              <a:rPr lang="en-US" sz="6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Sau Chúa Nhật VII Thường niên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4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"/>
            <a:ext cx="9144000" cy="5133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2053" name="Rectangle 1"/>
          <p:cNvSpPr>
            <a:spLocks noChangeArrowheads="1"/>
          </p:cNvSpPr>
          <p:nvPr/>
        </p:nvSpPr>
        <p:spPr bwMode="auto">
          <a:xfrm>
            <a:off x="3381375" y="2387600"/>
            <a:ext cx="2381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>
                <a:solidFill>
                  <a:srgbClr val="000000"/>
                </a:solidFill>
              </a:rPr>
              <a:t>DAP CA CN XVI TNA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smtClean="0">
                <a:solidFill>
                  <a:srgbClr val="FFFF00"/>
                </a:solidFill>
                <a:latin typeface="UTM American Sans"/>
              </a:rPr>
              <a:t>Bài </a:t>
            </a:r>
            <a:r>
              <a:rPr lang="vi-VN" sz="3600" dirty="0">
                <a:solidFill>
                  <a:srgbClr val="FFFF00"/>
                </a:solidFill>
                <a:latin typeface="UTM American Sans"/>
              </a:rPr>
              <a:t>đọc 1</a:t>
            </a:r>
          </a:p>
          <a:p>
            <a:r>
              <a:rPr lang="vi-VN" sz="3600" i="1" dirty="0" smtClean="0">
                <a:solidFill>
                  <a:schemeClr val="bg1"/>
                </a:solidFill>
                <a:latin typeface="UTM American Sans"/>
              </a:rPr>
              <a:t>Dân </a:t>
            </a:r>
            <a:r>
              <a:rPr lang="vi-VN" sz="3600" i="1" dirty="0">
                <a:solidFill>
                  <a:schemeClr val="bg1"/>
                </a:solidFill>
                <a:latin typeface="UTM American Sans"/>
              </a:rPr>
              <a:t>thấy da mặt ông Mô-sê sáng chói, nên họ sợ không dám lại gần ông.</a:t>
            </a:r>
          </a:p>
          <a:p>
            <a:r>
              <a:rPr lang="vi-VN" sz="3600" dirty="0" smtClean="0">
                <a:solidFill>
                  <a:srgbClr val="FFFF00"/>
                </a:solidFill>
                <a:latin typeface="UTM American Sans"/>
              </a:rPr>
              <a:t>Bài </a:t>
            </a:r>
            <a:r>
              <a:rPr lang="vi-VN" sz="3600" dirty="0">
                <a:solidFill>
                  <a:srgbClr val="FFFF00"/>
                </a:solidFill>
                <a:latin typeface="UTM American Sans"/>
              </a:rPr>
              <a:t>trích sách Xuất hành.</a:t>
            </a:r>
          </a:p>
        </p:txBody>
      </p:sp>
    </p:spTree>
    <p:extLst>
      <p:ext uri="{BB962C8B-B14F-4D97-AF65-F5344CB8AC3E}">
        <p14:creationId xmlns:p14="http://schemas.microsoft.com/office/powerpoint/2010/main" val="16979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123950"/>
            <a:ext cx="9144000" cy="401955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Lạy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là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Thiên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chúng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con,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Ngài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quả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là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Đấng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Thánh</a:t>
            </a:r>
            <a:r>
              <a:rPr lang="en-US" sz="72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.</a:t>
            </a:r>
            <a:endParaRPr lang="en-US" sz="7200" dirty="0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38150"/>
            <a:ext cx="30194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7462"/>
            <a:ext cx="906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u="sng" dirty="0">
                <a:solidFill>
                  <a:srgbClr val="FFFF00"/>
                </a:solidFill>
                <a:latin typeface="+mj-lt"/>
              </a:rPr>
              <a:t>Cap </a:t>
            </a:r>
            <a:r>
              <a:rPr lang="en-US" sz="5400" u="sng" dirty="0" err="1">
                <a:solidFill>
                  <a:srgbClr val="FFFF00"/>
                </a:solidFill>
                <a:latin typeface="+mj-lt"/>
              </a:rPr>
              <a:t>ca</a:t>
            </a:r>
            <a:r>
              <a:rPr lang="en-US" sz="5400" u="sng" dirty="0">
                <a:solidFill>
                  <a:srgbClr val="FFFF00"/>
                </a:solidFill>
                <a:latin typeface="+mj-lt"/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/>
            <a:r>
              <a:rPr lang="en-US" sz="36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</a:t>
            </a:r>
            <a:r>
              <a:rPr lang="en-US" sz="36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algn="just" eaLnBrk="1" hangingPunct="1"/>
            <a:r>
              <a:rPr lang="en-US" sz="54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5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nói</a:t>
            </a:r>
            <a:r>
              <a:rPr lang="en-US" sz="5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: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Thầy</a:t>
            </a:r>
            <a:r>
              <a:rPr lang="en-US" sz="5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gọi</a:t>
            </a:r>
            <a:r>
              <a:rPr lang="en-US" sz="5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anh</a:t>
            </a:r>
            <a:r>
              <a:rPr lang="en-US" sz="5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em</a:t>
            </a:r>
            <a:r>
              <a:rPr lang="en-US" sz="5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là</a:t>
            </a:r>
            <a:r>
              <a:rPr lang="en-US" sz="5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bạn</a:t>
            </a:r>
            <a:r>
              <a:rPr lang="en-US" sz="5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hữu</a:t>
            </a:r>
            <a:r>
              <a:rPr lang="en-US" sz="5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vì</a:t>
            </a:r>
            <a:r>
              <a:rPr lang="en-US" sz="5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tất</a:t>
            </a:r>
            <a:r>
              <a:rPr lang="en-US" sz="5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cả</a:t>
            </a:r>
            <a:r>
              <a:rPr lang="en-US" sz="5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những</a:t>
            </a:r>
            <a:r>
              <a:rPr lang="en-US" sz="5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gì</a:t>
            </a:r>
            <a:r>
              <a:rPr lang="en-US" sz="5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Thầy</a:t>
            </a:r>
            <a:r>
              <a:rPr lang="en-US" sz="5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nghe</a:t>
            </a:r>
            <a:r>
              <a:rPr lang="en-US" sz="5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được</a:t>
            </a:r>
            <a:r>
              <a:rPr lang="en-US" sz="5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nơi</a:t>
            </a:r>
            <a:r>
              <a:rPr lang="en-US" sz="5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Cha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Thầy</a:t>
            </a:r>
            <a:r>
              <a:rPr lang="en-US" sz="5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Thầy</a:t>
            </a:r>
            <a:r>
              <a:rPr lang="en-US" sz="5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đã</a:t>
            </a:r>
            <a:r>
              <a:rPr lang="en-US" sz="5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cho</a:t>
            </a:r>
            <a:r>
              <a:rPr lang="en-US" sz="5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anh</a:t>
            </a:r>
            <a:r>
              <a:rPr lang="en-US" sz="5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em</a:t>
            </a:r>
            <a:r>
              <a:rPr lang="en-US" sz="5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biết</a:t>
            </a:r>
            <a:r>
              <a:rPr lang="en-US" sz="5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54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  <a:endParaRPr lang="en-US" sz="54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algn="just" eaLnBrk="1" hangingPunct="1"/>
            <a:endParaRPr lang="en-US" sz="48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037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"/>
            <a:ext cx="9144000" cy="513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1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solidFill>
                  <a:srgbClr val="002060"/>
                </a:solidFill>
                <a:effectLst/>
                <a:latin typeface="+mj-lt"/>
              </a:rPr>
              <a:t/>
            </a:r>
            <a:br>
              <a:rPr lang="en-US" b="0" smtClean="0">
                <a:solidFill>
                  <a:srgbClr val="002060"/>
                </a:solidFill>
                <a:effectLst/>
                <a:latin typeface="+mj-lt"/>
              </a:rPr>
            </a:br>
            <a:endParaRPr lang="en-US" b="0" smtClean="0"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5763"/>
            <a:ext cx="9144000" cy="514350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6000" b="0" dirty="0" err="1" smtClean="0">
                <a:solidFill>
                  <a:srgbClr val="002060"/>
                </a:solidFill>
                <a:effectLst/>
                <a:latin typeface="+mj-lt"/>
                <a:cs typeface="Tahoma" pitchFamily="34" charset="0"/>
              </a:rPr>
              <a:t>Thứ</a:t>
            </a:r>
            <a:r>
              <a:rPr lang="en-US" sz="6000" b="0" dirty="0" smtClean="0">
                <a:solidFill>
                  <a:srgbClr val="00206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en-US" sz="6000" b="0" dirty="0" err="1" smtClean="0">
                <a:solidFill>
                  <a:srgbClr val="002060"/>
                </a:solidFill>
                <a:effectLst/>
                <a:latin typeface="+mj-lt"/>
                <a:cs typeface="Tahoma" pitchFamily="34" charset="0"/>
              </a:rPr>
              <a:t>Năm</a:t>
            </a:r>
            <a:endParaRPr lang="en-US" sz="6000" b="0" dirty="0" smtClean="0">
              <a:solidFill>
                <a:srgbClr val="002060"/>
              </a:solidFill>
              <a:effectLst/>
              <a:latin typeface="+mj-lt"/>
              <a:cs typeface="Tahoma" pitchFamily="34" charset="0"/>
            </a:endParaRPr>
          </a:p>
          <a:p>
            <a:pPr eaLnBrk="1" hangingPunct="1">
              <a:lnSpc>
                <a:spcPct val="105000"/>
              </a:lnSpc>
            </a:pPr>
            <a:r>
              <a:rPr lang="en-US" sz="6000" b="0" dirty="0" err="1" smtClean="0">
                <a:solidFill>
                  <a:srgbClr val="002060"/>
                </a:solidFill>
                <a:effectLst/>
                <a:latin typeface="+mj-lt"/>
                <a:cs typeface="Tahoma" pitchFamily="34" charset="0"/>
              </a:rPr>
              <a:t>Sau</a:t>
            </a:r>
            <a:r>
              <a:rPr lang="en-US" sz="6000" b="0" dirty="0" smtClean="0">
                <a:solidFill>
                  <a:srgbClr val="00206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en-US" sz="6000" b="0" dirty="0" err="1" smtClean="0">
                <a:solidFill>
                  <a:srgbClr val="002060"/>
                </a:solidFill>
                <a:effectLst/>
                <a:latin typeface="+mj-lt"/>
                <a:cs typeface="Tahoma" pitchFamily="34" charset="0"/>
              </a:rPr>
              <a:t>Chúa</a:t>
            </a:r>
            <a:r>
              <a:rPr lang="en-US" sz="6000" b="0" dirty="0" smtClean="0">
                <a:solidFill>
                  <a:srgbClr val="00206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en-US" sz="6000" b="0" dirty="0" err="1" smtClean="0">
                <a:solidFill>
                  <a:srgbClr val="002060"/>
                </a:solidFill>
                <a:effectLst/>
                <a:latin typeface="+mj-lt"/>
                <a:cs typeface="Tahoma" pitchFamily="34" charset="0"/>
              </a:rPr>
              <a:t>Nhật</a:t>
            </a:r>
            <a:r>
              <a:rPr lang="en-US" sz="6000" b="0" dirty="0" smtClean="0">
                <a:solidFill>
                  <a:srgbClr val="00206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ahoma" pitchFamily="34" charset="0"/>
              </a:rPr>
              <a:t>XVII </a:t>
            </a:r>
          </a:p>
          <a:p>
            <a:pPr eaLnBrk="1" hangingPunct="1">
              <a:lnSpc>
                <a:spcPct val="105000"/>
              </a:lnSpc>
            </a:pPr>
            <a:r>
              <a:rPr lang="en-US" sz="6600" b="0" dirty="0" err="1" smtClean="0">
                <a:solidFill>
                  <a:srgbClr val="002060"/>
                </a:solidFill>
                <a:effectLst/>
                <a:latin typeface="+mj-lt"/>
                <a:cs typeface="Tahoma" pitchFamily="34" charset="0"/>
              </a:rPr>
              <a:t>Thường</a:t>
            </a:r>
            <a:r>
              <a:rPr lang="en-US" sz="6600" b="0" dirty="0" smtClean="0">
                <a:solidFill>
                  <a:srgbClr val="00206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en-US" sz="6600" b="0" dirty="0" err="1" smtClean="0">
                <a:solidFill>
                  <a:srgbClr val="002060"/>
                </a:solidFill>
                <a:effectLst/>
                <a:latin typeface="+mj-lt"/>
                <a:cs typeface="Tahoma" pitchFamily="34" charset="0"/>
              </a:rPr>
              <a:t>niên</a:t>
            </a:r>
            <a:endParaRPr lang="en-US" sz="6600" b="0" dirty="0" smtClean="0">
              <a:solidFill>
                <a:srgbClr val="002060"/>
              </a:solidFill>
              <a:effectLst/>
              <a:latin typeface="+mj-lt"/>
              <a:cs typeface="Tahoma" pitchFamily="34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"/>
            <a:ext cx="9144000" cy="513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5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2053" name="Rectangle 1"/>
          <p:cNvSpPr>
            <a:spLocks noChangeArrowheads="1"/>
          </p:cNvSpPr>
          <p:nvPr/>
        </p:nvSpPr>
        <p:spPr bwMode="auto">
          <a:xfrm>
            <a:off x="3381375" y="2387600"/>
            <a:ext cx="2381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>
                <a:solidFill>
                  <a:srgbClr val="000000"/>
                </a:solidFill>
              </a:rPr>
              <a:t>DAP CA CN XVI TNA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746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 smtClean="0">
                <a:solidFill>
                  <a:srgbClr val="FFFF00"/>
                </a:solidFill>
                <a:latin typeface="UTM American Sans"/>
              </a:rPr>
              <a:t>Bài </a:t>
            </a:r>
            <a:r>
              <a:rPr lang="vi-VN" sz="3600" dirty="0">
                <a:solidFill>
                  <a:srgbClr val="FFFF00"/>
                </a:solidFill>
                <a:latin typeface="UTM American Sans"/>
              </a:rPr>
              <a:t>đọc 1</a:t>
            </a:r>
          </a:p>
          <a:p>
            <a:r>
              <a:rPr lang="vi-VN" sz="3600" i="1" dirty="0" smtClean="0">
                <a:solidFill>
                  <a:schemeClr val="bg1"/>
                </a:solidFill>
                <a:latin typeface="UTM American Sans"/>
              </a:rPr>
              <a:t>Đám </a:t>
            </a:r>
            <a:r>
              <a:rPr lang="vi-VN" sz="3600" i="1" dirty="0">
                <a:solidFill>
                  <a:schemeClr val="bg1"/>
                </a:solidFill>
                <a:latin typeface="UTM American Sans"/>
              </a:rPr>
              <a:t>mây che phủ Lều Hội Ngộ, và vinh quang Đức Chúa đầy tràn Nhà Tạm.</a:t>
            </a:r>
          </a:p>
          <a:p>
            <a:r>
              <a:rPr lang="vi-VN" sz="3600" dirty="0" smtClean="0">
                <a:solidFill>
                  <a:srgbClr val="FFFF00"/>
                </a:solidFill>
                <a:latin typeface="UTM American Sans"/>
              </a:rPr>
              <a:t>Bài </a:t>
            </a:r>
            <a:r>
              <a:rPr lang="vi-VN" sz="3600" dirty="0">
                <a:solidFill>
                  <a:srgbClr val="FFFF00"/>
                </a:solidFill>
                <a:latin typeface="UTM American Sans"/>
              </a:rPr>
              <a:t>trích sách Xuất hành.</a:t>
            </a:r>
          </a:p>
        </p:txBody>
      </p:sp>
    </p:spTree>
    <p:extLst>
      <p:ext uri="{BB962C8B-B14F-4D97-AF65-F5344CB8AC3E}">
        <p14:creationId xmlns:p14="http://schemas.microsoft.com/office/powerpoint/2010/main" val="139811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smtClean="0">
                <a:solidFill>
                  <a:srgbClr val="002060"/>
                </a:solidFill>
                <a:effectLst/>
                <a:latin typeface="+mj-lt"/>
              </a:rPr>
              <a:t/>
            </a:r>
            <a:br>
              <a:rPr lang="en-US" b="0" smtClean="0">
                <a:solidFill>
                  <a:srgbClr val="002060"/>
                </a:solidFill>
                <a:effectLst/>
                <a:latin typeface="+mj-lt"/>
              </a:rPr>
            </a:br>
            <a:endParaRPr lang="en-US" b="0" smtClean="0"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971550"/>
            <a:ext cx="9144000" cy="379095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Lạy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Tể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càn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khôn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cung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điện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Ngài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xiết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bao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khả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ái</a:t>
            </a:r>
            <a:r>
              <a:rPr lang="en-US" sz="72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3615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u="sng" kern="0" dirty="0" err="1">
                <a:solidFill>
                  <a:srgbClr val="C00000"/>
                </a:solidFill>
                <a:latin typeface="UTM American Sans"/>
                <a:cs typeface="Times New Roman" pitchFamily="18" charset="0"/>
              </a:rPr>
              <a:t>Đáp</a:t>
            </a:r>
            <a:r>
              <a:rPr lang="en-US" sz="5400" u="sng" kern="0" dirty="0">
                <a:solidFill>
                  <a:srgbClr val="C00000"/>
                </a:solidFill>
                <a:latin typeface="UTM American Sans"/>
                <a:cs typeface="Times New Roman" pitchFamily="18" charset="0"/>
              </a:rPr>
              <a:t> </a:t>
            </a:r>
            <a:r>
              <a:rPr lang="en-US" sz="5400" u="sng" kern="0" dirty="0" err="1">
                <a:solidFill>
                  <a:srgbClr val="C00000"/>
                </a:solidFill>
                <a:latin typeface="UTM American Sans"/>
                <a:cs typeface="Times New Roman" pitchFamily="18" charset="0"/>
              </a:rPr>
              <a:t>ca</a:t>
            </a:r>
            <a:r>
              <a:rPr lang="en-US" sz="5400" u="sng" kern="0" dirty="0">
                <a:solidFill>
                  <a:srgbClr val="C00000"/>
                </a:solidFill>
                <a:latin typeface="UTM American Sans"/>
                <a:cs typeface="Times New Roman" pitchFamily="18" charset="0"/>
              </a:rPr>
              <a:t>: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b="0" dirty="0" smtClean="0">
                <a:solidFill>
                  <a:srgbClr val="002060"/>
                </a:solidFill>
                <a:effectLst/>
                <a:latin typeface="+mj-lt"/>
              </a:rPr>
              <a:t/>
            </a:r>
            <a:br>
              <a:rPr lang="en-US" b="0" dirty="0" smtClean="0">
                <a:solidFill>
                  <a:srgbClr val="002060"/>
                </a:solidFill>
                <a:effectLst/>
                <a:latin typeface="+mj-lt"/>
              </a:rPr>
            </a:br>
            <a:endParaRPr lang="en-US" b="0" dirty="0" smtClean="0"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en-US" sz="4400" b="0" u="sng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Alleluia-alleluia:</a:t>
            </a:r>
            <a:r>
              <a:rPr lang="en-US" sz="4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 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sz="66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Lạy</a:t>
            </a:r>
            <a:r>
              <a:rPr lang="en-US" sz="66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66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66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xin</a:t>
            </a:r>
            <a:r>
              <a:rPr lang="en-US" sz="66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mở</a:t>
            </a:r>
            <a:r>
              <a:rPr lang="en-US" sz="66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lòng</a:t>
            </a:r>
            <a:r>
              <a:rPr lang="en-US" sz="66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chúng</a:t>
            </a:r>
            <a:r>
              <a:rPr lang="en-US" sz="66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con, </a:t>
            </a:r>
            <a:r>
              <a:rPr lang="en-US" sz="66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để</a:t>
            </a:r>
            <a:r>
              <a:rPr lang="en-US" sz="66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chúng</a:t>
            </a:r>
            <a:r>
              <a:rPr lang="en-US" sz="66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con </a:t>
            </a:r>
            <a:r>
              <a:rPr lang="en-US" sz="66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lắng</a:t>
            </a:r>
            <a:r>
              <a:rPr lang="en-US" sz="66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nghe</a:t>
            </a:r>
            <a:r>
              <a:rPr lang="en-US" sz="66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lời</a:t>
            </a:r>
            <a:r>
              <a:rPr lang="en-US" sz="66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của</a:t>
            </a:r>
            <a:r>
              <a:rPr lang="en-US" sz="66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 con </a:t>
            </a:r>
            <a:r>
              <a:rPr lang="en-US" sz="6600" b="0" dirty="0" err="1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6600" b="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. </a:t>
            </a:r>
            <a:r>
              <a:rPr lang="en-US" sz="5400" b="0" dirty="0" smtClean="0"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rPr>
              <a:t>Alleluia.</a:t>
            </a:r>
            <a:endParaRPr lang="en-US" sz="6000" b="0" dirty="0" smtClean="0">
              <a:solidFill>
                <a:srgbClr val="C000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"/>
            <a:ext cx="9144000" cy="513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7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5702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01613"/>
            <a:ext cx="9144000" cy="51435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400" dirty="0" smtClean="0">
              <a:solidFill>
                <a:srgbClr val="003300"/>
              </a:solidFill>
              <a:latin typeface="+mj-lt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6600" dirty="0" err="1" smtClean="0">
                <a:solidFill>
                  <a:srgbClr val="003300"/>
                </a:solidFill>
                <a:latin typeface="+mj-lt"/>
                <a:cs typeface="Tahoma" pitchFamily="34" charset="0"/>
              </a:rPr>
              <a:t>Thứ</a:t>
            </a:r>
            <a:r>
              <a:rPr lang="en-US" sz="6600" dirty="0" smtClean="0">
                <a:solidFill>
                  <a:srgbClr val="003300"/>
                </a:solidFill>
                <a:latin typeface="+mj-lt"/>
                <a:cs typeface="Tahoma" pitchFamily="34" charset="0"/>
              </a:rPr>
              <a:t> </a:t>
            </a:r>
            <a:r>
              <a:rPr lang="en-US" sz="6600" dirty="0" err="1" smtClean="0">
                <a:solidFill>
                  <a:srgbClr val="003300"/>
                </a:solidFill>
                <a:latin typeface="+mj-lt"/>
                <a:cs typeface="Tahoma" pitchFamily="34" charset="0"/>
              </a:rPr>
              <a:t>Sáu</a:t>
            </a:r>
            <a:endParaRPr lang="en-US" sz="6600" dirty="0" smtClean="0">
              <a:solidFill>
                <a:srgbClr val="003300"/>
              </a:solidFill>
              <a:latin typeface="+mj-lt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7200" dirty="0" smtClean="0">
                <a:solidFill>
                  <a:srgbClr val="003300"/>
                </a:solidFill>
                <a:latin typeface="+mj-lt"/>
                <a:cs typeface="Tahoma" pitchFamily="34" charset="0"/>
              </a:rPr>
              <a:t> </a:t>
            </a:r>
            <a:r>
              <a:rPr lang="en-US" sz="6600" dirty="0" err="1" smtClean="0">
                <a:solidFill>
                  <a:srgbClr val="003300"/>
                </a:solidFill>
                <a:latin typeface="+mj-lt"/>
                <a:cs typeface="Tahoma" pitchFamily="34" charset="0"/>
              </a:rPr>
              <a:t>Sau</a:t>
            </a:r>
            <a:r>
              <a:rPr lang="en-US" sz="6600" dirty="0" smtClean="0">
                <a:solidFill>
                  <a:srgbClr val="003300"/>
                </a:solidFill>
                <a:latin typeface="+mj-lt"/>
                <a:cs typeface="Tahoma" pitchFamily="34" charset="0"/>
              </a:rPr>
              <a:t> </a:t>
            </a:r>
            <a:r>
              <a:rPr lang="en-US" sz="6600" dirty="0" err="1" smtClean="0">
                <a:solidFill>
                  <a:srgbClr val="003300"/>
                </a:solidFill>
                <a:latin typeface="+mj-lt"/>
                <a:cs typeface="Tahoma" pitchFamily="34" charset="0"/>
              </a:rPr>
              <a:t>Chúa</a:t>
            </a:r>
            <a:r>
              <a:rPr lang="en-US" sz="6600" dirty="0" smtClean="0">
                <a:solidFill>
                  <a:srgbClr val="003300"/>
                </a:solidFill>
                <a:latin typeface="+mj-lt"/>
                <a:cs typeface="Tahoma" pitchFamily="34" charset="0"/>
              </a:rPr>
              <a:t> </a:t>
            </a:r>
            <a:r>
              <a:rPr lang="en-US" sz="6600" dirty="0" err="1" smtClean="0">
                <a:solidFill>
                  <a:srgbClr val="003300"/>
                </a:solidFill>
                <a:latin typeface="+mj-lt"/>
                <a:cs typeface="Tahoma" pitchFamily="34" charset="0"/>
              </a:rPr>
              <a:t>nhật</a:t>
            </a:r>
            <a:r>
              <a:rPr lang="en-US" sz="6600" dirty="0" smtClean="0">
                <a:solidFill>
                  <a:srgbClr val="003300"/>
                </a:solidFill>
                <a:latin typeface="+mj-lt"/>
                <a:cs typeface="Tahoma" pitchFamily="34" charset="0"/>
              </a:rPr>
              <a:t> XVII </a:t>
            </a:r>
            <a:r>
              <a:rPr lang="en-US" sz="6600" dirty="0" err="1" smtClean="0">
                <a:solidFill>
                  <a:srgbClr val="003300"/>
                </a:solidFill>
                <a:latin typeface="+mj-lt"/>
                <a:cs typeface="Tahoma" pitchFamily="34" charset="0"/>
              </a:rPr>
              <a:t>thường</a:t>
            </a:r>
            <a:r>
              <a:rPr lang="en-US" sz="6600" dirty="0" smtClean="0">
                <a:solidFill>
                  <a:srgbClr val="003300"/>
                </a:solidFill>
                <a:latin typeface="+mj-lt"/>
                <a:cs typeface="Tahoma" pitchFamily="34" charset="0"/>
              </a:rPr>
              <a:t> </a:t>
            </a:r>
            <a:r>
              <a:rPr lang="en-US" sz="6600" dirty="0" err="1" smtClean="0">
                <a:solidFill>
                  <a:srgbClr val="003300"/>
                </a:solidFill>
                <a:latin typeface="+mj-lt"/>
                <a:cs typeface="Tahoma" pitchFamily="34" charset="0"/>
              </a:rPr>
              <a:t>niên</a:t>
            </a:r>
            <a:endParaRPr lang="en-US" sz="4800" i="1" dirty="0" smtClean="0">
              <a:solidFill>
                <a:srgbClr val="003300"/>
              </a:solidFill>
              <a:latin typeface="+mj-lt"/>
              <a:cs typeface="Tahoma" pitchFamily="34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A988F5E-1C9E-1F5E-BE73-E8D3D9280437}"/>
              </a:ext>
            </a:extLst>
          </p:cNvPr>
          <p:cNvSpPr txBox="1"/>
          <p:nvPr/>
        </p:nvSpPr>
        <p:spPr>
          <a:xfrm>
            <a:off x="0" y="0"/>
            <a:ext cx="9144000" cy="54014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 fontAlgn="auto">
              <a:spcBef>
                <a:spcPts val="0"/>
              </a:spcBef>
              <a:spcAft>
                <a:spcPts val="0"/>
              </a:spcAft>
            </a:pPr>
            <a:r>
              <a:rPr lang="vi-VN" sz="48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Lạy Cha trên trời</a:t>
            </a:r>
            <a:r>
              <a:rPr lang="en-US" sz="4800" dirty="0">
                <a:solidFill>
                  <a:srgbClr val="FFFF00"/>
                </a:solidFill>
                <a:latin typeface="UTM American Sans"/>
                <a:ea typeface="Segoe UI Black" panose="020B0A02040204020203" pitchFamily="34" charset="0"/>
              </a:rPr>
              <a:t>/</a:t>
            </a:r>
            <a:r>
              <a:rPr lang="en-US" sz="4800" dirty="0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 </a:t>
            </a:r>
            <a:r>
              <a:rPr lang="vi-VN" sz="48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Xin cho ơn đức tin mà Cha ban tặng chúng con</a:t>
            </a:r>
            <a:r>
              <a:rPr lang="en-US" sz="4800" dirty="0">
                <a:solidFill>
                  <a:srgbClr val="FFFF00"/>
                </a:solidFill>
                <a:latin typeface="UTM American Sans"/>
                <a:ea typeface="Segoe UI Black" panose="020B0A02040204020203" pitchFamily="34" charset="0"/>
              </a:rPr>
              <a:t>/</a:t>
            </a:r>
            <a:r>
              <a:rPr lang="en-US" sz="4800" dirty="0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 </a:t>
            </a:r>
            <a:r>
              <a:rPr lang="vi-VN" sz="48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trong Chúa Giêsu Kitô Con Cha</a:t>
            </a:r>
            <a:r>
              <a:rPr lang="en-US" sz="4800" dirty="0">
                <a:solidFill>
                  <a:srgbClr val="FFFF00"/>
                </a:solidFill>
                <a:latin typeface="UTM American Sans"/>
                <a:ea typeface="Segoe UI Black" panose="020B0A02040204020203" pitchFamily="34" charset="0"/>
              </a:rPr>
              <a:t>/</a:t>
            </a:r>
            <a:r>
              <a:rPr lang="vi-VN" sz="48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 và Anh của chúng con</a:t>
            </a:r>
            <a:r>
              <a:rPr lang="en-US" sz="4800" dirty="0">
                <a:solidFill>
                  <a:srgbClr val="FFFF00"/>
                </a:solidFill>
                <a:latin typeface="UTM American Sans"/>
                <a:ea typeface="Segoe UI Black" panose="020B0A02040204020203" pitchFamily="34" charset="0"/>
              </a:rPr>
              <a:t>/</a:t>
            </a:r>
            <a:r>
              <a:rPr lang="en-US" sz="4800" dirty="0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 </a:t>
            </a:r>
            <a:r>
              <a:rPr lang="vi-VN" sz="48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cùng ngọn lửa đức ái được thắp lên trong tâm hồn chúng con bởi Chúa Thánh Thần</a:t>
            </a:r>
            <a:r>
              <a:rPr lang="en-US" sz="4800" dirty="0">
                <a:solidFill>
                  <a:srgbClr val="FFFF00"/>
                </a:solidFill>
                <a:latin typeface="UTM American Sans"/>
                <a:ea typeface="Segoe UI Black" panose="020B0A02040204020203" pitchFamily="34" charset="0"/>
              </a:rPr>
              <a:t>/</a:t>
            </a:r>
            <a:endParaRPr lang="vi-VN" sz="4800" dirty="0">
              <a:solidFill>
                <a:srgbClr val="FFFF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2267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"/>
            <a:ext cx="9144000" cy="513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4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2053" name="Rectangle 1"/>
          <p:cNvSpPr>
            <a:spLocks noChangeArrowheads="1"/>
          </p:cNvSpPr>
          <p:nvPr/>
        </p:nvSpPr>
        <p:spPr bwMode="auto">
          <a:xfrm>
            <a:off x="3381375" y="2387600"/>
            <a:ext cx="2381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>
                <a:solidFill>
                  <a:srgbClr val="000000"/>
                </a:solidFill>
              </a:rPr>
              <a:t>DAP CA CN XVI TNA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"/>
            <a:ext cx="9144000" cy="2647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solidFill>
                  <a:srgbClr val="FFFF00"/>
                </a:solidFill>
                <a:latin typeface="UTM American Sans"/>
              </a:rPr>
              <a:t>Bài </a:t>
            </a:r>
            <a:r>
              <a:rPr lang="vi-VN" sz="3200" dirty="0">
                <a:solidFill>
                  <a:srgbClr val="FFFF00"/>
                </a:solidFill>
                <a:latin typeface="UTM American Sans"/>
              </a:rPr>
              <a:t>đọc 1</a:t>
            </a:r>
          </a:p>
          <a:p>
            <a:r>
              <a:rPr lang="vi-VN" sz="3200" i="1" dirty="0" smtClean="0">
                <a:solidFill>
                  <a:schemeClr val="bg1"/>
                </a:solidFill>
                <a:latin typeface="UTM American Sans"/>
              </a:rPr>
              <a:t>Đó </a:t>
            </a:r>
            <a:r>
              <a:rPr lang="vi-VN" sz="3200" i="1" dirty="0">
                <a:solidFill>
                  <a:schemeClr val="bg1"/>
                </a:solidFill>
                <a:latin typeface="UTM American Sans"/>
              </a:rPr>
              <a:t>là các đại lễ của Đức Chúa, là những ngày mà các ngươi phải triệu tập những cuộc họp để thờ phượng Ta</a:t>
            </a:r>
            <a:r>
              <a:rPr lang="vi-VN" sz="3200" i="1" dirty="0" smtClean="0">
                <a:solidFill>
                  <a:schemeClr val="bg1"/>
                </a:solidFill>
                <a:latin typeface="UTM American Sans"/>
              </a:rPr>
              <a:t>.</a:t>
            </a:r>
            <a:endParaRPr lang="vi-VN" sz="3200" i="1" dirty="0">
              <a:solidFill>
                <a:schemeClr val="bg1"/>
              </a:solidFill>
              <a:latin typeface="UTM American Sans"/>
            </a:endParaRPr>
          </a:p>
          <a:p>
            <a:r>
              <a:rPr lang="vi-VN" sz="3200" dirty="0">
                <a:solidFill>
                  <a:srgbClr val="FFFF00"/>
                </a:solidFill>
                <a:latin typeface="UTM American Sans"/>
              </a:rPr>
              <a:t>Bài trích sách Lê-vi.</a:t>
            </a:r>
          </a:p>
        </p:txBody>
      </p:sp>
    </p:spTree>
    <p:extLst>
      <p:ext uri="{BB962C8B-B14F-4D97-AF65-F5344CB8AC3E}">
        <p14:creationId xmlns:p14="http://schemas.microsoft.com/office/powerpoint/2010/main" val="307824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82" y="895350"/>
            <a:ext cx="9144000" cy="386715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en-US" sz="8000" dirty="0">
                <a:solidFill>
                  <a:srgbClr val="003300"/>
                </a:solidFill>
                <a:latin typeface="+mj-lt"/>
                <a:cs typeface="Times New Roman" pitchFamily="18" charset="0"/>
              </a:rPr>
              <a:t>Reo </a:t>
            </a:r>
            <a:r>
              <a:rPr lang="en-US" sz="8000" dirty="0" err="1">
                <a:solidFill>
                  <a:srgbClr val="003300"/>
                </a:solidFill>
                <a:latin typeface="+mj-lt"/>
                <a:cs typeface="Times New Roman" pitchFamily="18" charset="0"/>
              </a:rPr>
              <a:t>lên</a:t>
            </a:r>
            <a:r>
              <a:rPr lang="en-US" sz="8000" dirty="0">
                <a:solidFill>
                  <a:srgbClr val="00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003300"/>
                </a:solidFill>
                <a:latin typeface="+mj-lt"/>
                <a:cs typeface="Times New Roman" pitchFamily="18" charset="0"/>
              </a:rPr>
              <a:t>mừng</a:t>
            </a:r>
            <a:r>
              <a:rPr lang="en-US" sz="8000" dirty="0">
                <a:solidFill>
                  <a:srgbClr val="00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003300"/>
                </a:solidFill>
                <a:latin typeface="+mj-lt"/>
                <a:cs typeface="Times New Roman" pitchFamily="18" charset="0"/>
              </a:rPr>
              <a:t>Thiên</a:t>
            </a:r>
            <a:r>
              <a:rPr lang="en-US" sz="8000" dirty="0">
                <a:solidFill>
                  <a:srgbClr val="00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003300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8000" dirty="0">
                <a:solidFill>
                  <a:srgbClr val="00330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8000" dirty="0" err="1">
                <a:solidFill>
                  <a:srgbClr val="003300"/>
                </a:solidFill>
                <a:latin typeface="+mj-lt"/>
                <a:cs typeface="Times New Roman" pitchFamily="18" charset="0"/>
              </a:rPr>
              <a:t>Đấng</a:t>
            </a:r>
            <a:r>
              <a:rPr lang="en-US" sz="8000" dirty="0">
                <a:solidFill>
                  <a:srgbClr val="00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003300"/>
                </a:solidFill>
                <a:latin typeface="+mj-lt"/>
                <a:cs typeface="Times New Roman" pitchFamily="18" charset="0"/>
              </a:rPr>
              <a:t>trợ</a:t>
            </a:r>
            <a:r>
              <a:rPr lang="en-US" sz="8000" dirty="0">
                <a:solidFill>
                  <a:srgbClr val="00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003300"/>
                </a:solidFill>
                <a:latin typeface="+mj-lt"/>
                <a:cs typeface="Times New Roman" pitchFamily="18" charset="0"/>
              </a:rPr>
              <a:t>lực</a:t>
            </a:r>
            <a:r>
              <a:rPr lang="en-US" sz="8000" dirty="0">
                <a:solidFill>
                  <a:srgbClr val="00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003300"/>
                </a:solidFill>
                <a:latin typeface="+mj-lt"/>
                <a:cs typeface="Times New Roman" pitchFamily="18" charset="0"/>
              </a:rPr>
              <a:t>chúng</a:t>
            </a:r>
            <a:r>
              <a:rPr lang="en-US" sz="8000" dirty="0">
                <a:solidFill>
                  <a:srgbClr val="003300"/>
                </a:solidFill>
                <a:latin typeface="+mj-lt"/>
                <a:cs typeface="Times New Roman" pitchFamily="18" charset="0"/>
              </a:rPr>
              <a:t> ta !</a:t>
            </a:r>
            <a:endParaRPr lang="en-US" sz="8000" dirty="0" smtClean="0">
              <a:solidFill>
                <a:srgbClr val="0033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9734" y="38037"/>
            <a:ext cx="23615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u="sng" kern="0" dirty="0" err="1">
                <a:solidFill>
                  <a:srgbClr val="C00000"/>
                </a:solidFill>
                <a:latin typeface="UTM American Sans"/>
                <a:cs typeface="Times New Roman" pitchFamily="18" charset="0"/>
              </a:rPr>
              <a:t>Đáp</a:t>
            </a:r>
            <a:r>
              <a:rPr lang="en-US" sz="5400" u="sng" kern="0" dirty="0">
                <a:solidFill>
                  <a:srgbClr val="C00000"/>
                </a:solidFill>
                <a:latin typeface="UTM American Sans"/>
                <a:cs typeface="Times New Roman" pitchFamily="18" charset="0"/>
              </a:rPr>
              <a:t> </a:t>
            </a:r>
            <a:r>
              <a:rPr lang="en-US" sz="5400" u="sng" kern="0" dirty="0" err="1">
                <a:solidFill>
                  <a:srgbClr val="C00000"/>
                </a:solidFill>
                <a:latin typeface="UTM American Sans"/>
                <a:cs typeface="Times New Roman" pitchFamily="18" charset="0"/>
              </a:rPr>
              <a:t>ca</a:t>
            </a:r>
            <a:r>
              <a:rPr lang="en-US" sz="5400" u="sng" kern="0" dirty="0">
                <a:solidFill>
                  <a:srgbClr val="C00000"/>
                </a:solidFill>
                <a:latin typeface="UTM American Sans"/>
                <a:cs typeface="Times New Roman" pitchFamily="18" charset="0"/>
              </a:rPr>
              <a:t>: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450934"/>
            <a:ext cx="34004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42950"/>
            <a:ext cx="9144000" cy="3276600"/>
          </a:xfrm>
        </p:spPr>
        <p:txBody>
          <a:bodyPr/>
          <a:lstStyle/>
          <a:p>
            <a:pPr algn="just" eaLnBrk="1" hangingPunct="1"/>
            <a:r>
              <a:rPr lang="vi-VN" sz="5400" dirty="0">
                <a:solidFill>
                  <a:srgbClr val="003300"/>
                </a:solidFill>
                <a:latin typeface="+mj-lt"/>
                <a:cs typeface="Times New Roman" pitchFamily="18" charset="0"/>
              </a:rPr>
              <a:t>Lời Chúa vẫn tồn tại đến muôn thuở muôn đời. Đó chính là Lời đã được loan báo cho anh em như một Tin </a:t>
            </a:r>
            <a:r>
              <a:rPr lang="vi-VN" sz="5400" dirty="0" smtClean="0">
                <a:solidFill>
                  <a:srgbClr val="003300"/>
                </a:solidFill>
                <a:latin typeface="+mj-lt"/>
                <a:cs typeface="Times New Roman" pitchFamily="18" charset="0"/>
              </a:rPr>
              <a:t>Mừng</a:t>
            </a:r>
            <a:r>
              <a:rPr lang="en-US" sz="5400" dirty="0" smtClean="0">
                <a:solidFill>
                  <a:srgbClr val="003300"/>
                </a:solidFill>
                <a:latin typeface="+mj-lt"/>
                <a:cs typeface="Times New Roman" pitchFamily="18" charset="0"/>
              </a:rPr>
              <a:t>.</a:t>
            </a:r>
            <a:endParaRPr lang="en-US" sz="5400" u="sng" dirty="0" smtClean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7463"/>
            <a:ext cx="3696846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5000"/>
              </a:lnSpc>
              <a:spcBef>
                <a:spcPct val="20000"/>
              </a:spcBef>
            </a:pPr>
            <a:r>
              <a:rPr lang="en-US" sz="4000" u="sng" kern="0" dirty="0">
                <a:solidFill>
                  <a:srgbClr val="C00000"/>
                </a:solidFill>
                <a:latin typeface="UTM American Sans"/>
                <a:cs typeface="Times New Roman" pitchFamily="18" charset="0"/>
              </a:rPr>
              <a:t>Alleluia-alleluia:</a:t>
            </a:r>
            <a:r>
              <a:rPr lang="en-US" sz="4800" kern="0" dirty="0">
                <a:solidFill>
                  <a:srgbClr val="C00000"/>
                </a:solidFill>
                <a:latin typeface="UTM American Sans"/>
                <a:cs typeface="Times New Roman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124911" y="4324350"/>
            <a:ext cx="19688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en-US" sz="4400" u="sng" kern="0" dirty="0" smtClean="0">
                <a:solidFill>
                  <a:srgbClr val="C00000"/>
                </a:solidFill>
                <a:latin typeface="UTM American Sans"/>
                <a:cs typeface="Times New Roman" pitchFamily="18" charset="0"/>
              </a:rPr>
              <a:t>Alleluia.</a:t>
            </a:r>
            <a:endParaRPr lang="en-US" sz="4400" u="sng" kern="0" dirty="0">
              <a:solidFill>
                <a:srgbClr val="C00000"/>
              </a:solidFill>
              <a:latin typeface="UTM American San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"/>
            <a:ext cx="9144000" cy="513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1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"/>
            <a:ext cx="9144000" cy="513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4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algn="just" eaLnBrk="1" hangingPunct="1">
              <a:lnSpc>
                <a:spcPct val="110000"/>
              </a:lnSpc>
            </a:pPr>
            <a:endParaRPr lang="en-US" sz="9600" b="1" u="sng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01613"/>
            <a:ext cx="9144000" cy="514350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7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Thứ Bảy</a:t>
            </a:r>
          </a:p>
          <a:p>
            <a:pPr eaLnBrk="1" hangingPunct="1">
              <a:lnSpc>
                <a:spcPct val="105000"/>
              </a:lnSpc>
            </a:pPr>
            <a:r>
              <a:rPr lang="en-US" sz="6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Sau Chúa Nhật XVII</a:t>
            </a:r>
          </a:p>
          <a:p>
            <a:pPr eaLnBrk="1" hangingPunct="1">
              <a:lnSpc>
                <a:spcPct val="105000"/>
              </a:lnSpc>
            </a:pPr>
            <a:r>
              <a:rPr lang="en-US" sz="6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Thường niên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algn="just" eaLnBrk="1" hangingPunct="1">
              <a:lnSpc>
                <a:spcPct val="110000"/>
              </a:lnSpc>
            </a:pPr>
            <a:endParaRPr lang="en-US" sz="9600" b="1" u="sng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2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algn="just" eaLnBrk="1" hangingPunct="1">
              <a:lnSpc>
                <a:spcPct val="110000"/>
              </a:lnSpc>
            </a:pPr>
            <a:endParaRPr lang="en-US" sz="9600" b="1" u="sng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"/>
            <a:ext cx="9144000" cy="5133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DCE95F5-73C1-CF22-B229-14A13429CD3C}"/>
              </a:ext>
            </a:extLst>
          </p:cNvPr>
          <p:cNvSpPr txBox="1"/>
          <p:nvPr/>
        </p:nvSpPr>
        <p:spPr>
          <a:xfrm>
            <a:off x="1" y="0"/>
            <a:ext cx="9092741" cy="491673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 fontAlgn="auto">
              <a:spcBef>
                <a:spcPts val="0"/>
              </a:spcBef>
              <a:spcAft>
                <a:spcPts val="0"/>
              </a:spcAft>
            </a:pPr>
            <a:r>
              <a:rPr lang="vi-VN" sz="53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khơi dậy trong chúng con niềm hy vọng</a:t>
            </a:r>
            <a:r>
              <a:rPr lang="en-US" sz="5300" dirty="0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 </a:t>
            </a:r>
            <a:r>
              <a:rPr lang="vi-VN" sz="53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hồng phúc</a:t>
            </a:r>
            <a:r>
              <a:rPr lang="en-US" sz="5300" dirty="0">
                <a:solidFill>
                  <a:srgbClr val="FFFF00"/>
                </a:solidFill>
                <a:latin typeface="UTM American Sans"/>
                <a:ea typeface="Segoe UI Black" panose="020B0A02040204020203" pitchFamily="34" charset="0"/>
              </a:rPr>
              <a:t>/</a:t>
            </a:r>
            <a:r>
              <a:rPr lang="vi-VN" sz="53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 hướng về Nước Cha trị </a:t>
            </a:r>
            <a:r>
              <a:rPr lang="vi-VN" sz="5300" dirty="0" smtClean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đến</a:t>
            </a:r>
            <a:r>
              <a:rPr lang="en-US" sz="5300" dirty="0" smtClean="0">
                <a:solidFill>
                  <a:srgbClr val="FFFF00"/>
                </a:solidFill>
                <a:latin typeface="UTM American Sans"/>
                <a:ea typeface="Segoe UI Black" panose="020B0A02040204020203" pitchFamily="34" charset="0"/>
              </a:rPr>
              <a:t>/</a:t>
            </a:r>
            <a:r>
              <a:rPr lang="en-US" sz="5300" dirty="0" smtClean="0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 </a:t>
            </a:r>
            <a:r>
              <a:rPr lang="vi-VN" sz="53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Xin ân sủng Cha biến đổi chúng con</a:t>
            </a:r>
            <a:r>
              <a:rPr lang="en-US" sz="5300" dirty="0">
                <a:solidFill>
                  <a:srgbClr val="FFFF00"/>
                </a:solidFill>
                <a:latin typeface="UTM American Sans"/>
                <a:ea typeface="Segoe UI Black" panose="020B0A02040204020203" pitchFamily="34" charset="0"/>
              </a:rPr>
              <a:t>/</a:t>
            </a:r>
            <a:r>
              <a:rPr lang="en-US" sz="5300" dirty="0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 </a:t>
            </a:r>
            <a:r>
              <a:rPr lang="vi-VN" sz="53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thành những người miệt mài vun trồng hạt giống Tin Mừng</a:t>
            </a:r>
            <a:r>
              <a:rPr lang="en-US" sz="5300" dirty="0">
                <a:solidFill>
                  <a:srgbClr val="FFFF00"/>
                </a:solidFill>
                <a:latin typeface="UTM American Sans"/>
                <a:ea typeface="Segoe UI Black" panose="020B0A02040204020203" pitchFamily="34" charset="0"/>
              </a:rPr>
              <a:t>/</a:t>
            </a:r>
            <a:endParaRPr lang="vi-VN" sz="5300" dirty="0">
              <a:solidFill>
                <a:srgbClr val="FFFF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9266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2053" name="Rectangle 1"/>
          <p:cNvSpPr>
            <a:spLocks noChangeArrowheads="1"/>
          </p:cNvSpPr>
          <p:nvPr/>
        </p:nvSpPr>
        <p:spPr bwMode="auto">
          <a:xfrm>
            <a:off x="3381375" y="2387600"/>
            <a:ext cx="2381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>
                <a:solidFill>
                  <a:srgbClr val="000000"/>
                </a:solidFill>
              </a:rPr>
              <a:t>DAP CA CN XVI TNA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7463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FF00"/>
                </a:solidFill>
                <a:latin typeface="UTM American Sans"/>
              </a:rPr>
              <a:t>Bài đọc 1</a:t>
            </a:r>
          </a:p>
          <a:p>
            <a:r>
              <a:rPr lang="vi-VN" sz="3200" i="1" dirty="0" smtClean="0">
                <a:solidFill>
                  <a:schemeClr val="bg1"/>
                </a:solidFill>
                <a:latin typeface="UTM American Sans"/>
              </a:rPr>
              <a:t>Năm </a:t>
            </a:r>
            <a:r>
              <a:rPr lang="vi-VN" sz="3200" i="1" dirty="0">
                <a:solidFill>
                  <a:schemeClr val="bg1"/>
                </a:solidFill>
                <a:latin typeface="UTM American Sans"/>
              </a:rPr>
              <a:t>toàn xá, mỗi người trong các ngươi sẽ trở về phần sở hữu của mình</a:t>
            </a:r>
            <a:r>
              <a:rPr lang="vi-VN" sz="3200" i="1" dirty="0" smtClean="0">
                <a:solidFill>
                  <a:schemeClr val="bg1"/>
                </a:solidFill>
                <a:latin typeface="UTM American Sans"/>
              </a:rPr>
              <a:t>.</a:t>
            </a:r>
            <a:endParaRPr lang="vi-VN" sz="3200" i="1" dirty="0">
              <a:solidFill>
                <a:schemeClr val="bg1"/>
              </a:solidFill>
              <a:latin typeface="UTM American Sans"/>
            </a:endParaRPr>
          </a:p>
          <a:p>
            <a:r>
              <a:rPr lang="vi-VN" sz="3200" dirty="0">
                <a:solidFill>
                  <a:srgbClr val="FFFF00"/>
                </a:solidFill>
                <a:latin typeface="UTM American Sans"/>
              </a:rPr>
              <a:t>Bài trích sách Lê-vi.</a:t>
            </a:r>
          </a:p>
        </p:txBody>
      </p:sp>
    </p:spTree>
    <p:extLst>
      <p:ext uri="{BB962C8B-B14F-4D97-AF65-F5344CB8AC3E}">
        <p14:creationId xmlns:p14="http://schemas.microsoft.com/office/powerpoint/2010/main" val="8304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819150"/>
            <a:ext cx="9144000" cy="409575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vi-VN" sz="6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Ước gì chư dân cảm tạ Ngài, lạy Thiên </a:t>
            </a:r>
            <a:r>
              <a:rPr lang="vi-VN" sz="6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Chúa,</a:t>
            </a:r>
            <a:r>
              <a:rPr lang="en-US" sz="6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6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chư </a:t>
            </a:r>
            <a:r>
              <a:rPr lang="vi-VN" sz="6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dân phải đồng thanh cảm tạ Ngài !</a:t>
            </a:r>
            <a:endParaRPr lang="en-US" sz="6600" dirty="0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23631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u="sng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/>
                <a:cs typeface="Times New Roman" pitchFamily="18" charset="0"/>
              </a:rPr>
              <a:t>Đáp</a:t>
            </a:r>
            <a:r>
              <a:rPr lang="en-US" sz="5400" b="1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/>
                <a:cs typeface="Times New Roman" pitchFamily="18" charset="0"/>
              </a:rPr>
              <a:t> </a:t>
            </a:r>
            <a:r>
              <a:rPr lang="en-US" sz="5400" b="1" u="sng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/>
                <a:cs typeface="Times New Roman" pitchFamily="18" charset="0"/>
              </a:rPr>
              <a:t>ca</a:t>
            </a:r>
            <a:r>
              <a:rPr lang="en-US" sz="5400" b="1" u="sng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/>
                <a:cs typeface="Times New Roman" pitchFamily="18" charset="0"/>
              </a:rPr>
              <a:t>: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627" y="397193"/>
            <a:ext cx="28765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7938" y="1200150"/>
            <a:ext cx="9144001" cy="2895600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</a:pP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Phúc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thay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ai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bị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bách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hại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vì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sống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công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chính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vì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Nước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Trời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là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của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họ</a:t>
            </a:r>
            <a:r>
              <a:rPr lang="en-US" sz="6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.</a:t>
            </a:r>
            <a:r>
              <a:rPr lang="en-US" sz="54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endParaRPr lang="en-US" sz="6000" u="sng" dirty="0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4876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u="sng" kern="0" dirty="0">
                <a:solidFill>
                  <a:srgbClr val="FFFF00"/>
                </a:solidFill>
                <a:latin typeface="UTM American Sans"/>
                <a:cs typeface="Times New Roman" pitchFamily="18" charset="0"/>
              </a:rPr>
              <a:t>Alleluia-alleluia</a:t>
            </a:r>
            <a:r>
              <a:rPr lang="en-US" sz="6600" u="sng" kern="0" dirty="0">
                <a:solidFill>
                  <a:srgbClr val="FFFF00"/>
                </a:solidFill>
                <a:latin typeface="UTM American Sans"/>
                <a:cs typeface="Times New Roman" pitchFamily="18" charset="0"/>
              </a:rPr>
              <a:t>: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6172200" y="4302597"/>
            <a:ext cx="21307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kern="0" dirty="0">
                <a:solidFill>
                  <a:srgbClr val="FFFF00"/>
                </a:solidFill>
                <a:latin typeface="UTM American Sans"/>
                <a:cs typeface="Times New Roman" pitchFamily="18" charset="0"/>
              </a:rPr>
              <a:t>Alleluia.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algn="just" eaLnBrk="1" hangingPunct="1">
              <a:lnSpc>
                <a:spcPct val="110000"/>
              </a:lnSpc>
            </a:pPr>
            <a:endParaRPr lang="en-US" sz="9600" b="1" u="sng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"/>
            <a:ext cx="9144000" cy="513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6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21E4E54-D9DE-0AFC-529C-74FD7C78669F}"/>
              </a:ext>
            </a:extLst>
          </p:cNvPr>
          <p:cNvSpPr txBox="1"/>
          <p:nvPr/>
        </p:nvSpPr>
        <p:spPr>
          <a:xfrm>
            <a:off x="0" y="1"/>
            <a:ext cx="9144000" cy="491673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 fontAlgn="auto">
              <a:spcBef>
                <a:spcPts val="0"/>
              </a:spcBef>
              <a:spcAft>
                <a:spcPts val="0"/>
              </a:spcAft>
            </a:pP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Ước gì những hạt giống ấy</a:t>
            </a:r>
            <a:r>
              <a:rPr lang="en-US" sz="4500" dirty="0">
                <a:solidFill>
                  <a:srgbClr val="FFFF00"/>
                </a:solidFill>
                <a:latin typeface="UTM American Sans"/>
                <a:ea typeface="Segoe UI Black" panose="020B0A02040204020203" pitchFamily="34" charset="0"/>
              </a:rPr>
              <a:t>/</a:t>
            </a:r>
            <a:r>
              <a:rPr lang="en-US" sz="4500" dirty="0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 </a:t>
            </a: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biến đổi từ bên trong nhân loại và toàn thể vũ trụ này</a:t>
            </a:r>
            <a:r>
              <a:rPr lang="en-US" sz="4500" dirty="0">
                <a:solidFill>
                  <a:srgbClr val="FFFF00"/>
                </a:solidFill>
                <a:latin typeface="UTM American Sans"/>
                <a:ea typeface="Segoe UI Black" panose="020B0A02040204020203" pitchFamily="34" charset="0"/>
              </a:rPr>
              <a:t>/</a:t>
            </a:r>
            <a:r>
              <a:rPr lang="en-US" sz="4500" dirty="0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 </a:t>
            </a: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trong khi vững</a:t>
            </a:r>
            <a:r>
              <a:rPr lang="en-US" sz="4500" dirty="0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 </a:t>
            </a: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lòng mong đợi trời mới đất mới</a:t>
            </a:r>
            <a:r>
              <a:rPr lang="en-US" sz="4500" dirty="0">
                <a:solidFill>
                  <a:srgbClr val="FFFF00"/>
                </a:solidFill>
                <a:latin typeface="UTM American Sans"/>
                <a:ea typeface="Segoe UI Black" panose="020B0A02040204020203" pitchFamily="34" charset="0"/>
              </a:rPr>
              <a:t>/</a:t>
            </a:r>
            <a:r>
              <a:rPr lang="en-US" sz="4500" dirty="0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 </a:t>
            </a: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lúc mà quyền lực Sự Dữ sẽ bị đánh bại</a:t>
            </a:r>
            <a:r>
              <a:rPr lang="en-US" sz="4500" dirty="0">
                <a:solidFill>
                  <a:srgbClr val="FFFF00"/>
                </a:solidFill>
                <a:latin typeface="UTM American Sans"/>
                <a:ea typeface="Segoe UI Black" panose="020B0A02040204020203" pitchFamily="34" charset="0"/>
              </a:rPr>
              <a:t>/</a:t>
            </a:r>
            <a:r>
              <a:rPr lang="en-US" sz="4500" dirty="0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 </a:t>
            </a:r>
            <a:r>
              <a:rPr lang="vi-VN" sz="45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và vinh quang Cha sẽ chiếu sáng muôn đời</a:t>
            </a:r>
            <a:r>
              <a:rPr lang="en-US" sz="4500" dirty="0">
                <a:solidFill>
                  <a:srgbClr val="FFFF00"/>
                </a:solidFill>
                <a:latin typeface="UTM American Sans"/>
                <a:ea typeface="Segoe UI Black" panose="020B0A02040204020203" pitchFamily="34" charset="0"/>
              </a:rPr>
              <a:t>/</a:t>
            </a:r>
            <a:endParaRPr lang="vi-VN" sz="4500" dirty="0">
              <a:solidFill>
                <a:srgbClr val="FFFF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961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8FF0002-F9DA-9150-5034-0415D11F8759}"/>
              </a:ext>
            </a:extLst>
          </p:cNvPr>
          <p:cNvSpPr txBox="1"/>
          <p:nvPr/>
        </p:nvSpPr>
        <p:spPr>
          <a:xfrm>
            <a:off x="0" y="231649"/>
            <a:ext cx="9088912" cy="468589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 fontAlgn="auto">
              <a:spcBef>
                <a:spcPts val="0"/>
              </a:spcBef>
              <a:spcAft>
                <a:spcPts val="0"/>
              </a:spcAft>
            </a:pP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Xin cho ân sủng của Năm</a:t>
            </a:r>
            <a:r>
              <a:rPr lang="en-US" sz="5000" dirty="0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 </a:t>
            </a: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Thánh này</a:t>
            </a:r>
            <a:r>
              <a:rPr lang="en-US" sz="5000" dirty="0">
                <a:solidFill>
                  <a:srgbClr val="FFFF00"/>
                </a:solidFill>
                <a:latin typeface="UTM American Sans"/>
                <a:ea typeface="Segoe UI Black" panose="020B0A02040204020203" pitchFamily="34" charset="0"/>
              </a:rPr>
              <a:t>/</a:t>
            </a:r>
            <a:r>
              <a:rPr lang="en-US" sz="5000" dirty="0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 </a:t>
            </a: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khơi dậy trong chúng con</a:t>
            </a:r>
            <a:r>
              <a:rPr lang="en-US" sz="5000" dirty="0">
                <a:solidFill>
                  <a:srgbClr val="FFFF00"/>
                </a:solidFill>
                <a:latin typeface="UTM American Sans"/>
                <a:ea typeface="Segoe UI Black" panose="020B0A02040204020203" pitchFamily="34" charset="0"/>
              </a:rPr>
              <a:t>/</a:t>
            </a: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 là Những Người Lữ Hành Hy Vọng</a:t>
            </a:r>
            <a:r>
              <a:rPr lang="en-US" sz="5000" dirty="0">
                <a:solidFill>
                  <a:srgbClr val="FFFF00"/>
                </a:solidFill>
                <a:latin typeface="UTM American Sans"/>
                <a:ea typeface="Segoe UI Black" panose="020B0A02040204020203" pitchFamily="34" charset="0"/>
              </a:rPr>
              <a:t>/</a:t>
            </a:r>
            <a:r>
              <a:rPr lang="en-US" sz="5000" dirty="0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 </a:t>
            </a: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niềm khao khát kho tàng ở trên trời</a:t>
            </a:r>
            <a:r>
              <a:rPr lang="en-US" sz="5000" dirty="0">
                <a:solidFill>
                  <a:srgbClr val="FFFF00"/>
                </a:solidFill>
                <a:latin typeface="UTM American Sans"/>
                <a:ea typeface="Segoe UI Black" panose="020B0A02040204020203" pitchFamily="34" charset="0"/>
              </a:rPr>
              <a:t>/</a:t>
            </a:r>
            <a:r>
              <a:rPr lang="en-US" sz="5000" dirty="0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 đ</a:t>
            </a:r>
            <a:r>
              <a:rPr lang="vi-VN" sz="5000" dirty="0">
                <a:solidFill>
                  <a:prstClr val="white"/>
                </a:solidFill>
                <a:latin typeface="+mj-lt"/>
                <a:ea typeface="Segoe UI Black" panose="020B0A02040204020203" pitchFamily="34" charset="0"/>
              </a:rPr>
              <a:t>ồng thời cũng làm lan tỏa trên khắp thế giới</a:t>
            </a:r>
            <a:r>
              <a:rPr lang="en-US" sz="5000" dirty="0">
                <a:solidFill>
                  <a:srgbClr val="FFFF00"/>
                </a:solidFill>
                <a:latin typeface="UTM American Sans"/>
                <a:ea typeface="Segoe UI Black" panose="020B0A02040204020203" pitchFamily="34" charset="0"/>
              </a:rPr>
              <a:t>/</a:t>
            </a:r>
            <a:endParaRPr lang="vi-VN" sz="5000" dirty="0">
              <a:solidFill>
                <a:srgbClr val="FFFF00"/>
              </a:solidFill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84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B748ABB-EE38-6E79-1095-9A23AA9B59F5}"/>
              </a:ext>
            </a:extLst>
          </p:cNvPr>
          <p:cNvSpPr txBox="1"/>
          <p:nvPr/>
        </p:nvSpPr>
        <p:spPr>
          <a:xfrm>
            <a:off x="0" y="1"/>
            <a:ext cx="9085672" cy="505523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5400" dirty="0" err="1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niềm</a:t>
            </a:r>
            <a:r>
              <a:rPr lang="en-US" sz="5400" dirty="0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vui</a:t>
            </a:r>
            <a:r>
              <a:rPr lang="en-US" sz="5400" dirty="0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và</a:t>
            </a:r>
            <a:r>
              <a:rPr lang="en-US" sz="5400" dirty="0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sự</a:t>
            </a:r>
            <a:r>
              <a:rPr lang="en-US" sz="5400" dirty="0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bình</a:t>
            </a:r>
            <a:r>
              <a:rPr lang="en-US" sz="5400" dirty="0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 an </a:t>
            </a:r>
            <a:r>
              <a:rPr lang="en-US" sz="5400" dirty="0" err="1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của</a:t>
            </a:r>
            <a:r>
              <a:rPr lang="en-US" sz="5400" dirty="0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Đ</a:t>
            </a:r>
            <a:r>
              <a:rPr lang="en-US" sz="5400" dirty="0" err="1" smtClean="0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ấng</a:t>
            </a:r>
            <a:r>
              <a:rPr lang="en-US" sz="5400" dirty="0" smtClean="0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Cứu</a:t>
            </a:r>
            <a:r>
              <a:rPr lang="en-US" sz="5400" dirty="0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Chuộc</a:t>
            </a:r>
            <a:r>
              <a:rPr lang="en-US" sz="5400" dirty="0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chúng</a:t>
            </a:r>
            <a:r>
              <a:rPr lang="en-US" sz="5400" dirty="0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 con</a:t>
            </a:r>
            <a:r>
              <a:rPr lang="en-US" sz="5400" dirty="0">
                <a:solidFill>
                  <a:srgbClr val="FFFF00"/>
                </a:solidFill>
                <a:latin typeface="UTM American Sans"/>
                <a:ea typeface="Segoe UI Black" panose="020B0A02040204020203" pitchFamily="34" charset="0"/>
              </a:rPr>
              <a:t>/</a:t>
            </a:r>
            <a:r>
              <a:rPr lang="en-US" sz="5400" dirty="0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Xin</a:t>
            </a:r>
            <a:r>
              <a:rPr lang="en-US" sz="5400" dirty="0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tôn</a:t>
            </a:r>
            <a:r>
              <a:rPr lang="en-US" sz="5400" dirty="0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vinh</a:t>
            </a:r>
            <a:r>
              <a:rPr lang="en-US" sz="5400" dirty="0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và</a:t>
            </a:r>
            <a:r>
              <a:rPr lang="en-US" sz="5400" dirty="0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ngợi</a:t>
            </a:r>
            <a:r>
              <a:rPr lang="en-US" sz="5400" dirty="0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khen</a:t>
            </a:r>
            <a:r>
              <a:rPr lang="en-US" sz="5400" dirty="0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 Cha </a:t>
            </a:r>
            <a:r>
              <a:rPr lang="en-US" sz="5400" dirty="0" err="1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là</a:t>
            </a:r>
            <a:r>
              <a:rPr lang="en-US" sz="5400" dirty="0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Thiên</a:t>
            </a:r>
            <a:r>
              <a:rPr lang="en-US" sz="5400" dirty="0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Chúa</a:t>
            </a:r>
            <a:r>
              <a:rPr lang="en-US" sz="5400" dirty="0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chúng</a:t>
            </a:r>
            <a:r>
              <a:rPr lang="en-US" sz="5400" dirty="0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 con</a:t>
            </a:r>
            <a:r>
              <a:rPr lang="en-US" sz="5400" dirty="0">
                <a:solidFill>
                  <a:srgbClr val="FFFF00"/>
                </a:solidFill>
                <a:latin typeface="UTM American Sans"/>
                <a:ea typeface="Segoe UI Black" panose="020B0A02040204020203" pitchFamily="34" charset="0"/>
              </a:rPr>
              <a:t>/</a:t>
            </a:r>
            <a:r>
              <a:rPr lang="en-US" sz="5400" dirty="0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 Cha </a:t>
            </a:r>
            <a:r>
              <a:rPr lang="en-US" sz="5400" dirty="0" err="1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đáng</a:t>
            </a:r>
            <a:r>
              <a:rPr lang="en-US" sz="5400" dirty="0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chúc</a:t>
            </a:r>
            <a:r>
              <a:rPr lang="en-US" sz="5400" dirty="0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tụng</a:t>
            </a:r>
            <a:r>
              <a:rPr lang="en-US" sz="5400" dirty="0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mãi</a:t>
            </a:r>
            <a:r>
              <a:rPr lang="en-US" sz="5400" dirty="0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muôn</a:t>
            </a:r>
            <a:r>
              <a:rPr lang="en-US" sz="5400" dirty="0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đời</a:t>
            </a:r>
            <a:r>
              <a:rPr lang="en-US" sz="5400" dirty="0">
                <a:solidFill>
                  <a:prstClr val="white"/>
                </a:solidFill>
                <a:latin typeface="UTM American Sans"/>
                <a:ea typeface="Segoe UI Black" panose="020B0A02040204020203" pitchFamily="34" charset="0"/>
              </a:rPr>
              <a:t>. </a:t>
            </a:r>
            <a:r>
              <a:rPr lang="en-US" sz="5400" dirty="0">
                <a:solidFill>
                  <a:srgbClr val="FFFF00"/>
                </a:solidFill>
                <a:latin typeface="UTM American Sans"/>
                <a:ea typeface="Segoe UI Black" panose="020B0A02040204020203" pitchFamily="34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1482789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105000"/>
              </a:lnSpc>
            </a:pPr>
            <a:endParaRPr lang="en-US" sz="2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2053" name="Rectangle 1"/>
          <p:cNvSpPr>
            <a:spLocks noChangeArrowheads="1"/>
          </p:cNvSpPr>
          <p:nvPr/>
        </p:nvSpPr>
        <p:spPr bwMode="auto">
          <a:xfrm>
            <a:off x="3381375" y="2387600"/>
            <a:ext cx="2381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n-NO">
                <a:solidFill>
                  <a:srgbClr val="000000"/>
                </a:solidFill>
              </a:rPr>
              <a:t>DAP CA CN XVI TNA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30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3527</TotalTime>
  <Words>846</Words>
  <Application>Microsoft Office PowerPoint</Application>
  <PresentationFormat>On-screen Show (16:9)</PresentationFormat>
  <Paragraphs>181</Paragraphs>
  <Slides>54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17</vt:i4>
      </vt:variant>
      <vt:variant>
        <vt:lpstr>Slide Titles</vt:lpstr>
      </vt:variant>
      <vt:variant>
        <vt:i4>54</vt:i4>
      </vt:variant>
    </vt:vector>
  </HeadingPairs>
  <TitlesOfParts>
    <vt:vector size="71" baseType="lpstr">
      <vt:lpstr>Default Design</vt:lpstr>
      <vt:lpstr>1_Default Design</vt:lpstr>
      <vt:lpstr>2_Default Design</vt:lpstr>
      <vt:lpstr>3_Default Design</vt:lpstr>
      <vt:lpstr>7_Default Design</vt:lpstr>
      <vt:lpstr>9_Default Design</vt:lpstr>
      <vt:lpstr>10_Default Design</vt:lpstr>
      <vt:lpstr>19_Default Design</vt:lpstr>
      <vt:lpstr>20_Default Design</vt:lpstr>
      <vt:lpstr>21_Default Design</vt:lpstr>
      <vt:lpstr>Office Theme</vt:lpstr>
      <vt:lpstr>22_Default Design</vt:lpstr>
      <vt:lpstr>4_Default Design</vt:lpstr>
      <vt:lpstr>5_Default Design</vt:lpstr>
      <vt:lpstr>6_Default Design</vt:lpstr>
      <vt:lpstr>8_Default Design</vt:lpstr>
      <vt:lpstr>11_Default Design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Unknown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Unknown</dc:creator>
  <cp:lastModifiedBy>Hùng Nam</cp:lastModifiedBy>
  <cp:revision>1892</cp:revision>
  <dcterms:created xsi:type="dcterms:W3CDTF">2000-12-31T17:05:43Z</dcterms:created>
  <dcterms:modified xsi:type="dcterms:W3CDTF">2025-06-18T13:25:06Z</dcterms:modified>
</cp:coreProperties>
</file>