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56" r:id="rId5"/>
    <p:sldMasterId id="2147483804" r:id="rId6"/>
    <p:sldMasterId id="2147483840" r:id="rId7"/>
    <p:sldMasterId id="2147483864" r:id="rId8"/>
    <p:sldMasterId id="2147484208" r:id="rId9"/>
    <p:sldMasterId id="2147484220" r:id="rId10"/>
    <p:sldMasterId id="2147484232" r:id="rId11"/>
    <p:sldMasterId id="2147484244" r:id="rId12"/>
    <p:sldMasterId id="2147484256" r:id="rId13"/>
    <p:sldMasterId id="2147484268" r:id="rId14"/>
    <p:sldMasterId id="2147484280" r:id="rId15"/>
    <p:sldMasterId id="2147484292" r:id="rId16"/>
    <p:sldMasterId id="2147484304" r:id="rId17"/>
    <p:sldMasterId id="2147484316" r:id="rId18"/>
    <p:sldMasterId id="2147484328" r:id="rId19"/>
  </p:sldMasterIdLst>
  <p:notesMasterIdLst>
    <p:notesMasterId r:id="rId74"/>
  </p:notesMasterIdLst>
  <p:sldIdLst>
    <p:sldId id="261" r:id="rId20"/>
    <p:sldId id="266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256" r:id="rId29"/>
    <p:sldId id="368" r:id="rId30"/>
    <p:sldId id="328" r:id="rId31"/>
    <p:sldId id="257" r:id="rId32"/>
    <p:sldId id="258" r:id="rId33"/>
    <p:sldId id="411" r:id="rId34"/>
    <p:sldId id="340" r:id="rId35"/>
    <p:sldId id="383" r:id="rId36"/>
    <p:sldId id="384" r:id="rId37"/>
    <p:sldId id="413" r:id="rId38"/>
    <p:sldId id="412" r:id="rId39"/>
    <p:sldId id="377" r:id="rId40"/>
    <p:sldId id="378" r:id="rId41"/>
    <p:sldId id="414" r:id="rId42"/>
    <p:sldId id="382" r:id="rId43"/>
    <p:sldId id="289" r:id="rId44"/>
    <p:sldId id="415" r:id="rId45"/>
    <p:sldId id="376" r:id="rId46"/>
    <p:sldId id="416" r:id="rId47"/>
    <p:sldId id="294" r:id="rId48"/>
    <p:sldId id="291" r:id="rId49"/>
    <p:sldId id="417" r:id="rId50"/>
    <p:sldId id="292" r:id="rId51"/>
    <p:sldId id="309" r:id="rId52"/>
    <p:sldId id="310" r:id="rId53"/>
    <p:sldId id="420" r:id="rId54"/>
    <p:sldId id="419" r:id="rId55"/>
    <p:sldId id="311" r:id="rId56"/>
    <p:sldId id="312" r:id="rId57"/>
    <p:sldId id="421" r:id="rId58"/>
    <p:sldId id="313" r:id="rId59"/>
    <p:sldId id="280" r:id="rId60"/>
    <p:sldId id="326" r:id="rId61"/>
    <p:sldId id="422" r:id="rId62"/>
    <p:sldId id="281" r:id="rId63"/>
    <p:sldId id="282" r:id="rId64"/>
    <p:sldId id="423" r:id="rId65"/>
    <p:sldId id="283" r:id="rId66"/>
    <p:sldId id="284" r:id="rId67"/>
    <p:sldId id="424" r:id="rId68"/>
    <p:sldId id="327" r:id="rId69"/>
    <p:sldId id="426" r:id="rId70"/>
    <p:sldId id="285" r:id="rId71"/>
    <p:sldId id="286" r:id="rId72"/>
    <p:sldId id="425" r:id="rId7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3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D0A1-759E-4490-BC96-EE7445A3C7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D0A1-759E-4490-BC96-EE7445A3C7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D0A1-759E-4490-BC96-EE7445A3C7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94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65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96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076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673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83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413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61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60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5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93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893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491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30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910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890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123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412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12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6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90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59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54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85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642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50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99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151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8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81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35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188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155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746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4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49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35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1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67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41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54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242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773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882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342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076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02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36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3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5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74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424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561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33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17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85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61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66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661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636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05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78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976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720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01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205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91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6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5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96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02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28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98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82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089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60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67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435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84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285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32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99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483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18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92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476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491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03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286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3766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35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1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906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5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002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9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6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1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7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34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0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48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52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17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29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58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611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805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40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0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92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24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7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5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9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20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11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9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41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88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4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31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3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Bài 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rgbClr val="003399"/>
                </a:solidFill>
              </a:rPr>
              <a:t>Đức </a:t>
            </a:r>
            <a:r>
              <a:rPr lang="vi-VN" sz="2800" i="1" dirty="0">
                <a:solidFill>
                  <a:srgbClr val="003399"/>
                </a:solidFill>
              </a:rPr>
              <a:t>Chúa cho xuất hiện các thủ lãnh, nhưng con cái Ít-ra-en không muốn nghe các ngài.</a:t>
            </a:r>
          </a:p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Bài 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trích sách Thủ lãnh.</a:t>
            </a:r>
          </a:p>
        </p:txBody>
      </p:sp>
    </p:spTree>
    <p:extLst>
      <p:ext uri="{BB962C8B-B14F-4D97-AF65-F5344CB8AC3E}">
        <p14:creationId xmlns:p14="http://schemas.microsoft.com/office/powerpoint/2010/main" val="22964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xin Ngài nhớ đến con, bởi lòng thương dân Ngài.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1310"/>
            <a:ext cx="5553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7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có tâm hồn nghèo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khó,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 Trời là của họ.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b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đọc 1</a:t>
            </a:r>
          </a:p>
          <a:p>
            <a:r>
              <a:rPr lang="vi-VN" sz="2800" i="1" dirty="0">
                <a:solidFill>
                  <a:srgbClr val="003399"/>
                </a:solidFill>
              </a:rPr>
              <a:t>Ghít-ôn, hãy đi cứu Ít-ra-en. Hãy biết rằng chính Ta sai ngươi đi</a:t>
            </a:r>
            <a:r>
              <a:rPr lang="vi-VN" sz="2800" i="1" dirty="0" smtClean="0">
                <a:solidFill>
                  <a:srgbClr val="003399"/>
                </a:solidFill>
              </a:rPr>
              <a:t>.</a:t>
            </a:r>
            <a:endParaRPr lang="en-US" sz="2800" i="1" dirty="0" smtClean="0">
              <a:solidFill>
                <a:srgbClr val="003399"/>
              </a:solidFill>
            </a:endParaRPr>
          </a:p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trích sách Thủ lãnh.</a:t>
            </a:r>
          </a:p>
        </p:txBody>
      </p:sp>
    </p:spTree>
    <p:extLst>
      <p:ext uri="{BB962C8B-B14F-4D97-AF65-F5344CB8AC3E}">
        <p14:creationId xmlns:p14="http://schemas.microsoft.com/office/powerpoint/2010/main" val="40072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Điều Chúa phán là lời chúc bình an cho dân Người.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0134"/>
            <a:ext cx="354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19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 Giê-su Ki-tô vốn giàu sang phú quý, nhưng đã trở nên khó nghèo, để lấy cái nghèo của mình mà làm cho anh em trở nên giàu có.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391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1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đọc 1</a:t>
            </a:r>
          </a:p>
          <a:p>
            <a:r>
              <a:rPr lang="vi-VN" sz="2400" i="1" dirty="0">
                <a:solidFill>
                  <a:srgbClr val="003399"/>
                </a:solidFill>
              </a:rPr>
              <a:t>Anh em đã nói : Phải có một vua cai trị chúng tôi ! Trong khi chính Đức Chúa, Thiên Chúa của anh em, là Vua anh em</a:t>
            </a:r>
            <a:r>
              <a:rPr lang="vi-VN" sz="2400" i="1" dirty="0" smtClean="0">
                <a:solidFill>
                  <a:srgbClr val="003399"/>
                </a:solidFill>
              </a:rPr>
              <a:t>.</a:t>
            </a:r>
            <a:endParaRPr lang="en-US" sz="2400" i="1" dirty="0" smtClean="0">
              <a:solidFill>
                <a:srgbClr val="003399"/>
              </a:solidFill>
            </a:endParaRPr>
          </a:p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trích sách Thủ lãnh.</a:t>
            </a:r>
          </a:p>
        </p:txBody>
      </p:sp>
    </p:spTree>
    <p:extLst>
      <p:ext uri="{BB962C8B-B14F-4D97-AF65-F5344CB8AC3E}">
        <p14:creationId xmlns:p14="http://schemas.microsoft.com/office/powerpoint/2010/main" val="106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5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Chúa, Ngài tỏ uy lực khiến nhà vua sung sướng.</a:t>
            </a:r>
            <a:endParaRPr lang="en-US" sz="8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278"/>
            <a:ext cx="3228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2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95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Lời Thiên Chúa là lời sống động và hữu hiệu, lời đó phê phán tâm tình cũng như tư tưởng của lòng người.</a:t>
            </a:r>
            <a:endParaRPr lang="en-US" sz="5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</a:rPr>
              <a:t>THỨ NĂM</a:t>
            </a:r>
            <a:br>
              <a:rPr lang="en-US" sz="6000" b="0" dirty="0" smtClean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sz="6000" dirty="0" smtClean="0">
                <a:solidFill>
                  <a:srgbClr val="002060"/>
                </a:solidFill>
              </a:rPr>
              <a:t>SAU CHÚA NHẬT XX 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THƯỜNG NIÊN</a:t>
            </a:r>
            <a:endParaRPr lang="en-US" sz="4800" b="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69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đọc 1</a:t>
            </a:r>
          </a:p>
          <a:p>
            <a:r>
              <a:rPr lang="vi-VN" sz="2400" i="1" dirty="0">
                <a:solidFill>
                  <a:srgbClr val="003399"/>
                </a:solidFill>
              </a:rPr>
              <a:t>Hễ người nào ra khỏi cửa nhà con để đón con, con sẽ dâng người đó làm lễ toàn thiêu.</a:t>
            </a:r>
            <a:endParaRPr lang="en-US" sz="2400" i="1" dirty="0" smtClean="0">
              <a:solidFill>
                <a:srgbClr val="003399"/>
              </a:solidFill>
            </a:endParaRPr>
          </a:p>
          <a:p>
            <a:r>
              <a:rPr lang="vi-VN" sz="28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2800" dirty="0">
                <a:solidFill>
                  <a:srgbClr val="C0504D">
                    <a:lumMod val="75000"/>
                  </a:srgbClr>
                </a:solidFill>
              </a:rPr>
              <a:t>trích sách Thủ lãnh.</a:t>
            </a:r>
          </a:p>
        </p:txBody>
      </p:sp>
    </p:spTree>
    <p:extLst>
      <p:ext uri="{BB962C8B-B14F-4D97-AF65-F5344CB8AC3E}">
        <p14:creationId xmlns:p14="http://schemas.microsoft.com/office/powerpoint/2010/main" val="23239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5931"/>
            <a:ext cx="9144000" cy="3790949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rgbClr val="002060"/>
                </a:solidFill>
              </a:rPr>
              <a:t>Lạy Chúa, này con xin đến để thực thi ý Ngài.</a:t>
            </a:r>
            <a:endParaRPr lang="en-US" sz="80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1" y="360610"/>
            <a:ext cx="4543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2168"/>
            <a:ext cx="211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err="1">
                <a:solidFill>
                  <a:srgbClr val="C00000"/>
                </a:solidFill>
                <a:ea typeface="+mj-ea"/>
                <a:cs typeface="+mj-cs"/>
              </a:rPr>
              <a:t>Đáp</a:t>
            </a:r>
            <a:r>
              <a:rPr lang="en-US" sz="4800" u="sng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sz="4800" u="sng" dirty="0" err="1">
                <a:solidFill>
                  <a:srgbClr val="C00000"/>
                </a:solidFill>
                <a:ea typeface="+mj-ea"/>
                <a:cs typeface="+mj-cs"/>
              </a:rPr>
              <a:t>ca</a:t>
            </a:r>
            <a:r>
              <a:rPr lang="en-US" sz="4800" u="sng" dirty="0">
                <a:solidFill>
                  <a:srgbClr val="C00000"/>
                </a:solidFill>
                <a:ea typeface="+mj-ea"/>
                <a:cs typeface="+mj-cs"/>
              </a:rPr>
              <a:t>: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19151"/>
            <a:ext cx="9144000" cy="33528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Ngày hôm nay, anh em chớ cứng </a:t>
            </a:r>
            <a:r>
              <a:rPr lang="vi-VN" sz="6000" dirty="0" smtClean="0">
                <a:solidFill>
                  <a:srgbClr val="002060"/>
                </a:solidFill>
              </a:rPr>
              <a:t>lòng,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vi-VN" sz="6000" dirty="0" smtClean="0">
                <a:solidFill>
                  <a:srgbClr val="002060"/>
                </a:solidFill>
              </a:rPr>
              <a:t>nhưng </a:t>
            </a:r>
            <a:r>
              <a:rPr lang="vi-VN" sz="6000" dirty="0">
                <a:solidFill>
                  <a:srgbClr val="002060"/>
                </a:solidFill>
              </a:rPr>
              <a:t>hãy nghe tiếng Chúa.</a:t>
            </a:r>
            <a:endParaRPr lang="en-US" sz="6000" b="0" u="sng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5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>
                <a:solidFill>
                  <a:srgbClr val="C00000"/>
                </a:solidFill>
                <a:ea typeface="+mj-ea"/>
                <a:cs typeface="+mj-cs"/>
              </a:rPr>
              <a:t>Alleluia-alleluia: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248150"/>
            <a:ext cx="2130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>
                <a:solidFill>
                  <a:srgbClr val="C00000"/>
                </a:solidFill>
                <a:ea typeface="+mj-ea"/>
                <a:cs typeface="+mj-cs"/>
              </a:rPr>
              <a:t>Alleluia.</a:t>
            </a:r>
            <a:endParaRPr lang="en-US" sz="1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89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4000" dirty="0">
                <a:solidFill>
                  <a:srgbClr val="C0504D">
                    <a:lumMod val="75000"/>
                  </a:srgbClr>
                </a:solidFill>
              </a:rPr>
              <a:t>đọc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Một người con đã được ban tặng cho ta.</a:t>
            </a:r>
          </a:p>
          <a:p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</a:rPr>
              <a:t>Bài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</a:rPr>
              <a:t>trích sách ngôn sứ I-sai-a.</a:t>
            </a:r>
            <a:endParaRPr lang="vi-V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324350"/>
          </a:xfrm>
        </p:spPr>
        <p:txBody>
          <a:bodyPr anchor="ctr" anchorCtr="0">
            <a:normAutofit fontScale="92500"/>
          </a:bodyPr>
          <a:lstStyle/>
          <a:p>
            <a:pPr algn="just"/>
            <a:r>
              <a:rPr lang="vi-VN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Chúc tụng danh thánh 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Chúa,</a:t>
            </a:r>
            <a:r>
              <a:rPr lang="en-US" sz="8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tự </a:t>
            </a:r>
            <a:r>
              <a:rPr lang="vi-VN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giờ đây cho đến mãi muôn đời !</a:t>
            </a:r>
            <a:endParaRPr lang="en-US" sz="8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3" y="319278"/>
            <a:ext cx="384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Kính chào Đức Ma-ri-a, Mẹ đầy ân sủng, Thiên Chúa ở cùng Mẹ, Mẹ có phúc hơn mọi người phụ nữ.</a:t>
            </a:r>
            <a:endParaRPr lang="en-US" sz="6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89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C0504D">
                    <a:lumMod val="75000"/>
                  </a:srgbClr>
                </a:solidFill>
              </a:rPr>
              <a:t>Bài </a:t>
            </a:r>
            <a:r>
              <a:rPr lang="vi-VN" sz="4000" dirty="0">
                <a:solidFill>
                  <a:srgbClr val="C0504D">
                    <a:lumMod val="75000"/>
                  </a:srgbClr>
                </a:solidFill>
              </a:rPr>
              <a:t>đọc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Đức Chúa đã không để cho bà phải thiếu người bảo tồn dòng dõi. Đó là cha của ông Gie-sê, là ông nội vua Đa-vít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vi-VN" sz="3600" i="1" dirty="0">
              <a:solidFill>
                <a:srgbClr val="003399"/>
              </a:solidFill>
            </a:endParaRPr>
          </a:p>
          <a:p>
            <a:r>
              <a:rPr lang="vi-VN" sz="3600" dirty="0">
                <a:solidFill>
                  <a:schemeClr val="accent6">
                    <a:lumMod val="50000"/>
                  </a:schemeClr>
                </a:solidFill>
              </a:rPr>
              <a:t>Bài trích sách Rút.</a:t>
            </a:r>
            <a:endParaRPr lang="vi-V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Đó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chính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lộc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dành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kẻ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kính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sợ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87" y="328422"/>
            <a:ext cx="3000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chỉ có một Cha là Cha trên trời ; anh em chỉ có một vị lãnh đạo là Đức Ki-tô.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4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6189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715</Words>
  <Application>Microsoft Office PowerPoint</Application>
  <PresentationFormat>On-screen Show (16:9)</PresentationFormat>
  <Paragraphs>85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Office Theme</vt:lpstr>
      <vt:lpstr>1_Office Theme</vt:lpstr>
      <vt:lpstr>2_Office Theme</vt:lpstr>
      <vt:lpstr>6_Office Theme</vt:lpstr>
      <vt:lpstr>9_Office Theme</vt:lpstr>
      <vt:lpstr>8_Office Theme</vt:lpstr>
      <vt:lpstr>14_Office Theme</vt:lpstr>
      <vt:lpstr>16_Office Theme</vt:lpstr>
      <vt:lpstr>13_Office Theme</vt:lpstr>
      <vt:lpstr>31_Office Theme</vt:lpstr>
      <vt:lpstr>36_Office Theme</vt:lpstr>
      <vt:lpstr>37_Office Theme</vt:lpstr>
      <vt:lpstr>3_Office Theme</vt:lpstr>
      <vt:lpstr>4_Office Theme</vt:lpstr>
      <vt:lpstr>10_Office Theme</vt:lpstr>
      <vt:lpstr>11_Office Theme</vt:lpstr>
      <vt:lpstr>5_Office Theme</vt:lpstr>
      <vt:lpstr>7_Office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SAU CHÚA NHẬT XX  THƯỜNG NIÊN</vt:lpstr>
      <vt:lpstr>PowerPoint Presentation</vt:lpstr>
      <vt:lpstr>PowerPoint Presentation</vt:lpstr>
      <vt:lpstr>PowerPoint Presentation</vt:lpstr>
      <vt:lpstr>Lạy Chúa, này con xin đến để thực thi ý Ngài.</vt:lpstr>
      <vt:lpstr>Ngày hôm nay, anh em chớ cứng lòng, nhưng hãy nghe tiếng Chúa.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72</cp:revision>
  <dcterms:created xsi:type="dcterms:W3CDTF">2022-10-30T00:36:35Z</dcterms:created>
  <dcterms:modified xsi:type="dcterms:W3CDTF">2025-07-10T01:14:40Z</dcterms:modified>
</cp:coreProperties>
</file>