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772" r:id="rId5"/>
    <p:sldMasterId id="2147483784" r:id="rId6"/>
    <p:sldMasterId id="2147483796" r:id="rId7"/>
    <p:sldMasterId id="2147483852" r:id="rId8"/>
    <p:sldMasterId id="2147483888" r:id="rId9"/>
    <p:sldMasterId id="2147483900" r:id="rId10"/>
    <p:sldMasterId id="2147483912" r:id="rId11"/>
    <p:sldMasterId id="2147483920" r:id="rId12"/>
    <p:sldMasterId id="2147483932" r:id="rId13"/>
    <p:sldMasterId id="2147483940" r:id="rId14"/>
    <p:sldMasterId id="2147483952" r:id="rId15"/>
    <p:sldMasterId id="2147483964" r:id="rId16"/>
  </p:sldMasterIdLst>
  <p:notesMasterIdLst>
    <p:notesMasterId r:id="rId102"/>
  </p:notesMasterIdLst>
  <p:sldIdLst>
    <p:sldId id="323" r:id="rId17"/>
    <p:sldId id="9672" r:id="rId18"/>
    <p:sldId id="9670" r:id="rId19"/>
    <p:sldId id="9671" r:id="rId20"/>
    <p:sldId id="9636" r:id="rId21"/>
    <p:sldId id="9637" r:id="rId22"/>
    <p:sldId id="9638" r:id="rId23"/>
    <p:sldId id="9639" r:id="rId24"/>
    <p:sldId id="9640" r:id="rId25"/>
    <p:sldId id="9641" r:id="rId26"/>
    <p:sldId id="9673" r:id="rId27"/>
    <p:sldId id="316" r:id="rId28"/>
    <p:sldId id="9548" r:id="rId29"/>
    <p:sldId id="317" r:id="rId30"/>
    <p:sldId id="9629" r:id="rId31"/>
    <p:sldId id="370" r:id="rId32"/>
    <p:sldId id="9630" r:id="rId33"/>
    <p:sldId id="9628" r:id="rId34"/>
    <p:sldId id="9631" r:id="rId35"/>
    <p:sldId id="9674" r:id="rId36"/>
    <p:sldId id="9642" r:id="rId37"/>
    <p:sldId id="9643" r:id="rId38"/>
    <p:sldId id="9644" r:id="rId39"/>
    <p:sldId id="9645" r:id="rId40"/>
    <p:sldId id="9646" r:id="rId41"/>
    <p:sldId id="9647" r:id="rId42"/>
    <p:sldId id="9648" r:id="rId43"/>
    <p:sldId id="9649" r:id="rId44"/>
    <p:sldId id="9650" r:id="rId45"/>
    <p:sldId id="9651" r:id="rId46"/>
    <p:sldId id="9652" r:id="rId47"/>
    <p:sldId id="9653" r:id="rId48"/>
    <p:sldId id="9654" r:id="rId49"/>
    <p:sldId id="9655" r:id="rId50"/>
    <p:sldId id="9656" r:id="rId51"/>
    <p:sldId id="9675" r:id="rId52"/>
    <p:sldId id="9679" r:id="rId53"/>
    <p:sldId id="9528" r:id="rId54"/>
    <p:sldId id="9569" r:id="rId55"/>
    <p:sldId id="1124" r:id="rId56"/>
    <p:sldId id="9611" r:id="rId57"/>
    <p:sldId id="1200" r:id="rId58"/>
    <p:sldId id="9612" r:id="rId59"/>
    <p:sldId id="262" r:id="rId60"/>
    <p:sldId id="9412" r:id="rId61"/>
    <p:sldId id="9676" r:id="rId62"/>
    <p:sldId id="9657" r:id="rId63"/>
    <p:sldId id="9658" r:id="rId64"/>
    <p:sldId id="9659" r:id="rId65"/>
    <p:sldId id="9660" r:id="rId66"/>
    <p:sldId id="9661" r:id="rId67"/>
    <p:sldId id="9662" r:id="rId68"/>
    <p:sldId id="9663" r:id="rId69"/>
    <p:sldId id="9664" r:id="rId70"/>
    <p:sldId id="9665" r:id="rId71"/>
    <p:sldId id="9666" r:id="rId72"/>
    <p:sldId id="9667" r:id="rId73"/>
    <p:sldId id="9668" r:id="rId74"/>
    <p:sldId id="9669" r:id="rId75"/>
    <p:sldId id="9414" r:id="rId76"/>
    <p:sldId id="341" r:id="rId77"/>
    <p:sldId id="9425" r:id="rId78"/>
    <p:sldId id="342" r:id="rId79"/>
    <p:sldId id="9632" r:id="rId80"/>
    <p:sldId id="9554" r:id="rId81"/>
    <p:sldId id="9633" r:id="rId82"/>
    <p:sldId id="9634" r:id="rId83"/>
    <p:sldId id="336" r:id="rId84"/>
    <p:sldId id="367" r:id="rId85"/>
    <p:sldId id="346" r:id="rId86"/>
    <p:sldId id="2187" r:id="rId87"/>
    <p:sldId id="9369" r:id="rId88"/>
    <p:sldId id="9504" r:id="rId89"/>
    <p:sldId id="9615" r:id="rId90"/>
    <p:sldId id="9543" r:id="rId91"/>
    <p:sldId id="9616" r:id="rId92"/>
    <p:sldId id="9588" r:id="rId93"/>
    <p:sldId id="9617" r:id="rId94"/>
    <p:sldId id="9492" r:id="rId95"/>
    <p:sldId id="9678" r:id="rId96"/>
    <p:sldId id="360" r:id="rId97"/>
    <p:sldId id="361" r:id="rId98"/>
    <p:sldId id="9599" r:id="rId99"/>
    <p:sldId id="9635" r:id="rId100"/>
    <p:sldId id="9677"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0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61561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87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385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614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46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9381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9262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783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6962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071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7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184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643624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136014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7480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296050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26679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985821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472106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5662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36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7450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7535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8265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176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3285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066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657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9023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8202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6041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078058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43037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238778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63188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626332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977604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8680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9880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123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283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5805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5433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905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1413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538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9252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1780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860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9165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784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836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2433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9517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452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1338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452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0156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871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3539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03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811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552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621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2512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4476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228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9279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420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53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11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288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232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931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9281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506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7061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8945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7243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7964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00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7/22/2025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7/22/2025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9044898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1964430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99715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3148237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38076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25321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621209"/>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9427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6.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6.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6.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6.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8.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6.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6.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8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6.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6.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5534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401141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0185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Hát</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Lên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Bài</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Ca</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Hát lên bài ca (hỡi ngàn dân) hãy hát lên bài ca chúc tụng Thiên Chúa. Sáng trong niềm tin (một niềm tin), khắp thế nhân chung tiếng hoan ca dâng Chúa thiên đình.</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79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solidFill>
                  <a:schemeClr val="bg1"/>
                </a:solidFill>
                <a:effectLst/>
                <a:latin typeface="+mj-lt"/>
                <a:cs typeface="Times New Roman" panose="02020603050405020304" pitchFamily="18" charset="0"/>
              </a:rPr>
              <a:t> </a:t>
            </a:r>
            <a:r>
              <a:rPr lang="vi-VN" sz="4800" b="0" dirty="0" smtClean="0">
                <a:solidFill>
                  <a:schemeClr val="bg1"/>
                </a:solidFill>
                <a:effectLst/>
                <a:latin typeface="+mj-lt"/>
              </a:rPr>
              <a:t>Về </a:t>
            </a:r>
            <a:r>
              <a:rPr lang="vi-VN" sz="4800" b="0" dirty="0">
                <a:solidFill>
                  <a:schemeClr val="bg1"/>
                </a:solidFill>
                <a:effectLst/>
                <a:latin typeface="+mj-lt"/>
              </a:rPr>
              <a:t>đây muôn người, nhạc tấu vang trời, cùng hát muôn lời hòa tiếng nơi nơi, tung hô Chúa. Trong nắng ban mai, hoa lá khoe tươi, chim hót vui say muôn khúc tân ca mau vang xa.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Hát lên bài ca (hỡi ngàn dân) hãy hát lên bài ca chúc tụng Thiên Chúa. Sáng trong niềm tin (một niềm tin), khắp thế nhân chung tiếng hoan ca dâng Chúa thiên đình.</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8583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latin typeface="+mj-lt"/>
                <a:cs typeface="Times New Roman" pitchFamily="18" charset="0"/>
              </a:rPr>
              <a:t>Tk2</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800" b="0" dirty="0" smtClean="0">
                <a:solidFill>
                  <a:schemeClr val="bg1"/>
                </a:solidFill>
                <a:effectLst/>
                <a:latin typeface="+mj-lt"/>
              </a:rPr>
              <a:t>Về </a:t>
            </a:r>
            <a:r>
              <a:rPr lang="vi-VN" sz="4800" b="0" dirty="0">
                <a:solidFill>
                  <a:schemeClr val="bg1"/>
                </a:solidFill>
                <a:effectLst/>
                <a:latin typeface="+mj-lt"/>
              </a:rPr>
              <a:t>đây muôn người, nhạc tấu vang trời, cùng hát muôn lời hòa tiếng nơi nơi, tung hô Chúa. Trong bóng đêm thanh, tinh tú long lanh, mây gió đưa nhanh muôn khúc tân ca mau vang xa.</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Hát lên bài ca (hỡi ngàn dân) hãy hát lên bài ca chúc tụng Thiên Chúa. Sáng trong niềm tin (một niềm tin), khắp thế nhân chung tiếng hoan ca dâng Chúa thiên đình.</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85833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4800" b="0" u="sng" dirty="0" smtClean="0">
                <a:solidFill>
                  <a:srgbClr val="FFFF00"/>
                </a:solidFill>
                <a:effectLst/>
                <a:latin typeface="+mj-lt"/>
                <a:cs typeface="Times New Roman" pitchFamily="18" charset="0"/>
              </a:rPr>
              <a:t>Tk3</a:t>
            </a:r>
            <a:r>
              <a:rPr lang="vi-VN" sz="4800" b="0" u="sng" dirty="0" smtClean="0">
                <a:solidFill>
                  <a:srgbClr val="FFFF00"/>
                </a:solidFill>
                <a:effectLst/>
                <a:latin typeface="+mj-lt"/>
                <a:cs typeface="Times New Roman" pitchFamily="18" charset="0"/>
              </a:rPr>
              <a:t>:</a:t>
            </a:r>
            <a:r>
              <a:rPr lang="vi-VN"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rPr>
              <a:t>Về </a:t>
            </a:r>
            <a:r>
              <a:rPr lang="vi-VN" sz="4800" b="0" dirty="0">
                <a:solidFill>
                  <a:schemeClr val="bg1"/>
                </a:solidFill>
                <a:effectLst/>
                <a:latin typeface="+mj-lt"/>
              </a:rPr>
              <a:t>đây muôn người, nhạc tấu vang trời, cùng hát muôn lời hòa tiếng nơi nơi, tung hô Chúa. Trong ánh xuân tươi, trong gió đông tàn qua khắp không gian muôn khúc tân ca mau vang xa.</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3312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Hát lên bài ca (hỡi ngàn dân) hãy hát lên bài ca chúc tụng Thiên Chúa. Sáng trong niềm tin (một niềm tin), khắp thế nhân chung tiếng hoan ca dâng Chúa thiên đình.</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85833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1200150"/>
            <a:ext cx="9144000" cy="2209800"/>
          </a:xfrm>
        </p:spPr>
        <p:txBody>
          <a:bodyPr>
            <a:normAutofit/>
          </a:bodyPr>
          <a:lstStyle/>
          <a:p>
            <a:pPr>
              <a:lnSpc>
                <a:spcPct val="110000"/>
              </a:lnSpc>
            </a:pPr>
            <a:r>
              <a:rPr lang="en-US" altLang="en-US" sz="4400" b="0" dirty="0" smtClean="0">
                <a:solidFill>
                  <a:srgbClr val="FFFF00"/>
                </a:solidFill>
                <a:effectLst/>
                <a:latin typeface="+mj-lt"/>
                <a:cs typeface="Times New Roman" panose="02020603050405020304" pitchFamily="18" charset="0"/>
              </a:rPr>
              <a:t>TẬP HÁT CỘNG ĐOÀN</a:t>
            </a:r>
            <a:endParaRPr lang="en-US" altLang="en-US" sz="9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9654778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0185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09993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53842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6486293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456177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877855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5155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12620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75466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495190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endParaRPr lang="en-US" altLang="en-US" sz="1600" b="0" u="sng" dirty="0">
              <a:solidFill>
                <a:srgbClr val="FFFF00"/>
              </a:solidFill>
              <a:effectLst/>
              <a:latin typeface="+mj-lt"/>
              <a:cs typeface="Times New Roman" panose="02020603050405020304" pitchFamily="18" charset="0"/>
            </a:endParaRPr>
          </a:p>
          <a:p>
            <a:pPr algn="just" fontAlgn="base"/>
            <a:r>
              <a:rPr lang="en-US" altLang="en-US" sz="7800" b="0" u="sng" dirty="0" err="1" smtClean="0">
                <a:solidFill>
                  <a:srgbClr val="FFFF00"/>
                </a:solidFill>
                <a:effectLst/>
                <a:latin typeface="+mj-lt"/>
                <a:cs typeface="Times New Roman" panose="02020603050405020304" pitchFamily="18" charset="0"/>
              </a:rPr>
              <a:t>Đk</a:t>
            </a:r>
            <a:r>
              <a:rPr lang="en-US" altLang="en-US" sz="7800" b="0" u="sng" dirty="0">
                <a:solidFill>
                  <a:srgbClr val="FFFF00"/>
                </a:solidFill>
                <a:effectLst/>
                <a:latin typeface="+mj-lt"/>
                <a:cs typeface="Times New Roman" panose="02020603050405020304" pitchFamily="18" charset="0"/>
              </a:rPr>
              <a:t>:</a:t>
            </a:r>
            <a:r>
              <a:rPr lang="en-US" altLang="en-US" sz="4400" b="0" dirty="0">
                <a:solidFill>
                  <a:schemeClr val="bg1"/>
                </a:solidFill>
                <a:effectLst/>
                <a:latin typeface="+mj-lt"/>
                <a:cs typeface="Times New Roman" panose="02020603050405020304" pitchFamily="18" charset="0"/>
              </a:rPr>
              <a:t> </a:t>
            </a:r>
            <a:r>
              <a:rPr lang="vi-VN" sz="8600" b="0" dirty="0">
                <a:solidFill>
                  <a:schemeClr val="bg1"/>
                </a:solidFill>
                <a:effectLst/>
                <a:latin typeface="+mj-lt"/>
              </a:rPr>
              <a:t>Lạy Chúa xin mau mau đến cứu độ con</a:t>
            </a:r>
            <a:r>
              <a:rPr lang="vi-VN" sz="8600" b="0" dirty="0" smtClean="0">
                <a:solidFill>
                  <a:schemeClr val="bg1"/>
                </a:solidFill>
                <a:effectLst/>
                <a:latin typeface="+mj-lt"/>
              </a:rPr>
              <a:t>.</a:t>
            </a:r>
            <a:endParaRPr lang="en-US" alt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2390611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605783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13470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777950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806893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882574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4443146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0185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 y="0"/>
            <a:ext cx="9142375" cy="5143500"/>
          </a:xfrm>
          <a:prstGeom prst="rect">
            <a:avLst/>
          </a:prstGeom>
        </p:spPr>
      </p:pic>
    </p:spTree>
    <p:extLst>
      <p:ext uri="{BB962C8B-B14F-4D97-AF65-F5344CB8AC3E}">
        <p14:creationId xmlns:p14="http://schemas.microsoft.com/office/powerpoint/2010/main" val="138917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endParaRPr lang="en-US" altLang="en-US" sz="1600" b="0" u="sng" dirty="0">
              <a:solidFill>
                <a:srgbClr val="FFFF00"/>
              </a:solidFill>
              <a:effectLst/>
              <a:latin typeface="+mj-lt"/>
              <a:cs typeface="Times New Roman" panose="02020603050405020304" pitchFamily="18" charset="0"/>
            </a:endParaRPr>
          </a:p>
          <a:p>
            <a:pPr>
              <a:lnSpc>
                <a:spcPct val="110000"/>
              </a:lnSpc>
            </a:pPr>
            <a:r>
              <a:rPr lang="en-US" altLang="en-US" sz="6600" b="0" dirty="0" err="1">
                <a:solidFill>
                  <a:srgbClr val="FFFF00"/>
                </a:solidFill>
                <a:effectLst/>
                <a:latin typeface="+mj-lt"/>
                <a:cs typeface="Times New Roman" panose="02020603050405020304" pitchFamily="18" charset="0"/>
              </a:rPr>
              <a:t>Thánh</a:t>
            </a:r>
            <a:r>
              <a:rPr lang="en-US" altLang="en-US" sz="6600" b="0" dirty="0">
                <a:solidFill>
                  <a:srgbClr val="FFFF00"/>
                </a:solidFill>
                <a:effectLst/>
                <a:latin typeface="+mj-lt"/>
                <a:cs typeface="Times New Roman" panose="02020603050405020304" pitchFamily="18" charset="0"/>
              </a:rPr>
              <a:t> </a:t>
            </a:r>
            <a:r>
              <a:rPr lang="en-US" altLang="en-US" sz="6600" b="0" dirty="0" err="1">
                <a:solidFill>
                  <a:srgbClr val="FFFF00"/>
                </a:solidFill>
                <a:effectLst/>
                <a:latin typeface="+mj-lt"/>
                <a:cs typeface="Times New Roman" panose="02020603050405020304" pitchFamily="18" charset="0"/>
              </a:rPr>
              <a:t>Vịnh</a:t>
            </a:r>
            <a:r>
              <a:rPr lang="en-US" altLang="en-US" sz="6600" b="0" dirty="0">
                <a:solidFill>
                  <a:srgbClr val="FFFF00"/>
                </a:solidFill>
                <a:effectLst/>
                <a:latin typeface="+mj-lt"/>
                <a:cs typeface="Times New Roman" panose="02020603050405020304" pitchFamily="18" charset="0"/>
              </a:rPr>
              <a:t> 39</a:t>
            </a:r>
          </a:p>
          <a:p>
            <a:pPr>
              <a:lnSpc>
                <a:spcPct val="110000"/>
              </a:lnSpc>
            </a:pPr>
            <a:r>
              <a:rPr lang="en-US" altLang="en-US" sz="6600" b="0" dirty="0" err="1">
                <a:solidFill>
                  <a:srgbClr val="FFFF00"/>
                </a:solidFill>
                <a:effectLst/>
                <a:latin typeface="+mj-lt"/>
                <a:cs typeface="Times New Roman" panose="02020603050405020304" pitchFamily="18" charset="0"/>
              </a:rPr>
              <a:t>Lm</a:t>
            </a:r>
            <a:r>
              <a:rPr lang="en-US" altLang="en-US" sz="6600" b="0" dirty="0">
                <a:solidFill>
                  <a:srgbClr val="FFFF00"/>
                </a:solidFill>
                <a:effectLst/>
                <a:latin typeface="+mj-lt"/>
                <a:cs typeface="Times New Roman" panose="02020603050405020304" pitchFamily="18" charset="0"/>
              </a:rPr>
              <a:t> Kim Long</a:t>
            </a:r>
          </a:p>
          <a:p>
            <a:pPr>
              <a:lnSpc>
                <a:spcPct val="110000"/>
              </a:lnSpc>
            </a:pPr>
            <a:r>
              <a:rPr lang="en-US" altLang="en-US" sz="6600" b="0" dirty="0">
                <a:solidFill>
                  <a:schemeClr val="bg1"/>
                </a:solidFill>
                <a:effectLst/>
                <a:latin typeface="+mj-lt"/>
                <a:cs typeface="Times New Roman" panose="02020603050405020304" pitchFamily="18" charset="0"/>
              </a:rPr>
              <a:t>(2 </a:t>
            </a:r>
            <a:r>
              <a:rPr lang="en-US" altLang="en-US" sz="6600" b="0" dirty="0" err="1">
                <a:solidFill>
                  <a:schemeClr val="bg1"/>
                </a:solidFill>
                <a:effectLst/>
                <a:latin typeface="+mj-lt"/>
                <a:cs typeface="Times New Roman" panose="02020603050405020304" pitchFamily="18" charset="0"/>
              </a:rPr>
              <a:t>câu</a:t>
            </a:r>
            <a:r>
              <a:rPr lang="en-US" altLang="en-US" sz="6600" b="0" dirty="0">
                <a:solidFill>
                  <a:schemeClr val="bg1"/>
                </a:solidFill>
                <a:effectLst/>
                <a:latin typeface="+mj-lt"/>
                <a:cs typeface="Times New Roman" panose="02020603050405020304" pitchFamily="18" charset="0"/>
              </a:rPr>
              <a:t>)</a:t>
            </a:r>
            <a:endParaRPr lang="en-US" altLang="en-US" sz="5400" b="0" dirty="0">
              <a:solidFill>
                <a:schemeClr val="bg1"/>
              </a:solidFill>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endParaRPr lang="en-US" altLang="en-US" sz="1600" b="0" u="sng" dirty="0">
              <a:solidFill>
                <a:srgbClr val="FFFF00"/>
              </a:solidFill>
              <a:effectLst/>
              <a:latin typeface="+mj-lt"/>
              <a:cs typeface="Times New Roman" panose="02020603050405020304" pitchFamily="18" charset="0"/>
            </a:endParaRPr>
          </a:p>
          <a:p>
            <a:pPr algn="just" fontAlgn="base"/>
            <a:r>
              <a:rPr lang="en-US" altLang="en-US" sz="7800" b="0" u="sng" dirty="0" err="1" smtClean="0">
                <a:solidFill>
                  <a:srgbClr val="FFFF00"/>
                </a:solidFill>
                <a:effectLst/>
                <a:latin typeface="+mj-lt"/>
                <a:cs typeface="Times New Roman" panose="02020603050405020304" pitchFamily="18" charset="0"/>
              </a:rPr>
              <a:t>Đk</a:t>
            </a:r>
            <a:r>
              <a:rPr lang="en-US" altLang="en-US" sz="7800" b="0" u="sng" dirty="0">
                <a:solidFill>
                  <a:srgbClr val="FFFF00"/>
                </a:solidFill>
                <a:effectLst/>
                <a:latin typeface="+mj-lt"/>
                <a:cs typeface="Times New Roman" panose="02020603050405020304" pitchFamily="18" charset="0"/>
              </a:rPr>
              <a:t>:</a:t>
            </a:r>
            <a:r>
              <a:rPr lang="en-US" altLang="en-US" sz="4400" b="0" dirty="0">
                <a:solidFill>
                  <a:schemeClr val="bg1"/>
                </a:solidFill>
                <a:effectLst/>
                <a:latin typeface="+mj-lt"/>
                <a:cs typeface="Times New Roman" panose="02020603050405020304" pitchFamily="18" charset="0"/>
              </a:rPr>
              <a:t> </a:t>
            </a:r>
            <a:r>
              <a:rPr lang="vi-VN" sz="8600" b="0" dirty="0">
                <a:solidFill>
                  <a:schemeClr val="bg1"/>
                </a:solidFill>
                <a:effectLst/>
                <a:latin typeface="+mj-lt"/>
              </a:rPr>
              <a:t>Lạy Chúa xin mau mau đến cứu độ con</a:t>
            </a:r>
            <a:r>
              <a:rPr lang="vi-VN" sz="8600" b="0" dirty="0" smtClean="0">
                <a:solidFill>
                  <a:schemeClr val="bg1"/>
                </a:solidFill>
                <a:effectLst/>
                <a:latin typeface="+mj-lt"/>
              </a:rPr>
              <a:t>.</a:t>
            </a:r>
            <a:endParaRPr lang="en-US" alt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0410579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nói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của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thì</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nghe</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tiếng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biết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theo</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a:t>
            </a:r>
            <a:endParaRPr lang="en-US" sz="1234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5943600" y="4324350"/>
            <a:ext cx="2459736" cy="707886"/>
          </a:xfrm>
          <a:prstGeom prst="rect">
            <a:avLst/>
          </a:prstGeom>
          <a:noFill/>
        </p:spPr>
        <p:txBody>
          <a:bodyPr wrap="square" rtlCol="0">
            <a:spAutoFit/>
          </a:bodyPr>
          <a:lstStyle/>
          <a:p>
            <a:pPr algn="r"/>
            <a:r>
              <a:rPr lang="en-US" sz="4000" u="sng" dirty="0" smtClean="0">
                <a:solidFill>
                  <a:srgbClr val="FFFF00"/>
                </a:solidFill>
                <a:cs typeface="Times New Roman" pitchFamily="18" charset="0"/>
              </a:rPr>
              <a:t>Alleluia.</a:t>
            </a:r>
            <a:r>
              <a:rPr lang="en-US" sz="4000" dirty="0" smtClean="0">
                <a:solidFill>
                  <a:srgbClr val="FFFF00"/>
                </a:solidFill>
                <a:cs typeface="Times New Roman" pitchFamily="18" charset="0"/>
              </a:rPr>
              <a:t> </a:t>
            </a:r>
            <a:endParaRPr lang="en-US" sz="4000" dirty="0">
              <a:solidFill>
                <a:srgbClr val="FFFF00"/>
              </a:solidFill>
              <a:cs typeface="Times New Roman" pitchFamily="18" charset="0"/>
            </a:endParaRPr>
          </a:p>
        </p:txBody>
      </p:sp>
    </p:spTree>
    <p:extLst>
      <p:ext uri="{BB962C8B-B14F-4D97-AF65-F5344CB8AC3E}">
        <p14:creationId xmlns:p14="http://schemas.microsoft.com/office/powerpoint/2010/main" val="3373694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Autofit/>
          </a:bodyPr>
          <a:lstStyle/>
          <a:p>
            <a:pPr algn="just" fontAlgn="base"/>
            <a:r>
              <a:rPr lang="en-US" altLang="en-US" sz="4800" b="0" u="sng" dirty="0" smtClean="0">
                <a:solidFill>
                  <a:srgbClr val="FFFF00"/>
                </a:solidFill>
                <a:effectLst/>
                <a:latin typeface="+mj-lt"/>
                <a:cs typeface="Times New Roman" panose="02020603050405020304" pitchFamily="18" charset="0"/>
              </a:rPr>
              <a:t>Tk1</a:t>
            </a:r>
            <a:r>
              <a:rPr lang="en-US" altLang="en-US" sz="4800" b="0" u="sng" dirty="0">
                <a:solidFill>
                  <a:srgbClr val="FFFF00"/>
                </a:solidFill>
                <a:effectLst/>
                <a:latin typeface="+mj-lt"/>
                <a:cs typeface="Times New Roman" panose="02020603050405020304" pitchFamily="18" charset="0"/>
              </a:rPr>
              <a:t>:</a:t>
            </a:r>
            <a:r>
              <a:rPr lang="en-US" altLang="en-US" sz="2400"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rPr>
              <a:t>Tôi hằng trông đợi hết lòng ở nơi Chúa, nên Ngài cúi mình nghe tôi. Kéo tôi thoát khỏi hố diệt vong, qua những vũng lầy, kiên cường đi nhịp chân trên đá</a:t>
            </a:r>
            <a:r>
              <a:rPr lang="vi-VN" sz="5400" b="0" dirty="0" smtClean="0">
                <a:solidFill>
                  <a:schemeClr val="bg1"/>
                </a:solidFill>
                <a:effectLst/>
                <a:latin typeface="+mj-lt"/>
              </a:rPr>
              <a:t>.</a:t>
            </a:r>
            <a:endParaRPr lang="vi-VN" sz="2800" b="0" dirty="0">
              <a:solidFill>
                <a:schemeClr val="bg1"/>
              </a:solidFill>
              <a:effectLst/>
              <a:latin typeface="+mj-lt"/>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endParaRPr lang="en-US" altLang="en-US" sz="1600" b="0" u="sng" dirty="0">
              <a:solidFill>
                <a:srgbClr val="FFFF00"/>
              </a:solidFill>
              <a:effectLst/>
              <a:latin typeface="+mj-lt"/>
              <a:cs typeface="Times New Roman" panose="02020603050405020304" pitchFamily="18" charset="0"/>
            </a:endParaRPr>
          </a:p>
          <a:p>
            <a:pPr algn="just" fontAlgn="base"/>
            <a:r>
              <a:rPr lang="en-US" altLang="en-US" sz="7800" b="0" u="sng" dirty="0" err="1" smtClean="0">
                <a:solidFill>
                  <a:srgbClr val="FFFF00"/>
                </a:solidFill>
                <a:effectLst/>
                <a:latin typeface="+mj-lt"/>
                <a:cs typeface="Times New Roman" panose="02020603050405020304" pitchFamily="18" charset="0"/>
              </a:rPr>
              <a:t>Đk</a:t>
            </a:r>
            <a:r>
              <a:rPr lang="en-US" altLang="en-US" sz="7800" b="0" u="sng" dirty="0">
                <a:solidFill>
                  <a:srgbClr val="FFFF00"/>
                </a:solidFill>
                <a:effectLst/>
                <a:latin typeface="+mj-lt"/>
                <a:cs typeface="Times New Roman" panose="02020603050405020304" pitchFamily="18" charset="0"/>
              </a:rPr>
              <a:t>:</a:t>
            </a:r>
            <a:r>
              <a:rPr lang="en-US" altLang="en-US" sz="4400" b="0" dirty="0">
                <a:solidFill>
                  <a:schemeClr val="bg1"/>
                </a:solidFill>
                <a:effectLst/>
                <a:latin typeface="+mj-lt"/>
                <a:cs typeface="Times New Roman" panose="02020603050405020304" pitchFamily="18" charset="0"/>
              </a:rPr>
              <a:t> </a:t>
            </a:r>
            <a:r>
              <a:rPr lang="vi-VN" sz="8600" b="0" dirty="0">
                <a:solidFill>
                  <a:schemeClr val="bg1"/>
                </a:solidFill>
                <a:effectLst/>
                <a:latin typeface="+mj-lt"/>
              </a:rPr>
              <a:t>Lạy Chúa xin mau mau đến cứu độ con</a:t>
            </a:r>
            <a:r>
              <a:rPr lang="vi-VN" sz="8600" b="0" dirty="0" smtClean="0">
                <a:solidFill>
                  <a:schemeClr val="bg1"/>
                </a:solidFill>
                <a:effectLst/>
                <a:latin typeface="+mj-lt"/>
              </a:rPr>
              <a:t>.</a:t>
            </a:r>
            <a:endParaRPr lang="en-US" alt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3575603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9144000" cy="5143500"/>
          </a:xfrm>
        </p:spPr>
        <p:txBody>
          <a:bodyPr>
            <a:noAutofit/>
          </a:bodyPr>
          <a:lstStyle/>
          <a:p>
            <a:pPr algn="just">
              <a:lnSpc>
                <a:spcPct val="118000"/>
              </a:lnSpc>
            </a:pPr>
            <a:endParaRPr lang="en-US" altLang="en-US" sz="600" b="0" u="sng" dirty="0">
              <a:solidFill>
                <a:srgbClr val="FFFF00"/>
              </a:solidFill>
              <a:effectLst/>
              <a:latin typeface="+mj-lt"/>
              <a:cs typeface="Times New Roman" panose="02020603050405020304" pitchFamily="18" charset="0"/>
            </a:endParaRPr>
          </a:p>
          <a:p>
            <a:pPr algn="just">
              <a:lnSpc>
                <a:spcPct val="118000"/>
              </a:lnSpc>
            </a:pPr>
            <a:r>
              <a:rPr lang="en-US" altLang="en-US" sz="4000" b="0" u="sng" dirty="0">
                <a:solidFill>
                  <a:srgbClr val="FFFF00"/>
                </a:solidFill>
                <a:effectLst/>
                <a:latin typeface="+mj-lt"/>
                <a:cs typeface="Times New Roman" panose="02020603050405020304" pitchFamily="18" charset="0"/>
              </a:rPr>
              <a:t>Tk2:</a:t>
            </a:r>
            <a:r>
              <a:rPr lang="en-US" altLang="en-US" sz="1050" b="0" dirty="0">
                <a:solidFill>
                  <a:srgbClr val="FFFF00"/>
                </a:solidFill>
                <a:effectLst/>
                <a:latin typeface="+mj-lt"/>
                <a:cs typeface="Times New Roman" panose="02020603050405020304" pitchFamily="18" charset="0"/>
              </a:rPr>
              <a:t>  </a:t>
            </a:r>
            <a:r>
              <a:rPr lang="vi-VN" sz="4800" b="0" dirty="0">
                <a:solidFill>
                  <a:schemeClr val="bg1"/>
                </a:solidFill>
                <a:effectLst/>
                <a:latin typeface="+mj-lt"/>
              </a:rPr>
              <a:t>Khiến con mở miệng tiến Ngài bài ca mới, ai nhìn sẽ cậy tin luôn. Đoái trông đến phận khốn cùng đây ơn Chúa cứu độ, xin giải nguy, đừng khoan hoãn nữa</a:t>
            </a:r>
            <a:r>
              <a:rPr lang="vi-VN" sz="4800" b="0" dirty="0" smtClean="0">
                <a:solidFill>
                  <a:schemeClr val="bg1"/>
                </a:solidFill>
                <a:effectLst/>
                <a:latin typeface="+mj-lt"/>
              </a:rPr>
              <a:t>.</a:t>
            </a:r>
            <a:endParaRPr lang="vi-VN" sz="4800" b="0" dirty="0">
              <a:solidFill>
                <a:schemeClr val="bg1"/>
              </a:solidFill>
              <a:effectLst/>
              <a:latin typeface="+mj-lt"/>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endParaRPr lang="en-US" altLang="en-US" sz="1600" b="0" u="sng" dirty="0">
              <a:solidFill>
                <a:srgbClr val="FFFF00"/>
              </a:solidFill>
              <a:effectLst/>
              <a:latin typeface="+mj-lt"/>
              <a:cs typeface="Times New Roman" panose="02020603050405020304" pitchFamily="18" charset="0"/>
            </a:endParaRPr>
          </a:p>
          <a:p>
            <a:pPr algn="just" fontAlgn="base"/>
            <a:r>
              <a:rPr lang="en-US" altLang="en-US" sz="7800" b="0" u="sng" dirty="0" err="1" smtClean="0">
                <a:solidFill>
                  <a:srgbClr val="FFFF00"/>
                </a:solidFill>
                <a:effectLst/>
                <a:latin typeface="+mj-lt"/>
                <a:cs typeface="Times New Roman" panose="02020603050405020304" pitchFamily="18" charset="0"/>
              </a:rPr>
              <a:t>Đk</a:t>
            </a:r>
            <a:r>
              <a:rPr lang="en-US" altLang="en-US" sz="7800" b="0" u="sng" dirty="0">
                <a:solidFill>
                  <a:srgbClr val="FFFF00"/>
                </a:solidFill>
                <a:effectLst/>
                <a:latin typeface="+mj-lt"/>
                <a:cs typeface="Times New Roman" panose="02020603050405020304" pitchFamily="18" charset="0"/>
              </a:rPr>
              <a:t>:</a:t>
            </a:r>
            <a:r>
              <a:rPr lang="en-US" altLang="en-US" sz="4400" b="0" dirty="0">
                <a:solidFill>
                  <a:schemeClr val="bg1"/>
                </a:solidFill>
                <a:effectLst/>
                <a:latin typeface="+mj-lt"/>
                <a:cs typeface="Times New Roman" panose="02020603050405020304" pitchFamily="18" charset="0"/>
              </a:rPr>
              <a:t> </a:t>
            </a:r>
            <a:r>
              <a:rPr lang="vi-VN" sz="8600" b="0" dirty="0">
                <a:solidFill>
                  <a:schemeClr val="bg1"/>
                </a:solidFill>
                <a:effectLst/>
                <a:latin typeface="+mj-lt"/>
              </a:rPr>
              <a:t>Lạy Chúa xin mau mau đến cứu độ con</a:t>
            </a:r>
            <a:r>
              <a:rPr lang="vi-VN" sz="8600" b="0" dirty="0" smtClean="0">
                <a:solidFill>
                  <a:schemeClr val="bg1"/>
                </a:solidFill>
                <a:effectLst/>
                <a:latin typeface="+mj-lt"/>
              </a:rPr>
              <a:t>.</a:t>
            </a:r>
            <a:endParaRPr lang="en-US" alt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317859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nói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của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thì</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nghe</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tiếng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biết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theo</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a:t>
            </a:r>
            <a:endParaRPr lang="en-US" sz="1234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5943600" y="4324350"/>
            <a:ext cx="2459736" cy="707886"/>
          </a:xfrm>
          <a:prstGeom prst="rect">
            <a:avLst/>
          </a:prstGeom>
          <a:noFill/>
        </p:spPr>
        <p:txBody>
          <a:bodyPr wrap="square" rtlCol="0">
            <a:spAutoFit/>
          </a:bodyPr>
          <a:lstStyle/>
          <a:p>
            <a:pPr algn="r"/>
            <a:r>
              <a:rPr lang="en-US" sz="4000" u="sng" dirty="0" smtClean="0">
                <a:solidFill>
                  <a:srgbClr val="FFFF00"/>
                </a:solidFill>
                <a:latin typeface="+mj-lt"/>
                <a:cs typeface="Times New Roman" pitchFamily="18" charset="0"/>
              </a:rPr>
              <a:t>Alleluia.</a:t>
            </a:r>
            <a:r>
              <a:rPr lang="en-US" sz="4000" dirty="0" smtClean="0">
                <a:solidFill>
                  <a:srgbClr val="FFFF00"/>
                </a:solidFill>
                <a:latin typeface="+mj-lt"/>
                <a:cs typeface="Times New Roman" pitchFamily="18" charset="0"/>
              </a:rPr>
              <a:t> </a:t>
            </a:r>
            <a:endParaRPr lang="en-US" sz="4000" dirty="0">
              <a:solidFill>
                <a:srgbClr val="FFFF00"/>
              </a:solidFill>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78981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67234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899886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14924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0438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97353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95970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92867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63337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5012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02045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4139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816764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2184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53984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112531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Lời</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Dâng</a:t>
            </a:r>
            <a:endParaRPr lang="vi-VN" sz="8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b="0" u="sng" dirty="0">
                <a:solidFill>
                  <a:srgbClr val="FFFF00"/>
                </a:solidFill>
                <a:effectLst/>
                <a:latin typeface="+mj-lt"/>
                <a:cs typeface="Times New Roman" pitchFamily="18" charset="0"/>
              </a:rPr>
              <a:t>Tk1:</a:t>
            </a:r>
            <a:r>
              <a:rPr lang="en-US" sz="4700" b="0" dirty="0">
                <a:solidFill>
                  <a:schemeClr val="bg1"/>
                </a:solidFill>
                <a:effectLst/>
                <a:latin typeface="+mj-lt"/>
                <a:cs typeface="Times New Roman" pitchFamily="18" charset="0"/>
              </a:rPr>
              <a:t> </a:t>
            </a:r>
            <a:r>
              <a:rPr lang="vi-VN" sz="4700" b="0" dirty="0">
                <a:effectLst/>
                <a:latin typeface="+mj-lt"/>
              </a:rPr>
              <a:t> </a:t>
            </a:r>
            <a:r>
              <a:rPr lang="vi-VN" sz="4700" b="0" dirty="0" smtClean="0">
                <a:solidFill>
                  <a:schemeClr val="bg1"/>
                </a:solidFill>
                <a:effectLst/>
                <a:latin typeface="+mj-lt"/>
              </a:rPr>
              <a:t>Này </a:t>
            </a:r>
            <a:r>
              <a:rPr lang="vi-VN" sz="4700" b="0" dirty="0">
                <a:solidFill>
                  <a:schemeClr val="bg1"/>
                </a:solidFill>
                <a:effectLst/>
                <a:latin typeface="+mj-lt"/>
              </a:rPr>
              <a:t>tấm bánh thơm, đây ly rượu nồng nàn hương nho mới, xin góp về từ đồng xanh dâng Chúa. Cùng tiến dâng lên tâm tình của muôn con người, là những ước mơ ngày vui đến trong cuộc đời.</a:t>
            </a:r>
            <a:endParaRPr lang="vi-VN"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6000" b="0" dirty="0">
                <a:solidFill>
                  <a:schemeClr val="bg1"/>
                </a:solidFill>
                <a:effectLst/>
                <a:latin typeface="+mj-lt"/>
              </a:rPr>
              <a:t>Xin dâng lên hy lễ mới, này tấm bánh với ly rượu. Xin Cha ban muôn ân phúc tràn lan trên toàn thế giới.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750" b="0" u="sng" dirty="0" smtClean="0">
                <a:solidFill>
                  <a:srgbClr val="FFFF00"/>
                </a:solidFill>
                <a:effectLst/>
                <a:latin typeface="+mj-lt"/>
                <a:cs typeface="Times New Roman" pitchFamily="18" charset="0"/>
              </a:rPr>
              <a:t>**:</a:t>
            </a:r>
            <a:r>
              <a:rPr lang="en-US" sz="5750" b="0" dirty="0" smtClean="0">
                <a:solidFill>
                  <a:schemeClr val="bg1"/>
                </a:solidFill>
                <a:effectLst/>
                <a:latin typeface="+mj-lt"/>
                <a:cs typeface="Times New Roman" pitchFamily="18" charset="0"/>
              </a:rPr>
              <a:t> </a:t>
            </a:r>
            <a:r>
              <a:rPr lang="vi-VN" sz="5750" b="0" dirty="0" smtClean="0">
                <a:solidFill>
                  <a:schemeClr val="bg1"/>
                </a:solidFill>
                <a:effectLst/>
                <a:latin typeface="+mj-lt"/>
              </a:rPr>
              <a:t>Xin </a:t>
            </a:r>
            <a:r>
              <a:rPr lang="vi-VN" sz="5750" b="0" dirty="0">
                <a:solidFill>
                  <a:schemeClr val="bg1"/>
                </a:solidFill>
                <a:effectLst/>
                <a:latin typeface="+mj-lt"/>
              </a:rPr>
              <a:t>dâng Cha bao mơ ước, ngày mai quê hương sẽ rạng ngời. Đời vui tươi thêm những nụ cười. Tháng năm sống trong tình yêu </a:t>
            </a:r>
            <a:r>
              <a:rPr lang="vi-VN" sz="5750" b="0" dirty="0" smtClean="0">
                <a:solidFill>
                  <a:schemeClr val="bg1"/>
                </a:solidFill>
                <a:effectLst/>
                <a:latin typeface="+mj-lt"/>
              </a:rPr>
              <a:t>Người</a:t>
            </a:r>
            <a:r>
              <a:rPr lang="en-US" sz="5750" b="0" dirty="0">
                <a:solidFill>
                  <a:schemeClr val="bg1"/>
                </a:solidFill>
                <a:effectLst/>
                <a:latin typeface="+mj-lt"/>
              </a:rPr>
              <a:t>.</a:t>
            </a:r>
            <a:endParaRPr lang="vi-VN" sz="575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49336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latin typeface="+mj-lt"/>
                <a:cs typeface="Times New Roman" pitchFamily="18" charset="0"/>
              </a:rPr>
              <a:t>Tk2:</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rPr>
              <a:t>Của lễ hôm nay xin góp lại tình người trên thế giới, xin dâng ngàn vạn bàn tay đổi mới. Của lễ hôm nay chính là bằng chứng muôn đời, tình mến sẽ không nhạt phai đắp xây cuộc đời.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75024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6000" b="0" dirty="0">
                <a:solidFill>
                  <a:schemeClr val="bg1"/>
                </a:solidFill>
                <a:effectLst/>
                <a:latin typeface="+mj-lt"/>
              </a:rPr>
              <a:t>Xin dâng lên hy lễ mới, này tấm bánh với ly rượu. Xin Cha ban muôn ân phúc tràn lan trên toàn thế giới.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4211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750" b="0" u="sng" dirty="0" smtClean="0">
                <a:solidFill>
                  <a:srgbClr val="FFFF00"/>
                </a:solidFill>
                <a:effectLst/>
                <a:latin typeface="+mj-lt"/>
                <a:cs typeface="Times New Roman" pitchFamily="18" charset="0"/>
              </a:rPr>
              <a:t>**:</a:t>
            </a:r>
            <a:r>
              <a:rPr lang="en-US" sz="5750" b="0" dirty="0" smtClean="0">
                <a:solidFill>
                  <a:schemeClr val="bg1"/>
                </a:solidFill>
                <a:effectLst/>
                <a:latin typeface="+mj-lt"/>
                <a:cs typeface="Times New Roman" pitchFamily="18" charset="0"/>
              </a:rPr>
              <a:t> </a:t>
            </a:r>
            <a:r>
              <a:rPr lang="vi-VN" sz="5750" b="0" dirty="0" smtClean="0">
                <a:solidFill>
                  <a:schemeClr val="bg1"/>
                </a:solidFill>
                <a:effectLst/>
                <a:latin typeface="+mj-lt"/>
              </a:rPr>
              <a:t>Xin </a:t>
            </a:r>
            <a:r>
              <a:rPr lang="vi-VN" sz="5750" b="0" dirty="0">
                <a:solidFill>
                  <a:schemeClr val="bg1"/>
                </a:solidFill>
                <a:effectLst/>
                <a:latin typeface="+mj-lt"/>
              </a:rPr>
              <a:t>dâng Cha bao mơ ước, ngày mai quê hương sẽ rạng ngời. Đời vui tươi thêm những nụ cười. Tháng năm sống trong tình yêu </a:t>
            </a:r>
            <a:r>
              <a:rPr lang="vi-VN" sz="5750" b="0" dirty="0" smtClean="0">
                <a:solidFill>
                  <a:schemeClr val="bg1"/>
                </a:solidFill>
                <a:effectLst/>
                <a:latin typeface="+mj-lt"/>
              </a:rPr>
              <a:t>Người</a:t>
            </a:r>
            <a:r>
              <a:rPr lang="en-US" sz="5750" b="0" dirty="0">
                <a:solidFill>
                  <a:schemeClr val="bg1"/>
                </a:solidFill>
                <a:effectLst/>
                <a:latin typeface="+mj-lt"/>
              </a:rPr>
              <a:t>.</a:t>
            </a:r>
            <a:endParaRPr lang="vi-VN" sz="575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379192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3" y="0"/>
            <a:ext cx="9030433" cy="514350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058411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Ngọn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Lửa</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Tình</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Yêu</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4000" b="0" dirty="0" err="1">
                <a:solidFill>
                  <a:srgbClr val="FFFF00"/>
                </a:solidFill>
                <a:effectLst/>
                <a:latin typeface="+mj-lt"/>
                <a:cs typeface="Times New Roman" pitchFamily="18" charset="0"/>
              </a:rPr>
              <a:t>Huỳnh</a:t>
            </a:r>
            <a:r>
              <a:rPr lang="en-US" sz="4000" b="0" dirty="0">
                <a:solidFill>
                  <a:srgbClr val="FFFF00"/>
                </a:solidFill>
                <a:effectLst/>
                <a:latin typeface="+mj-lt"/>
                <a:cs typeface="Times New Roman" pitchFamily="18" charset="0"/>
              </a:rPr>
              <a:t> Minh </a:t>
            </a:r>
            <a:r>
              <a:rPr lang="en-US" sz="4000" b="0" dirty="0" err="1">
                <a:solidFill>
                  <a:srgbClr val="FFFF00"/>
                </a:solidFill>
                <a:effectLst/>
                <a:latin typeface="+mj-lt"/>
                <a:cs typeface="Times New Roman" pitchFamily="18" charset="0"/>
              </a:rPr>
              <a:t>Kỳ</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 y="-22860"/>
            <a:ext cx="9144000" cy="5333383"/>
          </a:xfrm>
          <a:prstGeom prst="rect">
            <a:avLst/>
          </a:prstGeom>
          <a:noFill/>
        </p:spPr>
        <p:txBody>
          <a:bodyPr wrap="square" anchor="ctr" anchorCtr="0">
            <a:spAutoFit/>
          </a:bodyPr>
          <a:lstStyle/>
          <a:p>
            <a:pPr algn="just">
              <a:lnSpc>
                <a:spcPct val="120000"/>
              </a:lnSpc>
            </a:pPr>
            <a:r>
              <a:rPr lang="en-US" sz="47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a:t>
            </a:r>
            <a:r>
              <a:rPr lang="en-US" sz="47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700" dirty="0">
                <a:solidFill>
                  <a:schemeClr val="bg1"/>
                </a:solidFill>
                <a:latin typeface="+mj-lt"/>
                <a:cs typeface="Times New Roman" panose="02020603050405020304" pitchFamily="18" charset="0"/>
              </a:rPr>
              <a:t>Thầy đã đến đem lửa xuống cho thế gian và mong muốn ngọn lửa ấy được cháy mãi. Chính phép rửa Thầy phải chịu trong lòng luôn khắc khoải mọi điều ấy sẽ viên toàn</a:t>
            </a:r>
            <a:r>
              <a:rPr lang="vi-VN" sz="4700" dirty="0" smtClean="0">
                <a:solidFill>
                  <a:schemeClr val="bg1"/>
                </a:solidFill>
                <a:latin typeface="+mj-lt"/>
                <a:cs typeface="Times New Roman" panose="02020603050405020304" pitchFamily="18" charset="0"/>
              </a:rPr>
              <a:t>.</a:t>
            </a:r>
            <a:endParaRPr lang="en-US" sz="47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9467"/>
            <a:ext cx="9144000" cy="4339650"/>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Lạy Chúa! Xin đốt lên trong chúng con ngọn lửa tình yêu của Chúa Thánh Thần. Nguyện xin luôn biến đổi muôn cõi lòng bằng chính lửa yêu của Chúa Thánh Thần.</a:t>
            </a:r>
            <a:endParaRPr lang="en-US" sz="4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 y="0"/>
            <a:ext cx="9144000" cy="5224187"/>
          </a:xfrm>
          <a:prstGeom prst="rect">
            <a:avLst/>
          </a:prstGeom>
          <a:noFill/>
        </p:spPr>
        <p:txBody>
          <a:bodyPr wrap="square" anchor="ctr" anchorCtr="0">
            <a:spAutoFit/>
          </a:bodyPr>
          <a:lstStyle/>
          <a:p>
            <a:pPr algn="just">
              <a:lnSpc>
                <a:spcPct val="120000"/>
              </a:lnSpc>
            </a:pPr>
            <a:r>
              <a:rPr lang="en-US" sz="46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a:t>
            </a:r>
            <a:r>
              <a:rPr lang="en-US" sz="4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dirty="0">
                <a:solidFill>
                  <a:schemeClr val="bg1"/>
                </a:solidFill>
                <a:latin typeface="+mj-lt"/>
                <a:cs typeface="Times New Roman" panose="02020603050405020304" pitchFamily="18" charset="0"/>
              </a:rPr>
              <a:t>Điều Chúa muốn qua thử thách thêm vững tin mọi đau khổ sẽ dẫn đến nguồn vinh phúc. Dẫu theo Ngài chịu sỉ nhục nhưng Ngài </a:t>
            </a:r>
            <a:r>
              <a:rPr lang="vi-VN" sz="4600" dirty="0" smtClean="0">
                <a:solidFill>
                  <a:schemeClr val="bg1"/>
                </a:solidFill>
                <a:latin typeface="+mj-lt"/>
                <a:cs typeface="Times New Roman" panose="02020603050405020304" pitchFamily="18" charset="0"/>
              </a:rPr>
              <a:t>hằng </a:t>
            </a:r>
            <a:r>
              <a:rPr lang="vi-VN" sz="4600" dirty="0">
                <a:solidFill>
                  <a:schemeClr val="bg1"/>
                </a:solidFill>
                <a:latin typeface="+mj-lt"/>
                <a:cs typeface="Times New Roman" panose="02020603050405020304" pitchFamily="18" charset="0"/>
              </a:rPr>
              <a:t>mong muốn lòng con mãi sống trung thành</a:t>
            </a:r>
            <a:r>
              <a:rPr lang="vi-VN" sz="4600" dirty="0" smtClean="0">
                <a:solidFill>
                  <a:schemeClr val="bg1"/>
                </a:solidFill>
                <a:latin typeface="+mj-lt"/>
                <a:cs typeface="Times New Roman" panose="02020603050405020304" pitchFamily="18" charset="0"/>
              </a:rPr>
              <a:t>.</a:t>
            </a:r>
            <a:endParaRPr lang="en-US" sz="4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631254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467"/>
            <a:ext cx="9144000" cy="4339650"/>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Lạy Chúa! Xin đốt lên trong chúng con ngọn lửa tình yêu của Chúa Thánh Thần. Nguyện xin luôn biến đổi muôn cõi lòng bằng chính lửa yêu của Chúa Thánh Thần.</a:t>
            </a:r>
            <a:endParaRPr lang="en-US" sz="4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857932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1976"/>
            <a:ext cx="9144000" cy="5299912"/>
          </a:xfrm>
          <a:prstGeom prst="rect">
            <a:avLst/>
          </a:prstGeom>
        </p:spPr>
        <p:txBody>
          <a:bodyPr wrap="square" anchor="ctr" anchorCtr="0">
            <a:spAutoFit/>
          </a:bodyPr>
          <a:lstStyle/>
          <a:p>
            <a:pPr algn="just">
              <a:lnSpc>
                <a:spcPct val="120000"/>
              </a:lnSpc>
            </a:pP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Nguyện Chúa giúp con từ bỏ bao thói hư sự ganh ghét để lòng con nhận ra Chúa. Khấn xin Ngài thêm sức mạnh cho lòng con cương quyết nguyện theo Chúa chẳng mưu lợi</a:t>
            </a:r>
            <a:r>
              <a:rPr lang="vi-VN" sz="4700" dirty="0" smtClean="0">
                <a:solidFill>
                  <a:schemeClr val="bg1"/>
                </a:solidFill>
                <a:latin typeface="+mj-lt"/>
                <a:cs typeface="Times New Roman" panose="02020603050405020304" pitchFamily="18" charset="0"/>
              </a:rPr>
              <a:t>.</a:t>
            </a:r>
            <a:endParaRPr lang="en-US" sz="47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570974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467"/>
            <a:ext cx="9144000" cy="4339650"/>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Lạy Chúa! Xin đốt lên trong chúng con ngọn lửa tình yêu của Chúa Thánh Thần. Nguyện xin luôn biến đổi muôn cõi lòng bằng chính lửa yêu của Chúa Thánh Thần.</a:t>
            </a:r>
            <a:endParaRPr lang="en-US" sz="4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390147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a:solidFill>
                  <a:schemeClr val="bg1"/>
                </a:solidFill>
                <a:latin typeface="+mj-lt"/>
                <a:cs typeface="Times New Roman" panose="02020603050405020304" pitchFamily="18" charset="0"/>
              </a:rPr>
              <a:t>Hãy dấn bước quên mọi lắng lo thế gian tìm bình an và hạnh phúc ở nơi Chúa. Hãy can đảm và chấp nhận bởi vì đường theo Chúa là quên đi chính thân mình</a:t>
            </a:r>
            <a:r>
              <a:rPr lang="vi-VN" sz="4800" dirty="0" smtClean="0">
                <a:solidFill>
                  <a:schemeClr val="bg1"/>
                </a:solidFill>
                <a:latin typeface="+mj-lt"/>
                <a:cs typeface="Times New Roman" panose="02020603050405020304" pitchFamily="18" charset="0"/>
              </a:rPr>
              <a:t>.</a:t>
            </a:r>
            <a:endParaRPr lang="en-US" sz="48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6359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467"/>
            <a:ext cx="9144000" cy="4339650"/>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Lạy Chúa! Xin đốt lên trong chúng con ngọn lửa tình yêu của Chúa Thánh Thần. Nguyện xin luôn biến đổi muôn cõi lòng bằng chính lửa yêu của Chúa Thánh Thần.</a:t>
            </a:r>
            <a:endParaRPr lang="en-US" sz="4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9785856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2799213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
        <p:nvSpPr>
          <p:cNvPr id="4" name="Rectangle 3"/>
          <p:cNvSpPr/>
          <p:nvPr/>
        </p:nvSpPr>
        <p:spPr>
          <a:xfrm>
            <a:off x="4343400" y="848762"/>
            <a:ext cx="4572000" cy="2616101"/>
          </a:xfrm>
          <a:prstGeom prst="rect">
            <a:avLst/>
          </a:prstGeom>
        </p:spPr>
        <p:txBody>
          <a:bodyPr>
            <a:spAutoFit/>
          </a:bodyPr>
          <a:lstStyle/>
          <a:p>
            <a:pPr algn="ctr"/>
            <a:r>
              <a:rPr lang="en-US" sz="4400" dirty="0" err="1">
                <a:solidFill>
                  <a:srgbClr val="002060"/>
                </a:solidFill>
                <a:ea typeface="+mj-ea"/>
                <a:cs typeface="Times New Roman" pitchFamily="18" charset="0"/>
              </a:rPr>
              <a:t>Ca</a:t>
            </a:r>
            <a:r>
              <a:rPr lang="en-US" sz="4400" dirty="0">
                <a:solidFill>
                  <a:srgbClr val="002060"/>
                </a:solidFill>
                <a:ea typeface="+mj-ea"/>
                <a:cs typeface="Times New Roman" pitchFamily="18" charset="0"/>
              </a:rPr>
              <a:t> </a:t>
            </a:r>
            <a:r>
              <a:rPr lang="en-US" sz="4400" dirty="0" err="1">
                <a:solidFill>
                  <a:srgbClr val="002060"/>
                </a:solidFill>
                <a:ea typeface="+mj-ea"/>
                <a:cs typeface="Times New Roman" pitchFamily="18" charset="0"/>
              </a:rPr>
              <a:t>Kết</a:t>
            </a:r>
            <a:r>
              <a:rPr lang="en-US" sz="4400" dirty="0">
                <a:solidFill>
                  <a:srgbClr val="002060"/>
                </a:solidFill>
                <a:ea typeface="+mj-ea"/>
                <a:cs typeface="Times New Roman" pitchFamily="18" charset="0"/>
              </a:rPr>
              <a:t> </a:t>
            </a:r>
            <a:r>
              <a:rPr lang="en-US" sz="4400" dirty="0" err="1">
                <a:solidFill>
                  <a:srgbClr val="002060"/>
                </a:solidFill>
                <a:ea typeface="+mj-ea"/>
                <a:cs typeface="Times New Roman" pitchFamily="18" charset="0"/>
              </a:rPr>
              <a:t>Lễ</a:t>
            </a:r>
            <a:r>
              <a:rPr lang="en-US" sz="6000" dirty="0">
                <a:solidFill>
                  <a:srgbClr val="002060"/>
                </a:solidFill>
                <a:ea typeface="+mj-ea"/>
                <a:cs typeface="Times New Roman" pitchFamily="18" charset="0"/>
              </a:rPr>
              <a:t/>
            </a:r>
            <a:br>
              <a:rPr lang="en-US" sz="6000" dirty="0">
                <a:solidFill>
                  <a:srgbClr val="002060"/>
                </a:solidFill>
                <a:ea typeface="+mj-ea"/>
                <a:cs typeface="Times New Roman" pitchFamily="18" charset="0"/>
              </a:rPr>
            </a:br>
            <a:r>
              <a:rPr lang="en-US" sz="6000" dirty="0" err="1">
                <a:solidFill>
                  <a:srgbClr val="002060"/>
                </a:solidFill>
                <a:ea typeface="+mj-ea"/>
                <a:cs typeface="Times New Roman" pitchFamily="18" charset="0"/>
              </a:rPr>
              <a:t>Hoan</a:t>
            </a:r>
            <a:r>
              <a:rPr lang="en-US" sz="6000" dirty="0">
                <a:solidFill>
                  <a:srgbClr val="002060"/>
                </a:solidFill>
                <a:ea typeface="+mj-ea"/>
                <a:cs typeface="Times New Roman" pitchFamily="18" charset="0"/>
              </a:rPr>
              <a:t> </a:t>
            </a:r>
            <a:r>
              <a:rPr lang="en-US" sz="6000" dirty="0" err="1">
                <a:solidFill>
                  <a:srgbClr val="002060"/>
                </a:solidFill>
                <a:ea typeface="+mj-ea"/>
                <a:cs typeface="Times New Roman" pitchFamily="18" charset="0"/>
              </a:rPr>
              <a:t>Ca</a:t>
            </a:r>
            <a:r>
              <a:rPr lang="en-US" sz="6000" dirty="0">
                <a:solidFill>
                  <a:srgbClr val="002060"/>
                </a:solidFill>
                <a:ea typeface="+mj-ea"/>
                <a:cs typeface="Times New Roman" pitchFamily="18" charset="0"/>
              </a:rPr>
              <a:t> Maria</a:t>
            </a:r>
            <a:endParaRPr lang="en-US" sz="1200" dirty="0">
              <a:solidFill>
                <a:srgbClr val="002060"/>
              </a:solidFill>
            </a:endParaRPr>
          </a:p>
        </p:txBody>
      </p:sp>
    </p:spTree>
    <p:extLst>
      <p:ext uri="{BB962C8B-B14F-4D97-AF65-F5344CB8AC3E}">
        <p14:creationId xmlns:p14="http://schemas.microsoft.com/office/powerpoint/2010/main" val="5015218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latin typeface="+mj-lt"/>
                <a:cs typeface="Times New Roman" pitchFamily="18" charset="0"/>
              </a:rPr>
              <a:t>Tk1</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6000" b="0" dirty="0" smtClean="0">
                <a:solidFill>
                  <a:schemeClr val="bg1"/>
                </a:solidFill>
                <a:effectLst/>
                <a:latin typeface="+mj-lt"/>
              </a:rPr>
              <a:t>Trong </a:t>
            </a:r>
            <a:r>
              <a:rPr lang="vi-VN" sz="6000" b="0" dirty="0">
                <a:solidFill>
                  <a:schemeClr val="bg1"/>
                </a:solidFill>
                <a:effectLst/>
                <a:latin typeface="+mj-lt"/>
              </a:rPr>
              <a:t>nắng mai huy hoàng rộn ràng chim trời ca hót, muôn đóa hoa đẹp tươi, theo Thần sứ con dâng lời.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800" b="0" u="sng" dirty="0" err="1" smtClean="0">
                <a:solidFill>
                  <a:srgbClr val="FFFF00"/>
                </a:solidFill>
                <a:effectLst/>
                <a:latin typeface="+mj-lt"/>
                <a:cs typeface="Times New Roman" pitchFamily="18" charset="0"/>
              </a:rPr>
              <a:t>Đk</a:t>
            </a:r>
            <a:r>
              <a:rPr lang="en-US" sz="5800" b="0" u="sng" dirty="0">
                <a:solidFill>
                  <a:srgbClr val="FFFF00"/>
                </a:solidFill>
                <a:effectLst/>
                <a:latin typeface="+mj-lt"/>
                <a:cs typeface="Times New Roman" pitchFamily="18" charset="0"/>
              </a:rPr>
              <a:t>:</a:t>
            </a:r>
            <a:r>
              <a:rPr lang="en-US" sz="5800" b="0" dirty="0">
                <a:solidFill>
                  <a:schemeClr val="bg1"/>
                </a:solidFill>
                <a:effectLst/>
                <a:latin typeface="+mj-lt"/>
                <a:cs typeface="Times New Roman" pitchFamily="18" charset="0"/>
              </a:rPr>
              <a:t> </a:t>
            </a:r>
            <a:r>
              <a:rPr lang="vi-VN" sz="5800" b="0" dirty="0">
                <a:solidFill>
                  <a:schemeClr val="bg1"/>
                </a:solidFill>
                <a:effectLst/>
                <a:latin typeface="+mj-lt"/>
              </a:rPr>
              <a:t>Kính mừng Ma-ri-a đầy ơn phúc, Thiên Chúa ở cùng Mẹ liên, đẹp tươi diễm lệ khôn sánh, ngàn đời dâng lời hoan ca Ma-ri-a.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Trong bóng đêm chập chùng bầu trời thêu ngàn tinh tú, muôn tiếng ca đầy vơi theo Thần sứ con dâng lời.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04733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800" b="0" u="sng" dirty="0" err="1" smtClean="0">
                <a:solidFill>
                  <a:srgbClr val="FFFF00"/>
                </a:solidFill>
                <a:effectLst/>
                <a:latin typeface="+mj-lt"/>
                <a:cs typeface="Times New Roman" pitchFamily="18" charset="0"/>
              </a:rPr>
              <a:t>Đk</a:t>
            </a:r>
            <a:r>
              <a:rPr lang="en-US" sz="5800" b="0" u="sng" dirty="0">
                <a:solidFill>
                  <a:srgbClr val="FFFF00"/>
                </a:solidFill>
                <a:effectLst/>
                <a:latin typeface="+mj-lt"/>
                <a:cs typeface="Times New Roman" pitchFamily="18" charset="0"/>
              </a:rPr>
              <a:t>:</a:t>
            </a:r>
            <a:r>
              <a:rPr lang="en-US" sz="5800" b="0" dirty="0">
                <a:solidFill>
                  <a:schemeClr val="bg1"/>
                </a:solidFill>
                <a:effectLst/>
                <a:latin typeface="+mj-lt"/>
                <a:cs typeface="Times New Roman" pitchFamily="18" charset="0"/>
              </a:rPr>
              <a:t> </a:t>
            </a:r>
            <a:r>
              <a:rPr lang="vi-VN" sz="5800" b="0" dirty="0">
                <a:solidFill>
                  <a:schemeClr val="bg1"/>
                </a:solidFill>
                <a:effectLst/>
                <a:latin typeface="+mj-lt"/>
              </a:rPr>
              <a:t>Kính mừng Ma-ri-a đầy ơn phúc, Thiên Chúa ở cùng Mẹ liên, đẹp tươi diễm lệ khôn sánh, ngàn đời dâng lời hoan ca Ma-ri-a.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1806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1988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85397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1970</Words>
  <Application>Microsoft Office PowerPoint</Application>
  <PresentationFormat>On-screen Show (16:9)</PresentationFormat>
  <Paragraphs>128</Paragraphs>
  <Slides>85</Slides>
  <Notes>18</Notes>
  <HiddenSlides>0</HiddenSlides>
  <MMClips>0</MMClips>
  <ScaleCrop>false</ScaleCrop>
  <HeadingPairs>
    <vt:vector size="4" baseType="variant">
      <vt:variant>
        <vt:lpstr>Theme</vt:lpstr>
      </vt:variant>
      <vt:variant>
        <vt:i4>16</vt:i4>
      </vt:variant>
      <vt:variant>
        <vt:lpstr>Slide Titles</vt:lpstr>
      </vt:variant>
      <vt:variant>
        <vt:i4>85</vt:i4>
      </vt:variant>
    </vt:vector>
  </HeadingPairs>
  <TitlesOfParts>
    <vt:vector size="101" baseType="lpstr">
      <vt:lpstr>Office Theme</vt:lpstr>
      <vt:lpstr>5_Office Theme</vt:lpstr>
      <vt:lpstr>4_Office Theme</vt:lpstr>
      <vt:lpstr>6_Office Theme</vt:lpstr>
      <vt:lpstr>7_Office Theme</vt:lpstr>
      <vt:lpstr>2_Office Theme</vt:lpstr>
      <vt:lpstr>8_Office Theme</vt:lpstr>
      <vt:lpstr>12_Office Theme</vt:lpstr>
      <vt:lpstr>9_Office Theme</vt:lpstr>
      <vt:lpstr>1_Office Theme</vt:lpstr>
      <vt:lpstr>36_Default Design</vt:lpstr>
      <vt:lpstr>3_Office Theme</vt:lpstr>
      <vt:lpstr>37_Default Design</vt:lpstr>
      <vt:lpstr>11_Office Theme</vt:lpstr>
      <vt:lpstr>13_Office Theme</vt:lpstr>
      <vt:lpstr>14_Office Theme</vt:lpstr>
      <vt:lpstr>PowerPoint Presentation</vt:lpstr>
      <vt:lpstr>PowerPoint Presentation</vt:lpstr>
      <vt:lpstr>PowerPoint Presentation</vt:lpstr>
      <vt:lpstr>Chúa nói: Chiên của Tôi thì nghe tiếng Tôi. Tôi biết chúng và chúng theo Tôi.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Hát Lên Bài Ca</vt:lpstr>
      <vt:lpstr>Đk: Hát lên bài ca (hỡi ngàn dân) hãy hát lên bài ca chúc tụng Thiên Chúa. Sáng trong niềm tin (một niềm tin), khắp thế nhân chung tiếng hoan ca dâng Chúa thiên đình.</vt:lpstr>
      <vt:lpstr>Tk1:  Về đây muôn người, nhạc tấu vang trời, cùng hát muôn lời hòa tiếng nơi nơi, tung hô Chúa. Trong nắng ban mai, hoa lá khoe tươi, chim hót vui say muôn khúc tân ca mau vang xa.</vt:lpstr>
      <vt:lpstr>Đk: Hát lên bài ca (hỡi ngàn dân) hãy hát lên bài ca chúc tụng Thiên Chúa. Sáng trong niềm tin (một niềm tin), khắp thế nhân chung tiếng hoan ca dâng Chúa thiên đình.</vt:lpstr>
      <vt:lpstr>Tk2: Về đây muôn người, nhạc tấu vang trời, cùng hát muôn lời hòa tiếng nơi nơi, tung hô Chúa. Trong bóng đêm thanh, tinh tú long lanh, mây gió đưa nhanh muôn khúc tân ca mau vang xa.</vt:lpstr>
      <vt:lpstr>Đk: Hát lên bài ca (hỡi ngàn dân) hãy hát lên bài ca chúc tụng Thiên Chúa. Sáng trong niềm tin (một niềm tin), khắp thế nhân chung tiếng hoan ca dâng Chúa thiên đình.</vt:lpstr>
      <vt:lpstr>Tk3: Về đây muôn người, nhạc tấu vang trời, cùng hát muôn lời hòa tiếng nơi nơi, tung hô Chúa. Trong ánh xuân tươi, trong gió đông tàn qua khắp không gian muôn khúc tân ca mau vang xa.</vt:lpstr>
      <vt:lpstr>Đk: Hát lên bài ca (hỡi ngàn dân) hãy hát lên bài ca chúc tụng Thiên Chúa. Sáng trong niềm tin (một niềm tin), khắp thế nhân chung tiếng hoan ca dâng Chúa thiên đình.</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nói: Chiên của Tôi thì nghe tiếng Tôi. Tôi biết chúng và chúng theo Tôi.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Lời Dâng</vt:lpstr>
      <vt:lpstr>Tk1:  Này tấm bánh thơm, đây ly rượu nồng nàn hương nho mới, xin góp về từ đồng xanh dâng Chúa. Cùng tiến dâng lên tâm tình của muôn con người, là những ước mơ ngày vui đến trong cuộc đời.</vt:lpstr>
      <vt:lpstr>Đk: Xin dâng lên hy lễ mới, này tấm bánh với ly rượu. Xin Cha ban muôn ân phúc tràn lan trên toàn thế giới. </vt:lpstr>
      <vt:lpstr>**: Xin dâng Cha bao mơ ước, ngày mai quê hương sẽ rạng ngời. Đời vui tươi thêm những nụ cười. Tháng năm sống trong tình yêu Người.</vt:lpstr>
      <vt:lpstr>Tk2: Của lễ hôm nay xin góp lại tình người trên thế giới, xin dâng ngàn vạn bàn tay đổi mới. Của lễ hôm nay chính là bằng chứng muôn đời, tình mến sẽ không nhạt phai đắp xây cuộc đời.</vt:lpstr>
      <vt:lpstr>Đk: Xin dâng lên hy lễ mới, này tấm bánh với ly rượu. Xin Cha ban muôn ân phúc tràn lan trên toàn thế giới. </vt:lpstr>
      <vt:lpstr>**: Xin dâng Cha bao mơ ước, ngày mai quê hương sẽ rạng ngời. Đời vui tươi thêm những nụ cười. Tháng năm sống trong tình yêu Người.</vt:lpstr>
      <vt:lpstr>PowerPoint Presentation</vt:lpstr>
      <vt:lpstr>PowerPoint Presentation</vt:lpstr>
      <vt:lpstr>Ca Nguyện Hiệp Lễ Ngọn Lửa Tình Yêu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Trong nắng mai huy hoàng rộn ràng chim trời ca hót, muôn đóa hoa đẹp tươi, theo Thần sứ con dâng lời.</vt:lpstr>
      <vt:lpstr>Đk: Kính mừng Ma-ri-a đầy ơn phúc, Thiên Chúa ở cùng Mẹ liên, đẹp tươi diễm lệ khôn sánh, ngàn đời dâng lời hoan ca Ma-ri-a.</vt:lpstr>
      <vt:lpstr>Tk2:  Trong bóng đêm chập chùng bầu trời thêu ngàn tinh tú, muôn tiếng ca đầy vơi theo Thần sứ con dâng lời.</vt:lpstr>
      <vt:lpstr>Đk: Kính mừng Ma-ri-a đầy ơn phúc, Thiên Chúa ở cùng Mẹ liên, đẹp tươi diễm lệ khôn sánh, ngàn đời dâng lời hoan ca Ma-ri-a.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155</cp:revision>
  <dcterms:created xsi:type="dcterms:W3CDTF">2021-12-05T01:20:54Z</dcterms:created>
  <dcterms:modified xsi:type="dcterms:W3CDTF">2025-07-22T13:02:21Z</dcterms:modified>
</cp:coreProperties>
</file>