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52" r:id="rId7"/>
    <p:sldMasterId id="2147483864" r:id="rId8"/>
    <p:sldMasterId id="2147483876" r:id="rId9"/>
    <p:sldMasterId id="2147483888" r:id="rId10"/>
    <p:sldMasterId id="2147483912" r:id="rId11"/>
    <p:sldMasterId id="2147483920" r:id="rId12"/>
  </p:sldMasterIdLst>
  <p:notesMasterIdLst>
    <p:notesMasterId r:id="rId106"/>
  </p:notesMasterIdLst>
  <p:sldIdLst>
    <p:sldId id="9650" r:id="rId13"/>
    <p:sldId id="9668" r:id="rId14"/>
    <p:sldId id="9675" r:id="rId15"/>
    <p:sldId id="9676" r:id="rId16"/>
    <p:sldId id="9669" r:id="rId17"/>
    <p:sldId id="9670" r:id="rId18"/>
    <p:sldId id="9671" r:id="rId19"/>
    <p:sldId id="9672" r:id="rId20"/>
    <p:sldId id="9673" r:id="rId21"/>
    <p:sldId id="9674" r:id="rId22"/>
    <p:sldId id="9708" r:id="rId23"/>
    <p:sldId id="316" r:id="rId24"/>
    <p:sldId id="317" r:id="rId25"/>
    <p:sldId id="9651" r:id="rId26"/>
    <p:sldId id="9654" r:id="rId27"/>
    <p:sldId id="9709" r:id="rId28"/>
    <p:sldId id="9677" r:id="rId29"/>
    <p:sldId id="9678" r:id="rId30"/>
    <p:sldId id="9679" r:id="rId31"/>
    <p:sldId id="9680" r:id="rId32"/>
    <p:sldId id="9681" r:id="rId33"/>
    <p:sldId id="9682" r:id="rId34"/>
    <p:sldId id="9683" r:id="rId35"/>
    <p:sldId id="9710" r:id="rId36"/>
    <p:sldId id="9685" r:id="rId37"/>
    <p:sldId id="9686" r:id="rId38"/>
    <p:sldId id="9687" r:id="rId39"/>
    <p:sldId id="9688" r:id="rId40"/>
    <p:sldId id="9689" r:id="rId41"/>
    <p:sldId id="9690" r:id="rId42"/>
    <p:sldId id="9691" r:id="rId43"/>
    <p:sldId id="9692" r:id="rId44"/>
    <p:sldId id="9712" r:id="rId45"/>
    <p:sldId id="9693" r:id="rId46"/>
    <p:sldId id="9528" r:id="rId47"/>
    <p:sldId id="9629" r:id="rId48"/>
    <p:sldId id="9569" r:id="rId49"/>
    <p:sldId id="9666" r:id="rId50"/>
    <p:sldId id="1200" r:id="rId51"/>
    <p:sldId id="9667" r:id="rId52"/>
    <p:sldId id="9694" r:id="rId53"/>
    <p:sldId id="9412" r:id="rId54"/>
    <p:sldId id="314" r:id="rId55"/>
    <p:sldId id="9695" r:id="rId56"/>
    <p:sldId id="9696" r:id="rId57"/>
    <p:sldId id="9697" r:id="rId58"/>
    <p:sldId id="9698" r:id="rId59"/>
    <p:sldId id="9699" r:id="rId60"/>
    <p:sldId id="9700" r:id="rId61"/>
    <p:sldId id="9701" r:id="rId62"/>
    <p:sldId id="9702" r:id="rId63"/>
    <p:sldId id="9703" r:id="rId64"/>
    <p:sldId id="9704" r:id="rId65"/>
    <p:sldId id="9705" r:id="rId66"/>
    <p:sldId id="9706" r:id="rId67"/>
    <p:sldId id="9707" r:id="rId68"/>
    <p:sldId id="9414" r:id="rId69"/>
    <p:sldId id="9639" r:id="rId70"/>
    <p:sldId id="9640" r:id="rId71"/>
    <p:sldId id="9563" r:id="rId72"/>
    <p:sldId id="9549" r:id="rId73"/>
    <p:sldId id="9655" r:id="rId74"/>
    <p:sldId id="9641" r:id="rId75"/>
    <p:sldId id="9656" r:id="rId76"/>
    <p:sldId id="9657" r:id="rId77"/>
    <p:sldId id="9658" r:id="rId78"/>
    <p:sldId id="9659" r:id="rId79"/>
    <p:sldId id="9660" r:id="rId80"/>
    <p:sldId id="336" r:id="rId81"/>
    <p:sldId id="9493" r:id="rId82"/>
    <p:sldId id="346" r:id="rId83"/>
    <p:sldId id="2187" r:id="rId84"/>
    <p:sldId id="9644" r:id="rId85"/>
    <p:sldId id="9369" r:id="rId86"/>
    <p:sldId id="9504" r:id="rId87"/>
    <p:sldId id="9615" r:id="rId88"/>
    <p:sldId id="9645" r:id="rId89"/>
    <p:sldId id="9543" r:id="rId90"/>
    <p:sldId id="9616" r:id="rId91"/>
    <p:sldId id="9646" r:id="rId92"/>
    <p:sldId id="9492" r:id="rId93"/>
    <p:sldId id="359" r:id="rId94"/>
    <p:sldId id="361" r:id="rId95"/>
    <p:sldId id="9647" r:id="rId96"/>
    <p:sldId id="360" r:id="rId97"/>
    <p:sldId id="9661" r:id="rId98"/>
    <p:sldId id="9662" r:id="rId99"/>
    <p:sldId id="9663" r:id="rId100"/>
    <p:sldId id="9599" r:id="rId101"/>
    <p:sldId id="9649" r:id="rId102"/>
    <p:sldId id="9664" r:id="rId103"/>
    <p:sldId id="9665" r:id="rId104"/>
    <p:sldId id="338"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0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viewProps" Target="viewProps.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heme" Target="theme/theme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25104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71215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25104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1175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1175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561112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1175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DAA1B-6C37-4EC5-BBC8-F5F527005C0A}" type="slidenum">
              <a:rPr lang="en-US" smtClean="0"/>
              <a:t>57</a:t>
            </a:fld>
            <a:endParaRPr lang="en-US"/>
          </a:p>
        </p:txBody>
      </p:sp>
    </p:spTree>
    <p:extLst>
      <p:ext uri="{BB962C8B-B14F-4D97-AF65-F5344CB8AC3E}">
        <p14:creationId xmlns:p14="http://schemas.microsoft.com/office/powerpoint/2010/main" val="19357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71215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524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98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3925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6660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9018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232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6878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6220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5623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6737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83604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272977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659771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75231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93720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1724618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1317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7761513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3916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3114646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769437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9422734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1218391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9731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4870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575897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9812465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8.jp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43051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32178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291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latin typeface="+mj-lt"/>
                <a:cs typeface="Times New Roman" pitchFamily="18" charset="0"/>
              </a:rPr>
              <a:t>Ca </a:t>
            </a:r>
            <a:r>
              <a:rPr lang="en-US" sz="5000" b="0" dirty="0" err="1">
                <a:solidFill>
                  <a:srgbClr val="FFFF00"/>
                </a:solidFill>
                <a:effectLst/>
                <a:latin typeface="+mj-lt"/>
                <a:cs typeface="Times New Roman" pitchFamily="18" charset="0"/>
              </a:rPr>
              <a:t>Nhập</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Lễ</a:t>
            </a:r>
            <a:r>
              <a:rPr lang="en-US" sz="5000" b="0" dirty="0">
                <a:solidFill>
                  <a:srgbClr val="FFFF00"/>
                </a:solidFill>
                <a:effectLst/>
                <a:latin typeface="+mj-lt"/>
                <a:cs typeface="Times New Roman" pitchFamily="18" charset="0"/>
              </a:rPr>
              <a:t/>
            </a:r>
            <a:br>
              <a:rPr lang="en-US" sz="5000" b="0" dirty="0">
                <a:solidFill>
                  <a:srgbClr val="FFFF00"/>
                </a:solidFill>
                <a:effectLst/>
                <a:latin typeface="+mj-lt"/>
                <a:cs typeface="Times New Roman" pitchFamily="18" charset="0"/>
              </a:rPr>
            </a:br>
            <a:r>
              <a:rPr lang="en-US" sz="5000" b="0" dirty="0" smtClean="0">
                <a:solidFill>
                  <a:srgbClr val="FFFF00"/>
                </a:solidFill>
                <a:effectLst/>
                <a:latin typeface="+mj-lt"/>
                <a:cs typeface="Times New Roman" pitchFamily="18" charset="0"/>
              </a:rPr>
              <a:t>Con </a:t>
            </a:r>
            <a:r>
              <a:rPr lang="en-US" sz="5000" b="0" dirty="0" err="1" smtClean="0">
                <a:solidFill>
                  <a:srgbClr val="FFFF00"/>
                </a:solidFill>
                <a:effectLst/>
                <a:latin typeface="+mj-lt"/>
                <a:cs typeface="Times New Roman" pitchFamily="18" charset="0"/>
              </a:rPr>
              <a:t>Bước</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Lên</a:t>
            </a:r>
            <a:r>
              <a:rPr lang="en-US" sz="5000" b="0" dirty="0" smtClean="0">
                <a:solidFill>
                  <a:srgbClr val="FFFF00"/>
                </a:solidFill>
                <a:effectLst/>
                <a:latin typeface="+mj-lt"/>
                <a:cs typeface="Times New Roman" pitchFamily="18" charset="0"/>
              </a:rPr>
              <a:t/>
            </a:r>
            <a:br>
              <a:rPr lang="en-US" sz="5000" b="0" dirty="0" smtClean="0">
                <a:solidFill>
                  <a:srgbClr val="FFFF00"/>
                </a:solidFill>
                <a:effectLst/>
                <a:latin typeface="+mj-lt"/>
                <a:cs typeface="Times New Roman" pitchFamily="18" charset="0"/>
              </a:rPr>
            </a:br>
            <a:r>
              <a:rPr lang="en-US" sz="5000" b="0" dirty="0" smtClean="0">
                <a:solidFill>
                  <a:srgbClr val="FFFF00"/>
                </a:solidFill>
                <a:effectLst/>
                <a:latin typeface="+mj-lt"/>
                <a:cs typeface="Times New Roman" pitchFamily="18" charset="0"/>
              </a:rPr>
              <a:t>Lm. Kim Long</a:t>
            </a:r>
            <a:endParaRPr lang="vi-VN" sz="5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500"/>
          </a:xfrm>
        </p:spPr>
        <p:txBody>
          <a:bodyPr>
            <a:noAutofit/>
          </a:bodyPr>
          <a:lstStyle/>
          <a:p>
            <a:pPr algn="just"/>
            <a:r>
              <a:rPr lang="en-US" sz="5000" b="0" u="sng" dirty="0" err="1">
                <a:solidFill>
                  <a:srgbClr val="FFFF00"/>
                </a:solidFill>
                <a:effectLst/>
                <a:latin typeface="+mj-lt"/>
                <a:cs typeface="Times New Roman" pitchFamily="18" charset="0"/>
              </a:rPr>
              <a:t>Đk</a:t>
            </a:r>
            <a:r>
              <a:rPr lang="vi-VN" sz="5000" b="0" u="sng" dirty="0">
                <a:solidFill>
                  <a:srgbClr val="FFFF00"/>
                </a:solidFill>
                <a:effectLst/>
                <a:latin typeface="+mj-lt"/>
                <a:cs typeface="Times New Roman" pitchFamily="18" charset="0"/>
              </a:rPr>
              <a:t>:</a:t>
            </a:r>
            <a:r>
              <a:rPr lang="vi-VN" sz="5000" b="0" dirty="0">
                <a:solidFill>
                  <a:schemeClr val="bg1"/>
                </a:solidFill>
                <a:effectLst/>
                <a:latin typeface="+mj-lt"/>
                <a:cs typeface="Times New Roman" pitchFamily="18" charset="0"/>
              </a:rPr>
              <a:t>  Con bước lên </a:t>
            </a:r>
            <a:r>
              <a:rPr lang="vi-VN" sz="5000" b="0" dirty="0" smtClean="0">
                <a:solidFill>
                  <a:schemeClr val="bg1"/>
                </a:solidFill>
                <a:effectLst/>
                <a:latin typeface="+mj-lt"/>
                <a:cs typeface="Times New Roman" pitchFamily="18" charset="0"/>
              </a:rPr>
              <a:t>b</a:t>
            </a:r>
            <a:r>
              <a:rPr lang="en-US" sz="5000" b="0" dirty="0" err="1" smtClean="0">
                <a:solidFill>
                  <a:schemeClr val="bg1"/>
                </a:solidFill>
                <a:effectLst/>
                <a:latin typeface="+mj-lt"/>
                <a:cs typeface="Times New Roman" pitchFamily="18" charset="0"/>
              </a:rPr>
              <a:t>àn</a:t>
            </a:r>
            <a:r>
              <a:rPr lang="vi-VN" sz="5000" b="0" dirty="0" smtClean="0">
                <a:solidFill>
                  <a:schemeClr val="bg1"/>
                </a:solidFill>
                <a:effectLst/>
                <a:latin typeface="+mj-lt"/>
                <a:cs typeface="Times New Roman" pitchFamily="18" charset="0"/>
              </a:rPr>
              <a:t> </a:t>
            </a:r>
            <a:r>
              <a:rPr lang="vi-VN" sz="5000" b="0" dirty="0">
                <a:solidFill>
                  <a:schemeClr val="bg1"/>
                </a:solidFill>
                <a:effectLst/>
                <a:latin typeface="+mj-lt"/>
                <a:cs typeface="Times New Roman" pitchFamily="18" charset="0"/>
              </a:rPr>
              <a:t>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smtClean="0">
                <a:solidFill>
                  <a:srgbClr val="FFFF00"/>
                </a:solidFill>
                <a:effectLst/>
                <a:latin typeface="+mj-lt"/>
                <a:cs typeface="Times New Roman" pitchFamily="18" charset="0"/>
              </a:rPr>
              <a:t>Tk3</a:t>
            </a:r>
            <a:r>
              <a:rPr lang="vi-VN" sz="5000" b="0" u="sng" dirty="0" smtClean="0">
                <a:solidFill>
                  <a:srgbClr val="FFFF00"/>
                </a:solidFill>
                <a:effectLst/>
                <a:latin typeface="+mj-lt"/>
                <a:cs typeface="Times New Roman" pitchFamily="18" charset="0"/>
              </a:rPr>
              <a:t>:</a:t>
            </a:r>
            <a:r>
              <a:rPr lang="vi-VN" sz="5000" b="0" dirty="0" smtClean="0">
                <a:solidFill>
                  <a:schemeClr val="bg1"/>
                </a:solidFill>
                <a:effectLst/>
                <a:latin typeface="+mj-lt"/>
                <a:cs typeface="Times New Roman" pitchFamily="18" charset="0"/>
              </a:rPr>
              <a:t> </a:t>
            </a:r>
            <a:r>
              <a:rPr lang="vi-VN" sz="5000" b="0" dirty="0">
                <a:solidFill>
                  <a:schemeClr val="bg1"/>
                </a:solidFill>
                <a:effectLst/>
                <a:latin typeface="+mj-lt"/>
              </a:rPr>
              <a:t>Đây tấm lòng muôn dân, liên kết bằng tình thân, dâng về nhan Thánh Chúa. Bao cánh tay vươn lên nguyện cầu, trong sướng vui hay trong khổ sầu, tâm hồn dạt dào tin yêu.</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4729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500"/>
          </a:xfrm>
        </p:spPr>
        <p:txBody>
          <a:bodyPr>
            <a:noAutofit/>
          </a:bodyPr>
          <a:lstStyle/>
          <a:p>
            <a:pPr algn="just"/>
            <a:r>
              <a:rPr lang="en-US" sz="5000" b="0" u="sng" dirty="0" err="1">
                <a:solidFill>
                  <a:srgbClr val="FFFF00"/>
                </a:solidFill>
                <a:effectLst/>
                <a:latin typeface="+mj-lt"/>
                <a:cs typeface="Times New Roman" pitchFamily="18" charset="0"/>
              </a:rPr>
              <a:t>Đk</a:t>
            </a:r>
            <a:r>
              <a:rPr lang="vi-VN" sz="5000" b="0" u="sng" dirty="0">
                <a:solidFill>
                  <a:srgbClr val="FFFF00"/>
                </a:solidFill>
                <a:effectLst/>
                <a:latin typeface="+mj-lt"/>
                <a:cs typeface="Times New Roman" pitchFamily="18" charset="0"/>
              </a:rPr>
              <a:t>:</a:t>
            </a:r>
            <a:r>
              <a:rPr lang="vi-VN" sz="5000" b="0" dirty="0">
                <a:solidFill>
                  <a:schemeClr val="bg1"/>
                </a:solidFill>
                <a:effectLst/>
                <a:latin typeface="+mj-lt"/>
                <a:cs typeface="Times New Roman" pitchFamily="18" charset="0"/>
              </a:rPr>
              <a:t>  Con bước lên </a:t>
            </a:r>
            <a:r>
              <a:rPr lang="vi-VN" sz="5000" b="0" dirty="0" smtClean="0">
                <a:solidFill>
                  <a:schemeClr val="bg1"/>
                </a:solidFill>
                <a:effectLst/>
                <a:latin typeface="+mj-lt"/>
                <a:cs typeface="Times New Roman" pitchFamily="18" charset="0"/>
              </a:rPr>
              <a:t>b</a:t>
            </a:r>
            <a:r>
              <a:rPr lang="en-US" sz="5000" b="0" dirty="0" err="1" smtClean="0">
                <a:solidFill>
                  <a:schemeClr val="bg1"/>
                </a:solidFill>
                <a:effectLst/>
                <a:latin typeface="+mj-lt"/>
                <a:cs typeface="Times New Roman" pitchFamily="18" charset="0"/>
              </a:rPr>
              <a:t>àn</a:t>
            </a:r>
            <a:r>
              <a:rPr lang="vi-VN" sz="5000" b="0" dirty="0" smtClean="0">
                <a:solidFill>
                  <a:schemeClr val="bg1"/>
                </a:solidFill>
                <a:effectLst/>
                <a:latin typeface="+mj-lt"/>
                <a:cs typeface="Times New Roman" pitchFamily="18" charset="0"/>
              </a:rPr>
              <a:t> </a:t>
            </a:r>
            <a:r>
              <a:rPr lang="vi-VN" sz="5000" b="0" dirty="0">
                <a:solidFill>
                  <a:schemeClr val="bg1"/>
                </a:solidFill>
                <a:effectLst/>
                <a:latin typeface="+mj-lt"/>
                <a:cs typeface="Times New Roman" pitchFamily="18" charset="0"/>
              </a:rPr>
              <a:t>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180523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2911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59520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37565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329990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504950"/>
            <a:ext cx="9144000" cy="1015663"/>
          </a:xfrm>
          <a:prstGeom prst="rect">
            <a:avLst/>
          </a:prstGeom>
          <a:noFill/>
        </p:spPr>
        <p:txBody>
          <a:bodyPr wrap="square" rtlCol="0">
            <a:spAutoFit/>
          </a:bodyPr>
          <a:lstStyle/>
          <a:p>
            <a:pPr algn="ctr"/>
            <a:r>
              <a:rPr lang="en-US" sz="6000" dirty="0">
                <a:solidFill>
                  <a:srgbClr val="FFFF00"/>
                </a:solidFill>
                <a:cs typeface="Times New Roman" pitchFamily="18" charset="0"/>
              </a:rPr>
              <a:t>TẬP HÁT CỘNG ĐOÀN</a:t>
            </a:r>
          </a:p>
        </p:txBody>
      </p:sp>
    </p:spTree>
    <p:extLst>
      <p:ext uri="{BB962C8B-B14F-4D97-AF65-F5344CB8AC3E}">
        <p14:creationId xmlns:p14="http://schemas.microsoft.com/office/powerpoint/2010/main" val="916511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0063438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53264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94260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08058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2911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27201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08747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435967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063308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863083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Autofit/>
          </a:bodyPr>
          <a:lstStyle/>
          <a:p>
            <a:pPr algn="just" fontAlgn="base"/>
            <a:r>
              <a:rPr lang="en-US" altLang="en-US" sz="8800" b="0" u="sng" dirty="0" err="1" smtClean="0">
                <a:solidFill>
                  <a:srgbClr val="FFFF00"/>
                </a:solidFill>
                <a:effectLst/>
                <a:latin typeface="+mj-lt"/>
                <a:cs typeface="Times New Roman" panose="02020603050405020304" pitchFamily="18" charset="0"/>
              </a:rPr>
              <a:t>Đk</a:t>
            </a:r>
            <a:r>
              <a:rPr lang="en-US" altLang="en-US" sz="8800" b="0" u="sng" dirty="0" smtClean="0">
                <a:solidFill>
                  <a:srgbClr val="FFFF00"/>
                </a:solidFill>
                <a:effectLst/>
                <a:latin typeface="+mj-lt"/>
                <a:cs typeface="Times New Roman" panose="02020603050405020304" pitchFamily="18" charset="0"/>
              </a:rPr>
              <a:t>:</a:t>
            </a:r>
            <a:r>
              <a:rPr lang="en-US" altLang="en-US" sz="8800" b="0" dirty="0" smtClean="0">
                <a:solidFill>
                  <a:srgbClr val="FFFF00"/>
                </a:solidFill>
                <a:effectLst/>
                <a:latin typeface="+mj-lt"/>
                <a:cs typeface="Times New Roman" panose="02020603050405020304" pitchFamily="18" charset="0"/>
              </a:rPr>
              <a:t> </a:t>
            </a:r>
            <a:r>
              <a:rPr lang="vi-VN" sz="8800" b="0" dirty="0" smtClean="0">
                <a:solidFill>
                  <a:schemeClr val="bg1"/>
                </a:solidFill>
                <a:effectLst/>
                <a:latin typeface="+mj-lt"/>
                <a:cs typeface="Times New Roman" panose="02020603050405020304" pitchFamily="18" charset="0"/>
              </a:rPr>
              <a:t>Hãy </a:t>
            </a:r>
            <a:r>
              <a:rPr lang="vi-VN" sz="8800" b="0" dirty="0">
                <a:solidFill>
                  <a:schemeClr val="bg1"/>
                </a:solidFill>
                <a:effectLst/>
                <a:latin typeface="+mj-lt"/>
                <a:cs typeface="Times New Roman" panose="02020603050405020304" pitchFamily="18" charset="0"/>
              </a:rPr>
              <a:t>đi rao giảng Tin Mừng khắp thế gian</a:t>
            </a:r>
            <a:r>
              <a:rPr lang="vi-VN" sz="8800" b="0" dirty="0" smtClean="0">
                <a:solidFill>
                  <a:schemeClr val="bg1"/>
                </a:solidFill>
                <a:effectLst/>
                <a:latin typeface="+mj-lt"/>
                <a:cs typeface="Times New Roman" panose="02020603050405020304" pitchFamily="18" charset="0"/>
              </a:rPr>
              <a:t>.</a:t>
            </a:r>
            <a:endParaRPr lang="vi-VN" sz="8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4697856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02819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389884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6663083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1552543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60496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endParaRPr lang="en-US" altLang="en-US" sz="5000" b="0" u="sng" dirty="0">
              <a:solidFill>
                <a:srgbClr val="FFFF00"/>
              </a:solidFill>
              <a:effectLst/>
              <a:latin typeface="+mj-lt"/>
              <a:cs typeface="Times New Roman" panose="02020603050405020304" pitchFamily="18" charset="0"/>
            </a:endParaRPr>
          </a:p>
          <a:p>
            <a:pPr>
              <a:lnSpc>
                <a:spcPct val="110000"/>
              </a:lnSpc>
            </a:pPr>
            <a:r>
              <a:rPr lang="en-US" altLang="en-US" sz="5000" b="0" dirty="0" err="1">
                <a:solidFill>
                  <a:srgbClr val="FFFF00"/>
                </a:solidFill>
                <a:effectLst/>
                <a:latin typeface="+mj-lt"/>
                <a:cs typeface="Times New Roman" panose="02020603050405020304" pitchFamily="18" charset="0"/>
              </a:rPr>
              <a:t>Thánh</a:t>
            </a:r>
            <a:r>
              <a:rPr lang="en-US" altLang="en-US" sz="5000" b="0" dirty="0">
                <a:solidFill>
                  <a:srgbClr val="FFFF00"/>
                </a:solidFill>
                <a:effectLst/>
                <a:latin typeface="+mj-lt"/>
                <a:cs typeface="Times New Roman" panose="02020603050405020304" pitchFamily="18" charset="0"/>
              </a:rPr>
              <a:t> </a:t>
            </a:r>
            <a:r>
              <a:rPr lang="en-US" altLang="en-US" sz="5000" b="0" dirty="0" err="1">
                <a:solidFill>
                  <a:srgbClr val="FFFF00"/>
                </a:solidFill>
                <a:effectLst/>
                <a:latin typeface="+mj-lt"/>
                <a:cs typeface="Times New Roman" panose="02020603050405020304" pitchFamily="18" charset="0"/>
              </a:rPr>
              <a:t>Vịnh</a:t>
            </a:r>
            <a:r>
              <a:rPr lang="en-US" altLang="en-US" sz="5000" b="0" dirty="0">
                <a:solidFill>
                  <a:srgbClr val="FFFF00"/>
                </a:solidFill>
                <a:effectLst/>
                <a:latin typeface="+mj-lt"/>
                <a:cs typeface="Times New Roman" panose="02020603050405020304" pitchFamily="18" charset="0"/>
              </a:rPr>
              <a:t> 116</a:t>
            </a:r>
          </a:p>
          <a:p>
            <a:pPr>
              <a:lnSpc>
                <a:spcPct val="110000"/>
              </a:lnSpc>
            </a:pPr>
            <a:r>
              <a:rPr lang="en-US" altLang="en-US" sz="5000" b="0" dirty="0" err="1">
                <a:solidFill>
                  <a:srgbClr val="FFFF00"/>
                </a:solidFill>
                <a:effectLst/>
                <a:latin typeface="+mj-lt"/>
                <a:cs typeface="Times New Roman" panose="02020603050405020304" pitchFamily="18" charset="0"/>
              </a:rPr>
              <a:t>Lm</a:t>
            </a:r>
            <a:r>
              <a:rPr lang="en-US" altLang="en-US" sz="5000" b="0" dirty="0">
                <a:solidFill>
                  <a:srgbClr val="FFFF00"/>
                </a:solidFill>
                <a:effectLst/>
                <a:latin typeface="+mj-lt"/>
                <a:cs typeface="Times New Roman" panose="02020603050405020304" pitchFamily="18" charset="0"/>
              </a:rPr>
              <a:t> Kim Long</a:t>
            </a:r>
          </a:p>
          <a:p>
            <a:pPr>
              <a:lnSpc>
                <a:spcPct val="110000"/>
              </a:lnSpc>
            </a:pPr>
            <a:r>
              <a:rPr lang="en-US" altLang="en-US" sz="5000" b="0" dirty="0">
                <a:solidFill>
                  <a:schemeClr val="bg1"/>
                </a:solidFill>
                <a:effectLst/>
                <a:latin typeface="+mj-lt"/>
                <a:cs typeface="Times New Roman" panose="02020603050405020304" pitchFamily="18" charset="0"/>
              </a:rPr>
              <a:t>(2 </a:t>
            </a:r>
            <a:r>
              <a:rPr lang="en-US" altLang="en-US" sz="5000" b="0" dirty="0" err="1">
                <a:solidFill>
                  <a:schemeClr val="bg1"/>
                </a:solidFill>
                <a:effectLst/>
                <a:latin typeface="+mj-lt"/>
                <a:cs typeface="Times New Roman" panose="02020603050405020304" pitchFamily="18" charset="0"/>
              </a:rPr>
              <a:t>câu</a:t>
            </a:r>
            <a:r>
              <a:rPr lang="en-US" altLang="en-US" sz="5000" b="0" dirty="0">
                <a:solidFill>
                  <a:schemeClr val="bg1"/>
                </a:solidFill>
                <a:effectLst/>
                <a:latin typeface="+mj-lt"/>
                <a:cs typeface="Times New Roman" panose="02020603050405020304" pitchFamily="18"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Autofit/>
          </a:bodyPr>
          <a:lstStyle/>
          <a:p>
            <a:pPr algn="just" fontAlgn="base"/>
            <a:r>
              <a:rPr lang="en-US" altLang="en-US" sz="8800" b="0" u="sng" dirty="0" err="1" smtClean="0">
                <a:solidFill>
                  <a:srgbClr val="FFFF00"/>
                </a:solidFill>
                <a:effectLst/>
                <a:latin typeface="+mj-lt"/>
                <a:cs typeface="Times New Roman" panose="02020603050405020304" pitchFamily="18" charset="0"/>
              </a:rPr>
              <a:t>Đk</a:t>
            </a:r>
            <a:r>
              <a:rPr lang="en-US" altLang="en-US" sz="8800" b="0" u="sng" dirty="0" smtClean="0">
                <a:solidFill>
                  <a:srgbClr val="FFFF00"/>
                </a:solidFill>
                <a:effectLst/>
                <a:latin typeface="+mj-lt"/>
                <a:cs typeface="Times New Roman" panose="02020603050405020304" pitchFamily="18" charset="0"/>
              </a:rPr>
              <a:t>:</a:t>
            </a:r>
            <a:r>
              <a:rPr lang="en-US" altLang="en-US" sz="8800" b="0" dirty="0" smtClean="0">
                <a:solidFill>
                  <a:srgbClr val="FFFF00"/>
                </a:solidFill>
                <a:effectLst/>
                <a:latin typeface="+mj-lt"/>
                <a:cs typeface="Times New Roman" panose="02020603050405020304" pitchFamily="18" charset="0"/>
              </a:rPr>
              <a:t> </a:t>
            </a:r>
            <a:r>
              <a:rPr lang="vi-VN" sz="8800" b="0" dirty="0" smtClean="0">
                <a:solidFill>
                  <a:schemeClr val="bg1"/>
                </a:solidFill>
                <a:effectLst/>
                <a:latin typeface="+mj-lt"/>
                <a:cs typeface="Times New Roman" panose="02020603050405020304" pitchFamily="18" charset="0"/>
              </a:rPr>
              <a:t>Hãy </a:t>
            </a:r>
            <a:r>
              <a:rPr lang="vi-VN" sz="8800" b="0" dirty="0">
                <a:solidFill>
                  <a:schemeClr val="bg1"/>
                </a:solidFill>
                <a:effectLst/>
                <a:latin typeface="+mj-lt"/>
                <a:cs typeface="Times New Roman" panose="02020603050405020304" pitchFamily="18" charset="0"/>
              </a:rPr>
              <a:t>đi rao giảng Tin Mừng khắp thế gian</a:t>
            </a:r>
            <a:r>
              <a:rPr lang="vi-VN" sz="8800" b="0" dirty="0" smtClean="0">
                <a:solidFill>
                  <a:schemeClr val="bg1"/>
                </a:solidFill>
                <a:effectLst/>
                <a:latin typeface="+mj-lt"/>
                <a:cs typeface="Times New Roman" panose="02020603050405020304" pitchFamily="18" charset="0"/>
              </a:rPr>
              <a:t>.</a:t>
            </a:r>
            <a:endParaRPr lang="vi-VN" sz="8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6424565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rmAutofit/>
          </a:bodyPr>
          <a:lstStyle/>
          <a:p>
            <a:pPr algn="just" fontAlgn="base"/>
            <a:r>
              <a:rPr lang="en-US" altLang="en-US" sz="7200" b="0" u="sng" dirty="0" smtClean="0">
                <a:solidFill>
                  <a:srgbClr val="FFFF00"/>
                </a:solidFill>
                <a:effectLst/>
                <a:latin typeface="+mj-lt"/>
                <a:cs typeface="Times New Roman" panose="02020603050405020304" pitchFamily="18" charset="0"/>
              </a:rPr>
              <a:t>Tk1</a:t>
            </a:r>
            <a:r>
              <a:rPr lang="en-US" altLang="en-US" sz="7200" b="0" u="sng" dirty="0">
                <a:solidFill>
                  <a:srgbClr val="FFFF00"/>
                </a:solidFill>
                <a:effectLst/>
                <a:latin typeface="+mj-lt"/>
                <a:cs typeface="Times New Roman" panose="02020603050405020304" pitchFamily="18" charset="0"/>
              </a:rPr>
              <a:t>:</a:t>
            </a:r>
            <a:r>
              <a:rPr lang="en-US" altLang="en-US" sz="72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anose="02020603050405020304" pitchFamily="18" charset="0"/>
              </a:rPr>
              <a:t>Vạn quốc hỡi mừng chúc Chúa đi, ngàn dân ơi hãy tán dương Ngài.</a:t>
            </a:r>
          </a:p>
        </p:txBody>
      </p:sp>
    </p:spTree>
    <p:extLst>
      <p:ext uri="{BB962C8B-B14F-4D97-AF65-F5344CB8AC3E}">
        <p14:creationId xmlns:p14="http://schemas.microsoft.com/office/powerpoint/2010/main" val="330410579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Autofit/>
          </a:bodyPr>
          <a:lstStyle/>
          <a:p>
            <a:pPr algn="just" fontAlgn="base"/>
            <a:r>
              <a:rPr lang="en-US" altLang="en-US" sz="9600" b="0" u="sng" dirty="0" err="1" smtClean="0">
                <a:solidFill>
                  <a:srgbClr val="FFFF00"/>
                </a:solidFill>
                <a:effectLst/>
                <a:latin typeface="+mj-lt"/>
                <a:cs typeface="Times New Roman" panose="02020603050405020304" pitchFamily="18" charset="0"/>
              </a:rPr>
              <a:t>Đk</a:t>
            </a:r>
            <a:r>
              <a:rPr lang="en-US" altLang="en-US" sz="9600" b="0" u="sng" dirty="0" smtClean="0">
                <a:solidFill>
                  <a:srgbClr val="FFFF00"/>
                </a:solidFill>
                <a:effectLst/>
                <a:latin typeface="+mj-lt"/>
                <a:cs typeface="Times New Roman" panose="02020603050405020304" pitchFamily="18" charset="0"/>
              </a:rPr>
              <a:t>:</a:t>
            </a:r>
            <a:r>
              <a:rPr lang="en-US" altLang="en-US" sz="9600" b="0" dirty="0" smtClean="0">
                <a:solidFill>
                  <a:srgbClr val="FFFF00"/>
                </a:solidFill>
                <a:effectLst/>
                <a:latin typeface="+mj-lt"/>
                <a:cs typeface="Times New Roman" panose="02020603050405020304" pitchFamily="18" charset="0"/>
              </a:rPr>
              <a:t> </a:t>
            </a:r>
            <a:r>
              <a:rPr lang="vi-VN" sz="9600" b="0" dirty="0" smtClean="0">
                <a:solidFill>
                  <a:schemeClr val="bg1"/>
                </a:solidFill>
                <a:effectLst/>
                <a:latin typeface="+mj-lt"/>
                <a:cs typeface="Times New Roman" panose="02020603050405020304" pitchFamily="18" charset="0"/>
              </a:rPr>
              <a:t>Hãy </a:t>
            </a:r>
            <a:r>
              <a:rPr lang="vi-VN" sz="9600" b="0" dirty="0">
                <a:solidFill>
                  <a:schemeClr val="bg1"/>
                </a:solidFill>
                <a:effectLst/>
                <a:latin typeface="+mj-lt"/>
                <a:cs typeface="Times New Roman" panose="02020603050405020304" pitchFamily="18" charset="0"/>
              </a:rPr>
              <a:t>đi rao giảng Tin Mừng khắp thế gian</a:t>
            </a:r>
            <a:r>
              <a:rPr lang="vi-VN" sz="9600" b="0" dirty="0" smtClean="0">
                <a:solidFill>
                  <a:schemeClr val="bg1"/>
                </a:solidFill>
                <a:effectLst/>
                <a:latin typeface="+mj-lt"/>
                <a:cs typeface="Times New Roman" panose="02020603050405020304" pitchFamily="18" charset="0"/>
              </a:rPr>
              <a:t>.</a:t>
            </a:r>
            <a:endParaRPr lang="vi-VN" sz="9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5351511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88C1FE92-CFFA-48E2-B98B-5CDE97D3A5D0}"/>
              </a:ext>
            </a:extLst>
          </p:cNvPr>
          <p:cNvSpPr>
            <a:spLocks noGrp="1" noChangeArrowheads="1"/>
          </p:cNvSpPr>
          <p:nvPr>
            <p:ph type="subTitle" idx="1"/>
          </p:nvPr>
        </p:nvSpPr>
        <p:spPr>
          <a:xfrm>
            <a:off x="0" y="-171450"/>
            <a:ext cx="9144000" cy="5143500"/>
          </a:xfrm>
        </p:spPr>
        <p:txBody>
          <a:bodyPr anchor="ctr" anchorCtr="0">
            <a:noAutofit/>
          </a:bodyPr>
          <a:lstStyle/>
          <a:p>
            <a:pPr algn="just">
              <a:lnSpc>
                <a:spcPct val="118000"/>
              </a:lnSpc>
            </a:pPr>
            <a:r>
              <a:rPr lang="en-US" altLang="en-US" sz="7200" b="0" u="sng" dirty="0" smtClean="0">
                <a:solidFill>
                  <a:srgbClr val="FFFF00"/>
                </a:solidFill>
                <a:effectLst/>
                <a:latin typeface="+mj-lt"/>
                <a:cs typeface="Times New Roman" panose="02020603050405020304" pitchFamily="18" charset="0"/>
              </a:rPr>
              <a:t>Tk2:</a:t>
            </a:r>
            <a:r>
              <a:rPr lang="en-US" altLang="en-US" sz="7200" b="0" dirty="0" smtClean="0">
                <a:solidFill>
                  <a:srgbClr val="FFFF00"/>
                </a:solidFill>
                <a:effectLst/>
                <a:latin typeface="+mj-lt"/>
                <a:cs typeface="Times New Roman" panose="02020603050405020304" pitchFamily="18" charset="0"/>
              </a:rPr>
              <a:t> </a:t>
            </a:r>
            <a:r>
              <a:rPr lang="vi-VN" sz="7200" b="0" dirty="0" smtClean="0">
                <a:solidFill>
                  <a:schemeClr val="bg1"/>
                </a:solidFill>
                <a:effectLst/>
                <a:latin typeface="+mj-lt"/>
                <a:cs typeface="Times New Roman" panose="02020603050405020304" pitchFamily="18" charset="0"/>
              </a:rPr>
              <a:t>Vì </a:t>
            </a:r>
            <a:r>
              <a:rPr lang="vi-VN" sz="7200" b="0" dirty="0">
                <a:solidFill>
                  <a:schemeClr val="bg1"/>
                </a:solidFill>
                <a:effectLst/>
                <a:latin typeface="+mj-lt"/>
                <a:cs typeface="Times New Roman" panose="02020603050405020304" pitchFamily="18" charset="0"/>
              </a:rPr>
              <a:t>tình Chúa mạnh mẽ thiết tha, lòng trung tín bền vững muôn đời</a:t>
            </a:r>
            <a:r>
              <a:rPr lang="vi-VN" sz="7200" b="0" dirty="0" smtClean="0">
                <a:solidFill>
                  <a:schemeClr val="bg1"/>
                </a:solidFill>
                <a:effectLst/>
                <a:latin typeface="+mj-lt"/>
                <a:cs typeface="Times New Roman" panose="02020603050405020304" pitchFamily="18" charset="0"/>
              </a:rPr>
              <a:t>.</a:t>
            </a:r>
            <a:endParaRPr lang="en-US" altLang="en-US" sz="72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0709"/>
            <a:ext cx="9144000" cy="4274641"/>
          </a:xfrm>
        </p:spPr>
        <p:txBody>
          <a:bodyPr>
            <a:normAutofit/>
          </a:bodyPr>
          <a:lstStyle/>
          <a:p>
            <a:pPr algn="just" fontAlgn="base"/>
            <a:r>
              <a:rPr lang="vi-VN" sz="6000" b="0" dirty="0">
                <a:solidFill>
                  <a:schemeClr val="bg1"/>
                </a:solidFill>
                <a:effectLst/>
                <a:latin typeface="+mj-lt"/>
                <a:cs typeface="Times New Roman" panose="02020603050405020304" pitchFamily="18" charset="0"/>
              </a:rPr>
              <a:t>Chúa nói: Thầy là đường, là sự thật và là sự sống. Không ai đến được với Cha mà không qua Thầy.</a:t>
            </a: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4953000" y="4248150"/>
            <a:ext cx="3429000" cy="769441"/>
          </a:xfrm>
          <a:prstGeom prst="rect">
            <a:avLst/>
          </a:prstGeom>
          <a:noFill/>
        </p:spPr>
        <p:txBody>
          <a:bodyPr wrap="square" rtlCol="0">
            <a:spAutoFit/>
          </a:bodyPr>
          <a:lstStyle/>
          <a:p>
            <a:pPr algn="r"/>
            <a:r>
              <a:rPr lang="en-US" sz="4400" u="sng" dirty="0" smtClean="0">
                <a:solidFill>
                  <a:srgbClr val="FFFF00"/>
                </a:solidFill>
                <a:effectLst>
                  <a:outerShdw blurRad="38100" dist="38100" dir="2700000" algn="tl">
                    <a:srgbClr val="000000">
                      <a:alpha val="43137"/>
                    </a:srgbClr>
                  </a:outerShdw>
                </a:effectLst>
                <a:cs typeface="Times New Roman" pitchFamily="18" charset="0"/>
              </a:rPr>
              <a:t>Alleluia</a:t>
            </a:r>
            <a:r>
              <a:rPr lang="en-US" sz="4400" u="sng" dirty="0">
                <a:solidFill>
                  <a:srgbClr val="FFFF00"/>
                </a:solidFill>
                <a:effectLst>
                  <a:outerShdw blurRad="38100" dist="38100" dir="2700000" algn="tl">
                    <a:srgbClr val="000000">
                      <a:alpha val="43137"/>
                    </a:srgbClr>
                  </a:outerShdw>
                </a:effectLst>
                <a:cs typeface="Times New Roman" pitchFamily="18" charset="0"/>
              </a:rPr>
              <a:t>...</a:t>
            </a:r>
            <a:r>
              <a:rPr lang="en-US" sz="4400" dirty="0">
                <a:solidFill>
                  <a:srgbClr val="FFFF00"/>
                </a:solidFill>
                <a:effectLst>
                  <a:outerShdw blurRad="38100" dist="38100" dir="2700000" algn="tl">
                    <a:srgbClr val="000000">
                      <a:alpha val="43137"/>
                    </a:srgbClr>
                  </a:outerShdw>
                </a:effectLst>
                <a:cs typeface="Times New Roman" pitchFamily="18" charset="0"/>
              </a:rPr>
              <a:t> </a:t>
            </a:r>
          </a:p>
        </p:txBody>
      </p:sp>
    </p:spTree>
    <p:extLst>
      <p:ext uri="{BB962C8B-B14F-4D97-AF65-F5344CB8AC3E}">
        <p14:creationId xmlns:p14="http://schemas.microsoft.com/office/powerpoint/2010/main" val="4146717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1FC81064-E743-4B24-895D-430435510C72}"/>
              </a:ext>
            </a:extLst>
          </p:cNvPr>
          <p:cNvSpPr>
            <a:spLocks noGrp="1" noChangeArrowheads="1"/>
          </p:cNvSpPr>
          <p:nvPr>
            <p:ph type="subTitle" idx="1"/>
          </p:nvPr>
        </p:nvSpPr>
        <p:spPr>
          <a:xfrm>
            <a:off x="0" y="0"/>
            <a:ext cx="9144000" cy="5143500"/>
          </a:xfrm>
        </p:spPr>
        <p:txBody>
          <a:bodyPr anchor="ctr" anchorCtr="0">
            <a:noAutofit/>
          </a:bodyPr>
          <a:lstStyle/>
          <a:p>
            <a:pPr algn="just" fontAlgn="base"/>
            <a:r>
              <a:rPr lang="en-US" altLang="en-US" sz="8800" b="0" u="sng" dirty="0" err="1" smtClean="0">
                <a:solidFill>
                  <a:srgbClr val="FFFF00"/>
                </a:solidFill>
                <a:effectLst/>
                <a:latin typeface="+mj-lt"/>
                <a:cs typeface="Times New Roman" panose="02020603050405020304" pitchFamily="18" charset="0"/>
              </a:rPr>
              <a:t>Đk</a:t>
            </a:r>
            <a:r>
              <a:rPr lang="en-US" altLang="en-US" sz="8800" b="0" u="sng" dirty="0" smtClean="0">
                <a:solidFill>
                  <a:srgbClr val="FFFF00"/>
                </a:solidFill>
                <a:effectLst/>
                <a:latin typeface="+mj-lt"/>
                <a:cs typeface="Times New Roman" panose="02020603050405020304" pitchFamily="18" charset="0"/>
              </a:rPr>
              <a:t>:</a:t>
            </a:r>
            <a:r>
              <a:rPr lang="en-US" altLang="en-US" sz="8800" b="0" dirty="0" smtClean="0">
                <a:solidFill>
                  <a:srgbClr val="FFFF00"/>
                </a:solidFill>
                <a:effectLst/>
                <a:latin typeface="+mj-lt"/>
                <a:cs typeface="Times New Roman" panose="02020603050405020304" pitchFamily="18" charset="0"/>
              </a:rPr>
              <a:t> </a:t>
            </a:r>
            <a:r>
              <a:rPr lang="vi-VN" sz="8800" b="0" dirty="0" smtClean="0">
                <a:solidFill>
                  <a:schemeClr val="bg1"/>
                </a:solidFill>
                <a:effectLst/>
                <a:latin typeface="+mj-lt"/>
                <a:cs typeface="Times New Roman" panose="02020603050405020304" pitchFamily="18" charset="0"/>
              </a:rPr>
              <a:t>Hãy </a:t>
            </a:r>
            <a:r>
              <a:rPr lang="vi-VN" sz="8800" b="0" dirty="0">
                <a:solidFill>
                  <a:schemeClr val="bg1"/>
                </a:solidFill>
                <a:effectLst/>
                <a:latin typeface="+mj-lt"/>
                <a:cs typeface="Times New Roman" panose="02020603050405020304" pitchFamily="18" charset="0"/>
              </a:rPr>
              <a:t>đi rao giảng Tin Mừng khắp thế gian</a:t>
            </a:r>
            <a:r>
              <a:rPr lang="vi-VN" sz="8800" b="0" dirty="0" smtClean="0">
                <a:solidFill>
                  <a:schemeClr val="bg1"/>
                </a:solidFill>
                <a:effectLst/>
                <a:latin typeface="+mj-lt"/>
                <a:cs typeface="Times New Roman" panose="02020603050405020304" pitchFamily="18" charset="0"/>
              </a:rPr>
              <a:t>.</a:t>
            </a:r>
            <a:endParaRPr lang="vi-VN" sz="8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5351511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05899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0709"/>
            <a:ext cx="9144000" cy="4274641"/>
          </a:xfrm>
        </p:spPr>
        <p:txBody>
          <a:bodyPr>
            <a:normAutofit/>
          </a:bodyPr>
          <a:lstStyle/>
          <a:p>
            <a:pPr algn="just" fontAlgn="base"/>
            <a:r>
              <a:rPr lang="vi-VN" sz="6000" b="0" dirty="0">
                <a:solidFill>
                  <a:schemeClr val="bg1"/>
                </a:solidFill>
                <a:effectLst/>
                <a:latin typeface="+mj-lt"/>
                <a:cs typeface="Times New Roman" panose="02020603050405020304" pitchFamily="18" charset="0"/>
              </a:rPr>
              <a:t>Chúa nói: Thầy là đường, là sự thật và là sự sống. Không ai đến được với Cha mà không qua Thầy.</a:t>
            </a: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4953000" y="4248150"/>
            <a:ext cx="3429000" cy="769441"/>
          </a:xfrm>
          <a:prstGeom prst="rect">
            <a:avLst/>
          </a:prstGeom>
          <a:noFill/>
        </p:spPr>
        <p:txBody>
          <a:bodyPr wrap="square" rtlCol="0">
            <a:spAutoFit/>
          </a:bodyPr>
          <a:lstStyle/>
          <a:p>
            <a:pPr algn="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400" dirty="0">
                <a:solidFill>
                  <a:srgbClr val="FFFF00"/>
                </a:solidFill>
                <a:effectLst>
                  <a:outerShdw blurRad="38100" dist="38100" dir="2700000" algn="tl">
                    <a:srgbClr val="000000">
                      <a:alpha val="43137"/>
                    </a:srgbClr>
                  </a:outerShdw>
                </a:effectLst>
                <a:latin typeface="+mj-lt"/>
                <a:cs typeface="Times New Roman" pitchFamily="18" charset="0"/>
              </a:rPr>
              <a:t> </a:t>
            </a: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2648554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83672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18578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70523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579987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95277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48900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5692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05595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68917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78158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34119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96464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30966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601727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latin typeface="+mj-lt"/>
                <a:cs typeface="Times New Roman" pitchFamily="18" charset="0"/>
              </a:rPr>
              <a:t>Ca </a:t>
            </a:r>
            <a:r>
              <a:rPr lang="en-US" sz="5000" b="0" dirty="0" err="1">
                <a:solidFill>
                  <a:srgbClr val="FFFF00"/>
                </a:solidFill>
                <a:effectLst/>
                <a:latin typeface="+mj-lt"/>
                <a:cs typeface="Times New Roman" pitchFamily="18" charset="0"/>
              </a:rPr>
              <a:t>Dâng</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Lễ</a:t>
            </a:r>
            <a:r>
              <a:rPr lang="en-US" sz="5000" b="0" dirty="0">
                <a:solidFill>
                  <a:srgbClr val="FFFF00"/>
                </a:solidFill>
                <a:effectLst/>
                <a:latin typeface="+mj-lt"/>
                <a:cs typeface="Times New Roman" pitchFamily="18" charset="0"/>
              </a:rPr>
              <a:t/>
            </a:r>
            <a:br>
              <a:rPr lang="en-US" sz="5000" b="0" dirty="0">
                <a:solidFill>
                  <a:srgbClr val="FFFF00"/>
                </a:solidFill>
                <a:effectLst/>
                <a:latin typeface="+mj-lt"/>
                <a:cs typeface="Times New Roman" pitchFamily="18" charset="0"/>
              </a:rPr>
            </a:br>
            <a:r>
              <a:rPr lang="en-US" sz="5000" b="0" dirty="0" err="1" smtClean="0">
                <a:solidFill>
                  <a:srgbClr val="FFFF00"/>
                </a:solidFill>
                <a:effectLst/>
                <a:latin typeface="+mj-lt"/>
                <a:cs typeface="Times New Roman" pitchFamily="18" charset="0"/>
              </a:rPr>
              <a:t>Dâng</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Chúa</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Đất</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Trời</a:t>
            </a:r>
            <a:r>
              <a:rPr lang="en-US" sz="5000" b="0" dirty="0" smtClean="0">
                <a:solidFill>
                  <a:srgbClr val="FFFF00"/>
                </a:solidFill>
                <a:effectLst/>
                <a:latin typeface="+mj-lt"/>
                <a:cs typeface="Times New Roman" pitchFamily="18" charset="0"/>
              </a:rPr>
              <a:t/>
            </a:r>
            <a:br>
              <a:rPr lang="en-US" sz="5000" b="0" dirty="0" smtClean="0">
                <a:solidFill>
                  <a:srgbClr val="FFFF00"/>
                </a:solidFill>
                <a:effectLst/>
                <a:latin typeface="+mj-lt"/>
                <a:cs typeface="Times New Roman" pitchFamily="18" charset="0"/>
              </a:rPr>
            </a:br>
            <a:r>
              <a:rPr lang="en-US" sz="5000" b="0" dirty="0" smtClean="0">
                <a:solidFill>
                  <a:srgbClr val="FFFF00"/>
                </a:solidFill>
                <a:effectLst/>
                <a:latin typeface="+mj-lt"/>
                <a:cs typeface="Times New Roman" pitchFamily="18" charset="0"/>
              </a:rPr>
              <a:t>Lm. </a:t>
            </a:r>
            <a:r>
              <a:rPr lang="en-US" sz="5000" b="0" dirty="0" err="1" smtClean="0">
                <a:solidFill>
                  <a:srgbClr val="FFFF00"/>
                </a:solidFill>
                <a:effectLst/>
                <a:latin typeface="+mj-lt"/>
                <a:cs typeface="Times New Roman" pitchFamily="18" charset="0"/>
              </a:rPr>
              <a:t>Ân</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Đức</a:t>
            </a:r>
            <a:endParaRPr lang="vi-VN" sz="5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smtClean="0">
                <a:solidFill>
                  <a:srgbClr val="FFFF00"/>
                </a:solidFill>
                <a:effectLst/>
                <a:latin typeface="+mj-lt"/>
                <a:cs typeface="Times New Roman" pitchFamily="18" charset="0"/>
              </a:rPr>
              <a:t>1A:</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rPr>
              <a:t>Tựa làn trầm hương như trầm hương bay lên trước tòa. Nồng nàn bài ca xinh đẹp muôn là muôn sắc hoa.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482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83177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Hiệp lời tôn vinh Chúa trời đất, lòng thành hát dâng câu tạ ơn. Tình Cha thiết tha chan hòa trải khắp gần xa.</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78307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0" u="sng" dirty="0" smtClean="0">
                <a:solidFill>
                  <a:srgbClr val="FFFF00"/>
                </a:solidFill>
                <a:effectLst/>
                <a:latin typeface="+mj-lt"/>
                <a:cs typeface="Times New Roman" pitchFamily="18" charset="0"/>
              </a:rPr>
              <a:t>B:</a:t>
            </a:r>
            <a:r>
              <a:rPr lang="en-US" sz="6600" b="0" dirty="0" smtClean="0">
                <a:solidFill>
                  <a:schemeClr val="bg1"/>
                </a:solidFill>
                <a:effectLst/>
                <a:latin typeface="+mj-lt"/>
                <a:cs typeface="Times New Roman" pitchFamily="18" charset="0"/>
              </a:rPr>
              <a:t> </a:t>
            </a:r>
            <a:r>
              <a:rPr lang="vi-VN" sz="6600" b="0" dirty="0">
                <a:solidFill>
                  <a:schemeClr val="bg1"/>
                </a:solidFill>
                <a:effectLst/>
                <a:latin typeface="+mj-lt"/>
              </a:rPr>
              <a:t>Này là tấm bánh do từng muôn hạt lúa kết thành. Này là rượu nho do từ bao chùm nho ép nên.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25913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FF00"/>
                </a:solidFill>
                <a:effectLst/>
                <a:latin typeface="+mj-lt"/>
                <a:cs typeface="Times New Roman" pitchFamily="18" charset="0"/>
              </a:rPr>
              <a:t>***:</a:t>
            </a:r>
            <a:r>
              <a:rPr lang="en-US" sz="6000" b="0" dirty="0" smtClean="0">
                <a:solidFill>
                  <a:schemeClr val="bg1"/>
                </a:solidFill>
                <a:effectLst/>
                <a:latin typeface="+mj-lt"/>
                <a:cs typeface="Times New Roman" pitchFamily="18" charset="0"/>
              </a:rPr>
              <a:t> </a:t>
            </a:r>
            <a:r>
              <a:rPr lang="vi-VN" sz="6000" b="0" dirty="0" smtClean="0">
                <a:solidFill>
                  <a:schemeClr val="bg1"/>
                </a:solidFill>
                <a:effectLst/>
                <a:latin typeface="+mj-lt"/>
              </a:rPr>
              <a:t>Hiệp </a:t>
            </a:r>
            <a:r>
              <a:rPr lang="vi-VN" sz="6000" b="0" dirty="0">
                <a:solidFill>
                  <a:schemeClr val="bg1"/>
                </a:solidFill>
                <a:effectLst/>
                <a:latin typeface="+mj-lt"/>
              </a:rPr>
              <a:t>dâng lên Chúa Chúa trời đất, để thành bánh thiêng nuôi đoàn con. Để thành Máu Con Chúa Trời nguồn ơn cứu độ.</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296937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smtClean="0">
                <a:solidFill>
                  <a:srgbClr val="FFFF00"/>
                </a:solidFill>
                <a:effectLst/>
                <a:latin typeface="+mj-lt"/>
                <a:cs typeface="Times New Roman" pitchFamily="18" charset="0"/>
              </a:rPr>
              <a:t>Đk</a:t>
            </a:r>
            <a:r>
              <a:rPr lang="en-US" sz="5000" b="0" u="sng" dirty="0" smtClean="0">
                <a:solidFill>
                  <a:srgbClr val="FFFF00"/>
                </a:solidFill>
                <a:effectLst/>
                <a:latin typeface="+mj-lt"/>
                <a:cs typeface="Times New Roman" pitchFamily="18" charset="0"/>
              </a:rPr>
              <a:t>:</a:t>
            </a:r>
            <a:r>
              <a:rPr lang="en-US" sz="5000" b="0" dirty="0" smtClean="0">
                <a:solidFill>
                  <a:schemeClr val="bg1"/>
                </a:solidFill>
                <a:effectLst/>
                <a:latin typeface="+mj-lt"/>
                <a:cs typeface="Times New Roman" pitchFamily="18" charset="0"/>
              </a:rPr>
              <a:t> </a:t>
            </a:r>
            <a:r>
              <a:rPr lang="vi-VN" sz="5000" b="0" dirty="0">
                <a:solidFill>
                  <a:schemeClr val="bg1"/>
                </a:solidFill>
                <a:effectLst/>
                <a:latin typeface="+mj-lt"/>
                <a:cs typeface="Times New Roman" pitchFamily="18" charset="0"/>
              </a:rPr>
              <a:t>Xin chúc tụng Chúa Chúa Cả đất trời, từ giờ đây đến muôn muôn đời. Chúc tụng Thiên Chúa từ nhân, Chúa là quyền năng cực thánh. Là Đấng đáng chúc tụng mọi lúc mọi nơi.</a:t>
            </a:r>
          </a:p>
        </p:txBody>
      </p:sp>
    </p:spTree>
    <p:extLst>
      <p:ext uri="{BB962C8B-B14F-4D97-AF65-F5344CB8AC3E}">
        <p14:creationId xmlns:p14="http://schemas.microsoft.com/office/powerpoint/2010/main" val="32262735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a:solidFill>
                  <a:srgbClr val="FFFF00"/>
                </a:solidFill>
                <a:effectLst/>
                <a:latin typeface="+mj-lt"/>
                <a:cs typeface="Times New Roman" pitchFamily="18" charset="0"/>
              </a:rPr>
              <a:t>2</a:t>
            </a:r>
            <a:r>
              <a:rPr lang="en-US" sz="6000" b="0" u="sng" dirty="0" smtClean="0">
                <a:solidFill>
                  <a:srgbClr val="FFFF00"/>
                </a:solidFill>
                <a:effectLst/>
                <a:latin typeface="+mj-lt"/>
                <a:cs typeface="Times New Roman" pitchFamily="18" charset="0"/>
              </a:rPr>
              <a:t>A:</a:t>
            </a:r>
            <a:r>
              <a:rPr lang="en-US" sz="6000" b="0" dirty="0" smtClean="0">
                <a:solidFill>
                  <a:schemeClr val="bg1"/>
                </a:solidFill>
                <a:effectLst/>
                <a:latin typeface="+mj-lt"/>
                <a:cs typeface="Times New Roman" pitchFamily="18" charset="0"/>
              </a:rPr>
              <a:t> </a:t>
            </a:r>
            <a:r>
              <a:rPr lang="vi-VN" sz="6000" b="0" dirty="0">
                <a:solidFill>
                  <a:schemeClr val="bg1"/>
                </a:solidFill>
                <a:effectLst/>
                <a:latin typeface="+mj-lt"/>
              </a:rPr>
              <a:t>Này cuộc đời con hương nguyện cầu bay lên sớm chiều. Nguyện thành ngọn nến dẫu tàn hao lòng luôn mến yêu.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96833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Phục vụ cho Chúa trong niềm vui, nhiệt thành hiến thân không hề ngơi. Dầu là nắng mưa vui buồn một cõi trần gian.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32714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FF00"/>
                </a:solidFill>
                <a:effectLst/>
                <a:latin typeface="+mj-lt"/>
                <a:cs typeface="Times New Roman" pitchFamily="18" charset="0"/>
              </a:rPr>
              <a:t>B:</a:t>
            </a:r>
            <a:r>
              <a:rPr lang="en-US" sz="6000" b="0" dirty="0" smtClean="0">
                <a:solidFill>
                  <a:schemeClr val="bg1"/>
                </a:solidFill>
                <a:effectLst/>
                <a:latin typeface="+mj-lt"/>
                <a:cs typeface="Times New Roman" pitchFamily="18" charset="0"/>
              </a:rPr>
              <a:t> </a:t>
            </a:r>
            <a:r>
              <a:rPr lang="vi-VN" sz="6000" b="0" dirty="0">
                <a:solidFill>
                  <a:schemeClr val="bg1"/>
                </a:solidFill>
                <a:effectLst/>
                <a:latin typeface="+mj-lt"/>
              </a:rPr>
              <a:t>Này là hoa trái cuộc đời này nhờ ai vun trồng. Này là công khó bao người đêm ngày luôn ước mong.</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534710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FF00"/>
                </a:solidFill>
                <a:effectLst/>
                <a:latin typeface="+mj-lt"/>
                <a:cs typeface="Times New Roman" pitchFamily="18" charset="0"/>
              </a:rPr>
              <a:t>***:</a:t>
            </a:r>
            <a:r>
              <a:rPr lang="en-US" sz="6000" b="0" dirty="0" smtClean="0">
                <a:solidFill>
                  <a:schemeClr val="bg1"/>
                </a:solidFill>
                <a:effectLst/>
                <a:latin typeface="+mj-lt"/>
                <a:cs typeface="Times New Roman" pitchFamily="18" charset="0"/>
              </a:rPr>
              <a:t> </a:t>
            </a:r>
            <a:r>
              <a:rPr lang="vi-VN" sz="6000" b="0" dirty="0">
                <a:solidFill>
                  <a:schemeClr val="bg1"/>
                </a:solidFill>
                <a:effectLst/>
                <a:latin typeface="+mj-lt"/>
              </a:rPr>
              <a:t>Đời con dâng Chúa trong tình yêu, để thành lễ dâng lễ toàn thiêu. Đời con sẽ nên khúc nhạc tình ca diễm kiều.</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5272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b="0" u="sng" dirty="0" err="1" smtClean="0">
                <a:solidFill>
                  <a:srgbClr val="FFFF00"/>
                </a:solidFill>
                <a:effectLst/>
                <a:latin typeface="+mj-lt"/>
                <a:cs typeface="Times New Roman" pitchFamily="18" charset="0"/>
              </a:rPr>
              <a:t>Đk</a:t>
            </a:r>
            <a:r>
              <a:rPr lang="en-US" sz="5000" b="0" u="sng" dirty="0" smtClean="0">
                <a:solidFill>
                  <a:srgbClr val="FFFF00"/>
                </a:solidFill>
                <a:effectLst/>
                <a:latin typeface="+mj-lt"/>
                <a:cs typeface="Times New Roman" pitchFamily="18" charset="0"/>
              </a:rPr>
              <a:t>:</a:t>
            </a:r>
            <a:r>
              <a:rPr lang="en-US" sz="5000" b="0" dirty="0" smtClean="0">
                <a:solidFill>
                  <a:schemeClr val="bg1"/>
                </a:solidFill>
                <a:effectLst/>
                <a:latin typeface="+mj-lt"/>
                <a:cs typeface="Times New Roman" pitchFamily="18" charset="0"/>
              </a:rPr>
              <a:t> </a:t>
            </a:r>
            <a:r>
              <a:rPr lang="vi-VN" sz="5000" b="0" dirty="0">
                <a:solidFill>
                  <a:schemeClr val="bg1"/>
                </a:solidFill>
                <a:effectLst/>
                <a:latin typeface="+mj-lt"/>
                <a:cs typeface="Times New Roman" pitchFamily="18" charset="0"/>
              </a:rPr>
              <a:t>Xin chúc tụng Chúa Chúa Cả đất trời, từ giờ đây đến muôn muôn đời. Chúc tụng Thiên Chúa từ nhân, Chúa là quyền năng cực thánh. Là Đấng đáng chúc tụng mọi lúc mọi nơi.</a:t>
            </a:r>
          </a:p>
        </p:txBody>
      </p:sp>
    </p:spTree>
    <p:extLst>
      <p:ext uri="{BB962C8B-B14F-4D97-AF65-F5344CB8AC3E}">
        <p14:creationId xmlns:p14="http://schemas.microsoft.com/office/powerpoint/2010/main" val="546408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778627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latin typeface="+mj-lt"/>
                <a:cs typeface="Times New Roman" pitchFamily="18" charset="0"/>
              </a:rPr>
              <a:t>Ca </a:t>
            </a:r>
            <a:r>
              <a:rPr lang="en-US" sz="5000" b="0" dirty="0" err="1">
                <a:solidFill>
                  <a:srgbClr val="FFFF00"/>
                </a:solidFill>
                <a:effectLst/>
                <a:latin typeface="+mj-lt"/>
                <a:cs typeface="Times New Roman" pitchFamily="18" charset="0"/>
              </a:rPr>
              <a:t>Nguyện</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Hiệp</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Lễ</a:t>
            </a:r>
            <a:r>
              <a:rPr lang="en-US" sz="5000" b="0" dirty="0">
                <a:solidFill>
                  <a:srgbClr val="FFFF00"/>
                </a:solidFill>
                <a:effectLst/>
                <a:latin typeface="+mj-lt"/>
                <a:cs typeface="Times New Roman" pitchFamily="18" charset="0"/>
              </a:rPr>
              <a:t/>
            </a:r>
            <a:br>
              <a:rPr lang="en-US" sz="5000" b="0" dirty="0">
                <a:solidFill>
                  <a:srgbClr val="FFFF00"/>
                </a:solidFill>
                <a:effectLst/>
                <a:latin typeface="+mj-lt"/>
                <a:cs typeface="Times New Roman" pitchFamily="18" charset="0"/>
              </a:rPr>
            </a:br>
            <a:r>
              <a:rPr lang="en-US" sz="5000" b="0" dirty="0" err="1">
                <a:solidFill>
                  <a:srgbClr val="FFFF00"/>
                </a:solidFill>
                <a:effectLst/>
                <a:latin typeface="+mj-lt"/>
                <a:cs typeface="Times New Roman" pitchFamily="18" charset="0"/>
              </a:rPr>
              <a:t>Hãy</a:t>
            </a:r>
            <a:r>
              <a:rPr lang="en-US" sz="5000" b="0" dirty="0">
                <a:solidFill>
                  <a:srgbClr val="FFFF00"/>
                </a:solidFill>
                <a:effectLst/>
                <a:latin typeface="+mj-lt"/>
                <a:cs typeface="Times New Roman" pitchFamily="18" charset="0"/>
              </a:rPr>
              <a:t> B</a:t>
            </a:r>
            <a:r>
              <a:rPr lang="vi-VN" sz="5000" b="0" dirty="0">
                <a:solidFill>
                  <a:srgbClr val="FFFF00"/>
                </a:solidFill>
                <a:effectLst/>
                <a:latin typeface="+mj-lt"/>
                <a:cs typeface="Times New Roman" pitchFamily="18" charset="0"/>
              </a:rPr>
              <a:t>ư</a:t>
            </a:r>
            <a:r>
              <a:rPr lang="en-US" sz="5000" b="0" dirty="0" err="1">
                <a:solidFill>
                  <a:srgbClr val="FFFF00"/>
                </a:solidFill>
                <a:effectLst/>
                <a:latin typeface="+mj-lt"/>
                <a:cs typeface="Times New Roman" pitchFamily="18" charset="0"/>
              </a:rPr>
              <a:t>ớc</a:t>
            </a:r>
            <a:r>
              <a:rPr lang="en-US" sz="5000" b="0" dirty="0">
                <a:solidFill>
                  <a:srgbClr val="FFFF00"/>
                </a:solidFill>
                <a:effectLst/>
                <a:latin typeface="+mj-lt"/>
                <a:cs typeface="Times New Roman" pitchFamily="18" charset="0"/>
              </a:rPr>
              <a:t> Qua </a:t>
            </a:r>
            <a:r>
              <a:rPr lang="en-US" sz="5000" b="0" dirty="0" err="1">
                <a:solidFill>
                  <a:srgbClr val="FFFF00"/>
                </a:solidFill>
                <a:effectLst/>
                <a:latin typeface="+mj-lt"/>
                <a:cs typeface="Times New Roman" pitchFamily="18" charset="0"/>
              </a:rPr>
              <a:t>Cửa</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Hẹp</a:t>
            </a:r>
            <a:r>
              <a:rPr lang="en-US" sz="5000" b="0" dirty="0">
                <a:solidFill>
                  <a:srgbClr val="FFFF00"/>
                </a:solidFill>
                <a:effectLst/>
                <a:latin typeface="+mj-lt"/>
                <a:cs typeface="Times New Roman" pitchFamily="18" charset="0"/>
              </a:rPr>
              <a:t/>
            </a:r>
            <a:br>
              <a:rPr lang="en-US" sz="5000" b="0" dirty="0">
                <a:solidFill>
                  <a:srgbClr val="FFFF00"/>
                </a:solidFill>
                <a:effectLst/>
                <a:latin typeface="+mj-lt"/>
                <a:cs typeface="Times New Roman" pitchFamily="18" charset="0"/>
              </a:rPr>
            </a:br>
            <a:r>
              <a:rPr lang="en-US" sz="5000" b="0" dirty="0" err="1">
                <a:solidFill>
                  <a:srgbClr val="FFFF00"/>
                </a:solidFill>
                <a:effectLst/>
                <a:latin typeface="+mj-lt"/>
                <a:cs typeface="Times New Roman" pitchFamily="18" charset="0"/>
              </a:rPr>
              <a:t>Huỳnh</a:t>
            </a:r>
            <a:r>
              <a:rPr lang="en-US" sz="5000" b="0" dirty="0">
                <a:solidFill>
                  <a:srgbClr val="FFFF00"/>
                </a:solidFill>
                <a:effectLst/>
                <a:latin typeface="+mj-lt"/>
                <a:cs typeface="Times New Roman" pitchFamily="18" charset="0"/>
              </a:rPr>
              <a:t> Minh </a:t>
            </a:r>
            <a:r>
              <a:rPr lang="en-US" sz="5000" b="0" dirty="0" err="1">
                <a:solidFill>
                  <a:srgbClr val="FFFF00"/>
                </a:solidFill>
                <a:effectLst/>
                <a:latin typeface="+mj-lt"/>
                <a:cs typeface="Times New Roman" pitchFamily="18" charset="0"/>
              </a:rPr>
              <a:t>Kỳ</a:t>
            </a:r>
            <a:endParaRPr lang="vi-VN" sz="5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a:noFill/>
        </p:spPr>
        <p:txBody>
          <a:bodyPr wrap="square" anchor="ctr" anchorCtr="0">
            <a:spAutoFit/>
          </a:bodyPr>
          <a:lstStyle/>
          <a:p>
            <a:pPr algn="just">
              <a:lnSpc>
                <a:spcPct val="120000"/>
              </a:lnSpc>
            </a:pPr>
            <a:r>
              <a:rPr lang="en-US" sz="50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a:t>
            </a:r>
            <a:r>
              <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Những ai muốn vào nước Thiên Chúa thì hãy bước đi qua cửa hẹp. Những ai muốn vào nước Thiên Chúa thì hãy sống chiến đấu quên mình. </a:t>
            </a:r>
            <a:endParaRPr lang="en-US" sz="4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0266"/>
            <a:ext cx="9144000" cy="4967514"/>
          </a:xfrm>
          <a:prstGeom prst="rect">
            <a:avLst/>
          </a:prstGeom>
          <a:noFill/>
        </p:spPr>
        <p:txBody>
          <a:bodyPr wrap="square" anchor="ctr" anchorCtr="0">
            <a:spAutoFit/>
          </a:bodyPr>
          <a:lstStyle/>
          <a:p>
            <a:pPr algn="just">
              <a:lnSpc>
                <a:spcPct val="120000"/>
              </a:lnSpc>
            </a:pPr>
            <a:endParaRPr lang="en-US" sz="14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r>
              <a:rPr lang="en-US" sz="50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000" dirty="0">
                <a:solidFill>
                  <a:schemeClr val="bg1"/>
                </a:solidFill>
                <a:latin typeface="+mj-lt"/>
                <a:cs typeface="Times New Roman" panose="02020603050405020304" pitchFamily="18" charset="0"/>
              </a:rPr>
              <a:t>Luôn đi trên con đường hẹp thập giá, luôn trung kiên thực thi lối đường Ngài. Qua cửa hẹp là sống theo Tin Mừng, qua cửa hẹp là sống quên chính mình.</a:t>
            </a:r>
            <a:endPar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10516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nchor="ctr" anchorCtr="0">
            <a:spAutoFit/>
          </a:bodyPr>
          <a:lstStyle/>
          <a:p>
            <a:pPr algn="just">
              <a:lnSpc>
                <a:spcPct val="120000"/>
              </a:lnSpc>
            </a:pPr>
            <a:r>
              <a:rPr lang="en-US" sz="4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000" dirty="0">
                <a:solidFill>
                  <a:schemeClr val="bg1"/>
                </a:solidFill>
                <a:latin typeface="+mj-lt"/>
                <a:cs typeface="Times New Roman" panose="02020603050405020304" pitchFamily="18" charset="0"/>
              </a:rPr>
              <a:t>Lạy Chúa! Xin cho con nhận ra Nước Trời giữa nơi trần gian. Để biết sống đổi thay vác thập giá hằng ngày đi theo chân Chúa. Lạy Chúa! Xin cho con nhận ra lối đường bước lên trời cao. Để con biết đổi thay để được đến dự tiệc ở trong nước Chúa</a:t>
            </a:r>
            <a:r>
              <a:rPr lang="vi-VN" sz="4000" dirty="0" smtClean="0">
                <a:solidFill>
                  <a:schemeClr val="bg1"/>
                </a:solidFill>
                <a:latin typeface="+mj-lt"/>
                <a:cs typeface="Times New Roman" panose="02020603050405020304" pitchFamily="18" charset="0"/>
              </a:rPr>
              <a:t>.</a:t>
            </a:r>
            <a:endParaRPr lang="en-US" sz="4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a:noFill/>
        </p:spPr>
        <p:txBody>
          <a:bodyPr wrap="square" anchor="ctr" anchorCtr="0">
            <a:spAutoFit/>
          </a:bodyPr>
          <a:lstStyle/>
          <a:p>
            <a:pPr algn="just">
              <a:lnSpc>
                <a:spcPct val="120000"/>
              </a:lnSpc>
            </a:pPr>
            <a:r>
              <a:rPr lang="en-US" sz="50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Tk2:</a:t>
            </a:r>
            <a:r>
              <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Sống chân chính và biết khiêm tốn để tiến bước đi qua cửa hẹp. Những đau khổ nặng gánh dương thế là lối bước dẫn đến quê trời. </a:t>
            </a:r>
            <a:endParaRPr lang="en-US" sz="41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631254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p:spPr>
        <p:txBody>
          <a:bodyPr wrap="square" anchor="ctr" anchorCtr="0">
            <a:spAutoFit/>
          </a:bodyPr>
          <a:lstStyle/>
          <a:p>
            <a:pPr algn="just">
              <a:lnSpc>
                <a:spcPct val="120000"/>
              </a:lnSpc>
            </a:pPr>
            <a:r>
              <a:rPr lang="en-US" sz="4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Ham hư danh mê lợi lộc trần thế bao năm qua lòng con chối từ Ngài. Xin tình Ngài dìu dắt con mỗi ngày qua cửa hẹp hưởng phúc vinh suốt đời.</a:t>
            </a:r>
            <a:endParaRPr lang="en-US" sz="5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857932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nchor="ctr" anchorCtr="0">
            <a:spAutoFit/>
          </a:bodyPr>
          <a:lstStyle/>
          <a:p>
            <a:pPr algn="just">
              <a:lnSpc>
                <a:spcPct val="120000"/>
              </a:lnSpc>
            </a:pPr>
            <a:r>
              <a:rPr lang="en-US" sz="4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000" dirty="0">
                <a:solidFill>
                  <a:schemeClr val="bg1"/>
                </a:solidFill>
                <a:latin typeface="+mj-lt"/>
                <a:cs typeface="Times New Roman" panose="02020603050405020304" pitchFamily="18" charset="0"/>
              </a:rPr>
              <a:t>Lạy Chúa! Xin cho con nhận ra Nước Trời giữa nơi trần gian. Để biết sống đổi thay vác thập giá hằng ngày đi theo chân Chúa. Lạy Chúa! Xin cho con nhận ra lối đường bước lên trời cao. Để con biết đổi thay để được đến dự tiệc ở trong nước Chúa</a:t>
            </a:r>
            <a:r>
              <a:rPr lang="vi-VN" sz="4000" dirty="0" smtClean="0">
                <a:solidFill>
                  <a:schemeClr val="bg1"/>
                </a:solidFill>
                <a:latin typeface="+mj-lt"/>
                <a:cs typeface="Times New Roman" panose="02020603050405020304" pitchFamily="18" charset="0"/>
              </a:rPr>
              <a:t>.</a:t>
            </a:r>
            <a:endParaRPr lang="en-US" sz="4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543357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504"/>
            <a:ext cx="9144000" cy="5078313"/>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Bước theo Chúa đầy những gian khó nhiều chông gai vẫn luôn đợi chờ. Bước theo Chúa đòi hỏi con quyết tập biết sống trở nên bé nhỏ. </a:t>
            </a:r>
            <a:endParaRPr lang="en-US" sz="5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570974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1869"/>
            <a:ext cx="9144000" cy="4893647"/>
          </a:xfrm>
          <a:prstGeom prst="rect">
            <a:avLst/>
          </a:prstGeom>
        </p:spPr>
        <p:txBody>
          <a:bodyPr wrap="square" anchor="ctr" anchorCtr="0">
            <a:spAutoFit/>
          </a:bodyPr>
          <a:lstStyle/>
          <a:p>
            <a:pPr algn="just">
              <a:lnSpc>
                <a:spcPct val="120000"/>
              </a:lnSpc>
            </a:pPr>
            <a:r>
              <a:rPr lang="en-US" sz="46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200" dirty="0">
                <a:solidFill>
                  <a:schemeClr val="bg1"/>
                </a:solidFill>
                <a:latin typeface="+mj-lt"/>
                <a:cs typeface="Times New Roman" panose="02020603050405020304" pitchFamily="18" charset="0"/>
              </a:rPr>
              <a:t>Luôn đơn sơ luôn thật thà từ tốn xin cho con hằng luôn sống thánh thiện. Biết từ bỏ để bước đi theo Ngài sống khước từ mọi phúc vinh thế trần.</a:t>
            </a:r>
            <a:endParaRPr lang="en-US" sz="52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739014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2424636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6779"/>
            <a:ext cx="9144000" cy="5262979"/>
          </a:xfrm>
          <a:prstGeom prst="rect">
            <a:avLst/>
          </a:prstGeom>
        </p:spPr>
        <p:txBody>
          <a:bodyPr wrap="square" anchor="ctr" anchorCtr="0">
            <a:spAutoFit/>
          </a:bodyPr>
          <a:lstStyle/>
          <a:p>
            <a:pPr algn="just">
              <a:lnSpc>
                <a:spcPct val="120000"/>
              </a:lnSpc>
            </a:pPr>
            <a:r>
              <a:rPr lang="en-US" sz="40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36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000" dirty="0">
                <a:solidFill>
                  <a:schemeClr val="bg1"/>
                </a:solidFill>
                <a:latin typeface="+mj-lt"/>
                <a:cs typeface="Times New Roman" panose="02020603050405020304" pitchFamily="18" charset="0"/>
              </a:rPr>
              <a:t>Lạy Chúa! Xin cho con nhận ra Nước Trời giữa nơi trần gian. Để biết sống đổi thay vác thập giá hằng ngày đi theo chân Chúa. Lạy Chúa! Xin cho con nhận ra lối đường bước lên trời cao. Để con biết đổi thay để được đến dự tiệc ở trong nước Chúa</a:t>
            </a:r>
            <a:r>
              <a:rPr lang="vi-VN" sz="4000" dirty="0" smtClean="0">
                <a:solidFill>
                  <a:schemeClr val="bg1"/>
                </a:solidFill>
                <a:latin typeface="+mj-lt"/>
                <a:cs typeface="Times New Roman" panose="02020603050405020304" pitchFamily="18" charset="0"/>
              </a:rPr>
              <a:t>.</a:t>
            </a:r>
            <a:endParaRPr lang="en-US" sz="4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417587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latin typeface="+mj-lt"/>
                <a:cs typeface="Times New Roman" pitchFamily="18" charset="0"/>
              </a:rPr>
              <a:t>Ca </a:t>
            </a:r>
            <a:r>
              <a:rPr lang="en-US" sz="5000" b="0" dirty="0" err="1">
                <a:solidFill>
                  <a:srgbClr val="FFFF00"/>
                </a:solidFill>
                <a:effectLst/>
                <a:latin typeface="+mj-lt"/>
                <a:cs typeface="Times New Roman" pitchFamily="18" charset="0"/>
              </a:rPr>
              <a:t>Kết</a:t>
            </a:r>
            <a:r>
              <a:rPr lang="en-US" sz="5000" b="0" dirty="0">
                <a:solidFill>
                  <a:srgbClr val="FFFF00"/>
                </a:solidFill>
                <a:effectLst/>
                <a:latin typeface="+mj-lt"/>
                <a:cs typeface="Times New Roman" pitchFamily="18" charset="0"/>
              </a:rPr>
              <a:t> </a:t>
            </a:r>
            <a:r>
              <a:rPr lang="en-US" sz="5000" b="0" dirty="0" err="1">
                <a:solidFill>
                  <a:srgbClr val="FFFF00"/>
                </a:solidFill>
                <a:effectLst/>
                <a:latin typeface="+mj-lt"/>
                <a:cs typeface="Times New Roman" pitchFamily="18" charset="0"/>
              </a:rPr>
              <a:t>Lễ</a:t>
            </a:r>
            <a:r>
              <a:rPr lang="en-US" sz="5000" b="0" dirty="0">
                <a:solidFill>
                  <a:srgbClr val="FFFF00"/>
                </a:solidFill>
                <a:effectLst/>
                <a:latin typeface="+mj-lt"/>
                <a:cs typeface="Times New Roman" pitchFamily="18" charset="0"/>
              </a:rPr>
              <a:t/>
            </a:r>
            <a:br>
              <a:rPr lang="en-US" sz="5000" b="0" dirty="0">
                <a:solidFill>
                  <a:srgbClr val="FFFF00"/>
                </a:solidFill>
                <a:effectLst/>
                <a:latin typeface="+mj-lt"/>
                <a:cs typeface="Times New Roman" pitchFamily="18" charset="0"/>
              </a:rPr>
            </a:br>
            <a:r>
              <a:rPr lang="en-US" sz="5000" b="0" dirty="0" err="1" smtClean="0">
                <a:solidFill>
                  <a:srgbClr val="FFFF00"/>
                </a:solidFill>
                <a:effectLst/>
                <a:latin typeface="+mj-lt"/>
                <a:cs typeface="Times New Roman" pitchFamily="18" charset="0"/>
              </a:rPr>
              <a:t>Mẹ</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Đầy</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Ơn</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Phúc</a:t>
            </a:r>
            <a:r>
              <a:rPr lang="en-US" sz="5000" b="0" dirty="0" smtClean="0">
                <a:solidFill>
                  <a:srgbClr val="FFFF00"/>
                </a:solidFill>
                <a:effectLst/>
                <a:latin typeface="+mj-lt"/>
                <a:cs typeface="Times New Roman" pitchFamily="18" charset="0"/>
              </a:rPr>
              <a:t/>
            </a:r>
            <a:br>
              <a:rPr lang="en-US" sz="5000" b="0" dirty="0" smtClean="0">
                <a:solidFill>
                  <a:srgbClr val="FFFF00"/>
                </a:solidFill>
                <a:effectLst/>
                <a:latin typeface="+mj-lt"/>
                <a:cs typeface="Times New Roman" pitchFamily="18" charset="0"/>
              </a:rPr>
            </a:br>
            <a:r>
              <a:rPr lang="en-US" sz="5000" b="0" dirty="0" smtClean="0">
                <a:solidFill>
                  <a:srgbClr val="FFFF00"/>
                </a:solidFill>
                <a:effectLst/>
                <a:latin typeface="+mj-lt"/>
                <a:cs typeface="Times New Roman" pitchFamily="18" charset="0"/>
              </a:rPr>
              <a:t>Lm. </a:t>
            </a:r>
            <a:r>
              <a:rPr lang="en-US" sz="5000" b="0" dirty="0" err="1" smtClean="0">
                <a:solidFill>
                  <a:srgbClr val="FFFF00"/>
                </a:solidFill>
                <a:effectLst/>
                <a:latin typeface="+mj-lt"/>
                <a:cs typeface="Times New Roman" pitchFamily="18" charset="0"/>
              </a:rPr>
              <a:t>Thành</a:t>
            </a:r>
            <a:r>
              <a:rPr lang="en-US" sz="5000" b="0" dirty="0" smtClean="0">
                <a:solidFill>
                  <a:srgbClr val="FFFF00"/>
                </a:solidFill>
                <a:effectLst/>
                <a:latin typeface="+mj-lt"/>
                <a:cs typeface="Times New Roman" pitchFamily="18" charset="0"/>
              </a:rPr>
              <a:t> </a:t>
            </a:r>
            <a:r>
              <a:rPr lang="en-US" sz="5000" b="0" dirty="0" err="1" smtClean="0">
                <a:solidFill>
                  <a:srgbClr val="FFFF00"/>
                </a:solidFill>
                <a:effectLst/>
                <a:latin typeface="+mj-lt"/>
                <a:cs typeface="Times New Roman" pitchFamily="18" charset="0"/>
              </a:rPr>
              <a:t>Tâm</a:t>
            </a:r>
            <a:endParaRPr lang="vi-VN" sz="5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Hỡi Mẹ đầy ơn phúc đời đời diễm phúc Chúa ở cùng Mẹ. Hỡi Mẹ đầy ơn phúc là người diễm phúc đã sinh Con Chúa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Hỡi Mẹ đầy ơn phúc Mẹ hằng cứu giúp xin cứu giúp con. Trên đường đời con đi gặp nhiều gian nguy Mẹ chớ quên con.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748409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Mẹ được ơn trinh thai đẹp xinh nào ai sánh bằng. Là vầng trăng đêm thu trong sáng chiếu soi dương trần</a:t>
            </a:r>
            <a:r>
              <a:rPr lang="vi-VN" sz="6000" b="0" dirty="0" smtClean="0">
                <a:solidFill>
                  <a:schemeClr val="bg1"/>
                </a:solidFill>
                <a:effectLst/>
                <a:latin typeface="+mj-lt"/>
              </a:rPr>
              <a:t>.</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latin typeface="+mj-lt"/>
                <a:cs typeface="Times New Roman" pitchFamily="18" charset="0"/>
              </a:rPr>
              <a:t>***:</a:t>
            </a:r>
            <a:r>
              <a:rPr lang="en-US" sz="6000" b="0" dirty="0" smtClean="0">
                <a:solidFill>
                  <a:schemeClr val="bg1"/>
                </a:solidFill>
                <a:effectLst/>
                <a:latin typeface="+mj-lt"/>
                <a:cs typeface="Times New Roman" pitchFamily="18" charset="0"/>
              </a:rPr>
              <a:t> </a:t>
            </a:r>
            <a:r>
              <a:rPr lang="vi-VN" sz="6000" b="0" dirty="0" smtClean="0">
                <a:solidFill>
                  <a:schemeClr val="bg1"/>
                </a:solidFill>
                <a:effectLst/>
                <a:latin typeface="+mj-lt"/>
              </a:rPr>
              <a:t>Là </a:t>
            </a:r>
            <a:r>
              <a:rPr lang="vi-VN" sz="6000" b="0" dirty="0">
                <a:solidFill>
                  <a:schemeClr val="bg1"/>
                </a:solidFill>
                <a:effectLst/>
                <a:latin typeface="+mj-lt"/>
              </a:rPr>
              <a:t>mùa xuân muôn hoa tươi thắm tỏa lan muôn phương. Là tình thương bao la dung thứ những khi lỗi lầm.</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227646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Hỡi Mẹ đầy ơn phúc đời đời diễm phúc Chúa ở cùng Mẹ. Hỡi Mẹ đầy ơn phúc là người diễm phúc đã sinh Con Chúa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562770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Hỡi Mẹ đầy ơn phúc Mẹ hằng cứu giúp xin cứu giúp con. Trên đường đời con đi gặp nhiều gian nguy Mẹ chớ quên con.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778355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95250"/>
            <a:ext cx="9144000" cy="5143500"/>
          </a:xfrm>
        </p:spPr>
        <p:txBody>
          <a:bodyPr>
            <a:noAutofit/>
          </a:bodyPr>
          <a:lstStyle/>
          <a:p>
            <a:pPr algn="just"/>
            <a:r>
              <a:rPr lang="en-US" sz="6600" b="0" u="sng" dirty="0" smtClean="0">
                <a:solidFill>
                  <a:srgbClr val="FFFF00"/>
                </a:solidFill>
                <a:effectLst/>
                <a:latin typeface="+mj-lt"/>
                <a:cs typeface="Times New Roman" pitchFamily="18" charset="0"/>
              </a:rPr>
              <a:t>Tk2:</a:t>
            </a:r>
            <a:r>
              <a:rPr lang="en-US" sz="6600" dirty="0">
                <a:solidFill>
                  <a:schemeClr val="bg1"/>
                </a:solidFill>
                <a:cs typeface="Times New Roman" pitchFamily="18" charset="0"/>
              </a:rPr>
              <a:t> </a:t>
            </a:r>
            <a:r>
              <a:rPr lang="vi-VN" sz="6600" b="0" dirty="0" smtClean="0">
                <a:solidFill>
                  <a:schemeClr val="bg1"/>
                </a:solidFill>
                <a:effectLst/>
                <a:latin typeface="+mj-lt"/>
              </a:rPr>
              <a:t>Mẹ </a:t>
            </a:r>
            <a:r>
              <a:rPr lang="vi-VN" sz="6600" b="0" dirty="0">
                <a:solidFill>
                  <a:schemeClr val="bg1"/>
                </a:solidFill>
                <a:effectLst/>
                <a:latin typeface="+mj-lt"/>
              </a:rPr>
              <a:t>đầy dư ơn thiêng cao quý đoàn con kính chào. Là niềm tin yên vui chan chứa suối ơn dạt dào.</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0473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3507433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6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rPr>
              <a:t>Là vì sao trong cơn giông tố dẫn đưa con đi. Là vòng tay yêu thương êm ái ủi an bao người.</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649909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Hỡi Mẹ đầy ơn phúc đời đời diễm phúc Chúa ở cùng Mẹ. Hỡi Mẹ đầy ơn phúc là người diễm phúc đã sinh Con Chúa Trời.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562770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Hỡi Mẹ đầy ơn phúc Mẹ hằng cứu giúp xin cứu giúp con. Trên đường đời con đi gặp nhiều gian nguy Mẹ chớ quên con.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778355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2115</Words>
  <Application>Microsoft Office PowerPoint</Application>
  <PresentationFormat>On-screen Show (16:9)</PresentationFormat>
  <Paragraphs>137</Paragraphs>
  <Slides>93</Slides>
  <Notes>25</Notes>
  <HiddenSlides>0</HiddenSlides>
  <MMClips>0</MMClips>
  <ScaleCrop>false</ScaleCrop>
  <HeadingPairs>
    <vt:vector size="4" baseType="variant">
      <vt:variant>
        <vt:lpstr>Theme</vt:lpstr>
      </vt:variant>
      <vt:variant>
        <vt:i4>12</vt:i4>
      </vt:variant>
      <vt:variant>
        <vt:lpstr>Slide Titles</vt:lpstr>
      </vt:variant>
      <vt:variant>
        <vt:i4>93</vt:i4>
      </vt:variant>
    </vt:vector>
  </HeadingPairs>
  <TitlesOfParts>
    <vt:vector size="105" baseType="lpstr">
      <vt:lpstr>Office Theme</vt:lpstr>
      <vt:lpstr>5_Office Theme</vt:lpstr>
      <vt:lpstr>6_Office Theme</vt:lpstr>
      <vt:lpstr>7_Office Theme</vt:lpstr>
      <vt:lpstr>2_Office Theme</vt:lpstr>
      <vt:lpstr>8_Office Theme</vt:lpstr>
      <vt:lpstr>12_Office Theme</vt:lpstr>
      <vt:lpstr>13_Office Theme</vt:lpstr>
      <vt:lpstr>3_Office Theme</vt:lpstr>
      <vt:lpstr>1_Office Theme</vt:lpstr>
      <vt:lpstr>36_Default Design</vt:lpstr>
      <vt:lpstr>37_Default Design</vt:lpstr>
      <vt:lpstr>PowerPoint Presentation</vt:lpstr>
      <vt:lpstr>PowerPoint Presentation</vt:lpstr>
      <vt:lpstr>PowerPoint Presentation</vt:lpstr>
      <vt:lpstr>Chúa nói: Thầy là đường, là sự thật và là sự sống. Không ai đến được với Cha mà không qua Thầy.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Con Bước Lên Lm. Kim Long</vt:lpstr>
      <vt:lpstr>Đk:  Con bước lên bàn thờ Chúa, gần bên Chúa tâm hồn con sướng vui thảnh thơi. Nơi Danh Chúa toàn năng tác sinh đất trời, tràn ơn phúc cướu độ muôn người.</vt:lpstr>
      <vt:lpstr>Tk3: Đây tấm lòng muôn dân, liên kết bằng tình thân, dâng về nhan Thánh Chúa. Bao cánh tay vươn lên nguyện cầu, trong sướng vui hay trong khổ sầu, tâm hồn dạt dào tin yêu.</vt:lpstr>
      <vt:lpstr>Đk:  Con bước lên bàn thờ Chúa, gần bên Chúa tâm hồn con sướng vui thảnh thơi. Nơi Danh Chúa toàn năng tác sinh đất trời, tràn ơn phúc cướu độ muôn người.</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nói: Thầy là đường, là sự thật và là sự sống. Không ai đến được với Cha mà không qua Thầy.</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Chúa Đất Trời Lm. Ân Đức</vt:lpstr>
      <vt:lpstr>1A: Tựa làn trầm hương như trầm hương bay lên trước tòa. Nồng nàn bài ca xinh đẹp muôn là muôn sắc hoa. </vt:lpstr>
      <vt:lpstr>***: Hiệp lời tôn vinh Chúa trời đất, lòng thành hát dâng câu tạ ơn. Tình Cha thiết tha chan hòa trải khắp gần xa.</vt:lpstr>
      <vt:lpstr>B: Này là tấm bánh do từng muôn hạt lúa kết thành. Này là rượu nho do từ bao chùm nho ép nên. </vt:lpstr>
      <vt:lpstr>***: Hiệp dâng lên Chúa Chúa trời đất, để thành bánh thiêng nuôi đoàn con. Để thành Máu Con Chúa Trời nguồn ơn cứu độ.</vt:lpstr>
      <vt:lpstr>Đk: Xin chúc tụng Chúa Chúa Cả đất trời, từ giờ đây đến muôn muôn đời. Chúc tụng Thiên Chúa từ nhân, Chúa là quyền năng cực thánh. Là Đấng đáng chúc tụng mọi lúc mọi nơi.</vt:lpstr>
      <vt:lpstr>2A: Này cuộc đời con hương nguyện cầu bay lên sớm chiều. Nguyện thành ngọn nến dẫu tàn hao lòng luôn mến yêu. </vt:lpstr>
      <vt:lpstr>***: Phục vụ cho Chúa trong niềm vui, nhiệt thành hiến thân không hề ngơi. Dầu là nắng mưa vui buồn một cõi trần gian.</vt:lpstr>
      <vt:lpstr>B: Này là hoa trái cuộc đời này nhờ ai vun trồng. Này là công khó bao người đêm ngày luôn ước mong.</vt:lpstr>
      <vt:lpstr>***: Đời con dâng Chúa trong tình yêu, để thành lễ dâng lễ toàn thiêu. Đời con sẽ nên khúc nhạc tình ca diễm kiều.</vt:lpstr>
      <vt:lpstr>Đk: Xin chúc tụng Chúa Chúa Cả đất trời, từ giờ đây đến muôn muôn đời. Chúc tụng Thiên Chúa từ nhân, Chúa là quyền năng cực thánh. Là Đấng đáng chúc tụng mọi lúc mọi nơi.</vt:lpstr>
      <vt:lpstr>PowerPoint Presentation</vt:lpstr>
      <vt:lpstr>PowerPoint Presentation</vt:lpstr>
      <vt:lpstr>Ca Nguyện Hiệp Lễ Hãy Bước Qua Cửa Hẹp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Đầy Ơn Phúc Lm. Thành Tâm</vt:lpstr>
      <vt:lpstr>Đk: Hỡi Mẹ đầy ơn phúc đời đời diễm phúc Chúa ở cùng Mẹ. Hỡi Mẹ đầy ơn phúc là người diễm phúc đã sinh Con Chúa Trời. </vt:lpstr>
      <vt:lpstr>***: Hỡi Mẹ đầy ơn phúc Mẹ hằng cứu giúp xin cứu giúp con. Trên đường đời con đi gặp nhiều gian nguy Mẹ chớ quên con.</vt:lpstr>
      <vt:lpstr>Tk1:  Mẹ được ơn trinh thai đẹp xinh nào ai sánh bằng. Là vầng trăng đêm thu trong sáng chiếu soi dương trần.</vt:lpstr>
      <vt:lpstr>***: Là mùa xuân muôn hoa tươi thắm tỏa lan muôn phương. Là tình thương bao la dung thứ những khi lỗi lầm.</vt:lpstr>
      <vt:lpstr>Đk: Hỡi Mẹ đầy ơn phúc đời đời diễm phúc Chúa ở cùng Mẹ. Hỡi Mẹ đầy ơn phúc là người diễm phúc đã sinh Con Chúa Trời. </vt:lpstr>
      <vt:lpstr>***: Hỡi Mẹ đầy ơn phúc Mẹ hằng cứu giúp xin cứu giúp con. Trên đường đời con đi gặp nhiều gian nguy Mẹ chớ quên con.</vt:lpstr>
      <vt:lpstr>Tk2: Mẹ đầy dư ơn thiêng cao quý đoàn con kính chào. Là niềm tin yên vui chan chứa suối ơn dạt dào.</vt:lpstr>
      <vt:lpstr>***: Là vì sao trong cơn giông tố dẫn đưa con đi. Là vòng tay yêu thương êm ái ủi an bao người.</vt:lpstr>
      <vt:lpstr>Đk: Hỡi Mẹ đầy ơn phúc đời đời diễm phúc Chúa ở cùng Mẹ. Hỡi Mẹ đầy ơn phúc là người diễm phúc đã sinh Con Chúa Trời. </vt:lpstr>
      <vt:lpstr>***: Hỡi Mẹ đầy ơn phúc Mẹ hằng cứu giúp xin cứu giúp con. Trên đường đời con đi gặp nhiều gian nguy Mẹ chớ quên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169</cp:revision>
  <dcterms:created xsi:type="dcterms:W3CDTF">2021-12-05T01:20:54Z</dcterms:created>
  <dcterms:modified xsi:type="dcterms:W3CDTF">2025-07-22T22:39:07Z</dcterms:modified>
</cp:coreProperties>
</file>