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64" r:id="rId8"/>
    <p:sldMasterId id="2147483876" r:id="rId9"/>
    <p:sldMasterId id="2147483888" r:id="rId10"/>
    <p:sldMasterId id="2147483900" r:id="rId11"/>
    <p:sldMasterId id="2147483912" r:id="rId12"/>
    <p:sldMasterId id="2147483924" r:id="rId13"/>
    <p:sldMasterId id="2147483932" r:id="rId14"/>
    <p:sldMasterId id="2147483944" r:id="rId15"/>
  </p:sldMasterIdLst>
  <p:notesMasterIdLst>
    <p:notesMasterId r:id="rId104"/>
  </p:notesMasterIdLst>
  <p:sldIdLst>
    <p:sldId id="9650" r:id="rId16"/>
    <p:sldId id="268" r:id="rId17"/>
    <p:sldId id="9633" r:id="rId18"/>
    <p:sldId id="9638" r:id="rId19"/>
    <p:sldId id="9660" r:id="rId20"/>
    <p:sldId id="9661" r:id="rId21"/>
    <p:sldId id="9662" r:id="rId22"/>
    <p:sldId id="9663" r:id="rId23"/>
    <p:sldId id="9664" r:id="rId24"/>
    <p:sldId id="9665" r:id="rId25"/>
    <p:sldId id="9658" r:id="rId26"/>
    <p:sldId id="316" r:id="rId27"/>
    <p:sldId id="317" r:id="rId28"/>
    <p:sldId id="9548" r:id="rId29"/>
    <p:sldId id="9627" r:id="rId30"/>
    <p:sldId id="370" r:id="rId31"/>
    <p:sldId id="9628" r:id="rId32"/>
    <p:sldId id="9659" r:id="rId33"/>
    <p:sldId id="9666" r:id="rId34"/>
    <p:sldId id="9667" r:id="rId35"/>
    <p:sldId id="9668" r:id="rId36"/>
    <p:sldId id="9669" r:id="rId37"/>
    <p:sldId id="9670" r:id="rId38"/>
    <p:sldId id="9671" r:id="rId39"/>
    <p:sldId id="9672" r:id="rId40"/>
    <p:sldId id="9682" r:id="rId41"/>
    <p:sldId id="9674" r:id="rId42"/>
    <p:sldId id="9675" r:id="rId43"/>
    <p:sldId id="9676" r:id="rId44"/>
    <p:sldId id="9677" r:id="rId45"/>
    <p:sldId id="9678" r:id="rId46"/>
    <p:sldId id="9679" r:id="rId47"/>
    <p:sldId id="9680" r:id="rId48"/>
    <p:sldId id="9681" r:id="rId49"/>
    <p:sldId id="9683" r:id="rId50"/>
    <p:sldId id="322" r:id="rId51"/>
    <p:sldId id="9528" r:id="rId52"/>
    <p:sldId id="9651" r:id="rId53"/>
    <p:sldId id="9652" r:id="rId54"/>
    <p:sldId id="9653" r:id="rId55"/>
    <p:sldId id="9654" r:id="rId56"/>
    <p:sldId id="9655" r:id="rId57"/>
    <p:sldId id="9656" r:id="rId58"/>
    <p:sldId id="9657" r:id="rId59"/>
    <p:sldId id="313" r:id="rId60"/>
    <p:sldId id="9412" r:id="rId61"/>
    <p:sldId id="9699" r:id="rId62"/>
    <p:sldId id="9685" r:id="rId63"/>
    <p:sldId id="9686" r:id="rId64"/>
    <p:sldId id="9687" r:id="rId65"/>
    <p:sldId id="9688" r:id="rId66"/>
    <p:sldId id="9689" r:id="rId67"/>
    <p:sldId id="9690" r:id="rId68"/>
    <p:sldId id="9691" r:id="rId69"/>
    <p:sldId id="9692" r:id="rId70"/>
    <p:sldId id="9693" r:id="rId71"/>
    <p:sldId id="9694" r:id="rId72"/>
    <p:sldId id="9695" r:id="rId73"/>
    <p:sldId id="9696" r:id="rId74"/>
    <p:sldId id="9697" r:id="rId75"/>
    <p:sldId id="9698" r:id="rId76"/>
    <p:sldId id="9639" r:id="rId77"/>
    <p:sldId id="9640" r:id="rId78"/>
    <p:sldId id="9563" r:id="rId79"/>
    <p:sldId id="9549" r:id="rId80"/>
    <p:sldId id="9564" r:id="rId81"/>
    <p:sldId id="9565" r:id="rId82"/>
    <p:sldId id="9641" r:id="rId83"/>
    <p:sldId id="9642" r:id="rId84"/>
    <p:sldId id="9643" r:id="rId85"/>
    <p:sldId id="336" r:id="rId86"/>
    <p:sldId id="9493" r:id="rId87"/>
    <p:sldId id="346" r:id="rId88"/>
    <p:sldId id="2187" r:id="rId89"/>
    <p:sldId id="9369" r:id="rId90"/>
    <p:sldId id="9504" r:id="rId91"/>
    <p:sldId id="9645" r:id="rId92"/>
    <p:sldId id="9543" r:id="rId93"/>
    <p:sldId id="9646" r:id="rId94"/>
    <p:sldId id="9492" r:id="rId95"/>
    <p:sldId id="359" r:id="rId96"/>
    <p:sldId id="360" r:id="rId97"/>
    <p:sldId id="361" r:id="rId98"/>
    <p:sldId id="9647" r:id="rId99"/>
    <p:sldId id="9599" r:id="rId100"/>
    <p:sldId id="9648" r:id="rId101"/>
    <p:sldId id="9649" r:id="rId102"/>
    <p:sldId id="9684"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454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71215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50158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24744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25104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8471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39213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1175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13267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56111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423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869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DAA1B-6C37-4EC5-BBC8-F5F527005C0A}"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9357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2963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70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0841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05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967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907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217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9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370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564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2717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6913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596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3439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8255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3109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662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806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00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643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75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2903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06416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97128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66161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72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02715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07005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59919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8245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8529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6391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37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341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9889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6823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8965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8948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2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685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685155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267485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450419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80244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366486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678279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8457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24102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1612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4561710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0536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8620358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1.xml"/><Relationship Id="rId4" Type="http://schemas.openxmlformats.org/officeDocument/2006/relationships/image" Target="../media/image9.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43051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59214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30733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Tiến</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Vào</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Thánh</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Cung</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4000" b="0" dirty="0" err="1">
                <a:solidFill>
                  <a:srgbClr val="FFFF00"/>
                </a:solidFill>
                <a:effectLst/>
                <a:latin typeface="+mj-lt"/>
                <a:cs typeface="Times New Roman" pitchFamily="18" charset="0"/>
              </a:rPr>
              <a:t>Phanxico</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b="0" dirty="0">
                <a:solidFill>
                  <a:schemeClr val="bg1"/>
                </a:solidFill>
                <a:effectLst/>
                <a:latin typeface="+mj-lt"/>
              </a:rPr>
              <a:t>Tiến vào thánh cung tâm tư con nhảy mừng. Dâng Chúa (í a) nhân từ tiếng hát ngợi khen. Muôn lòng chung nhịp vang tiếng chúc vinh suy tôn Ngài muôn đời. Đi lên! Đi lên! Nào muôn ngàn dân nước, chung cám tạ ơn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a:solidFill>
                  <a:srgbClr val="FFFF00"/>
                </a:solidFill>
                <a:effectLst/>
                <a:latin typeface="+mj-lt"/>
                <a:cs typeface="Times New Roman" pitchFamily="18" charset="0"/>
              </a:rPr>
              <a:t>Tk1</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phép</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lạ</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tuổi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xuân</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reo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mừng</a:t>
            </a:r>
            <a:r>
              <a:rPr lang="en-US" sz="6000" b="0" dirty="0">
                <a:solidFill>
                  <a:schemeClr val="bg1"/>
                </a:solidFill>
                <a:effectLst/>
                <a:latin typeface="+mj-lt"/>
                <a:cs typeface="Times New Roman" panose="02020603050405020304" pitchFamily="18" charset="0"/>
              </a:rPr>
              <a:t>. Tay </a:t>
            </a:r>
            <a:r>
              <a:rPr lang="en-US" sz="6000" b="0" dirty="0" err="1">
                <a:solidFill>
                  <a:schemeClr val="bg1"/>
                </a:solidFill>
                <a:effectLst/>
                <a:latin typeface="+mj-lt"/>
                <a:cs typeface="Times New Roman" panose="02020603050405020304" pitchFamily="18" charset="0"/>
              </a:rPr>
              <a:t>Chúa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suối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dạt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dào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thánh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ân</a:t>
            </a:r>
            <a:r>
              <a:rPr lang="en-US" sz="60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7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b="0" dirty="0">
                <a:solidFill>
                  <a:schemeClr val="bg1"/>
                </a:solidFill>
                <a:effectLst/>
                <a:latin typeface="+mj-lt"/>
              </a:rPr>
              <a:t>Tiến vào thánh cung tâm tư con nhảy mừng. Dâng Chúa (í a) nhân từ tiếng hát ngợi khen. Muôn lòng chung nhịp vang tiếng chúc vinh suy tôn Ngài muôn đời. Đi lên! Đi lên! Nào muôn ngàn dân nước, chung cám tạ ơn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663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b="0" u="sng" dirty="0">
                <a:solidFill>
                  <a:srgbClr val="FFFF00"/>
                </a:solidFill>
                <a:effectLst/>
                <a:latin typeface="+mj-lt"/>
                <a:cs typeface="Times New Roman" pitchFamily="18" charset="0"/>
              </a:rPr>
              <a:t>Tk2</a:t>
            </a:r>
            <a:r>
              <a:rPr lang="vi-VN"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6000" b="0" dirty="0">
                <a:solidFill>
                  <a:schemeClr val="bg1"/>
                </a:solidFill>
                <a:effectLst/>
                <a:latin typeface="+mj-lt"/>
              </a:rPr>
              <a:t>Chính đây tòa Chúa ngự, đây thành đô con nương nhờ. Trong hy vọng tin yêu, chung lòng thành chung lễ dâng.</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b="0" dirty="0">
                <a:solidFill>
                  <a:schemeClr val="bg1"/>
                </a:solidFill>
                <a:effectLst/>
                <a:latin typeface="+mj-lt"/>
                <a:cs typeface="Times New Roman" panose="02020603050405020304" pitchFamily="18" charset="0"/>
              </a:rPr>
              <a:t> </a:t>
            </a:r>
            <a:r>
              <a:rPr lang="vi-VN" b="0" dirty="0">
                <a:solidFill>
                  <a:schemeClr val="bg1"/>
                </a:solidFill>
                <a:effectLst/>
                <a:latin typeface="+mj-lt"/>
              </a:rPr>
              <a:t>Tiến vào thánh cung tâm tư con nhảy mừng. Dâng Chúa (í a) nhân từ tiếng hát ngợi khen. Muôn lòng chung nhịp vang tiếng chúc vinh suy tôn Ngài muôn đời. Đi lên! Đi lên! Nào muôn ngàn dân nước, chung cám tạ ơn Chúa.</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7277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307333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02051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04950"/>
            <a:ext cx="9144000" cy="1015663"/>
          </a:xfrm>
          <a:prstGeom prst="rect">
            <a:avLst/>
          </a:prstGeom>
          <a:noFill/>
        </p:spPr>
        <p:txBody>
          <a:bodyPr wrap="square" rtlCol="0">
            <a:spAutoFit/>
          </a:bodyPr>
          <a:lstStyle/>
          <a:p>
            <a:pPr algn="ctr"/>
            <a:r>
              <a:rPr lang="en-US" sz="6000" dirty="0">
                <a:solidFill>
                  <a:srgbClr val="FFFF00"/>
                </a:solidFill>
                <a:latin typeface="+mj-lt"/>
                <a:cs typeface="Times New Roman" pitchFamily="18" charset="0"/>
              </a:rPr>
              <a:t>TẬP HÁT CỘNG ĐOÀN</a:t>
            </a:r>
          </a:p>
        </p:txBody>
      </p:sp>
    </p:spTree>
    <p:extLst>
      <p:ext uri="{BB962C8B-B14F-4D97-AF65-F5344CB8AC3E}">
        <p14:creationId xmlns:p14="http://schemas.microsoft.com/office/powerpoint/2010/main" val="2640132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50126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7399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821618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290329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4013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524868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3454919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71000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92655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516002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bIns="274320" anchor="ctr" anchorCtr="0">
            <a:normAutofit/>
          </a:bodyPr>
          <a:lstStyle/>
          <a:p>
            <a:pPr algn="just">
              <a:lnSpc>
                <a:spcPct val="110000"/>
              </a:lnSpc>
            </a:pPr>
            <a:endParaRPr lang="en-US" altLang="en-US" sz="300" b="0" u="sng" dirty="0">
              <a:solidFill>
                <a:srgbClr val="FFFF00"/>
              </a:solidFill>
              <a:effectLst/>
              <a:latin typeface="+mj-lt"/>
              <a:cs typeface="Times New Roman" panose="02020603050405020304" pitchFamily="18" charset="0"/>
            </a:endParaRPr>
          </a:p>
          <a:p>
            <a:pPr algn="just" fontAlgn="base"/>
            <a:endParaRPr lang="en-US" altLang="en-US" sz="1200" b="0" u="sng" dirty="0">
              <a:solidFill>
                <a:srgbClr val="FFFF00"/>
              </a:solidFill>
              <a:effectLst/>
              <a:latin typeface="+mj-lt"/>
              <a:cs typeface="Times New Roman" panose="02020603050405020304" pitchFamily="18" charset="0"/>
            </a:endParaRPr>
          </a:p>
          <a:p>
            <a:pPr algn="just" fontAlgn="base"/>
            <a:r>
              <a:rPr lang="en-US" altLang="en-US" sz="7200" b="0" u="sng" dirty="0" err="1">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1000" b="0" dirty="0">
                <a:solidFill>
                  <a:schemeClr val="bg1"/>
                </a:solidFill>
                <a:effectLst/>
                <a:latin typeface="+mj-lt"/>
                <a:cs typeface="Times New Roman" panose="02020603050405020304" pitchFamily="18" charset="0"/>
              </a:rPr>
              <a:t> </a:t>
            </a:r>
            <a:r>
              <a:rPr lang="vi-VN" sz="8000" b="0" dirty="0">
                <a:solidFill>
                  <a:schemeClr val="bg1"/>
                </a:solidFill>
                <a:effectLst/>
                <a:latin typeface="+mj-lt"/>
                <a:cs typeface="Times New Roman" panose="02020603050405020304" pitchFamily="18" charset="0"/>
              </a:rPr>
              <a:t>Hãy đi rao giảng Tin Mừng khắp thế gian.</a:t>
            </a:r>
          </a:p>
          <a:p>
            <a:pPr algn="just" fontAlgn="base"/>
            <a:endParaRPr lang="en-US" altLang="en-US" sz="1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9129912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76727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7969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18429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5631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708683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3454919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09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FF00"/>
                </a:solidFill>
                <a:effectLst/>
                <a:latin typeface="+mj-lt"/>
                <a:cs typeface="Times New Roman" pitchFamily="18" charset="0"/>
              </a:rPr>
              <a:t>Đk</a:t>
            </a:r>
            <a:r>
              <a:rPr lang="en-US" sz="8000" b="0" u="sng" dirty="0" smtClean="0">
                <a:solidFill>
                  <a:srgbClr val="FFFF00"/>
                </a:solidFill>
                <a:effectLst/>
                <a:latin typeface="+mj-lt"/>
                <a:cs typeface="Times New Roman" pitchFamily="18" charset="0"/>
              </a:rPr>
              <a:t>:</a:t>
            </a:r>
            <a:r>
              <a:rPr lang="en-US" sz="8000" b="0" dirty="0" smtClean="0">
                <a:solidFill>
                  <a:schemeClr val="bg1"/>
                </a:solidFill>
                <a:effectLst/>
                <a:latin typeface="+mj-lt"/>
                <a:cs typeface="Times New Roman" pitchFamily="18" charset="0"/>
              </a:rPr>
              <a:t> </a:t>
            </a:r>
            <a:r>
              <a:rPr lang="vi-VN" sz="8000" b="0" dirty="0" smtClean="0">
                <a:solidFill>
                  <a:schemeClr val="bg1"/>
                </a:solidFill>
                <a:effectLst/>
                <a:latin typeface="+mj-lt"/>
                <a:cs typeface="Times New Roman" pitchFamily="18" charset="0"/>
              </a:rPr>
              <a:t>Lạy Thiên Chúa, Chúa nhân hậu đối với kẻ khó nghèo.</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4101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latin typeface="+mj-lt"/>
                <a:cs typeface="Times New Roman" pitchFamily="18" charset="0"/>
              </a:rPr>
              <a:t>Tk1:</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Hãy sướng vui, nào người chính trực, cùng múa hát ở trước thánh nhan. Đàn ca mừng Thiên Chúa, hãy dọn đường Đấng cỡi mây xuất hiện.</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391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fontAlgn="base"/>
            <a:r>
              <a:rPr lang="vi-VN" sz="6000" b="0" dirty="0">
                <a:solidFill>
                  <a:schemeClr val="bg1"/>
                </a:solidFill>
                <a:effectLst/>
                <a:latin typeface="+mj-lt"/>
                <a:cs typeface="Times New Roman" panose="02020603050405020304" pitchFamily="18" charset="0"/>
              </a:rPr>
              <a:t>Chúa nói: Thầy là đường, là sự thật và là sự sống. Không ai đến được với Cha mà không qua Thầy.</a:t>
            </a: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5486399" y="4248150"/>
            <a:ext cx="2743201" cy="769441"/>
          </a:xfrm>
          <a:prstGeom prst="rect">
            <a:avLst/>
          </a:prstGeom>
          <a:noFill/>
        </p:spPr>
        <p:txBody>
          <a:bodyPr wrap="square" rtlCol="0">
            <a:spAutoFit/>
          </a:bodyPr>
          <a:lstStyle/>
          <a:p>
            <a:pPr algn="just"/>
            <a:r>
              <a:rPr lang="en-US" sz="4400" u="sng" dirty="0" smtClean="0">
                <a:solidFill>
                  <a:srgbClr val="FFFF00"/>
                </a:solidFill>
                <a:latin typeface="+mj-lt"/>
                <a:cs typeface="Times New Roman" pitchFamily="18" charset="0"/>
              </a:rPr>
              <a:t>Alleluia</a:t>
            </a:r>
            <a:r>
              <a:rPr lang="en-US" sz="4400" u="sng" dirty="0">
                <a:solidFill>
                  <a:srgbClr val="FFFF00"/>
                </a:solidFill>
                <a:latin typeface="+mj-lt"/>
                <a:cs typeface="Times New Roman" pitchFamily="18" charset="0"/>
              </a:rPr>
              <a:t>...</a:t>
            </a:r>
            <a:r>
              <a:rPr lang="en-US" sz="4400" dirty="0">
                <a:solidFill>
                  <a:srgbClr val="FFFF00"/>
                </a:solidFill>
                <a:latin typeface="+mj-lt"/>
                <a:cs typeface="Times New Roman" pitchFamily="18" charset="0"/>
              </a:rPr>
              <a:t> </a:t>
            </a:r>
          </a:p>
        </p:txBody>
      </p:sp>
    </p:spTree>
    <p:extLst>
      <p:ext uri="{BB962C8B-B14F-4D97-AF65-F5344CB8AC3E}">
        <p14:creationId xmlns:p14="http://schemas.microsoft.com/office/powerpoint/2010/main" val="414782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FF00"/>
                </a:solidFill>
                <a:effectLst/>
                <a:latin typeface="+mj-lt"/>
                <a:cs typeface="Times New Roman" pitchFamily="18" charset="0"/>
              </a:rPr>
              <a:t>Đk</a:t>
            </a:r>
            <a:r>
              <a:rPr lang="en-US" sz="8000" b="0" u="sng" dirty="0" smtClean="0">
                <a:solidFill>
                  <a:srgbClr val="FFFF00"/>
                </a:solidFill>
                <a:effectLst/>
                <a:latin typeface="+mj-lt"/>
                <a:cs typeface="Times New Roman" pitchFamily="18" charset="0"/>
              </a:rPr>
              <a:t>:</a:t>
            </a:r>
            <a:r>
              <a:rPr lang="en-US" sz="8000" b="0" dirty="0" smtClean="0">
                <a:solidFill>
                  <a:schemeClr val="bg1"/>
                </a:solidFill>
                <a:effectLst/>
                <a:latin typeface="+mj-lt"/>
                <a:cs typeface="Times New Roman" pitchFamily="18" charset="0"/>
              </a:rPr>
              <a:t> </a:t>
            </a:r>
            <a:r>
              <a:rPr lang="vi-VN" sz="8000" b="0" dirty="0" smtClean="0">
                <a:solidFill>
                  <a:schemeClr val="bg1"/>
                </a:solidFill>
                <a:effectLst/>
                <a:latin typeface="+mj-lt"/>
                <a:cs typeface="Times New Roman" pitchFamily="18" charset="0"/>
              </a:rPr>
              <a:t>Lạy Thiên Chúa, Chúa nhân hậu đối với kẻ khó nghèo.</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Đấng đỡ nâng cô nhi, quả phụ, là chính Chúa ngự giữa thánh cung. Tù nhân Ngài giải thoát, kẻ đơn độc Chúa sẽ ban cửa nhà.</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5317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FF00"/>
                </a:solidFill>
                <a:effectLst/>
                <a:latin typeface="+mj-lt"/>
                <a:cs typeface="Times New Roman" pitchFamily="18" charset="0"/>
              </a:rPr>
              <a:t>Đk</a:t>
            </a:r>
            <a:r>
              <a:rPr lang="en-US" sz="8000" b="0" u="sng" dirty="0" smtClean="0">
                <a:solidFill>
                  <a:srgbClr val="FFFF00"/>
                </a:solidFill>
                <a:effectLst/>
                <a:latin typeface="+mj-lt"/>
                <a:cs typeface="Times New Roman" pitchFamily="18" charset="0"/>
              </a:rPr>
              <a:t>:</a:t>
            </a:r>
            <a:r>
              <a:rPr lang="en-US" sz="8000" b="0" dirty="0" smtClean="0">
                <a:solidFill>
                  <a:schemeClr val="bg1"/>
                </a:solidFill>
                <a:effectLst/>
                <a:latin typeface="+mj-lt"/>
                <a:cs typeface="Times New Roman" pitchFamily="18" charset="0"/>
              </a:rPr>
              <a:t> </a:t>
            </a:r>
            <a:r>
              <a:rPr lang="vi-VN" sz="8000" b="0" dirty="0" smtClean="0">
                <a:solidFill>
                  <a:schemeClr val="bg1"/>
                </a:solidFill>
                <a:effectLst/>
                <a:latin typeface="+mj-lt"/>
                <a:cs typeface="Times New Roman" pitchFamily="18" charset="0"/>
              </a:rPr>
              <a:t>Lạy Thiên Chúa, Chúa nhân hậu đối với kẻ khó nghèo.</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Tk3:</a:t>
            </a:r>
            <a:r>
              <a:rPr lang="en-US" sz="5400" b="0" dirty="0" smtClean="0">
                <a:solidFill>
                  <a:schemeClr val="bg1"/>
                </a:solidFill>
                <a:effectLst/>
                <a:latin typeface="+mj-lt"/>
                <a:cs typeface="Times New Roman" pitchFamily="18" charset="0"/>
              </a:rPr>
              <a:t> </a:t>
            </a:r>
            <a:r>
              <a:rPr lang="vi-VN" sz="5400" b="0" dirty="0" smtClean="0">
                <a:solidFill>
                  <a:schemeClr val="bg1"/>
                </a:solidFill>
                <a:effectLst/>
                <a:latin typeface="+mj-lt"/>
                <a:cs typeface="Times New Roman" pitchFamily="18" charset="0"/>
              </a:rPr>
              <a:t>Hãy trút mưa ân thiêng phúc lộc, sản nghiệp Chúa được tiếp sức cho. Đàn chiên được nâng đỡ, bởi Ngài từ ái với kẻ khó nghèo.</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9242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FF00"/>
                </a:solidFill>
                <a:effectLst/>
                <a:latin typeface="+mj-lt"/>
                <a:cs typeface="Times New Roman" pitchFamily="18" charset="0"/>
              </a:rPr>
              <a:t>Đk</a:t>
            </a:r>
            <a:r>
              <a:rPr lang="en-US" sz="8000" b="0" u="sng" dirty="0" smtClean="0">
                <a:solidFill>
                  <a:srgbClr val="FFFF00"/>
                </a:solidFill>
                <a:effectLst/>
                <a:latin typeface="+mj-lt"/>
                <a:cs typeface="Times New Roman" pitchFamily="18" charset="0"/>
              </a:rPr>
              <a:t>:</a:t>
            </a:r>
            <a:r>
              <a:rPr lang="en-US" sz="8000" b="0" dirty="0" smtClean="0">
                <a:solidFill>
                  <a:schemeClr val="bg1"/>
                </a:solidFill>
                <a:effectLst/>
                <a:latin typeface="+mj-lt"/>
                <a:cs typeface="Times New Roman" pitchFamily="18" charset="0"/>
              </a:rPr>
              <a:t> </a:t>
            </a:r>
            <a:r>
              <a:rPr lang="vi-VN" sz="8000" b="0" dirty="0" smtClean="0">
                <a:solidFill>
                  <a:schemeClr val="bg1"/>
                </a:solidFill>
                <a:effectLst/>
                <a:latin typeface="+mj-lt"/>
                <a:cs typeface="Times New Roman" pitchFamily="18" charset="0"/>
              </a:rPr>
              <a:t>Lạy Thiên Chúa, Chúa nhân hậu đối với kẻ khó nghèo.</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4845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fontAlgn="base"/>
            <a:r>
              <a:rPr lang="vi-VN" sz="6000" b="0" dirty="0">
                <a:solidFill>
                  <a:schemeClr val="bg1"/>
                </a:solidFill>
                <a:effectLst/>
                <a:latin typeface="+mj-lt"/>
                <a:cs typeface="Times New Roman" panose="02020603050405020304" pitchFamily="18" charset="0"/>
              </a:rPr>
              <a:t>Chúa nói: Hãy mang lấy ách của Tôi và hãy học cùng Tôi vì Tôi hiền lành và khiêm nhượng trong lòng.</a:t>
            </a:r>
          </a:p>
        </p:txBody>
      </p:sp>
      <p:sp>
        <p:nvSpPr>
          <p:cNvPr id="3" name="Rectangle 2"/>
          <p:cNvSpPr/>
          <p:nvPr/>
        </p:nvSpPr>
        <p:spPr>
          <a:xfrm>
            <a:off x="0" y="9525"/>
            <a:ext cx="3429144" cy="646331"/>
          </a:xfrm>
          <a:prstGeom prst="rect">
            <a:avLst/>
          </a:prstGeom>
        </p:spPr>
        <p:txBody>
          <a:bodyPr wrap="none">
            <a:spAutoFit/>
          </a:bodyPr>
          <a:lstStyle/>
          <a:p>
            <a:r>
              <a:rPr lang="en-US" sz="360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3600"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
        <p:nvSpPr>
          <p:cNvPr id="4" name="TextBox 3"/>
          <p:cNvSpPr txBox="1"/>
          <p:nvPr/>
        </p:nvSpPr>
        <p:spPr>
          <a:xfrm>
            <a:off x="5486400" y="4248150"/>
            <a:ext cx="3276601" cy="769441"/>
          </a:xfrm>
          <a:prstGeom prst="rect">
            <a:avLst/>
          </a:prstGeom>
          <a:noFill/>
        </p:spPr>
        <p:txBody>
          <a:bodyPr wrap="square" rtlCol="0">
            <a:spAutoFit/>
          </a:bodyPr>
          <a:lstStyle/>
          <a:p>
            <a:pPr algn="just"/>
            <a:r>
              <a:rPr lang="en-US" sz="4400" u="sng" dirty="0" smtClean="0">
                <a:solidFill>
                  <a:srgbClr val="FFFF00"/>
                </a:solidFill>
                <a:latin typeface="+mj-lt"/>
                <a:cs typeface="Times New Roman" pitchFamily="18" charset="0"/>
              </a:rPr>
              <a:t>Alleluia</a:t>
            </a:r>
            <a:r>
              <a:rPr lang="en-US" sz="4400" u="sng" dirty="0">
                <a:solidFill>
                  <a:srgbClr val="FFFF00"/>
                </a:solidFill>
                <a:latin typeface="+mj-lt"/>
                <a:cs typeface="Times New Roman" pitchFamily="18" charset="0"/>
              </a:rPr>
              <a:t>...</a:t>
            </a:r>
            <a:r>
              <a:rPr lang="en-US" sz="4400" dirty="0">
                <a:solidFill>
                  <a:srgbClr val="FFFF00"/>
                </a:solidFill>
                <a:latin typeface="+mj-lt"/>
                <a:cs typeface="Times New Roman" pitchFamily="18" charset="0"/>
              </a:rPr>
              <a:t> </a:t>
            </a: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15177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022938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98715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1204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13378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993101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07040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154448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03021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828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044186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44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34726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2654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29243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11354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2866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a:solidFill>
                  <a:srgbClr val="FFFF00"/>
                </a:solidFill>
                <a:effectLst/>
                <a:latin typeface="+mj-lt"/>
                <a:cs typeface="Times New Roman" pitchFamily="18" charset="0"/>
              </a:rPr>
              <a:t>Chẳng</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Biết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Lấy</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Gì</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3200" b="0" dirty="0" err="1">
                <a:solidFill>
                  <a:srgbClr val="FFFF00"/>
                </a:solidFill>
                <a:effectLst/>
                <a:latin typeface="+mj-lt"/>
                <a:cs typeface="Times New Roman" pitchFamily="18" charset="0"/>
              </a:rPr>
              <a:t>Lm</a:t>
            </a:r>
            <a:r>
              <a:rPr lang="en-US" sz="3200" b="0" dirty="0">
                <a:solidFill>
                  <a:srgbClr val="FFFF00"/>
                </a:solidFill>
                <a:effectLst/>
                <a:latin typeface="+mj-lt"/>
                <a:cs typeface="Times New Roman" pitchFamily="18" charset="0"/>
              </a:rPr>
              <a:t>. </a:t>
            </a:r>
            <a:r>
              <a:rPr lang="en-US" sz="3200" b="0" dirty="0" err="1">
                <a:solidFill>
                  <a:srgbClr val="FFFF00"/>
                </a:solidFill>
                <a:effectLst/>
                <a:latin typeface="+mj-lt"/>
                <a:cs typeface="Times New Roman" pitchFamily="18" charset="0"/>
              </a:rPr>
              <a:t>Thành</a:t>
            </a:r>
            <a:r>
              <a:rPr lang="en-US" sz="3200" b="0" dirty="0">
                <a:solidFill>
                  <a:srgbClr val="FFFF00"/>
                </a:solidFill>
                <a:effectLst/>
                <a:latin typeface="+mj-lt"/>
                <a:cs typeface="Times New Roman" pitchFamily="18" charset="0"/>
              </a:rPr>
              <a:t> </a:t>
            </a:r>
            <a:r>
              <a:rPr lang="en-US" sz="3200" b="0" dirty="0" err="1">
                <a:solidFill>
                  <a:srgbClr val="FFFF00"/>
                </a:solidFill>
                <a:effectLst/>
                <a:latin typeface="+mj-lt"/>
                <a:cs typeface="Times New Roman" pitchFamily="18" charset="0"/>
              </a:rPr>
              <a:t>Tâm</a:t>
            </a:r>
            <a:endParaRPr lang="vi-VN" sz="8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600" b="0" dirty="0">
                <a:solidFill>
                  <a:schemeClr val="bg1"/>
                </a:solidFill>
                <a:effectLst/>
                <a:latin typeface="+mj-lt"/>
              </a:rPr>
              <a:t>Chẳng biết lấy gì đáp ơn Ngài? Vì này bao ơn phúc Ngài ban cho. Xin nâng chén cứu độ tán dương Ngài. Danh Ngài cao sang trên trần thế.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Mãi mãi muôn đời đến muôn đời. Tình Ngài thương lai láng tựa biển khơi. Như hương kinh ban chiều ngát bay cao. Chân tình con đây kính dâng Ngài.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78307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6000" b="0" dirty="0">
                <a:solidFill>
                  <a:schemeClr val="bg1"/>
                </a:solidFill>
                <a:effectLst/>
                <a:latin typeface="+mj-lt"/>
              </a:rPr>
              <a:t>Đây đoàn con hợp nhau xin kính dâng:  Lời ca lời khen vì muôn muôn thánh ân. Ngài ban đầy dư mãi không ngừng.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600" b="0" dirty="0">
                <a:solidFill>
                  <a:schemeClr val="bg1"/>
                </a:solidFill>
                <a:effectLst/>
                <a:latin typeface="+mj-lt"/>
              </a:rPr>
              <a:t>Chẳng biết lấy gì đáp ơn Ngài? Vì này bao ơn phúc Ngài ban cho. Xin nâng chén cứu độ tán dương Ngài. Danh Ngài cao sang trên trần thế.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9211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Mãi mãi muôn đời đến muôn đời. Tình Ngài thương lai láng tựa biển khơi. Như hương kinh ban chiều ngát bay cao. Chân tình con đây kính dâng Ngài.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5039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en-US" sz="6000" b="0" dirty="0" err="1">
                <a:solidFill>
                  <a:schemeClr val="bg1"/>
                </a:solidFill>
                <a:effectLst/>
                <a:latin typeface="+mj-lt"/>
                <a:cs typeface="Times New Roman" panose="02020603050405020304" pitchFamily="18" charset="0"/>
              </a:rPr>
              <a:t>Khi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nhau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hiệp</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Máu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là</a:t>
            </a:r>
            <a:r>
              <a:rPr lang="en-US" sz="6000" b="0" dirty="0">
                <a:solidFill>
                  <a:schemeClr val="bg1"/>
                </a:solidFill>
                <a:effectLst/>
                <a:latin typeface="+mj-lt"/>
                <a:cs typeface="Times New Roman" panose="02020603050405020304" pitchFamily="18" charset="0"/>
              </a:rPr>
              <a:t> ta </a:t>
            </a:r>
            <a:r>
              <a:rPr lang="en-US" sz="6000" b="0" dirty="0" err="1">
                <a:solidFill>
                  <a:schemeClr val="bg1"/>
                </a:solidFill>
                <a:effectLst/>
                <a:latin typeface="+mj-lt"/>
                <a:cs typeface="Times New Roman" panose="02020603050405020304" pitchFamily="18" charset="0"/>
              </a:rPr>
              <a:t>truyền</a:t>
            </a:r>
            <a:r>
              <a:rPr lang="en-US" sz="6000" b="0" dirty="0">
                <a:solidFill>
                  <a:schemeClr val="bg1"/>
                </a:solidFill>
                <a:effectLst/>
                <a:latin typeface="+mj-lt"/>
                <a:cs typeface="Times New Roman" panose="02020603050405020304" pitchFamily="18" charset="0"/>
              </a:rPr>
              <a:t> loan </a:t>
            </a:r>
            <a:r>
              <a:rPr lang="en-US" sz="6000" b="0" dirty="0" err="1">
                <a:solidFill>
                  <a:schemeClr val="bg1"/>
                </a:solidFill>
                <a:effectLst/>
                <a:latin typeface="+mj-lt"/>
                <a:cs typeface="Times New Roman" panose="02020603050405020304" pitchFamily="18" charset="0"/>
              </a:rPr>
              <a:t>việc</a:t>
            </a:r>
            <a:r>
              <a:rPr lang="en-US" sz="6000" b="0" dirty="0">
                <a:solidFill>
                  <a:schemeClr val="bg1"/>
                </a:solidFill>
                <a:effectLst/>
                <a:latin typeface="+mj-lt"/>
                <a:cs typeface="Times New Roman" panose="02020603050405020304" pitchFamily="18" charset="0"/>
              </a:rPr>
              <a:t> x</a:t>
            </a:r>
            <a:r>
              <a:rPr lang="vi-VN" sz="6000" b="0" dirty="0">
                <a:solidFill>
                  <a:schemeClr val="bg1"/>
                </a:solidFill>
                <a:effectLst/>
                <a:latin typeface="+mj-lt"/>
                <a:cs typeface="Times New Roman" panose="02020603050405020304" pitchFamily="18" charset="0"/>
              </a:rPr>
              <a:t>ư</a:t>
            </a:r>
            <a:r>
              <a:rPr lang="en-US" sz="6000" b="0" dirty="0">
                <a:solidFill>
                  <a:schemeClr val="bg1"/>
                </a:solidFill>
                <a:effectLst/>
                <a:latin typeface="+mj-lt"/>
                <a:cs typeface="Times New Roman" panose="02020603050405020304" pitchFamily="18" charset="0"/>
              </a:rPr>
              <a:t>a </a:t>
            </a:r>
            <a:r>
              <a:rPr lang="en-US" sz="6000" b="0" dirty="0" err="1">
                <a:solidFill>
                  <a:schemeClr val="bg1"/>
                </a:solidFill>
                <a:effectLst/>
                <a:latin typeface="+mj-lt"/>
                <a:cs typeface="Times New Roman" panose="02020603050405020304" pitchFamily="18" charset="0"/>
              </a:rPr>
              <a:t>trên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núi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thiêng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yêu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Ngài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chết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thập</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hình</a:t>
            </a:r>
            <a:r>
              <a:rPr lang="en-US" sz="6000" b="0" dirty="0">
                <a:solidFill>
                  <a:schemeClr val="bg1"/>
                </a:solidFill>
                <a:effectLst/>
                <a:latin typeface="+mj-lt"/>
                <a:cs typeface="Times New Roman" panose="02020603050405020304" pitchFamily="18" charset="0"/>
              </a:rPr>
              <a:t>.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26273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600" b="0" dirty="0">
                <a:solidFill>
                  <a:schemeClr val="bg1"/>
                </a:solidFill>
                <a:effectLst/>
                <a:latin typeface="+mj-lt"/>
              </a:rPr>
              <a:t>Chẳng biết lấy gì đáp ơn Ngài? Vì này bao ơn phúc Ngài ban cho. Xin nâng chén cứu độ tán dương Ngài. Danh Ngài cao sang trên trần thế.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217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49006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Mãi mãi muôn đời đến muôn đời. Tình Ngài thương lai láng tựa biển khơi. Như hương kinh ban chiều ngát bay cao. Chân tình con đây kính dâng Ngài.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9729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
            <a:ext cx="9144000" cy="5143195"/>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6000" b="0" dirty="0" err="1" smtClean="0">
                <a:solidFill>
                  <a:srgbClr val="FFFF00"/>
                </a:solidFill>
                <a:effectLst/>
                <a:latin typeface="+mj-lt"/>
                <a:cs typeface="Times New Roman" pitchFamily="18" charset="0"/>
              </a:rPr>
              <a:t>Sống</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Khiêm</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Nhu</a:t>
            </a:r>
            <a:r>
              <a:rPr lang="en-US" sz="6000" b="0" dirty="0" smtClean="0">
                <a:solidFill>
                  <a:srgbClr val="FFFF00"/>
                </a:solidFill>
                <a:effectLst/>
                <a:latin typeface="+mj-lt"/>
                <a:cs typeface="Times New Roman" pitchFamily="18" charset="0"/>
              </a:rPr>
              <a:t/>
            </a:r>
            <a:br>
              <a:rPr lang="en-US" sz="6000" b="0" dirty="0" smtClean="0">
                <a:solidFill>
                  <a:srgbClr val="FFFF00"/>
                </a:solidFill>
                <a:effectLst/>
                <a:latin typeface="+mj-lt"/>
                <a:cs typeface="Times New Roman" pitchFamily="18" charset="0"/>
              </a:rPr>
            </a:br>
            <a:r>
              <a:rPr lang="en-US" sz="4000" b="0" dirty="0" err="1" smtClean="0">
                <a:solidFill>
                  <a:srgbClr val="FFFF00"/>
                </a:solidFill>
                <a:effectLst/>
                <a:latin typeface="+mj-lt"/>
                <a:cs typeface="Times New Roman" pitchFamily="18" charset="0"/>
              </a:rPr>
              <a:t>Bùi</a:t>
            </a:r>
            <a:r>
              <a:rPr lang="en-US" sz="4000" b="0" dirty="0" smtClean="0">
                <a:solidFill>
                  <a:srgbClr val="FFFF00"/>
                </a:solidFill>
                <a:effectLst/>
                <a:latin typeface="+mj-lt"/>
                <a:cs typeface="Times New Roman" pitchFamily="18" charset="0"/>
              </a:rPr>
              <a:t> </a:t>
            </a:r>
            <a:r>
              <a:rPr lang="en-US" sz="4000" b="0" dirty="0" err="1" smtClean="0">
                <a:solidFill>
                  <a:srgbClr val="FFFF00"/>
                </a:solidFill>
                <a:effectLst/>
                <a:latin typeface="+mj-lt"/>
                <a:cs typeface="Times New Roman" pitchFamily="18" charset="0"/>
              </a:rPr>
              <a:t>Ninh</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72872"/>
          </a:xfrm>
          <a:prstGeom prst="rect">
            <a:avLst/>
          </a:prstGeom>
          <a:noFill/>
        </p:spPr>
        <p:txBody>
          <a:bodyPr wrap="square">
            <a:spAutoFit/>
          </a:bodyPr>
          <a:lstStyle/>
          <a:p>
            <a:pPr algn="just">
              <a:lnSpc>
                <a:spcPct val="120000"/>
              </a:lnSpc>
            </a:pPr>
            <a:r>
              <a:rPr lang="en-US" sz="4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4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dirty="0">
                <a:solidFill>
                  <a:schemeClr val="bg1"/>
                </a:solidFill>
                <a:latin typeface="+mj-lt"/>
                <a:cs typeface="Times New Roman" panose="02020603050405020304" pitchFamily="18" charset="0"/>
              </a:rPr>
              <a:t>Khi anh em được mời đi dự tiệc cưới trong đời. Đừng chọn ngồi cỗ nhất hòng có nhân vật trọng hơn. Nhưng khi ai được mời nên chọn ngồi vào chỗ cuối. Để khi chủ tới mời thì mới vinh dự ngồi trên.</a:t>
            </a:r>
            <a:endParaRPr lang="en-US" sz="3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72872"/>
          </a:xfrm>
          <a:prstGeom prst="rect">
            <a:avLst/>
          </a:prstGeom>
        </p:spPr>
        <p:txBody>
          <a:bodyPr wrap="square">
            <a:spAutoFit/>
          </a:bodyPr>
          <a:lstStyle/>
          <a:p>
            <a:pPr algn="just">
              <a:lnSpc>
                <a:spcPct val="120000"/>
              </a:lnSpc>
            </a:pPr>
            <a:r>
              <a:rPr lang="en-US" sz="4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Xin cho con trọn đời biết sống khiêm nhu, luôn hy sinh dấn thân phục vụ quên mình. Vì rằng ai tôn mình lên (tôn mình lên) sẽ bị hạ xuống, còn phần ai hạ mình xuống (hạ mình xuống) sẽ được tôn lên.</a:t>
            </a: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72872"/>
          </a:xfrm>
          <a:prstGeom prst="rect">
            <a:avLst/>
          </a:prstGeom>
          <a:noFill/>
        </p:spPr>
        <p:txBody>
          <a:bodyPr wrap="square">
            <a:spAutoFit/>
          </a:bodyPr>
          <a:lstStyle/>
          <a:p>
            <a:pPr algn="just">
              <a:lnSpc>
                <a:spcPct val="120000"/>
              </a:lnSpc>
            </a:pPr>
            <a:r>
              <a:rPr lang="en-US" sz="4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4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dirty="0">
                <a:solidFill>
                  <a:schemeClr val="bg1"/>
                </a:solidFill>
                <a:latin typeface="+mj-lt"/>
                <a:cs typeface="Times New Roman" panose="02020603050405020304" pitchFamily="18" charset="0"/>
              </a:rPr>
              <a:t>Khi anh em làm tiệc thôi đừng mời những ai giàu. Để họ mời lại sau trả lễ qua lại vì nhau. Nhưng khi ai làm tiệc nên mời người nghèo khốn khó. Chẳng có gì đáp đền tạo phúc lâu bền ngày sau.</a:t>
            </a:r>
            <a:endParaRPr lang="en-US" sz="3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63125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872872"/>
          </a:xfrm>
          <a:prstGeom prst="rect">
            <a:avLst/>
          </a:prstGeom>
        </p:spPr>
        <p:txBody>
          <a:bodyPr wrap="square">
            <a:spAutoFit/>
          </a:bodyPr>
          <a:lstStyle/>
          <a:p>
            <a:pPr algn="just">
              <a:lnSpc>
                <a:spcPct val="120000"/>
              </a:lnSpc>
            </a:pPr>
            <a:r>
              <a:rPr lang="en-US" sz="4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Xin cho con trọn đời biết sống khiêm nhu, luôn hy sinh dấn thân phục vụ quên mình. Vì rằng ai tôn mình lên (tôn mình lên) sẽ bị hạ xuống, còn phần ai hạ mình xuống (hạ mình xuống) sẽ được tôn lên.</a:t>
            </a:r>
          </a:p>
        </p:txBody>
      </p:sp>
    </p:spTree>
    <p:extLst>
      <p:ext uri="{BB962C8B-B14F-4D97-AF65-F5344CB8AC3E}">
        <p14:creationId xmlns:p14="http://schemas.microsoft.com/office/powerpoint/2010/main" val="543357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72872"/>
          </a:xfrm>
          <a:prstGeom prst="rect">
            <a:avLst/>
          </a:prstGeom>
        </p:spPr>
        <p:txBody>
          <a:bodyPr wrap="square">
            <a:spAutoFit/>
          </a:bodyPr>
          <a:lstStyle/>
          <a:p>
            <a:pPr algn="just">
              <a:lnSpc>
                <a:spcPct val="120000"/>
              </a:lnSpc>
            </a:pP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Khi an vui mạnh giàu con phải tự sống khiêm hạ. Thì mọi người yêu hơn kẻ sống vung bạc tiền ra. Khi đang mang quyền hành con càng phải tự khiêm tốn. Thì mới được Chúa Trời nhìn tới vui lòng nhiều hơn.</a:t>
            </a:r>
            <a:endParaRPr lang="en-US" sz="48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570974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872872"/>
          </a:xfrm>
          <a:prstGeom prst="rect">
            <a:avLst/>
          </a:prstGeom>
        </p:spPr>
        <p:txBody>
          <a:bodyPr wrap="square">
            <a:spAutoFit/>
          </a:bodyPr>
          <a:lstStyle/>
          <a:p>
            <a:pPr algn="just">
              <a:lnSpc>
                <a:spcPct val="120000"/>
              </a:lnSpc>
            </a:pPr>
            <a:r>
              <a:rPr lang="en-US" sz="4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Xin cho con trọn đời biết sống khiêm nhu, luôn hy sinh dấn thân phục vụ quên mình. Vì rằng ai tôn mình lên (tôn mình lên) sẽ bị hạ xuống, còn phần ai hạ mình xuống (hạ mình xuống) sẽ được tôn lên.</a:t>
            </a:r>
          </a:p>
        </p:txBody>
      </p:sp>
    </p:spTree>
    <p:extLst>
      <p:ext uri="{BB962C8B-B14F-4D97-AF65-F5344CB8AC3E}">
        <p14:creationId xmlns:p14="http://schemas.microsoft.com/office/powerpoint/2010/main" val="164175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456502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Lời</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Cầu</a:t>
            </a:r>
            <a:r>
              <a:rPr lang="en-US" sz="7200" b="0" dirty="0">
                <a:solidFill>
                  <a:srgbClr val="FFFF00"/>
                </a:solidFill>
                <a:effectLst/>
                <a:latin typeface="+mj-lt"/>
                <a:cs typeface="Times New Roman" pitchFamily="18" charset="0"/>
              </a:rPr>
              <a:t> Cho </a:t>
            </a:r>
            <a:r>
              <a:rPr lang="en-US" sz="7200" b="0" dirty="0" err="1">
                <a:solidFill>
                  <a:srgbClr val="FFFF00"/>
                </a:solidFill>
                <a:effectLst/>
                <a:latin typeface="+mj-lt"/>
                <a:cs typeface="Times New Roman" pitchFamily="18" charset="0"/>
              </a:rPr>
              <a:t>Xứ</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Đạo</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4800" b="0" dirty="0" err="1">
                <a:solidFill>
                  <a:srgbClr val="FFFF00"/>
                </a:solidFill>
                <a:effectLst/>
                <a:latin typeface="+mj-lt"/>
                <a:cs typeface="Times New Roman" pitchFamily="18" charset="0"/>
              </a:rPr>
              <a:t>Lm</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Văn</a:t>
            </a:r>
            <a:r>
              <a:rPr lang="en-US" sz="4800" b="0" dirty="0">
                <a:solidFill>
                  <a:srgbClr val="FFFF00"/>
                </a:solidFill>
                <a:effectLst/>
                <a:latin typeface="+mj-lt"/>
                <a:cs typeface="Times New Roman" pitchFamily="18" charset="0"/>
              </a:rPr>
              <a:t> Chi</a:t>
            </a:r>
            <a:endParaRPr lang="vi-VN" sz="3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smtClean="0">
                <a:solidFill>
                  <a:srgbClr val="FFFF00"/>
                </a:solidFill>
                <a:effectLst/>
                <a:latin typeface="+mj-lt"/>
                <a:cs typeface="Times New Roman" pitchFamily="18" charset="0"/>
              </a:rPr>
              <a:t>Tk1</a:t>
            </a:r>
            <a:r>
              <a:rPr lang="en-US" sz="5200" b="0" u="sng" dirty="0">
                <a:solidFill>
                  <a:srgbClr val="FFFF00"/>
                </a:solidFill>
                <a:effectLst/>
                <a:latin typeface="+mj-lt"/>
                <a:cs typeface="Times New Roman" pitchFamily="18" charset="0"/>
              </a:rPr>
              <a:t>:</a:t>
            </a:r>
            <a:r>
              <a:rPr lang="en-US" sz="52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Mẹ ơi xứ đạo con đây, nguyện xin dâng hiến Mẹ từ bi. Xin Mẹ luôn đỡ nâng phù trì và thương dẫn dắt trên đường đi</a:t>
            </a:r>
            <a:r>
              <a:rPr lang="vi-VN" sz="6000" b="0" dirty="0" smtClean="0">
                <a:solidFill>
                  <a:schemeClr val="bg1"/>
                </a:solidFill>
                <a:effectLst/>
                <a:latin typeface="+mj-lt"/>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vi-VN" sz="6600" b="0" dirty="0">
                <a:solidFill>
                  <a:schemeClr val="bg1"/>
                </a:solidFill>
                <a:effectLst/>
                <a:latin typeface="+mj-lt"/>
              </a:rPr>
              <a:t>Mẹ Maria, xin thương đến xứ đạo con đây. Trong tình yêu Mẹ hiệp nhất yêu thương.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6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vi-VN" sz="6600" b="0" dirty="0">
                <a:solidFill>
                  <a:schemeClr val="bg1"/>
                </a:solidFill>
                <a:effectLst/>
                <a:latin typeface="+mj-lt"/>
              </a:rPr>
              <a:t>Mẹ Maria, xin thương đến xứ đạo con đây. Trong tình yêu Mẹ liên kết muôn tâm hồn.</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48409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0" u="sng" dirty="0">
                <a:solidFill>
                  <a:srgbClr val="FFFF00"/>
                </a:solidFill>
                <a:effectLst/>
                <a:latin typeface="+mj-lt"/>
                <a:cs typeface="Times New Roman" pitchFamily="18" charset="0"/>
              </a:rPr>
              <a:t/>
            </a:r>
            <a:br>
              <a:rPr lang="en-US" sz="5200" b="0" u="sng" dirty="0">
                <a:solidFill>
                  <a:srgbClr val="FFFF00"/>
                </a:solidFill>
                <a:effectLst/>
                <a:latin typeface="+mj-lt"/>
                <a:cs typeface="Times New Roman" pitchFamily="18" charset="0"/>
              </a:rPr>
            </a:br>
            <a:r>
              <a:rPr lang="en-US" sz="5200" b="0" u="sng" dirty="0">
                <a:solidFill>
                  <a:srgbClr val="FFFF00"/>
                </a:solidFill>
                <a:effectLst/>
                <a:latin typeface="+mj-lt"/>
                <a:cs typeface="Times New Roman" pitchFamily="18" charset="0"/>
              </a:rPr>
              <a:t/>
            </a:r>
            <a:br>
              <a:rPr lang="en-US" sz="5200" b="0" u="sng" dirty="0">
                <a:solidFill>
                  <a:srgbClr val="FFFF00"/>
                </a:solidFill>
                <a:effectLst/>
                <a:latin typeface="+mj-lt"/>
                <a:cs typeface="Times New Roman" pitchFamily="18" charset="0"/>
              </a:rPr>
            </a:br>
            <a:r>
              <a:rPr lang="en-US" sz="5200" b="0" u="sng" dirty="0">
                <a:solidFill>
                  <a:srgbClr val="FFFF00"/>
                </a:solidFill>
                <a:effectLst/>
                <a:latin typeface="+mj-lt"/>
                <a:cs typeface="Times New Roman" pitchFamily="18" charset="0"/>
              </a:rPr>
              <a:t>Tk2:</a:t>
            </a:r>
            <a:r>
              <a:rPr lang="en-US" sz="5200" b="0" dirty="0">
                <a:solidFill>
                  <a:schemeClr val="bg1"/>
                </a:solidFill>
                <a:effectLst/>
                <a:latin typeface="+mj-lt"/>
                <a:cs typeface="Times New Roman" pitchFamily="18" charset="0"/>
              </a:rPr>
              <a:t> </a:t>
            </a:r>
            <a:r>
              <a:rPr lang="vi-VN" sz="52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 </a:t>
            </a:r>
            <a:r>
              <a:rPr lang="vi-VN" sz="5600" b="0" dirty="0">
                <a:solidFill>
                  <a:schemeClr val="bg1"/>
                </a:solidFill>
                <a:effectLst/>
                <a:latin typeface="+mj-lt"/>
              </a:rPr>
              <a:t>Mẹ thương xứ đạo con đây, đoàn con liên kết trong niềm vui. muôn người luôn sống theo gương Mẹ, niềm tin mãi sáng lên đẹp tươi.</a:t>
            </a:r>
            <a:br>
              <a:rPr lang="vi-VN" sz="5600" b="0" dirty="0">
                <a:solidFill>
                  <a:schemeClr val="bg1"/>
                </a:solidFill>
                <a:effectLst/>
                <a:latin typeface="+mj-lt"/>
              </a:rPr>
            </a:br>
            <a:r>
              <a:rPr lang="vi-VN" sz="5800" b="0" dirty="0">
                <a:solidFill>
                  <a:schemeClr val="bg1"/>
                </a:solidFill>
                <a:effectLst/>
                <a:latin typeface="+mj-lt"/>
              </a:rPr>
              <a:t/>
            </a:r>
            <a:br>
              <a:rPr lang="vi-VN" sz="5800" b="0" dirty="0">
                <a:solidFill>
                  <a:schemeClr val="bg1"/>
                </a:solidFill>
                <a:effectLst/>
                <a:latin typeface="+mj-lt"/>
              </a:rPr>
            </a:b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04733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600" b="0" u="sng" dirty="0" err="1">
                <a:solidFill>
                  <a:srgbClr val="FFFF00"/>
                </a:solidFill>
                <a:effectLst/>
                <a:latin typeface="+mj-lt"/>
                <a:cs typeface="Times New Roman" pitchFamily="18" charset="0"/>
              </a:rPr>
              <a:t>Đk</a:t>
            </a:r>
            <a:r>
              <a:rPr lang="en-US" sz="66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vi-VN" sz="6600" b="0" dirty="0">
                <a:solidFill>
                  <a:schemeClr val="bg1"/>
                </a:solidFill>
                <a:effectLst/>
                <a:latin typeface="+mj-lt"/>
              </a:rPr>
              <a:t>Mẹ Maria, xin thương đến xứ đạo con đây. Trong tình yêu Mẹ hiệp nhất yêu thương.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604900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600" b="0" u="sng" dirty="0">
                <a:solidFill>
                  <a:srgbClr val="FFFF00"/>
                </a:solidFill>
                <a:effectLst/>
                <a:latin typeface="+mj-lt"/>
                <a:cs typeface="Times New Roman" pitchFamily="18" charset="0"/>
              </a:rPr>
              <a:t>***:</a:t>
            </a:r>
            <a:r>
              <a:rPr lang="en-US" sz="4700" b="0" dirty="0">
                <a:solidFill>
                  <a:schemeClr val="bg1"/>
                </a:solidFill>
                <a:effectLst/>
                <a:latin typeface="+mj-lt"/>
                <a:cs typeface="Times New Roman" pitchFamily="18" charset="0"/>
              </a:rPr>
              <a:t> </a:t>
            </a:r>
            <a:r>
              <a:rPr lang="vi-VN" sz="6600" b="0" dirty="0">
                <a:solidFill>
                  <a:schemeClr val="bg1"/>
                </a:solidFill>
                <a:effectLst/>
                <a:latin typeface="+mj-lt"/>
              </a:rPr>
              <a:t>Mẹ Maria, xin thương đến xứ đạo con đây. Trong tình yêu Mẹ liên kết muôn tâm hồn.</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49909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45356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668866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1910</Words>
  <Application>Microsoft Office PowerPoint</Application>
  <PresentationFormat>On-screen Show (16:9)</PresentationFormat>
  <Paragraphs>126</Paragraphs>
  <Slides>88</Slides>
  <Notes>22</Notes>
  <HiddenSlides>0</HiddenSlides>
  <MMClips>0</MMClips>
  <ScaleCrop>false</ScaleCrop>
  <HeadingPairs>
    <vt:vector size="4" baseType="variant">
      <vt:variant>
        <vt:lpstr>Theme</vt:lpstr>
      </vt:variant>
      <vt:variant>
        <vt:i4>15</vt:i4>
      </vt:variant>
      <vt:variant>
        <vt:lpstr>Slide Titles</vt:lpstr>
      </vt:variant>
      <vt:variant>
        <vt:i4>88</vt:i4>
      </vt:variant>
    </vt:vector>
  </HeadingPairs>
  <TitlesOfParts>
    <vt:vector size="103" baseType="lpstr">
      <vt:lpstr>Office Theme</vt:lpstr>
      <vt:lpstr>5_Office Theme</vt:lpstr>
      <vt:lpstr>6_Office Theme</vt:lpstr>
      <vt:lpstr>7_Office Theme</vt:lpstr>
      <vt:lpstr>2_Office Theme</vt:lpstr>
      <vt:lpstr>8_Office Theme</vt:lpstr>
      <vt:lpstr>12_Office Theme</vt:lpstr>
      <vt:lpstr>13_Office Theme</vt:lpstr>
      <vt:lpstr>3_Office Theme</vt:lpstr>
      <vt:lpstr>4_Office Theme</vt:lpstr>
      <vt:lpstr>1_Office Theme</vt:lpstr>
      <vt:lpstr>9_Office Theme</vt:lpstr>
      <vt:lpstr>36_Default Design</vt:lpstr>
      <vt:lpstr>10_Office Theme</vt:lpstr>
      <vt:lpstr>37_Default Design</vt:lpstr>
      <vt:lpstr>PowerPoint Presentation</vt:lpstr>
      <vt:lpstr>PowerPoint Presentation</vt:lpstr>
      <vt:lpstr>PowerPoint Presentation</vt:lpstr>
      <vt:lpstr>Chúa nói: Thầy là đường, là sự thật và là sự sống. Không ai đến được với Cha mà không qua Thầy.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Tiến Vào Thánh Cung Phanxico</vt:lpstr>
      <vt:lpstr>Đk:  Tiến vào thánh cung tâm tư con nhảy mừng. Dâng Chúa (í a) nhân từ tiếng hát ngợi khen. Muôn lòng chung nhịp vang tiếng chúc vinh suy tôn Ngài muôn đời. Đi lên! Đi lên! Nào muôn ngàn dân nước, chung cám tạ ơn Chúa.</vt:lpstr>
      <vt:lpstr>Tk1: Chúa đã làm phép lạ cho tuổi xuân con reo mừng. Tay Chúa mở trao ban, suối dạt dào muôn thánh ân.</vt:lpstr>
      <vt:lpstr>Đk:  Tiến vào thánh cung tâm tư con nhảy mừng. Dâng Chúa (í a) nhân từ tiếng hát ngợi khen. Muôn lòng chung nhịp vang tiếng chúc vinh suy tôn Ngài muôn đời. Đi lên! Đi lên! Nào muôn ngàn dân nước, chung cám tạ ơn Chúa.</vt:lpstr>
      <vt:lpstr>Tk2: Chính đây tòa Chúa ngự, đây thành đô con nương nhờ. Trong hy vọng tin yêu, chung lòng thành chung lễ dâng.</vt:lpstr>
      <vt:lpstr>Đk:  Tiến vào thánh cung tâm tư con nhảy mừng. Dâng Chúa (í a) nhân từ tiếng hát ngợi khen. Muôn lòng chung nhịp vang tiếng chúc vinh suy tôn Ngài muôn đời. Đi lên! Đi lên! Nào muôn ngàn dân nước, chung cám tạ ơn Chúa.</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Lạy Thiên Chúa, Chúa nhân hậu đối với kẻ khó nghèo.</vt:lpstr>
      <vt:lpstr>Tk1: Hãy sướng vui, nào người chính trực, cùng múa hát ở trước thánh nhan. Đàn ca mừng Thiên Chúa, hãy dọn đường Đấng cỡi mây xuất hiện.</vt:lpstr>
      <vt:lpstr>Đk: Lạy Thiên Chúa, Chúa nhân hậu đối với kẻ khó nghèo.</vt:lpstr>
      <vt:lpstr>Tk2: Đấng đỡ nâng cô nhi, quả phụ, là chính Chúa ngự giữa thánh cung. Tù nhân Ngài giải thoát, kẻ đơn độc Chúa sẽ ban cửa nhà.</vt:lpstr>
      <vt:lpstr>Đk: Lạy Thiên Chúa, Chúa nhân hậu đối với kẻ khó nghèo.</vt:lpstr>
      <vt:lpstr>Tk3: Hãy trút mưa ân thiêng phúc lộc, sản nghiệp Chúa được tiếp sức cho. Đàn chiên được nâng đỡ, bởi Ngài từ ái với kẻ khó nghèo.</vt:lpstr>
      <vt:lpstr>Đk: Lạy Thiên Chúa, Chúa nhân hậu đối với kẻ khó nghèo.</vt:lpstr>
      <vt:lpstr>PowerPoint Presentation</vt:lpstr>
      <vt:lpstr>Chúa nói: Hãy mang lấy ách của Tôi và hãy học cùng Tôi vì Tôi hiền lành và khiêm nhượng trong lòng.</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Chẳng Biết Lấy Gì Lm. Thành Tâm</vt:lpstr>
      <vt:lpstr>Đk: Chẳng biết lấy gì đáp ơn Ngài? Vì này bao ơn phúc Ngài ban cho. Xin nâng chén cứu độ tán dương Ngài. Danh Ngài cao sang trên trần thế. </vt:lpstr>
      <vt:lpstr>***: Mãi mãi muôn đời đến muôn đời. Tình Ngài thương lai láng tựa biển khơi. Như hương kinh ban chiều ngát bay cao. Chân tình con đây kính dâng Ngài. </vt:lpstr>
      <vt:lpstr>Tk1: Đây đoàn con hợp nhau xin kính dâng:  Lời ca lời khen vì muôn muôn thánh ân. Ngài ban đầy dư mãi không ngừng. </vt:lpstr>
      <vt:lpstr>Đk: Chẳng biết lấy gì đáp ơn Ngài? Vì này bao ơn phúc Ngài ban cho. Xin nâng chén cứu độ tán dương Ngài. Danh Ngài cao sang trên trần thế. </vt:lpstr>
      <vt:lpstr>***: Mãi mãi muôn đời đến muôn đời. Tình Ngài thương lai láng tựa biển khơi. Như hương kinh ban chiều ngát bay cao. Chân tình con đây kính dâng Ngài. </vt:lpstr>
      <vt:lpstr>Tk2: Khi cùng nhau hiệp thông dâng Máu Chiên, là ta truyền loan việc xưa trên núi thiêng vì yêu Ngài đã chết thập hình. </vt:lpstr>
      <vt:lpstr>Đk: Chẳng biết lấy gì đáp ơn Ngài? Vì này bao ơn phúc Ngài ban cho. Xin nâng chén cứu độ tán dương Ngài. Danh Ngài cao sang trên trần thế. </vt:lpstr>
      <vt:lpstr>***: Mãi mãi muôn đời đến muôn đời. Tình Ngài thương lai láng tựa biển khơi. Như hương kinh ban chiều ngát bay cao. Chân tình con đây kính dâng Ngài. </vt:lpstr>
      <vt:lpstr>PowerPoint Presentation</vt:lpstr>
      <vt:lpstr>PowerPoint Presentation</vt:lpstr>
      <vt:lpstr>Ca Nguyện Hiệp Lễ Sống Khiêm Nhu Bùi Ninh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Lời Cầu Cho Xứ Đạo Lm.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vt:lpstr>
      <vt:lpstr>***: Mẹ Maria, xin thương đến xứ đạo con đây. Trong tình yêu Mẹ liên kết muôn tâm hồn.</vt:lpstr>
      <vt:lpstr>  Tk2:   Mẹ thương xứ đạo con đây, đoàn con liên kết trong niềm vui. muôn người luôn sống theo gương Mẹ, niềm tin mãi sáng lên đẹp tươi.  </vt:lpstr>
      <vt:lpstr>Đk: Mẹ Maria, xin thương đến xứ đạo con đây. Trong tình yêu Mẹ hiệp nhất yêu thương. </vt:lpstr>
      <vt:lpstr>***: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165</cp:revision>
  <dcterms:created xsi:type="dcterms:W3CDTF">2021-12-05T01:20:54Z</dcterms:created>
  <dcterms:modified xsi:type="dcterms:W3CDTF">2025-07-31T21:59:28Z</dcterms:modified>
</cp:coreProperties>
</file>