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52" r:id="rId2"/>
    <p:sldMasterId id="2147483864" r:id="rId3"/>
    <p:sldMasterId id="2147483952" r:id="rId4"/>
    <p:sldMasterId id="2147483964" r:id="rId5"/>
    <p:sldMasterId id="2147483972" r:id="rId6"/>
  </p:sldMasterIdLst>
  <p:notesMasterIdLst>
    <p:notesMasterId r:id="rId66"/>
  </p:notesMasterIdLst>
  <p:sldIdLst>
    <p:sldId id="9750" r:id="rId7"/>
    <p:sldId id="9752" r:id="rId8"/>
    <p:sldId id="9772" r:id="rId9"/>
    <p:sldId id="9773" r:id="rId10"/>
    <p:sldId id="9774" r:id="rId11"/>
    <p:sldId id="9775" r:id="rId12"/>
    <p:sldId id="9776" r:id="rId13"/>
    <p:sldId id="9777" r:id="rId14"/>
    <p:sldId id="9757" r:id="rId15"/>
    <p:sldId id="9700" r:id="rId16"/>
    <p:sldId id="9701" r:id="rId17"/>
    <p:sldId id="9702" r:id="rId18"/>
    <p:sldId id="9730" r:id="rId19"/>
    <p:sldId id="9704" r:id="rId20"/>
    <p:sldId id="9731" r:id="rId21"/>
    <p:sldId id="9729" r:id="rId22"/>
    <p:sldId id="9732" r:id="rId23"/>
    <p:sldId id="9771" r:id="rId24"/>
    <p:sldId id="9763" r:id="rId25"/>
    <p:sldId id="9764" r:id="rId26"/>
    <p:sldId id="9765" r:id="rId27"/>
    <p:sldId id="9766" r:id="rId28"/>
    <p:sldId id="9767" r:id="rId29"/>
    <p:sldId id="9768" r:id="rId30"/>
    <p:sldId id="9769" r:id="rId31"/>
    <p:sldId id="9770" r:id="rId32"/>
    <p:sldId id="9758" r:id="rId33"/>
    <p:sldId id="9746" r:id="rId34"/>
    <p:sldId id="9747" r:id="rId35"/>
    <p:sldId id="9756" r:id="rId36"/>
    <p:sldId id="9748" r:id="rId37"/>
    <p:sldId id="9759" r:id="rId38"/>
    <p:sldId id="9707" r:id="rId39"/>
    <p:sldId id="9708" r:id="rId40"/>
    <p:sldId id="9710" r:id="rId41"/>
    <p:sldId id="9733" r:id="rId42"/>
    <p:sldId id="9711" r:id="rId43"/>
    <p:sldId id="9734" r:id="rId44"/>
    <p:sldId id="336" r:id="rId45"/>
    <p:sldId id="9760" r:id="rId46"/>
    <p:sldId id="9713" r:id="rId47"/>
    <p:sldId id="9714" r:id="rId48"/>
    <p:sldId id="9739" r:id="rId49"/>
    <p:sldId id="9715" r:id="rId50"/>
    <p:sldId id="9716" r:id="rId51"/>
    <p:sldId id="9740" r:id="rId52"/>
    <p:sldId id="9742" r:id="rId53"/>
    <p:sldId id="9718" r:id="rId54"/>
    <p:sldId id="9741" r:id="rId55"/>
    <p:sldId id="9743" r:id="rId56"/>
    <p:sldId id="9761" r:id="rId57"/>
    <p:sldId id="9719" r:id="rId58"/>
    <p:sldId id="9720" r:id="rId59"/>
    <p:sldId id="9721" r:id="rId60"/>
    <p:sldId id="9722" r:id="rId61"/>
    <p:sldId id="9737" r:id="rId62"/>
    <p:sldId id="9723" r:id="rId63"/>
    <p:sldId id="9738" r:id="rId64"/>
    <p:sldId id="9762" r:id="rId6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257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8/31/2025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824016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824016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090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084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322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325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187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55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213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62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509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49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216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090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084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322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325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187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55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21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623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509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49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2164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19194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55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2553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853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248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49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2294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9702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5685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5594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7165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72757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266560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770860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9955693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360219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8/31/2025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5976433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010965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3291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0339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099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7446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5632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54189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4236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75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8/31/2025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5479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0946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838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8/31/2025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8/31/2025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45520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45520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994348"/>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939669978"/>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8/31/2025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6503029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b="0" dirty="0" smtClean="0">
              <a:solidFill>
                <a:srgbClr val="002060"/>
              </a:solidFill>
              <a:effectLst/>
              <a:latin typeface="+mj-lt"/>
              <a:cs typeface="Times New Roman" pitchFamily="18" charset="0"/>
            </a:endParaRPr>
          </a:p>
          <a:p>
            <a:r>
              <a:rPr lang="en-US" sz="4400" b="0" dirty="0" smtClean="0">
                <a:solidFill>
                  <a:srgbClr val="002060"/>
                </a:solidFill>
                <a:effectLst/>
                <a:latin typeface="+mj-lt"/>
                <a:cs typeface="Times New Roman" pitchFamily="18" charset="0"/>
              </a:rPr>
              <a:t>THỨ HAI NGÀY 01-09-2025</a:t>
            </a:r>
          </a:p>
          <a:p>
            <a:r>
              <a:rPr lang="en-US" sz="4400" i="1" dirty="0" err="1" smtClean="0">
                <a:solidFill>
                  <a:srgbClr val="C00000"/>
                </a:solidFill>
                <a:latin typeface="+mj-lt"/>
                <a:cs typeface="Times New Roman" pitchFamily="18" charset="0"/>
              </a:rPr>
              <a:t>cầu</a:t>
            </a:r>
            <a:r>
              <a:rPr lang="en-US" sz="4400" i="1" dirty="0" smtClean="0">
                <a:solidFill>
                  <a:srgbClr val="C00000"/>
                </a:solidFill>
                <a:latin typeface="+mj-lt"/>
                <a:cs typeface="Times New Roman" pitchFamily="18" charset="0"/>
              </a:rPr>
              <a:t> </a:t>
            </a:r>
            <a:r>
              <a:rPr lang="en-US" sz="4400" i="1" dirty="0" err="1" smtClean="0">
                <a:solidFill>
                  <a:srgbClr val="C00000"/>
                </a:solidFill>
                <a:latin typeface="+mj-lt"/>
                <a:cs typeface="Times New Roman" pitchFamily="18" charset="0"/>
              </a:rPr>
              <a:t>nguyện</a:t>
            </a:r>
            <a:r>
              <a:rPr lang="en-US" sz="4400" i="1" dirty="0">
                <a:solidFill>
                  <a:srgbClr val="C00000"/>
                </a:solidFill>
                <a:latin typeface="+mj-lt"/>
                <a:cs typeface="Times New Roman" pitchFamily="18" charset="0"/>
              </a:rPr>
              <a:t> </a:t>
            </a:r>
            <a:r>
              <a:rPr lang="en-US" sz="4400" i="1" dirty="0" err="1" smtClean="0">
                <a:solidFill>
                  <a:srgbClr val="C00000"/>
                </a:solidFill>
                <a:latin typeface="+mj-lt"/>
                <a:cs typeface="Times New Roman" pitchFamily="18" charset="0"/>
              </a:rPr>
              <a:t>cho</a:t>
            </a:r>
            <a:r>
              <a:rPr lang="en-US" sz="4400" i="1" dirty="0" smtClean="0">
                <a:solidFill>
                  <a:srgbClr val="C00000"/>
                </a:solidFill>
                <a:latin typeface="+mj-lt"/>
                <a:cs typeface="Times New Roman" pitchFamily="18" charset="0"/>
              </a:rPr>
              <a:t> </a:t>
            </a:r>
            <a:r>
              <a:rPr lang="en-US" sz="4400" i="1" dirty="0" err="1">
                <a:solidFill>
                  <a:srgbClr val="C00000"/>
                </a:solidFill>
                <a:latin typeface="+mj-lt"/>
                <a:cs typeface="Times New Roman" pitchFamily="18" charset="0"/>
              </a:rPr>
              <a:t>việc</a:t>
            </a:r>
            <a:r>
              <a:rPr lang="en-US" sz="4400" i="1" dirty="0">
                <a:solidFill>
                  <a:srgbClr val="C00000"/>
                </a:solidFill>
                <a:latin typeface="+mj-lt"/>
                <a:cs typeface="Times New Roman" pitchFamily="18" charset="0"/>
              </a:rPr>
              <a:t> </a:t>
            </a:r>
            <a:endParaRPr lang="en-US" sz="4400" i="1" dirty="0" smtClean="0">
              <a:solidFill>
                <a:srgbClr val="C00000"/>
              </a:solidFill>
              <a:latin typeface="+mj-lt"/>
              <a:cs typeface="Times New Roman" pitchFamily="18" charset="0"/>
            </a:endParaRPr>
          </a:p>
          <a:p>
            <a:r>
              <a:rPr lang="en-US" sz="4400" i="1" dirty="0" err="1" smtClean="0">
                <a:solidFill>
                  <a:srgbClr val="C00000"/>
                </a:solidFill>
                <a:latin typeface="+mj-lt"/>
                <a:cs typeface="Times New Roman" pitchFamily="18" charset="0"/>
              </a:rPr>
              <a:t>bảo</a:t>
            </a:r>
            <a:r>
              <a:rPr lang="en-US" sz="4400" i="1" dirty="0" smtClean="0">
                <a:solidFill>
                  <a:srgbClr val="C00000"/>
                </a:solidFill>
                <a:latin typeface="+mj-lt"/>
                <a:cs typeface="Times New Roman" pitchFamily="18" charset="0"/>
              </a:rPr>
              <a:t> </a:t>
            </a:r>
            <a:r>
              <a:rPr lang="en-US" sz="4400" i="1" dirty="0" err="1">
                <a:solidFill>
                  <a:srgbClr val="C00000"/>
                </a:solidFill>
                <a:latin typeface="+mj-lt"/>
                <a:cs typeface="Times New Roman" pitchFamily="18" charset="0"/>
              </a:rPr>
              <a:t>vệ</a:t>
            </a:r>
            <a:r>
              <a:rPr lang="en-US" sz="4400" i="1" dirty="0">
                <a:solidFill>
                  <a:srgbClr val="C00000"/>
                </a:solidFill>
                <a:latin typeface="+mj-lt"/>
                <a:cs typeface="Times New Roman" pitchFamily="18" charset="0"/>
              </a:rPr>
              <a:t> </a:t>
            </a:r>
            <a:r>
              <a:rPr lang="en-US" sz="4400" i="1" dirty="0" err="1">
                <a:solidFill>
                  <a:srgbClr val="C00000"/>
                </a:solidFill>
                <a:latin typeface="+mj-lt"/>
                <a:cs typeface="Times New Roman" pitchFamily="18" charset="0"/>
              </a:rPr>
              <a:t>công</a:t>
            </a:r>
            <a:r>
              <a:rPr lang="en-US" sz="4400" i="1" dirty="0">
                <a:solidFill>
                  <a:srgbClr val="C00000"/>
                </a:solidFill>
                <a:latin typeface="+mj-lt"/>
                <a:cs typeface="Times New Roman" pitchFamily="18" charset="0"/>
              </a:rPr>
              <a:t> </a:t>
            </a:r>
            <a:r>
              <a:rPr lang="en-US" sz="4400" i="1" dirty="0" err="1">
                <a:solidFill>
                  <a:srgbClr val="C00000"/>
                </a:solidFill>
                <a:latin typeface="+mj-lt"/>
                <a:cs typeface="Times New Roman" pitchFamily="18" charset="0"/>
              </a:rPr>
              <a:t>trình</a:t>
            </a:r>
            <a:r>
              <a:rPr lang="en-US" sz="4400" i="1" dirty="0">
                <a:solidFill>
                  <a:srgbClr val="C00000"/>
                </a:solidFill>
                <a:latin typeface="+mj-lt"/>
                <a:cs typeface="Times New Roman" pitchFamily="18" charset="0"/>
              </a:rPr>
              <a:t> </a:t>
            </a:r>
            <a:r>
              <a:rPr lang="en-US" sz="4400" i="1" dirty="0" err="1">
                <a:solidFill>
                  <a:srgbClr val="C00000"/>
                </a:solidFill>
                <a:latin typeface="+mj-lt"/>
                <a:cs typeface="Times New Roman" pitchFamily="18" charset="0"/>
              </a:rPr>
              <a:t>tạo</a:t>
            </a:r>
            <a:r>
              <a:rPr lang="en-US" sz="4400" i="1" dirty="0">
                <a:solidFill>
                  <a:srgbClr val="C00000"/>
                </a:solidFill>
                <a:latin typeface="+mj-lt"/>
                <a:cs typeface="Times New Roman" pitchFamily="18" charset="0"/>
              </a:rPr>
              <a:t> </a:t>
            </a:r>
            <a:r>
              <a:rPr lang="en-US" sz="4400" i="1" dirty="0" err="1">
                <a:solidFill>
                  <a:srgbClr val="C00000"/>
                </a:solidFill>
                <a:latin typeface="+mj-lt"/>
                <a:cs typeface="Times New Roman" pitchFamily="18" charset="0"/>
              </a:rPr>
              <a:t>dựng</a:t>
            </a:r>
            <a:endParaRPr lang="en-US" sz="4400" i="1" dirty="0">
              <a:solidFill>
                <a:srgbClr val="C00000"/>
              </a:solidFill>
              <a:latin typeface="+mj-lt"/>
              <a:cs typeface="Times New Roman" pitchFamily="18" charset="0"/>
            </a:endParaRPr>
          </a:p>
        </p:txBody>
      </p:sp>
    </p:spTree>
    <p:extLst>
      <p:ext uri="{BB962C8B-B14F-4D97-AF65-F5344CB8AC3E}">
        <p14:creationId xmlns:p14="http://schemas.microsoft.com/office/powerpoint/2010/main" val="3115632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C00000"/>
                </a:solidFill>
                <a:effectLst/>
                <a:latin typeface="+mj-lt"/>
                <a:cs typeface="Times New Roman" pitchFamily="18" charset="0"/>
              </a:rPr>
              <a:t>Ca </a:t>
            </a:r>
            <a:r>
              <a:rPr lang="en-US" sz="5400" b="0" dirty="0" err="1">
                <a:solidFill>
                  <a:srgbClr val="C00000"/>
                </a:solidFill>
                <a:effectLst/>
                <a:latin typeface="+mj-lt"/>
                <a:cs typeface="Times New Roman" pitchFamily="18" charset="0"/>
              </a:rPr>
              <a:t>Nhập</a:t>
            </a:r>
            <a:r>
              <a:rPr lang="en-US" sz="5400" b="0" dirty="0">
                <a:solidFill>
                  <a:srgbClr val="C00000"/>
                </a:solidFill>
                <a:effectLst/>
                <a:latin typeface="+mj-lt"/>
                <a:cs typeface="Times New Roman" pitchFamily="18" charset="0"/>
              </a:rPr>
              <a:t> </a:t>
            </a:r>
            <a:r>
              <a:rPr lang="en-US" sz="5400" b="0" dirty="0" err="1">
                <a:solidFill>
                  <a:srgbClr val="C00000"/>
                </a:solidFill>
                <a:effectLst/>
                <a:latin typeface="+mj-lt"/>
                <a:cs typeface="Times New Roman" pitchFamily="18" charset="0"/>
              </a:rPr>
              <a:t>Lễ</a:t>
            </a:r>
            <a:r>
              <a:rPr lang="en-US" sz="5400" b="0" dirty="0">
                <a:solidFill>
                  <a:srgbClr val="C00000"/>
                </a:solidFill>
                <a:effectLst/>
                <a:latin typeface="+mj-lt"/>
                <a:cs typeface="Times New Roman" pitchFamily="18" charset="0"/>
              </a:rPr>
              <a:t/>
            </a:r>
            <a:br>
              <a:rPr lang="en-US" sz="5400" b="0" dirty="0">
                <a:solidFill>
                  <a:srgbClr val="C00000"/>
                </a:solidFill>
                <a:effectLst/>
                <a:latin typeface="+mj-lt"/>
                <a:cs typeface="Times New Roman" pitchFamily="18" charset="0"/>
              </a:rPr>
            </a:br>
            <a:r>
              <a:rPr lang="en-US" sz="8800" b="0" dirty="0" err="1" smtClean="0">
                <a:solidFill>
                  <a:srgbClr val="C00000"/>
                </a:solidFill>
                <a:effectLst/>
                <a:latin typeface="+mj-lt"/>
                <a:cs typeface="Times New Roman" pitchFamily="18" charset="0"/>
              </a:rPr>
              <a:t>Hát</a:t>
            </a:r>
            <a:r>
              <a:rPr lang="en-US" sz="8800" b="0" dirty="0" smtClean="0">
                <a:solidFill>
                  <a:srgbClr val="C00000"/>
                </a:solidFill>
                <a:effectLst/>
                <a:latin typeface="+mj-lt"/>
                <a:cs typeface="Times New Roman" pitchFamily="18" charset="0"/>
              </a:rPr>
              <a:t> </a:t>
            </a:r>
            <a:r>
              <a:rPr lang="en-US" sz="8800" b="0" dirty="0" err="1" smtClean="0">
                <a:solidFill>
                  <a:srgbClr val="C00000"/>
                </a:solidFill>
                <a:effectLst/>
                <a:latin typeface="+mj-lt"/>
                <a:cs typeface="Times New Roman" pitchFamily="18" charset="0"/>
              </a:rPr>
              <a:t>Lên</a:t>
            </a:r>
            <a:r>
              <a:rPr lang="en-US" sz="8800" b="0" dirty="0" smtClean="0">
                <a:solidFill>
                  <a:srgbClr val="C00000"/>
                </a:solidFill>
                <a:effectLst/>
                <a:latin typeface="+mj-lt"/>
                <a:cs typeface="Times New Roman" pitchFamily="18" charset="0"/>
              </a:rPr>
              <a:t> </a:t>
            </a:r>
            <a:r>
              <a:rPr lang="en-US" sz="8800" b="0" dirty="0" err="1" smtClean="0">
                <a:solidFill>
                  <a:srgbClr val="C00000"/>
                </a:solidFill>
                <a:effectLst/>
                <a:latin typeface="+mj-lt"/>
                <a:cs typeface="Times New Roman" pitchFamily="18" charset="0"/>
              </a:rPr>
              <a:t>Bài</a:t>
            </a:r>
            <a:r>
              <a:rPr lang="en-US" sz="8800" b="0" dirty="0" smtClean="0">
                <a:solidFill>
                  <a:srgbClr val="C00000"/>
                </a:solidFill>
                <a:effectLst/>
                <a:latin typeface="+mj-lt"/>
                <a:cs typeface="Times New Roman" pitchFamily="18" charset="0"/>
              </a:rPr>
              <a:t> </a:t>
            </a:r>
            <a:r>
              <a:rPr lang="en-US" sz="8800" b="0" dirty="0" err="1" smtClean="0">
                <a:solidFill>
                  <a:srgbClr val="C00000"/>
                </a:solidFill>
                <a:effectLst/>
                <a:latin typeface="+mj-lt"/>
                <a:cs typeface="Times New Roman" pitchFamily="18" charset="0"/>
              </a:rPr>
              <a:t>Ca</a:t>
            </a:r>
            <a:r>
              <a:rPr lang="en-US" sz="8800" b="0" dirty="0">
                <a:solidFill>
                  <a:srgbClr val="C00000"/>
                </a:solidFill>
                <a:effectLst/>
                <a:latin typeface="+mj-lt"/>
                <a:cs typeface="Times New Roman" pitchFamily="18" charset="0"/>
              </a:rPr>
              <a:t/>
            </a:r>
            <a:br>
              <a:rPr lang="en-US" sz="8800" b="0" dirty="0">
                <a:solidFill>
                  <a:srgbClr val="C00000"/>
                </a:solidFill>
                <a:effectLst/>
                <a:latin typeface="+mj-lt"/>
                <a:cs typeface="Times New Roman" pitchFamily="18" charset="0"/>
              </a:rPr>
            </a:br>
            <a:r>
              <a:rPr lang="en-US" sz="5400" i="1" dirty="0" smtClean="0">
                <a:solidFill>
                  <a:srgbClr val="002060"/>
                </a:solidFill>
                <a:cs typeface="Times New Roman" pitchFamily="18" charset="0"/>
              </a:rPr>
              <a:t>Kim Long</a:t>
            </a:r>
            <a:endParaRPr lang="vi-VN" sz="5400" b="0" i="1" dirty="0">
              <a:solidFill>
                <a:srgbClr val="002060"/>
              </a:solidFill>
              <a:effectLst/>
              <a:cs typeface="Times New Roman" pitchFamily="18" charset="0"/>
            </a:endParaRPr>
          </a:p>
        </p:txBody>
      </p:sp>
    </p:spTree>
    <p:extLst>
      <p:ext uri="{BB962C8B-B14F-4D97-AF65-F5344CB8AC3E}">
        <p14:creationId xmlns:p14="http://schemas.microsoft.com/office/powerpoint/2010/main" val="1155134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600" b="0" u="sng" dirty="0" err="1">
                <a:solidFill>
                  <a:srgbClr val="C00000"/>
                </a:solidFill>
                <a:effectLst/>
                <a:cs typeface="Times New Roman" pitchFamily="18" charset="0"/>
              </a:rPr>
              <a:t>Đk</a:t>
            </a:r>
            <a:r>
              <a:rPr lang="vi-VN" sz="5600" b="0" u="sng" dirty="0">
                <a:solidFill>
                  <a:srgbClr val="C00000"/>
                </a:solidFill>
                <a:effectLst/>
                <a:cs typeface="Times New Roman" pitchFamily="18" charset="0"/>
              </a:rPr>
              <a:t>:</a:t>
            </a:r>
            <a:r>
              <a:rPr lang="vi-VN" sz="5600" b="0" dirty="0">
                <a:solidFill>
                  <a:srgbClr val="002060"/>
                </a:solidFill>
                <a:effectLst/>
                <a:cs typeface="Times New Roman" pitchFamily="18" charset="0"/>
              </a:rPr>
              <a:t> </a:t>
            </a:r>
            <a:r>
              <a:rPr lang="vi-VN" sz="5600" dirty="0">
                <a:solidFill>
                  <a:srgbClr val="002060"/>
                </a:solidFill>
              </a:rPr>
              <a:t>Hát lên bài ca (hỡi ngàn dân) hãy hát lên bài ca chúc tụng Thiên Chúa. Sáng trong niềm tin (một niềm tin), khắp thế nhân chung tiếng hoan ca dâng Chúa thiên </a:t>
            </a:r>
            <a:r>
              <a:rPr lang="vi-VN" sz="5600" dirty="0" smtClean="0">
                <a:solidFill>
                  <a:srgbClr val="002060"/>
                </a:solidFill>
              </a:rPr>
              <a:t>đình</a:t>
            </a:r>
            <a:r>
              <a:rPr lang="en-US" sz="5600" dirty="0" smtClean="0">
                <a:solidFill>
                  <a:srgbClr val="002060"/>
                </a:solidFill>
              </a:rPr>
              <a:t>.</a:t>
            </a:r>
            <a:endParaRPr lang="vi-VN" sz="5600" b="0" dirty="0">
              <a:solidFill>
                <a:srgbClr val="002060"/>
              </a:solidFill>
              <a:effectLst/>
              <a:cs typeface="Times New Roman" pitchFamily="18" charset="0"/>
            </a:endParaRPr>
          </a:p>
        </p:txBody>
      </p:sp>
    </p:spTree>
    <p:extLst>
      <p:ext uri="{BB962C8B-B14F-4D97-AF65-F5344CB8AC3E}">
        <p14:creationId xmlns:p14="http://schemas.microsoft.com/office/powerpoint/2010/main" val="323715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100" b="0" u="sng" dirty="0">
                <a:solidFill>
                  <a:srgbClr val="C00000"/>
                </a:solidFill>
                <a:effectLst/>
                <a:cs typeface="Times New Roman" pitchFamily="18" charset="0"/>
              </a:rPr>
              <a:t>Tk1</a:t>
            </a:r>
            <a:r>
              <a:rPr lang="vi-VN" sz="5100" b="0" u="sng" dirty="0">
                <a:solidFill>
                  <a:srgbClr val="C00000"/>
                </a:solidFill>
                <a:effectLst/>
                <a:cs typeface="Times New Roman" pitchFamily="18" charset="0"/>
              </a:rPr>
              <a:t>:</a:t>
            </a:r>
            <a:r>
              <a:rPr lang="vi-VN" sz="5100" b="0" dirty="0">
                <a:solidFill>
                  <a:srgbClr val="002060"/>
                </a:solidFill>
                <a:effectLst/>
                <a:cs typeface="Times New Roman" pitchFamily="18" charset="0"/>
              </a:rPr>
              <a:t> </a:t>
            </a:r>
            <a:r>
              <a:rPr lang="vi-VN" sz="5100" dirty="0">
                <a:solidFill>
                  <a:srgbClr val="002060"/>
                </a:solidFill>
                <a:cs typeface="Times New Roman" panose="02020603050405020304" pitchFamily="18" charset="0"/>
              </a:rPr>
              <a:t>Về đây muôn người, nhạc tấu vang trời, cùng hát muôn lời hòa tiếng nơi nơi, tung hô Chúa. Trong nắng ban mai, hoa lá khoe tươi, chim hót vui say muôn khúc tân ca mau vang </a:t>
            </a:r>
            <a:r>
              <a:rPr lang="vi-VN" sz="5100" dirty="0" smtClean="0">
                <a:solidFill>
                  <a:srgbClr val="002060"/>
                </a:solidFill>
                <a:cs typeface="Times New Roman" panose="02020603050405020304" pitchFamily="18" charset="0"/>
              </a:rPr>
              <a:t>xa</a:t>
            </a:r>
            <a:r>
              <a:rPr lang="en-US" sz="5100" dirty="0" smtClean="0">
                <a:solidFill>
                  <a:srgbClr val="002060"/>
                </a:solidFill>
                <a:cs typeface="Times New Roman" panose="02020603050405020304" pitchFamily="18" charset="0"/>
              </a:rPr>
              <a:t>.</a:t>
            </a:r>
            <a:endParaRPr lang="vi-VN" sz="51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3320301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600" b="0" u="sng" dirty="0" err="1">
                <a:solidFill>
                  <a:srgbClr val="C00000"/>
                </a:solidFill>
                <a:effectLst/>
                <a:cs typeface="Times New Roman" pitchFamily="18" charset="0"/>
              </a:rPr>
              <a:t>Đk</a:t>
            </a:r>
            <a:r>
              <a:rPr lang="vi-VN" sz="5600" b="0" u="sng" dirty="0">
                <a:solidFill>
                  <a:srgbClr val="C00000"/>
                </a:solidFill>
                <a:effectLst/>
                <a:cs typeface="Times New Roman" pitchFamily="18" charset="0"/>
              </a:rPr>
              <a:t>:</a:t>
            </a:r>
            <a:r>
              <a:rPr lang="vi-VN" sz="5600" b="0" dirty="0">
                <a:solidFill>
                  <a:srgbClr val="002060"/>
                </a:solidFill>
                <a:effectLst/>
                <a:cs typeface="Times New Roman" pitchFamily="18" charset="0"/>
              </a:rPr>
              <a:t> </a:t>
            </a:r>
            <a:r>
              <a:rPr lang="vi-VN" sz="5600" dirty="0">
                <a:solidFill>
                  <a:srgbClr val="002060"/>
                </a:solidFill>
              </a:rPr>
              <a:t>Hát lên bài ca (hỡi ngàn dân) hãy hát lên bài ca chúc tụng Thiên Chúa. Sáng trong niềm tin (một niềm tin), khắp thế nhân chung tiếng hoan ca dâng Chúa thiên </a:t>
            </a:r>
            <a:r>
              <a:rPr lang="vi-VN" sz="5600" dirty="0" smtClean="0">
                <a:solidFill>
                  <a:srgbClr val="002060"/>
                </a:solidFill>
              </a:rPr>
              <a:t>đình</a:t>
            </a:r>
            <a:r>
              <a:rPr lang="en-US" sz="5600" dirty="0" smtClean="0">
                <a:solidFill>
                  <a:srgbClr val="002060"/>
                </a:solidFill>
              </a:rPr>
              <a:t>.</a:t>
            </a:r>
            <a:endParaRPr lang="vi-VN" sz="5600" b="0" dirty="0">
              <a:solidFill>
                <a:srgbClr val="002060"/>
              </a:solidFill>
              <a:effectLst/>
              <a:cs typeface="Times New Roman" pitchFamily="18" charset="0"/>
            </a:endParaRPr>
          </a:p>
        </p:txBody>
      </p:sp>
    </p:spTree>
    <p:extLst>
      <p:ext uri="{BB962C8B-B14F-4D97-AF65-F5344CB8AC3E}">
        <p14:creationId xmlns:p14="http://schemas.microsoft.com/office/powerpoint/2010/main" val="3716270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100" b="0" u="sng" dirty="0">
                <a:solidFill>
                  <a:srgbClr val="C00000"/>
                </a:solidFill>
                <a:effectLst/>
                <a:cs typeface="Times New Roman" pitchFamily="18" charset="0"/>
              </a:rPr>
              <a:t>Tk2</a:t>
            </a:r>
            <a:r>
              <a:rPr lang="vi-VN" sz="5100" b="0" u="sng" dirty="0">
                <a:solidFill>
                  <a:srgbClr val="C00000"/>
                </a:solidFill>
                <a:effectLst/>
                <a:cs typeface="Times New Roman" pitchFamily="18" charset="0"/>
              </a:rPr>
              <a:t>:</a:t>
            </a:r>
            <a:r>
              <a:rPr lang="vi-VN" sz="5100" b="0" dirty="0">
                <a:solidFill>
                  <a:srgbClr val="002060"/>
                </a:solidFill>
                <a:effectLst/>
                <a:cs typeface="Times New Roman" pitchFamily="18" charset="0"/>
              </a:rPr>
              <a:t> </a:t>
            </a:r>
            <a:r>
              <a:rPr lang="vi-VN" sz="5100" dirty="0">
                <a:solidFill>
                  <a:srgbClr val="002060"/>
                </a:solidFill>
              </a:rPr>
              <a:t>Về đây muôn người, nhạc tấu vang trời, cùng hát muôn lời hòa tiếng nơi nơi, tung hô Chúa. Trong bóng đêm thanh, tinh tú long lanh, mây gió đưa nhanh muôn khúc tân ca mau vang xa</a:t>
            </a:r>
          </a:p>
        </p:txBody>
      </p:sp>
    </p:spTree>
    <p:extLst>
      <p:ext uri="{BB962C8B-B14F-4D97-AF65-F5344CB8AC3E}">
        <p14:creationId xmlns:p14="http://schemas.microsoft.com/office/powerpoint/2010/main" val="1004108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600" b="0" u="sng" dirty="0" err="1">
                <a:solidFill>
                  <a:srgbClr val="C00000"/>
                </a:solidFill>
                <a:effectLst/>
                <a:cs typeface="Times New Roman" pitchFamily="18" charset="0"/>
              </a:rPr>
              <a:t>Đk</a:t>
            </a:r>
            <a:r>
              <a:rPr lang="vi-VN" sz="5600" b="0" u="sng" dirty="0">
                <a:solidFill>
                  <a:srgbClr val="C00000"/>
                </a:solidFill>
                <a:effectLst/>
                <a:cs typeface="Times New Roman" pitchFamily="18" charset="0"/>
              </a:rPr>
              <a:t>:</a:t>
            </a:r>
            <a:r>
              <a:rPr lang="vi-VN" sz="5600" b="0" dirty="0">
                <a:solidFill>
                  <a:srgbClr val="002060"/>
                </a:solidFill>
                <a:effectLst/>
                <a:cs typeface="Times New Roman" pitchFamily="18" charset="0"/>
              </a:rPr>
              <a:t> </a:t>
            </a:r>
            <a:r>
              <a:rPr lang="vi-VN" sz="5600" dirty="0">
                <a:solidFill>
                  <a:srgbClr val="002060"/>
                </a:solidFill>
              </a:rPr>
              <a:t>Hát lên bài ca (hỡi ngàn dân) hãy hát lên bài ca chúc tụng Thiên Chúa. Sáng trong niềm tin (một niềm tin), khắp thế nhân chung tiếng hoan ca dâng Chúa thiên </a:t>
            </a:r>
            <a:r>
              <a:rPr lang="vi-VN" sz="5600" dirty="0" smtClean="0">
                <a:solidFill>
                  <a:srgbClr val="002060"/>
                </a:solidFill>
              </a:rPr>
              <a:t>đình</a:t>
            </a:r>
            <a:r>
              <a:rPr lang="en-US" sz="5600" dirty="0" smtClean="0">
                <a:solidFill>
                  <a:srgbClr val="002060"/>
                </a:solidFill>
              </a:rPr>
              <a:t>.</a:t>
            </a:r>
            <a:endParaRPr lang="vi-VN" sz="5600" b="0" dirty="0">
              <a:solidFill>
                <a:srgbClr val="002060"/>
              </a:solidFill>
              <a:effectLst/>
              <a:cs typeface="Times New Roman" pitchFamily="18" charset="0"/>
            </a:endParaRPr>
          </a:p>
        </p:txBody>
      </p:sp>
    </p:spTree>
    <p:extLst>
      <p:ext uri="{BB962C8B-B14F-4D97-AF65-F5344CB8AC3E}">
        <p14:creationId xmlns:p14="http://schemas.microsoft.com/office/powerpoint/2010/main" val="3716270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000" b="0" u="sng" dirty="0" smtClean="0">
                <a:solidFill>
                  <a:srgbClr val="C00000"/>
                </a:solidFill>
                <a:effectLst/>
                <a:cs typeface="Times New Roman" pitchFamily="18" charset="0"/>
              </a:rPr>
              <a:t>Tk3</a:t>
            </a:r>
            <a:r>
              <a:rPr lang="vi-VN" sz="5000" b="0" u="sng" dirty="0" smtClean="0">
                <a:solidFill>
                  <a:srgbClr val="C00000"/>
                </a:solidFill>
                <a:effectLst/>
                <a:cs typeface="Times New Roman" pitchFamily="18" charset="0"/>
              </a:rPr>
              <a:t>:</a:t>
            </a:r>
            <a:r>
              <a:rPr lang="vi-VN" sz="5000" b="0" dirty="0" smtClean="0">
                <a:solidFill>
                  <a:srgbClr val="002060"/>
                </a:solidFill>
                <a:effectLst/>
                <a:cs typeface="Times New Roman" pitchFamily="18" charset="0"/>
              </a:rPr>
              <a:t> </a:t>
            </a:r>
            <a:r>
              <a:rPr lang="vi-VN" sz="5000" dirty="0">
                <a:solidFill>
                  <a:srgbClr val="002060"/>
                </a:solidFill>
              </a:rPr>
              <a:t>Về đây muôn người, nhạc tấu vang trời, cùng hát muôn lời hòa tiếng nơi nơi, tung hô Chúa. Trong ánh xuân tươi, trong gió đông tàn qua khắp không gian muôn khúc tân ca mau vang xa</a:t>
            </a:r>
          </a:p>
        </p:txBody>
      </p:sp>
    </p:spTree>
    <p:extLst>
      <p:ext uri="{BB962C8B-B14F-4D97-AF65-F5344CB8AC3E}">
        <p14:creationId xmlns:p14="http://schemas.microsoft.com/office/powerpoint/2010/main" val="1847618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600" b="0" u="sng" dirty="0" err="1">
                <a:solidFill>
                  <a:srgbClr val="C00000"/>
                </a:solidFill>
                <a:effectLst/>
                <a:cs typeface="Times New Roman" pitchFamily="18" charset="0"/>
              </a:rPr>
              <a:t>Đk</a:t>
            </a:r>
            <a:r>
              <a:rPr lang="vi-VN" sz="5600" b="0" u="sng" dirty="0">
                <a:solidFill>
                  <a:srgbClr val="C00000"/>
                </a:solidFill>
                <a:effectLst/>
                <a:cs typeface="Times New Roman" pitchFamily="18" charset="0"/>
              </a:rPr>
              <a:t>:</a:t>
            </a:r>
            <a:r>
              <a:rPr lang="vi-VN" sz="5600" b="0" dirty="0">
                <a:solidFill>
                  <a:srgbClr val="002060"/>
                </a:solidFill>
                <a:effectLst/>
                <a:cs typeface="Times New Roman" pitchFamily="18" charset="0"/>
              </a:rPr>
              <a:t> </a:t>
            </a:r>
            <a:r>
              <a:rPr lang="vi-VN" sz="5600" dirty="0">
                <a:solidFill>
                  <a:srgbClr val="002060"/>
                </a:solidFill>
              </a:rPr>
              <a:t>Hát lên bài ca (hỡi ngàn dân) hãy hát lên bài ca chúc tụng Thiên Chúa. Sáng trong niềm tin (một niềm tin), khắp thế nhân chung tiếng hoan ca dâng Chúa thiên </a:t>
            </a:r>
            <a:r>
              <a:rPr lang="vi-VN" sz="5600" dirty="0" smtClean="0">
                <a:solidFill>
                  <a:srgbClr val="002060"/>
                </a:solidFill>
              </a:rPr>
              <a:t>đình</a:t>
            </a:r>
            <a:r>
              <a:rPr lang="en-US" sz="5600" dirty="0" smtClean="0">
                <a:solidFill>
                  <a:srgbClr val="002060"/>
                </a:solidFill>
              </a:rPr>
              <a:t>.</a:t>
            </a:r>
            <a:endParaRPr lang="vi-VN" sz="5600" b="0" dirty="0">
              <a:solidFill>
                <a:srgbClr val="002060"/>
              </a:solidFill>
              <a:effectLst/>
              <a:cs typeface="Times New Roman" pitchFamily="18" charset="0"/>
            </a:endParaRPr>
          </a:p>
        </p:txBody>
      </p:sp>
    </p:spTree>
    <p:extLst>
      <p:ext uri="{BB962C8B-B14F-4D97-AF65-F5344CB8AC3E}">
        <p14:creationId xmlns:p14="http://schemas.microsoft.com/office/powerpoint/2010/main" val="3716270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24870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C00000"/>
              </a:solidFill>
              <a:effectLst/>
              <a:latin typeface="+mj-lt"/>
              <a:cs typeface="Times New Roman" panose="02020603050405020304" pitchFamily="18" charset="0"/>
            </a:endParaRPr>
          </a:p>
          <a:p>
            <a:pPr eaLnBrk="1" hangingPunct="1">
              <a:lnSpc>
                <a:spcPct val="150000"/>
              </a:lnSpc>
            </a:pPr>
            <a:r>
              <a:rPr lang="en-US" sz="7200" b="0" dirty="0">
                <a:solidFill>
                  <a:srgbClr val="C00000"/>
                </a:solidFill>
                <a:effectLst/>
                <a:latin typeface="+mj-lt"/>
                <a:cs typeface="Times New Roman" panose="02020603050405020304" pitchFamily="18" charset="0"/>
              </a:rPr>
              <a:t>KINH VINH DANH</a:t>
            </a:r>
            <a:endParaRPr lang="vi-VN" sz="7200" b="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393816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696133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C00000"/>
                </a:solidFill>
                <a:effectLst/>
                <a:latin typeface="+mj-lt"/>
                <a:cs typeface="Times New Roman" panose="02020603050405020304" pitchFamily="18" charset="0"/>
              </a:rPr>
              <a:t>Chủ</a:t>
            </a:r>
            <a:r>
              <a:rPr lang="en-US" sz="4000" b="0" u="sng" dirty="0">
                <a:solidFill>
                  <a:srgbClr val="C00000"/>
                </a:solidFill>
                <a:effectLst/>
                <a:latin typeface="+mj-lt"/>
                <a:cs typeface="Times New Roman" panose="02020603050405020304" pitchFamily="18" charset="0"/>
              </a:rPr>
              <a:t> </a:t>
            </a:r>
            <a:r>
              <a:rPr lang="en-US" sz="4000" b="0" u="sng" dirty="0" err="1">
                <a:solidFill>
                  <a:srgbClr val="C00000"/>
                </a:solidFill>
                <a:effectLst/>
                <a:latin typeface="+mj-lt"/>
                <a:cs typeface="Times New Roman" panose="02020603050405020304" pitchFamily="18" charset="0"/>
              </a:rPr>
              <a:t>tế</a:t>
            </a:r>
            <a:r>
              <a:rPr lang="en-US" sz="4000" b="0" u="sng" dirty="0">
                <a:solidFill>
                  <a:srgbClr val="C00000"/>
                </a:solidFill>
                <a:effectLst/>
                <a:latin typeface="+mj-lt"/>
                <a:cs typeface="Times New Roman" panose="02020603050405020304" pitchFamily="18" charset="0"/>
              </a:rPr>
              <a:t>:</a:t>
            </a:r>
            <a:r>
              <a:rPr lang="en-US" sz="4000" b="0"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Vinh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danh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Thiên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Chúa</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các</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tầng</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trời</a:t>
            </a:r>
            <a:r>
              <a:rPr lang="en-US" sz="5400" b="0" i="1" dirty="0">
                <a:solidFill>
                  <a:srgbClr val="C00000"/>
                </a:solidFill>
                <a:effectLst/>
                <a:latin typeface="+mj-lt"/>
                <a:cs typeface="Times New Roman" panose="02020603050405020304" pitchFamily="18" charset="0"/>
              </a:rPr>
              <a:t>.</a:t>
            </a:r>
            <a:br>
              <a:rPr lang="en-US" sz="5400" b="0" i="1" dirty="0">
                <a:solidFill>
                  <a:srgbClr val="C00000"/>
                </a:solidFill>
                <a:effectLst/>
                <a:latin typeface="+mj-lt"/>
                <a:cs typeface="Times New Roman" panose="02020603050405020304" pitchFamily="18" charset="0"/>
              </a:rPr>
            </a:br>
            <a:r>
              <a:rPr lang="vi-VN" sz="5400" b="0" dirty="0">
                <a:solidFill>
                  <a:srgbClr val="C00000"/>
                </a:solidFill>
                <a:effectLst/>
                <a:latin typeface="+mj-lt"/>
                <a:cs typeface="Times New Roman" panose="02020603050405020304" pitchFamily="18" charset="0"/>
              </a:rPr>
              <a:t>A+B:</a:t>
            </a:r>
            <a:r>
              <a:rPr lang="vi-VN" sz="5400" b="0" dirty="0">
                <a:solidFill>
                  <a:srgbClr val="002060"/>
                </a:solidFill>
                <a:effectLst/>
                <a:latin typeface="+mj-lt"/>
                <a:cs typeface="Times New Roman" panose="02020603050405020304" pitchFamily="18" charset="0"/>
              </a:rPr>
              <a:t> Và bình an dưới thế cho người thiện tâm</a:t>
            </a:r>
            <a:r>
              <a:rPr lang="en-US" sz="5400" b="0" dirty="0">
                <a:solidFill>
                  <a:srgbClr val="002060"/>
                </a:solidFill>
                <a:effectLst/>
                <a:latin typeface="+mj-lt"/>
                <a:cs typeface="Times New Roman" panose="02020603050405020304" pitchFamily="18" charset="0"/>
              </a:rPr>
              <a:t>.</a:t>
            </a:r>
            <a:endParaRPr lang="vi-VN" sz="54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53265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C00000"/>
                </a:solidFill>
                <a:effectLst/>
                <a:latin typeface="+mj-lt"/>
                <a:cs typeface="Times New Roman" panose="02020603050405020304" pitchFamily="18" charset="0"/>
              </a:rPr>
              <a:t>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ngợi</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a:t>
            </a:r>
          </a:p>
          <a:p>
            <a:pPr algn="l" eaLnBrk="1" hangingPunct="1">
              <a:lnSpc>
                <a:spcPct val="140000"/>
              </a:lnSpc>
            </a:pPr>
            <a:r>
              <a:rPr lang="en-US" sz="5000" b="0" u="sng" dirty="0">
                <a:solidFill>
                  <a:srgbClr val="C00000"/>
                </a:solidFill>
                <a:effectLst/>
                <a:latin typeface="+mj-lt"/>
                <a:cs typeface="Times New Roman" panose="02020603050405020304" pitchFamily="18" charset="0"/>
              </a:rPr>
              <a:t>B:</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chúc</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tụng</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br>
              <a:rPr lang="en-US" sz="5000" b="0" dirty="0">
                <a:solidFill>
                  <a:srgbClr val="002060"/>
                </a:solidFill>
                <a:effectLst/>
                <a:latin typeface="+mj-lt"/>
                <a:cs typeface="Times New Roman" panose="02020603050405020304" pitchFamily="18" charset="0"/>
              </a:rPr>
            </a:br>
            <a:r>
              <a:rPr lang="en-US" sz="5000" b="0" dirty="0">
                <a:solidFill>
                  <a:srgbClr val="C00000"/>
                </a:solidFill>
                <a:effectLst/>
                <a:latin typeface="+mj-lt"/>
                <a:cs typeface="Times New Roman" panose="02020603050405020304" pitchFamily="18" charset="0"/>
              </a:rPr>
              <a:t>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thờ</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lạy</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p>
          <a:p>
            <a:pPr algn="l" eaLnBrk="1" hangingPunct="1">
              <a:lnSpc>
                <a:spcPct val="140000"/>
              </a:lnSpc>
            </a:pPr>
            <a:r>
              <a:rPr lang="en-US" sz="5000" b="0" dirty="0">
                <a:solidFill>
                  <a:srgbClr val="C00000"/>
                </a:solidFill>
                <a:effectLst/>
                <a:latin typeface="+mj-lt"/>
                <a:cs typeface="Times New Roman" panose="02020603050405020304" pitchFamily="18" charset="0"/>
              </a:rPr>
              <a:t>B:</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tôn</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vinh</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190845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C00000"/>
                </a:solidFill>
                <a:effectLst/>
                <a:latin typeface="+mj-lt"/>
                <a:cs typeface="Times New Roman" panose="02020603050405020304" pitchFamily="18" charset="0"/>
              </a:rPr>
              <a:t>B:</a:t>
            </a:r>
            <a:r>
              <a:rPr lang="vi-VN" sz="4800" b="0" dirty="0">
                <a:solidFill>
                  <a:srgbClr val="00206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617006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một</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Thiên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Chúa</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Giêsu</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Kitô</a:t>
            </a:r>
            <a:r>
              <a:rPr lang="en-US" sz="4800" b="0" dirty="0">
                <a:solidFill>
                  <a:srgbClr val="C000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C00000"/>
                </a:solidFill>
                <a:effectLst/>
                <a:latin typeface="+mj-lt"/>
                <a:cs typeface="Times New Roman" panose="02020603050405020304" pitchFamily="18" charset="0"/>
              </a:rPr>
              <a:t>B:</a:t>
            </a:r>
            <a:r>
              <a:rPr lang="vi-VN" sz="4800" b="0" dirty="0">
                <a:solidFill>
                  <a:srgbClr val="00206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592988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C00000"/>
                </a:solidFill>
                <a:effectLst/>
                <a:latin typeface="+mj-lt"/>
                <a:cs typeface="Times New Roman" panose="02020603050405020304" pitchFamily="18" charset="0"/>
              </a:rPr>
              <a:t>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tội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trần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gian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xin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thương</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xót</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chúng</a:t>
            </a:r>
            <a:r>
              <a:rPr lang="en-US" sz="5400" b="0" dirty="0">
                <a:solidFill>
                  <a:srgbClr val="00206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C00000"/>
                </a:solidFill>
                <a:effectLst/>
                <a:latin typeface="+mj-lt"/>
                <a:cs typeface="Times New Roman" panose="02020603050405020304" pitchFamily="18" charset="0"/>
              </a:rPr>
              <a:t>B:</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tội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trần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gian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xin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nhậm</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lời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chúng</a:t>
            </a:r>
            <a:r>
              <a:rPr lang="en-US" sz="5400" b="0" dirty="0">
                <a:solidFill>
                  <a:srgbClr val="002060"/>
                </a:solidFill>
                <a:effectLst/>
                <a:latin typeface="+mj-lt"/>
                <a:cs typeface="Times New Roman" panose="02020603050405020304" pitchFamily="18" charset="0"/>
              </a:rPr>
              <a:t> con </a:t>
            </a:r>
            <a:r>
              <a:rPr lang="en-US" sz="5400" b="0" dirty="0" err="1">
                <a:solidFill>
                  <a:srgbClr val="002060"/>
                </a:solidFill>
                <a:effectLst/>
                <a:latin typeface="+mj-lt"/>
                <a:cs typeface="Times New Roman" panose="02020603050405020304" pitchFamily="18" charset="0"/>
              </a:rPr>
              <a:t>cầu</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khẩn</a:t>
            </a:r>
            <a:r>
              <a:rPr lang="en-US" sz="5400" b="0"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40200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ngự</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bên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hữu</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Đức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Cha, </a:t>
            </a:r>
            <a:r>
              <a:rPr lang="en-US" sz="4800" b="0" dirty="0" err="1">
                <a:solidFill>
                  <a:srgbClr val="002060"/>
                </a:solidFill>
                <a:effectLst/>
                <a:latin typeface="+mj-lt"/>
                <a:cs typeface="Times New Roman" panose="02020603050405020304" pitchFamily="18" charset="0"/>
              </a:rPr>
              <a:t>xin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thương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xót</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C00000"/>
                </a:solidFill>
                <a:effectLst/>
                <a:latin typeface="+mj-lt"/>
                <a:cs typeface="Times New Roman" panose="02020603050405020304" pitchFamily="18" charset="0"/>
              </a:rPr>
              <a:t>B:</a:t>
            </a:r>
            <a:r>
              <a:rPr lang="vi-VN" sz="4800" b="0" dirty="0">
                <a:solidFill>
                  <a:srgbClr val="002060"/>
                </a:solidFill>
                <a:effectLst/>
                <a:latin typeface="+mj-lt"/>
                <a:cs typeface="Times New Roman" panose="02020603050405020304" pitchFamily="18" charset="0"/>
              </a:rPr>
              <a:t> </a:t>
            </a:r>
            <a:r>
              <a:rPr lang="vi-VN" sz="4800" b="0" dirty="0">
                <a:solidFill>
                  <a:srgbClr val="C00000"/>
                </a:solidFill>
                <a:effectLst/>
                <a:latin typeface="+mj-lt"/>
                <a:cs typeface="Times New Roman" panose="02020603050405020304" pitchFamily="18" charset="0"/>
              </a:rPr>
              <a:t>Vì lạy Chúa Giêsu Kitô</a:t>
            </a:r>
            <a:r>
              <a:rPr lang="vi-VN" sz="4800" b="0" dirty="0">
                <a:solidFill>
                  <a:srgbClr val="002060"/>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42869675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cao</a:t>
            </a:r>
            <a:r>
              <a:rPr lang="en-US" sz="4400" b="0"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C00000"/>
                </a:solidFill>
                <a:effectLst/>
                <a:latin typeface="+mj-lt"/>
                <a:cs typeface="Times New Roman" panose="02020603050405020304" pitchFamily="18" charset="0"/>
              </a:rPr>
              <a:t>A+</a:t>
            </a:r>
            <a:r>
              <a:rPr lang="en-US" sz="4400" b="0" u="sng" dirty="0">
                <a:solidFill>
                  <a:srgbClr val="C00000"/>
                </a:solidFill>
                <a:effectLst/>
                <a:latin typeface="+mj-lt"/>
                <a:cs typeface="Times New Roman" panose="02020603050405020304" pitchFamily="18" charset="0"/>
              </a:rPr>
              <a:t>B</a:t>
            </a:r>
            <a:r>
              <a:rPr lang="vi-VN" sz="4400" b="0" u="sng" dirty="0">
                <a:solidFill>
                  <a:srgbClr val="C00000"/>
                </a:solidFill>
                <a:effectLst/>
                <a:latin typeface="+mj-lt"/>
                <a:cs typeface="Times New Roman" panose="02020603050405020304" pitchFamily="18" charset="0"/>
              </a:rPr>
              <a:t>:</a:t>
            </a:r>
            <a:r>
              <a:rPr lang="vi-VN" sz="4400" b="0" dirty="0">
                <a:solidFill>
                  <a:srgbClr val="00206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C00000"/>
                </a:solidFill>
                <a:effectLst/>
                <a:latin typeface="+mj-lt"/>
                <a:cs typeface="Times New Roman" panose="02020603050405020304" pitchFamily="18" charset="0"/>
              </a:rPr>
              <a:t>Amen</a:t>
            </a:r>
            <a:r>
              <a:rPr lang="vi-VN" sz="4400" b="0" u="sng"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4590884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948797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733800" y="57150"/>
            <a:ext cx="5334000" cy="2554545"/>
          </a:xfrm>
          <a:prstGeom prst="rect">
            <a:avLst/>
          </a:prstGeom>
        </p:spPr>
        <p:txBody>
          <a:bodyPr wrap="square">
            <a:spAutoFit/>
          </a:bodyPr>
          <a:lstStyle/>
          <a:p>
            <a:r>
              <a:rPr lang="vi-VN" sz="3200" dirty="0" smtClean="0">
                <a:solidFill>
                  <a:srgbClr val="C00000"/>
                </a:solidFill>
              </a:rPr>
              <a:t>Bài </a:t>
            </a:r>
            <a:r>
              <a:rPr lang="vi-VN" sz="3200" dirty="0">
                <a:solidFill>
                  <a:srgbClr val="C00000"/>
                </a:solidFill>
              </a:rPr>
              <a:t>đọc 1</a:t>
            </a:r>
          </a:p>
          <a:p>
            <a:r>
              <a:rPr lang="vi-VN" sz="3200" i="1" dirty="0">
                <a:solidFill>
                  <a:srgbClr val="C00000"/>
                </a:solidFill>
              </a:rPr>
              <a:t>“</a:t>
            </a:r>
            <a:r>
              <a:rPr lang="vi-VN" sz="3200" i="1" dirty="0">
                <a:solidFill>
                  <a:srgbClr val="002060"/>
                </a:solidFill>
              </a:rPr>
              <a:t>Nếu họ đã có thề truy tầm càn khôn, sao họ lại không nhận thấy Chúa tể Càn khôn”</a:t>
            </a:r>
          </a:p>
          <a:p>
            <a:r>
              <a:rPr lang="vi-VN" sz="3200" dirty="0">
                <a:solidFill>
                  <a:srgbClr val="C00000"/>
                </a:solidFill>
              </a:rPr>
              <a:t>Bài trích sách Khôn Ngoan.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685" y="233796"/>
            <a:ext cx="3513689" cy="46759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17174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6670"/>
            <a:ext cx="1959191" cy="769441"/>
          </a:xfrm>
          <a:prstGeom prst="rect">
            <a:avLst/>
          </a:prstGeom>
          <a:noFill/>
        </p:spPr>
        <p:txBody>
          <a:bodyPr wrap="none" rtlCol="0">
            <a:spAutoFit/>
          </a:bodyPr>
          <a:lstStyle/>
          <a:p>
            <a:r>
              <a:rPr lang="en-US" sz="4400" b="1" u="sng" dirty="0" err="1" smtClean="0">
                <a:solidFill>
                  <a:srgbClr val="C00000"/>
                </a:solidFill>
                <a:effectLst>
                  <a:outerShdw blurRad="38100" dist="38100" dir="2700000" algn="tl">
                    <a:srgbClr val="000000">
                      <a:alpha val="43137"/>
                    </a:srgbClr>
                  </a:outerShdw>
                </a:effectLst>
                <a:cs typeface="Times New Roman" pitchFamily="18" charset="0"/>
              </a:rPr>
              <a:t>Đáp</a:t>
            </a:r>
            <a:r>
              <a:rPr lang="en-US" sz="4400" b="1" u="sng" dirty="0" smtClean="0">
                <a:solidFill>
                  <a:srgbClr val="C00000"/>
                </a:solidFill>
                <a:effectLst>
                  <a:outerShdw blurRad="38100" dist="38100" dir="2700000" algn="tl">
                    <a:srgbClr val="000000">
                      <a:alpha val="43137"/>
                    </a:srgbClr>
                  </a:outerShdw>
                </a:effectLst>
                <a:cs typeface="Times New Roman" pitchFamily="18" charset="0"/>
              </a:rPr>
              <a:t> </a:t>
            </a:r>
            <a:r>
              <a:rPr lang="en-US" sz="4400" b="1" u="sng" dirty="0" err="1" smtClean="0">
                <a:solidFill>
                  <a:srgbClr val="C00000"/>
                </a:solidFill>
                <a:effectLst>
                  <a:outerShdw blurRad="38100" dist="38100" dir="2700000" algn="tl">
                    <a:srgbClr val="000000">
                      <a:alpha val="43137"/>
                    </a:srgbClr>
                  </a:outerShdw>
                </a:effectLst>
                <a:cs typeface="Times New Roman" pitchFamily="18" charset="0"/>
              </a:rPr>
              <a:t>ca</a:t>
            </a:r>
            <a:r>
              <a:rPr lang="en-US" sz="4400" b="1" u="sng" dirty="0" smtClean="0">
                <a:solidFill>
                  <a:srgbClr val="C00000"/>
                </a:solidFill>
                <a:effectLst>
                  <a:outerShdw blurRad="38100" dist="38100" dir="2700000" algn="tl">
                    <a:srgbClr val="000000">
                      <a:alpha val="43137"/>
                    </a:srgbClr>
                  </a:outerShdw>
                </a:effectLst>
                <a:cs typeface="Times New Roman" pitchFamily="18" charset="0"/>
              </a:rPr>
              <a:t>:</a:t>
            </a:r>
            <a:endParaRPr lang="en-US" sz="4400" b="1" u="sng" dirty="0">
              <a:solidFill>
                <a:srgbClr val="C00000"/>
              </a:solidFill>
              <a:effectLst>
                <a:outerShdw blurRad="38100" dist="38100" dir="2700000" algn="tl">
                  <a:srgbClr val="000000">
                    <a:alpha val="43137"/>
                  </a:srgbClr>
                </a:outerShdw>
              </a:effectLst>
              <a:cs typeface="Times New Roman" pitchFamily="18" charset="0"/>
            </a:endParaRPr>
          </a:p>
        </p:txBody>
      </p:sp>
      <p:sp>
        <p:nvSpPr>
          <p:cNvPr id="8" name="Rectangle 7"/>
          <p:cNvSpPr/>
          <p:nvPr/>
        </p:nvSpPr>
        <p:spPr>
          <a:xfrm>
            <a:off x="0" y="895350"/>
            <a:ext cx="9144000" cy="3785652"/>
          </a:xfrm>
          <a:prstGeom prst="rect">
            <a:avLst/>
          </a:prstGeom>
        </p:spPr>
        <p:txBody>
          <a:bodyPr wrap="square">
            <a:spAutoFit/>
          </a:bodyPr>
          <a:lstStyle/>
          <a:p>
            <a:pPr algn="just"/>
            <a:r>
              <a:rPr lang="vi-VN" sz="8000" dirty="0">
                <a:solidFill>
                  <a:srgbClr val="002060"/>
                </a:solidFill>
                <a:cs typeface="Times New Roman" pitchFamily="18" charset="0"/>
              </a:rPr>
              <a:t>Trời xanh tường thuật vinh quang Thiên </a:t>
            </a:r>
            <a:r>
              <a:rPr lang="vi-VN" sz="8000" dirty="0" smtClean="0">
                <a:solidFill>
                  <a:srgbClr val="002060"/>
                </a:solidFill>
                <a:cs typeface="Times New Roman" pitchFamily="18" charset="0"/>
              </a:rPr>
              <a:t>Chúa</a:t>
            </a:r>
            <a:r>
              <a:rPr lang="en-US" sz="8000" dirty="0" smtClean="0">
                <a:solidFill>
                  <a:srgbClr val="002060"/>
                </a:solidFill>
                <a:cs typeface="Times New Roman" pitchFamily="18" charset="0"/>
              </a:rPr>
              <a:t>.</a:t>
            </a:r>
            <a:endParaRPr lang="en-US" sz="2000" dirty="0">
              <a:solidFill>
                <a:srgbClr val="002060"/>
              </a:solidFill>
            </a:endParaRPr>
          </a:p>
        </p:txBody>
      </p:sp>
    </p:spTree>
    <p:extLst>
      <p:ext uri="{BB962C8B-B14F-4D97-AF65-F5344CB8AC3E}">
        <p14:creationId xmlns:p14="http://schemas.microsoft.com/office/powerpoint/2010/main" val="3963524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44961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733800" y="57150"/>
            <a:ext cx="5334000" cy="2554545"/>
          </a:xfrm>
          <a:prstGeom prst="rect">
            <a:avLst/>
          </a:prstGeom>
        </p:spPr>
        <p:txBody>
          <a:bodyPr wrap="square">
            <a:spAutoFit/>
          </a:bodyPr>
          <a:lstStyle/>
          <a:p>
            <a:r>
              <a:rPr lang="vi-VN" sz="3200" dirty="0" smtClean="0">
                <a:solidFill>
                  <a:srgbClr val="C00000"/>
                </a:solidFill>
              </a:rPr>
              <a:t>Bài </a:t>
            </a:r>
            <a:r>
              <a:rPr lang="vi-VN" sz="3200" dirty="0">
                <a:solidFill>
                  <a:srgbClr val="C00000"/>
                </a:solidFill>
              </a:rPr>
              <a:t>đọc </a:t>
            </a:r>
            <a:r>
              <a:rPr lang="en-US" sz="3200" dirty="0" smtClean="0">
                <a:solidFill>
                  <a:srgbClr val="C00000"/>
                </a:solidFill>
              </a:rPr>
              <a:t>2</a:t>
            </a:r>
            <a:endParaRPr lang="vi-VN" sz="3200" dirty="0">
              <a:solidFill>
                <a:srgbClr val="C00000"/>
              </a:solidFill>
            </a:endParaRPr>
          </a:p>
          <a:p>
            <a:r>
              <a:rPr lang="vi-VN" sz="3200" i="1" dirty="0">
                <a:solidFill>
                  <a:srgbClr val="002060"/>
                </a:solidFill>
              </a:rPr>
              <a:t>“Mọi vật đã được tạo thành nhờ Người và trong Người”</a:t>
            </a:r>
          </a:p>
          <a:p>
            <a:r>
              <a:rPr lang="vi-VN" sz="3200" dirty="0">
                <a:solidFill>
                  <a:srgbClr val="C00000"/>
                </a:solidFill>
              </a:rPr>
              <a:t>Bài trích thơ Thánh Phaolô Tông đồ gửi tín hữu Côlôsê</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165" y="199506"/>
            <a:ext cx="3513689" cy="46759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138945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600" dirty="0" err="1">
                <a:solidFill>
                  <a:srgbClr val="002060"/>
                </a:solidFill>
                <a:latin typeface="+mj-lt"/>
                <a:cs typeface="Times New Roman" pitchFamily="18" charset="0"/>
              </a:rPr>
              <a:t>Công</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trình</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Ngài</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lạy</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Chúa</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quả</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thiên</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hình</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vạn</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trạng</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Chúa</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hoàn</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thành</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tất</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cả</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thật</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khôn</a:t>
            </a:r>
            <a:r>
              <a:rPr lang="en-US" sz="6600" dirty="0">
                <a:solidFill>
                  <a:srgbClr val="002060"/>
                </a:solidFill>
                <a:latin typeface="+mj-lt"/>
                <a:cs typeface="Times New Roman" pitchFamily="18" charset="0"/>
              </a:rPr>
              <a:t> </a:t>
            </a:r>
            <a:r>
              <a:rPr lang="en-US" sz="6600" dirty="0" err="1" smtClean="0">
                <a:solidFill>
                  <a:srgbClr val="002060"/>
                </a:solidFill>
                <a:latin typeface="+mj-lt"/>
                <a:cs typeface="Times New Roman" pitchFamily="18" charset="0"/>
              </a:rPr>
              <a:t>ngoan</a:t>
            </a:r>
            <a:r>
              <a:rPr lang="en-US" sz="6600" dirty="0" smtClean="0">
                <a:solidFill>
                  <a:srgbClr val="002060"/>
                </a:solidFill>
                <a:latin typeface="+mj-lt"/>
                <a:cs typeface="Times New Roman" pitchFamily="18" charset="0"/>
              </a:rPr>
              <a:t>.</a:t>
            </a:r>
            <a:endParaRPr lang="en-US" sz="6600" b="0" dirty="0">
              <a:solidFill>
                <a:srgbClr val="002060"/>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u="sng" dirty="0" smtClean="0">
                <a:solidFill>
                  <a:srgbClr val="C00000"/>
                </a:solidFill>
                <a:cs typeface="Times New Roman" pitchFamily="18" charset="0"/>
              </a:rPr>
              <a:t>Alleluia-Alleluia:</a:t>
            </a:r>
            <a:endParaRPr lang="en-US" sz="3200" u="sng" dirty="0">
              <a:solidFill>
                <a:srgbClr val="C00000"/>
              </a:solidFill>
              <a:cs typeface="Times New Roman" pitchFamily="18" charset="0"/>
            </a:endParaRPr>
          </a:p>
        </p:txBody>
      </p:sp>
      <p:sp>
        <p:nvSpPr>
          <p:cNvPr id="4" name="Rectangle 3"/>
          <p:cNvSpPr/>
          <p:nvPr/>
        </p:nvSpPr>
        <p:spPr>
          <a:xfrm>
            <a:off x="6711038" y="4501733"/>
            <a:ext cx="1643399" cy="646331"/>
          </a:xfrm>
          <a:prstGeom prst="rect">
            <a:avLst/>
          </a:prstGeom>
        </p:spPr>
        <p:txBody>
          <a:bodyPr wrap="none">
            <a:spAutoFit/>
          </a:bodyPr>
          <a:lstStyle/>
          <a:p>
            <a:pPr algn="r"/>
            <a:r>
              <a:rPr lang="en-US" sz="3600" u="sng" smtClean="0">
                <a:solidFill>
                  <a:srgbClr val="C00000"/>
                </a:solidFill>
                <a:cs typeface="Times New Roman" pitchFamily="18" charset="0"/>
              </a:rPr>
              <a:t>Alleluia.</a:t>
            </a:r>
            <a:endParaRPr lang="en-US" sz="3600" u="sng" dirty="0">
              <a:solidFill>
                <a:srgbClr val="C00000"/>
              </a:solidFill>
              <a:cs typeface="Times New Roman" pitchFamily="18" charset="0"/>
            </a:endParaRPr>
          </a:p>
        </p:txBody>
      </p:sp>
    </p:spTree>
    <p:extLst>
      <p:ext uri="{BB962C8B-B14F-4D97-AF65-F5344CB8AC3E}">
        <p14:creationId xmlns:p14="http://schemas.microsoft.com/office/powerpoint/2010/main" val="1809886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9487971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C00000"/>
                </a:solidFill>
                <a:effectLst/>
                <a:latin typeface="+mj-lt"/>
                <a:cs typeface="Times New Roman" pitchFamily="18" charset="0"/>
              </a:rPr>
              <a:t>Ca </a:t>
            </a:r>
            <a:r>
              <a:rPr lang="en-US" sz="6600" b="0" dirty="0" err="1">
                <a:solidFill>
                  <a:srgbClr val="C00000"/>
                </a:solidFill>
                <a:effectLst/>
                <a:latin typeface="+mj-lt"/>
                <a:cs typeface="Times New Roman" pitchFamily="18" charset="0"/>
              </a:rPr>
              <a:t>Dâng</a:t>
            </a:r>
            <a:r>
              <a:rPr lang="en-US" sz="6600" b="0" dirty="0">
                <a:solidFill>
                  <a:srgbClr val="C00000"/>
                </a:solidFill>
                <a:effectLst/>
                <a:latin typeface="+mj-lt"/>
                <a:cs typeface="Times New Roman" pitchFamily="18" charset="0"/>
              </a:rPr>
              <a:t> </a:t>
            </a:r>
            <a:r>
              <a:rPr lang="en-US" sz="6600" b="0" dirty="0" err="1">
                <a:solidFill>
                  <a:srgbClr val="C00000"/>
                </a:solidFill>
                <a:effectLst/>
                <a:latin typeface="+mj-lt"/>
                <a:cs typeface="Times New Roman" pitchFamily="18" charset="0"/>
              </a:rPr>
              <a:t>Lễ</a:t>
            </a:r>
            <a:r>
              <a:rPr lang="en-US" sz="8000" b="0" dirty="0">
                <a:solidFill>
                  <a:srgbClr val="C00000"/>
                </a:solidFill>
                <a:effectLst/>
                <a:latin typeface="+mj-lt"/>
                <a:cs typeface="Times New Roman" pitchFamily="18" charset="0"/>
              </a:rPr>
              <a:t/>
            </a:r>
            <a:br>
              <a:rPr lang="en-US" sz="8000" b="0" dirty="0">
                <a:solidFill>
                  <a:srgbClr val="C00000"/>
                </a:solidFill>
                <a:effectLst/>
                <a:latin typeface="+mj-lt"/>
                <a:cs typeface="Times New Roman" pitchFamily="18" charset="0"/>
              </a:rPr>
            </a:br>
            <a:r>
              <a:rPr lang="en-US" sz="8000" b="0" dirty="0" err="1" smtClean="0">
                <a:solidFill>
                  <a:srgbClr val="C00000"/>
                </a:solidFill>
                <a:effectLst/>
                <a:latin typeface="+mj-lt"/>
                <a:cs typeface="Times New Roman" pitchFamily="18" charset="0"/>
              </a:rPr>
              <a:t>Của</a:t>
            </a:r>
            <a:r>
              <a:rPr lang="en-US" sz="8000" b="0" dirty="0" smtClean="0">
                <a:solidFill>
                  <a:srgbClr val="C00000"/>
                </a:solidFill>
                <a:effectLst/>
                <a:latin typeface="+mj-lt"/>
                <a:cs typeface="Times New Roman" pitchFamily="18" charset="0"/>
              </a:rPr>
              <a:t> </a:t>
            </a:r>
            <a:r>
              <a:rPr lang="en-US" sz="8000" b="0" dirty="0" err="1" smtClean="0">
                <a:solidFill>
                  <a:srgbClr val="C00000"/>
                </a:solidFill>
                <a:effectLst/>
                <a:latin typeface="+mj-lt"/>
                <a:cs typeface="Times New Roman" pitchFamily="18" charset="0"/>
              </a:rPr>
              <a:t>Lễ</a:t>
            </a:r>
            <a:r>
              <a:rPr lang="en-US" sz="8000" b="0" dirty="0" smtClean="0">
                <a:solidFill>
                  <a:srgbClr val="C00000"/>
                </a:solidFill>
                <a:effectLst/>
                <a:latin typeface="+mj-lt"/>
                <a:cs typeface="Times New Roman" pitchFamily="18" charset="0"/>
              </a:rPr>
              <a:t> </a:t>
            </a:r>
            <a:r>
              <a:rPr lang="en-US" sz="8000" b="0" dirty="0" err="1" smtClean="0">
                <a:solidFill>
                  <a:srgbClr val="C00000"/>
                </a:solidFill>
                <a:effectLst/>
                <a:latin typeface="+mj-lt"/>
                <a:cs typeface="Times New Roman" pitchFamily="18" charset="0"/>
              </a:rPr>
              <a:t>Tiến</a:t>
            </a:r>
            <a:r>
              <a:rPr lang="en-US" sz="8000" b="0" dirty="0" smtClean="0">
                <a:solidFill>
                  <a:srgbClr val="C00000"/>
                </a:solidFill>
                <a:effectLst/>
                <a:latin typeface="+mj-lt"/>
                <a:cs typeface="Times New Roman" pitchFamily="18" charset="0"/>
              </a:rPr>
              <a:t> </a:t>
            </a:r>
            <a:r>
              <a:rPr lang="en-US" sz="8000" b="0" dirty="0" err="1" smtClean="0">
                <a:solidFill>
                  <a:srgbClr val="C00000"/>
                </a:solidFill>
                <a:effectLst/>
                <a:latin typeface="+mj-lt"/>
                <a:cs typeface="Times New Roman" pitchFamily="18" charset="0"/>
              </a:rPr>
              <a:t>Dâng</a:t>
            </a:r>
            <a:r>
              <a:rPr lang="en-US" sz="8000" b="0" dirty="0" smtClean="0">
                <a:solidFill>
                  <a:srgbClr val="C00000"/>
                </a:solidFill>
                <a:effectLst/>
                <a:latin typeface="+mj-lt"/>
                <a:cs typeface="Times New Roman" pitchFamily="18" charset="0"/>
              </a:rPr>
              <a:t/>
            </a:r>
            <a:br>
              <a:rPr lang="en-US" sz="8000" b="0" dirty="0" smtClean="0">
                <a:solidFill>
                  <a:srgbClr val="C00000"/>
                </a:solidFill>
                <a:effectLst/>
                <a:latin typeface="+mj-lt"/>
                <a:cs typeface="Times New Roman" pitchFamily="18" charset="0"/>
              </a:rPr>
            </a:br>
            <a:r>
              <a:rPr lang="en-US" sz="6000" i="1" dirty="0" err="1" smtClean="0">
                <a:solidFill>
                  <a:srgbClr val="002060"/>
                </a:solidFill>
                <a:cs typeface="Times New Roman" pitchFamily="18" charset="0"/>
              </a:rPr>
              <a:t>Trường</a:t>
            </a:r>
            <a:r>
              <a:rPr lang="en-US" sz="6000" i="1" dirty="0" smtClean="0">
                <a:solidFill>
                  <a:srgbClr val="002060"/>
                </a:solidFill>
                <a:cs typeface="Times New Roman" pitchFamily="18" charset="0"/>
              </a:rPr>
              <a:t> </a:t>
            </a:r>
            <a:r>
              <a:rPr lang="en-US" sz="6000" i="1" dirty="0" err="1" smtClean="0">
                <a:solidFill>
                  <a:srgbClr val="002060"/>
                </a:solidFill>
                <a:cs typeface="Times New Roman" pitchFamily="18" charset="0"/>
              </a:rPr>
              <a:t>Giang</a:t>
            </a:r>
            <a:endParaRPr lang="vi-VN" sz="19900" b="0" i="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32457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err="1">
                <a:solidFill>
                  <a:srgbClr val="C00000"/>
                </a:solidFill>
                <a:effectLst/>
                <a:cs typeface="Times New Roman" pitchFamily="18" charset="0"/>
              </a:rPr>
              <a:t>Đk</a:t>
            </a:r>
            <a:r>
              <a:rPr lang="en-US" sz="5400" b="0" u="sng" dirty="0">
                <a:solidFill>
                  <a:srgbClr val="C00000"/>
                </a:solidFill>
                <a:effectLst/>
                <a:cs typeface="Times New Roman" pitchFamily="18" charset="0"/>
              </a:rPr>
              <a:t>:</a:t>
            </a:r>
            <a:r>
              <a:rPr lang="en-US" sz="5400" b="0" dirty="0">
                <a:solidFill>
                  <a:srgbClr val="002060"/>
                </a:solidFill>
                <a:effectLst/>
                <a:cs typeface="Times New Roman" pitchFamily="18" charset="0"/>
              </a:rPr>
              <a:t> </a:t>
            </a:r>
            <a:r>
              <a:rPr lang="vi-VN" sz="5400" dirty="0">
                <a:solidFill>
                  <a:srgbClr val="002060"/>
                </a:solidFill>
              </a:rPr>
              <a:t>Này con xin dâng lên tòa Thiên Chúa bánh trắng thơm rượu ngát hương nồng. Lạy Chúa, xin đoái nhận của lễ tiến dâng con dâng Chúa với niềm tin yêu.</a:t>
            </a:r>
            <a:endParaRPr lang="vi-VN" sz="5400" b="0" dirty="0">
              <a:solidFill>
                <a:srgbClr val="002060"/>
              </a:solidFill>
              <a:effectLst/>
              <a:cs typeface="Times New Roman" pitchFamily="18" charset="0"/>
            </a:endParaRPr>
          </a:p>
        </p:txBody>
      </p:sp>
    </p:spTree>
    <p:extLst>
      <p:ext uri="{BB962C8B-B14F-4D97-AF65-F5344CB8AC3E}">
        <p14:creationId xmlns:p14="http://schemas.microsoft.com/office/powerpoint/2010/main" val="2688258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C00000"/>
                </a:solidFill>
                <a:effectLst/>
                <a:cs typeface="Times New Roman" pitchFamily="18" charset="0"/>
              </a:rPr>
              <a:t>Tk1:</a:t>
            </a:r>
            <a:r>
              <a:rPr lang="en-US" sz="5400" b="0" dirty="0">
                <a:solidFill>
                  <a:srgbClr val="002060"/>
                </a:solidFill>
                <a:effectLst/>
                <a:cs typeface="Times New Roman" pitchFamily="18" charset="0"/>
              </a:rPr>
              <a:t> </a:t>
            </a:r>
            <a:r>
              <a:rPr lang="vi-VN" sz="5400" dirty="0">
                <a:solidFill>
                  <a:srgbClr val="002060"/>
                </a:solidFill>
              </a:rPr>
              <a:t>Đây toàn thân với tấm linh hồn, đây đời con với mọi ước muốn, đây tình yêu mới lớn trong hồn, ngày xanh với những vui buồn, trọn đời con xin tiến dâng.</a:t>
            </a:r>
            <a:endParaRPr lang="vi-VN" sz="5400" b="0" dirty="0">
              <a:solidFill>
                <a:srgbClr val="002060"/>
              </a:solidFill>
              <a:effectLst/>
              <a:cs typeface="Times New Roman" pitchFamily="18" charset="0"/>
            </a:endParaRPr>
          </a:p>
        </p:txBody>
      </p:sp>
    </p:spTree>
    <p:extLst>
      <p:ext uri="{BB962C8B-B14F-4D97-AF65-F5344CB8AC3E}">
        <p14:creationId xmlns:p14="http://schemas.microsoft.com/office/powerpoint/2010/main" val="528943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err="1">
                <a:solidFill>
                  <a:srgbClr val="C00000"/>
                </a:solidFill>
                <a:effectLst/>
                <a:cs typeface="Times New Roman" pitchFamily="18" charset="0"/>
              </a:rPr>
              <a:t>Đk</a:t>
            </a:r>
            <a:r>
              <a:rPr lang="en-US" sz="5400" b="0" u="sng" dirty="0">
                <a:solidFill>
                  <a:srgbClr val="C00000"/>
                </a:solidFill>
                <a:effectLst/>
                <a:cs typeface="Times New Roman" pitchFamily="18" charset="0"/>
              </a:rPr>
              <a:t>:</a:t>
            </a:r>
            <a:r>
              <a:rPr lang="en-US" sz="5400" b="0" dirty="0">
                <a:solidFill>
                  <a:srgbClr val="002060"/>
                </a:solidFill>
                <a:effectLst/>
                <a:cs typeface="Times New Roman" pitchFamily="18" charset="0"/>
              </a:rPr>
              <a:t> </a:t>
            </a:r>
            <a:r>
              <a:rPr lang="vi-VN" sz="5400" dirty="0">
                <a:solidFill>
                  <a:srgbClr val="002060"/>
                </a:solidFill>
              </a:rPr>
              <a:t>Này con xin dâng lên tòa Thiên Chúa bánh trắng thơm rượu ngát hương nồng. Lạy Chúa, xin đoái nhận của lễ tiến dâng con dâng Chúa với niềm tin yêu.</a:t>
            </a:r>
            <a:endParaRPr lang="vi-VN" sz="5400" b="0" dirty="0">
              <a:solidFill>
                <a:srgbClr val="002060"/>
              </a:solidFill>
              <a:effectLst/>
              <a:cs typeface="Times New Roman" pitchFamily="18" charset="0"/>
            </a:endParaRPr>
          </a:p>
        </p:txBody>
      </p:sp>
    </p:spTree>
    <p:extLst>
      <p:ext uri="{BB962C8B-B14F-4D97-AF65-F5344CB8AC3E}">
        <p14:creationId xmlns:p14="http://schemas.microsoft.com/office/powerpoint/2010/main" val="731273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smtClean="0">
                <a:solidFill>
                  <a:srgbClr val="C00000"/>
                </a:solidFill>
                <a:effectLst/>
                <a:cs typeface="Times New Roman" pitchFamily="18" charset="0"/>
              </a:rPr>
              <a:t>Tk2:</a:t>
            </a:r>
            <a:r>
              <a:rPr lang="en-US" sz="5400" dirty="0">
                <a:solidFill>
                  <a:srgbClr val="002060"/>
                </a:solidFill>
                <a:cs typeface="Times New Roman" pitchFamily="18" charset="0"/>
              </a:rPr>
              <a:t> </a:t>
            </a:r>
            <a:r>
              <a:rPr lang="vi-VN" sz="5400" dirty="0">
                <a:solidFill>
                  <a:srgbClr val="002060"/>
                </a:solidFill>
              </a:rPr>
              <a:t>Con thành tâm xin hết lỗi lầm, mong rồi đây hết mọi vương vấn, xin tình thương chúa xuống trong đời, dìu con hướng tới quê trời tâm hồn con luôn sống vui.</a:t>
            </a:r>
            <a:endParaRPr lang="vi-VN" sz="5400" b="0" dirty="0">
              <a:solidFill>
                <a:srgbClr val="002060"/>
              </a:solidFill>
              <a:effectLst/>
              <a:cs typeface="Times New Roman" pitchFamily="18" charset="0"/>
            </a:endParaRPr>
          </a:p>
        </p:txBody>
      </p:sp>
    </p:spTree>
    <p:extLst>
      <p:ext uri="{BB962C8B-B14F-4D97-AF65-F5344CB8AC3E}">
        <p14:creationId xmlns:p14="http://schemas.microsoft.com/office/powerpoint/2010/main" val="2074663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err="1">
                <a:solidFill>
                  <a:srgbClr val="C00000"/>
                </a:solidFill>
                <a:effectLst/>
                <a:cs typeface="Times New Roman" pitchFamily="18" charset="0"/>
              </a:rPr>
              <a:t>Đk</a:t>
            </a:r>
            <a:r>
              <a:rPr lang="en-US" sz="5400" b="0" u="sng" dirty="0">
                <a:solidFill>
                  <a:srgbClr val="C00000"/>
                </a:solidFill>
                <a:effectLst/>
                <a:cs typeface="Times New Roman" pitchFamily="18" charset="0"/>
              </a:rPr>
              <a:t>:</a:t>
            </a:r>
            <a:r>
              <a:rPr lang="en-US" sz="5400" b="0" dirty="0">
                <a:solidFill>
                  <a:srgbClr val="002060"/>
                </a:solidFill>
                <a:effectLst/>
                <a:cs typeface="Times New Roman" pitchFamily="18" charset="0"/>
              </a:rPr>
              <a:t> </a:t>
            </a:r>
            <a:r>
              <a:rPr lang="vi-VN" sz="5400" dirty="0">
                <a:solidFill>
                  <a:srgbClr val="002060"/>
                </a:solidFill>
              </a:rPr>
              <a:t>Này con xin dâng lên tòa Thiên Chúa bánh trắng thơm rượu ngát hương nồng. Lạy Chúa, xin đoái nhận của lễ tiến dâng con dâng Chúa với niềm tin yêu.</a:t>
            </a:r>
            <a:endParaRPr lang="vi-VN" sz="5400" b="0" dirty="0">
              <a:solidFill>
                <a:srgbClr val="002060"/>
              </a:solidFill>
              <a:effectLst/>
              <a:cs typeface="Times New Roman" pitchFamily="18" charset="0"/>
            </a:endParaRPr>
          </a:p>
        </p:txBody>
      </p:sp>
    </p:spTree>
    <p:extLst>
      <p:ext uri="{BB962C8B-B14F-4D97-AF65-F5344CB8AC3E}">
        <p14:creationId xmlns:p14="http://schemas.microsoft.com/office/powerpoint/2010/main" val="731273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srgbClr val="002060"/>
                </a:solidFill>
                <a:latin typeface="+mj-lt"/>
                <a:ea typeface="Segoe UI Black" panose="020B0A02040204020203" pitchFamily="34" charset="0"/>
              </a:rPr>
              <a:t>Lạy Cha trên trời</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Xin cho ơn đức tin mà Cha ban tặng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trong Chúa Giêsu Kitô Con Cha</a:t>
            </a:r>
            <a:r>
              <a:rPr lang="en-US" sz="4800" dirty="0">
                <a:solidFill>
                  <a:srgbClr val="C00000"/>
                </a:solidFill>
                <a:ea typeface="Segoe UI Black" panose="020B0A02040204020203" pitchFamily="34" charset="0"/>
              </a:rPr>
              <a:t>/</a:t>
            </a:r>
            <a:r>
              <a:rPr lang="vi-VN" sz="4800" dirty="0">
                <a:solidFill>
                  <a:srgbClr val="002060"/>
                </a:solidFill>
                <a:latin typeface="+mj-lt"/>
                <a:ea typeface="Segoe UI Black" panose="020B0A02040204020203" pitchFamily="34" charset="0"/>
              </a:rPr>
              <a:t> và Anh của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C00000"/>
                </a:solidFill>
                <a:ea typeface="Segoe UI Black" panose="020B0A02040204020203" pitchFamily="34" charset="0"/>
              </a:rPr>
              <a:t>/</a:t>
            </a:r>
            <a:endParaRPr lang="vi-VN" sz="48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791658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9487971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C00000"/>
                </a:solidFill>
                <a:effectLst/>
                <a:latin typeface="+mj-lt"/>
                <a:cs typeface="Times New Roman" pitchFamily="18" charset="0"/>
              </a:rPr>
              <a:t>Ca </a:t>
            </a:r>
            <a:r>
              <a:rPr lang="en-US" sz="5400" b="0" dirty="0" err="1">
                <a:solidFill>
                  <a:srgbClr val="C00000"/>
                </a:solidFill>
                <a:effectLst/>
                <a:latin typeface="+mj-lt"/>
                <a:cs typeface="Times New Roman" pitchFamily="18" charset="0"/>
              </a:rPr>
              <a:t>Nguyện</a:t>
            </a:r>
            <a:r>
              <a:rPr lang="en-US" sz="5400" b="0" dirty="0">
                <a:solidFill>
                  <a:srgbClr val="C00000"/>
                </a:solidFill>
                <a:effectLst/>
                <a:latin typeface="+mj-lt"/>
                <a:cs typeface="Times New Roman" pitchFamily="18" charset="0"/>
              </a:rPr>
              <a:t> </a:t>
            </a:r>
            <a:r>
              <a:rPr lang="en-US" sz="5400" b="0" dirty="0" err="1">
                <a:solidFill>
                  <a:srgbClr val="C00000"/>
                </a:solidFill>
                <a:effectLst/>
                <a:latin typeface="+mj-lt"/>
                <a:cs typeface="Times New Roman" pitchFamily="18" charset="0"/>
              </a:rPr>
              <a:t>Hiệp</a:t>
            </a:r>
            <a:r>
              <a:rPr lang="en-US" sz="5400" b="0" dirty="0">
                <a:solidFill>
                  <a:srgbClr val="C00000"/>
                </a:solidFill>
                <a:effectLst/>
                <a:latin typeface="+mj-lt"/>
                <a:cs typeface="Times New Roman" pitchFamily="18" charset="0"/>
              </a:rPr>
              <a:t> </a:t>
            </a:r>
            <a:r>
              <a:rPr lang="en-US" sz="5400" b="0" dirty="0" err="1">
                <a:solidFill>
                  <a:srgbClr val="C00000"/>
                </a:solidFill>
                <a:effectLst/>
                <a:latin typeface="+mj-lt"/>
                <a:cs typeface="Times New Roman" pitchFamily="18" charset="0"/>
              </a:rPr>
              <a:t>Lễ</a:t>
            </a:r>
            <a:r>
              <a:rPr lang="en-US" sz="5400" b="0" dirty="0">
                <a:solidFill>
                  <a:srgbClr val="C00000"/>
                </a:solidFill>
                <a:effectLst/>
                <a:latin typeface="+mj-lt"/>
                <a:cs typeface="Times New Roman" pitchFamily="18" charset="0"/>
              </a:rPr>
              <a:t/>
            </a:r>
            <a:br>
              <a:rPr lang="en-US" sz="5400" b="0" dirty="0">
                <a:solidFill>
                  <a:srgbClr val="C00000"/>
                </a:solidFill>
                <a:effectLst/>
                <a:latin typeface="+mj-lt"/>
                <a:cs typeface="Times New Roman" pitchFamily="18" charset="0"/>
              </a:rPr>
            </a:br>
            <a:r>
              <a:rPr lang="en-US" sz="6000" dirty="0" smtClean="0">
                <a:solidFill>
                  <a:srgbClr val="C00000"/>
                </a:solidFill>
                <a:cs typeface="Times New Roman" pitchFamily="18" charset="0"/>
              </a:rPr>
              <a:t>Con </a:t>
            </a:r>
            <a:r>
              <a:rPr lang="en-US" sz="6000" dirty="0" err="1" smtClean="0">
                <a:solidFill>
                  <a:srgbClr val="C00000"/>
                </a:solidFill>
                <a:cs typeface="Times New Roman" pitchFamily="18" charset="0"/>
              </a:rPr>
              <a:t>Gặp</a:t>
            </a:r>
            <a:r>
              <a:rPr lang="en-US" sz="6000" dirty="0" smtClean="0">
                <a:solidFill>
                  <a:srgbClr val="C00000"/>
                </a:solidFill>
                <a:cs typeface="Times New Roman" pitchFamily="18" charset="0"/>
              </a:rPr>
              <a:t> </a:t>
            </a:r>
            <a:r>
              <a:rPr lang="en-US" sz="6000" dirty="0" err="1" smtClean="0">
                <a:solidFill>
                  <a:srgbClr val="C00000"/>
                </a:solidFill>
                <a:cs typeface="Times New Roman" pitchFamily="18" charset="0"/>
              </a:rPr>
              <a:t>Chúa</a:t>
            </a:r>
            <a:r>
              <a:rPr lang="en-US" sz="6000" dirty="0" smtClean="0">
                <a:solidFill>
                  <a:srgbClr val="002060"/>
                </a:solidFill>
                <a:cs typeface="Times New Roman" pitchFamily="18" charset="0"/>
              </a:rPr>
              <a:t/>
            </a:r>
            <a:br>
              <a:rPr lang="en-US" sz="6000" dirty="0" smtClean="0">
                <a:solidFill>
                  <a:srgbClr val="002060"/>
                </a:solidFill>
                <a:cs typeface="Times New Roman" pitchFamily="18" charset="0"/>
              </a:rPr>
            </a:br>
            <a:r>
              <a:rPr lang="en-US" sz="5400" b="0" i="1" dirty="0" err="1" smtClean="0">
                <a:solidFill>
                  <a:srgbClr val="002060"/>
                </a:solidFill>
                <a:effectLst/>
                <a:latin typeface="+mj-lt"/>
                <a:cs typeface="Times New Roman" pitchFamily="18" charset="0"/>
              </a:rPr>
              <a:t>Phạm</a:t>
            </a:r>
            <a:r>
              <a:rPr lang="en-US" sz="5400" b="0" i="1" dirty="0" smtClean="0">
                <a:solidFill>
                  <a:srgbClr val="002060"/>
                </a:solidFill>
                <a:effectLst/>
                <a:latin typeface="+mj-lt"/>
                <a:cs typeface="Times New Roman" pitchFamily="18" charset="0"/>
              </a:rPr>
              <a:t> </a:t>
            </a:r>
            <a:r>
              <a:rPr lang="en-US" sz="5400" b="0" i="1" dirty="0" err="1" smtClean="0">
                <a:solidFill>
                  <a:srgbClr val="002060"/>
                </a:solidFill>
                <a:effectLst/>
                <a:latin typeface="+mj-lt"/>
                <a:cs typeface="Times New Roman" pitchFamily="18" charset="0"/>
              </a:rPr>
              <a:t>Quang</a:t>
            </a:r>
            <a:endParaRPr lang="vi-VN" sz="6000" b="0" i="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508841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78913"/>
            <a:ext cx="9144000" cy="5189113"/>
          </a:xfrm>
          <a:prstGeom prst="rect">
            <a:avLst/>
          </a:prstGeom>
          <a:noFill/>
        </p:spPr>
        <p:txBody>
          <a:bodyPr wrap="square" anchor="ctr" anchorCtr="0">
            <a:spAutoFit/>
          </a:bodyPr>
          <a:lstStyle/>
          <a:p>
            <a:pPr algn="just">
              <a:lnSpc>
                <a:spcPct val="120000"/>
              </a:lnSpc>
            </a:pPr>
            <a:r>
              <a:rPr lang="en-US" sz="4600" u="sng" dirty="0">
                <a:solidFill>
                  <a:srgbClr val="C00000"/>
                </a:solidFill>
                <a:latin typeface="+mj-lt"/>
                <a:ea typeface="SimHei" pitchFamily="49" charset="-122"/>
                <a:cs typeface="Times New Roman" panose="02020603050405020304" pitchFamily="18" charset="0"/>
              </a:rPr>
              <a:t>Tk1:</a:t>
            </a:r>
            <a:r>
              <a:rPr lang="en-US" sz="4600"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600" dirty="0">
                <a:solidFill>
                  <a:srgbClr val="002060"/>
                </a:solidFill>
                <a:latin typeface="+mj-lt"/>
                <a:cs typeface="Times New Roman" panose="02020603050405020304" pitchFamily="18" charset="0"/>
              </a:rPr>
              <a:t>Hàng ngày con gặp được Chúa trong những anh em, trong những tha nhân cùng con đồng hành. Hàng ngày con gặp được Chúa trên các vỉa hè trên đường phố trưa, trong quán chợ chiều. </a:t>
            </a:r>
            <a:endParaRPr lang="en-US" sz="4600"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6517145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4311"/>
            <a:ext cx="9144000" cy="5299912"/>
          </a:xfrm>
          <a:prstGeom prst="rect">
            <a:avLst/>
          </a:prstGeom>
          <a:noFill/>
        </p:spPr>
        <p:txBody>
          <a:bodyPr wrap="square" anchor="ctr" anchorCtr="0">
            <a:spAutoFit/>
          </a:bodyPr>
          <a:lstStyle/>
          <a:p>
            <a:pPr algn="just">
              <a:lnSpc>
                <a:spcPct val="120000"/>
              </a:lnSpc>
            </a:pPr>
            <a:r>
              <a:rPr lang="en-US" sz="4700" u="sng" dirty="0" smtClean="0">
                <a:solidFill>
                  <a:srgbClr val="C00000"/>
                </a:solidFill>
                <a:ea typeface="SimHei" pitchFamily="49" charset="-122"/>
                <a:cs typeface="Times New Roman" panose="02020603050405020304" pitchFamily="18" charset="0"/>
              </a:rPr>
              <a:t>***:</a:t>
            </a:r>
            <a:r>
              <a:rPr lang="en-US" sz="4700" dirty="0" smtClean="0">
                <a:solidFill>
                  <a:srgbClr val="002060"/>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vi-VN" sz="4700" dirty="0" smtClean="0">
                <a:solidFill>
                  <a:srgbClr val="002060"/>
                </a:solidFill>
                <a:latin typeface="+mj-lt"/>
                <a:cs typeface="Times New Roman" panose="02020603050405020304" pitchFamily="18" charset="0"/>
              </a:rPr>
              <a:t>Hàng </a:t>
            </a:r>
            <a:r>
              <a:rPr lang="vi-VN" sz="4700" dirty="0">
                <a:solidFill>
                  <a:srgbClr val="002060"/>
                </a:solidFill>
                <a:latin typeface="+mj-lt"/>
                <a:cs typeface="Times New Roman" panose="02020603050405020304" pitchFamily="18" charset="0"/>
              </a:rPr>
              <a:t>ngày con gặp được Chúa con thấy vui hơn, con thấy yêu hơn, đời không lạc loài. Hàng ngày con tìm gặp Chúa chia sớt ngọt bùi, san sẻ áo cơm, sưởi ấm lòng người</a:t>
            </a:r>
            <a:endParaRPr lang="en-US" sz="4700" dirty="0">
              <a:solidFill>
                <a:srgbClr val="002060"/>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1113962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 y="-39646"/>
            <a:ext cx="9144000" cy="5262979"/>
          </a:xfrm>
          <a:prstGeom prst="rect">
            <a:avLst/>
          </a:prstGeom>
        </p:spPr>
        <p:txBody>
          <a:bodyPr wrap="square" anchor="ctr" anchorCtr="0">
            <a:spAutoFit/>
          </a:bodyPr>
          <a:lstStyle/>
          <a:p>
            <a:pPr algn="just">
              <a:lnSpc>
                <a:spcPct val="120000"/>
              </a:lnSpc>
            </a:pPr>
            <a:r>
              <a:rPr lang="en-US" sz="5600" u="sng" dirty="0" err="1">
                <a:solidFill>
                  <a:srgbClr val="C00000"/>
                </a:solidFill>
                <a:latin typeface="+mj-lt"/>
                <a:cs typeface="Times New Roman" panose="02020603050405020304" pitchFamily="18" charset="0"/>
              </a:rPr>
              <a:t>Đk</a:t>
            </a:r>
            <a:r>
              <a:rPr lang="en-US" sz="5600" u="sng" dirty="0">
                <a:solidFill>
                  <a:srgbClr val="C00000"/>
                </a:solidFill>
                <a:latin typeface="+mj-lt"/>
                <a:cs typeface="Times New Roman" panose="02020603050405020304" pitchFamily="18" charset="0"/>
              </a:rPr>
              <a:t>:</a:t>
            </a:r>
            <a:r>
              <a:rPr lang="en-US" sz="560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vi-VN" sz="5600" dirty="0">
                <a:solidFill>
                  <a:srgbClr val="002060"/>
                </a:solidFill>
                <a:latin typeface="+mj-lt"/>
                <a:cs typeface="Times New Roman" panose="02020603050405020304" pitchFamily="18" charset="0"/>
              </a:rPr>
              <a:t>Lời Ngài con vẫn nhớ luôn. Ai yêu tha nhân là chính yêu Ngài. Lời Ngài con không dám quên Yêu Ngài là yêu anh </a:t>
            </a:r>
            <a:r>
              <a:rPr lang="vi-VN" sz="5600" dirty="0" smtClean="0">
                <a:solidFill>
                  <a:srgbClr val="002060"/>
                </a:solidFill>
                <a:latin typeface="+mj-lt"/>
                <a:cs typeface="Times New Roman" panose="02020603050405020304" pitchFamily="18" charset="0"/>
              </a:rPr>
              <a:t>em</a:t>
            </a:r>
            <a:r>
              <a:rPr lang="en-US" sz="5600" dirty="0" smtClean="0">
                <a:solidFill>
                  <a:srgbClr val="002060"/>
                </a:solidFill>
                <a:latin typeface="+mj-lt"/>
                <a:cs typeface="Times New Roman" panose="02020603050405020304" pitchFamily="18" charset="0"/>
              </a:rPr>
              <a:t>.</a:t>
            </a:r>
            <a:endParaRPr lang="vi-VN" sz="56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5537767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7150"/>
            <a:ext cx="9144000" cy="4967514"/>
          </a:xfrm>
          <a:prstGeom prst="rect">
            <a:avLst/>
          </a:prstGeom>
          <a:noFill/>
        </p:spPr>
        <p:txBody>
          <a:bodyPr wrap="square" anchor="ctr" anchorCtr="0">
            <a:spAutoFit/>
          </a:bodyPr>
          <a:lstStyle/>
          <a:p>
            <a:pPr algn="just">
              <a:lnSpc>
                <a:spcPct val="120000"/>
              </a:lnSpc>
            </a:pPr>
            <a:r>
              <a:rPr lang="en-US" sz="4400" u="sng" dirty="0">
                <a:solidFill>
                  <a:srgbClr val="C00000"/>
                </a:solidFill>
                <a:latin typeface="+mj-lt"/>
                <a:ea typeface="SimHei" pitchFamily="49" charset="-122"/>
                <a:cs typeface="Times New Roman" panose="02020603050405020304" pitchFamily="18" charset="0"/>
              </a:rPr>
              <a:t>Tk2:</a:t>
            </a:r>
            <a:r>
              <a:rPr lang="en-US" sz="4400"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400" dirty="0">
                <a:solidFill>
                  <a:srgbClr val="002060"/>
                </a:solidFill>
                <a:latin typeface="+mj-lt"/>
                <a:cs typeface="Times New Roman" panose="02020603050405020304" pitchFamily="18" charset="0"/>
              </a:rPr>
              <a:t>Hằng ngày con gặp được Chúa nơi bác công nhân, trong bác nông dân ngày đêm miệt mài. Hằng ngày con gặp được Chúa trên các nẻo đường, ông bà mến thương, em bé đến trường</a:t>
            </a:r>
            <a:r>
              <a:rPr lang="vi-VN" sz="4400" dirty="0" smtClean="0">
                <a:solidFill>
                  <a:srgbClr val="002060"/>
                </a:solidFill>
                <a:latin typeface="+mj-lt"/>
                <a:cs typeface="Times New Roman" panose="02020603050405020304" pitchFamily="18" charset="0"/>
              </a:rPr>
              <a:t>.</a:t>
            </a:r>
            <a:endParaRPr lang="vi-VN" sz="44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095341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7150"/>
            <a:ext cx="9144000" cy="4967514"/>
          </a:xfrm>
          <a:prstGeom prst="rect">
            <a:avLst/>
          </a:prstGeom>
          <a:noFill/>
        </p:spPr>
        <p:txBody>
          <a:bodyPr wrap="square" anchor="ctr" anchorCtr="0">
            <a:spAutoFit/>
          </a:bodyPr>
          <a:lstStyle/>
          <a:p>
            <a:pPr algn="just">
              <a:lnSpc>
                <a:spcPct val="120000"/>
              </a:lnSpc>
            </a:pPr>
            <a:r>
              <a:rPr lang="en-US" sz="4400" u="sng" dirty="0" smtClean="0">
                <a:solidFill>
                  <a:srgbClr val="C00000"/>
                </a:solidFill>
                <a:ea typeface="SimHei" pitchFamily="49" charset="-122"/>
                <a:cs typeface="Times New Roman" panose="02020603050405020304" pitchFamily="18" charset="0"/>
              </a:rPr>
              <a:t>***:</a:t>
            </a:r>
            <a:r>
              <a:rPr lang="vi-VN" sz="4400" dirty="0" smtClean="0">
                <a:solidFill>
                  <a:srgbClr val="002060"/>
                </a:solidFill>
                <a:latin typeface="+mj-lt"/>
                <a:cs typeface="Times New Roman" panose="02020603050405020304" pitchFamily="18" charset="0"/>
              </a:rPr>
              <a:t> </a:t>
            </a:r>
            <a:r>
              <a:rPr lang="vi-VN" sz="4400" dirty="0">
                <a:solidFill>
                  <a:srgbClr val="002060"/>
                </a:solidFill>
                <a:latin typeface="+mj-lt"/>
                <a:cs typeface="Times New Roman" panose="02020603050405020304" pitchFamily="18" charset="0"/>
              </a:rPr>
              <a:t>Hằng ngày con gặp được Chúa khi đám tang qua, em bé sinh ra buồn vui rộn ràng. Hằng ngày con gặp được Chúa. trong xóm nhà nghèo tiêu điều xác xơ bình an phận </a:t>
            </a:r>
            <a:r>
              <a:rPr lang="vi-VN" sz="4400" dirty="0" smtClean="0">
                <a:solidFill>
                  <a:srgbClr val="002060"/>
                </a:solidFill>
                <a:latin typeface="+mj-lt"/>
                <a:cs typeface="Times New Roman" panose="02020603050405020304" pitchFamily="18" charset="0"/>
              </a:rPr>
              <a:t>người</a:t>
            </a:r>
            <a:r>
              <a:rPr lang="en-US" sz="4400" dirty="0" smtClean="0">
                <a:solidFill>
                  <a:srgbClr val="002060"/>
                </a:solidFill>
                <a:latin typeface="+mj-lt"/>
                <a:cs typeface="Times New Roman" panose="02020603050405020304" pitchFamily="18" charset="0"/>
              </a:rPr>
              <a:t>.</a:t>
            </a:r>
            <a:endParaRPr lang="vi-VN" sz="44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285673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 y="-39646"/>
            <a:ext cx="9144000" cy="5262979"/>
          </a:xfrm>
          <a:prstGeom prst="rect">
            <a:avLst/>
          </a:prstGeom>
        </p:spPr>
        <p:txBody>
          <a:bodyPr wrap="square" anchor="ctr" anchorCtr="0">
            <a:spAutoFit/>
          </a:bodyPr>
          <a:lstStyle/>
          <a:p>
            <a:pPr algn="just">
              <a:lnSpc>
                <a:spcPct val="120000"/>
              </a:lnSpc>
            </a:pPr>
            <a:r>
              <a:rPr lang="en-US" sz="5600" u="sng" dirty="0" err="1">
                <a:solidFill>
                  <a:srgbClr val="C00000"/>
                </a:solidFill>
                <a:cs typeface="Times New Roman" panose="02020603050405020304" pitchFamily="18" charset="0"/>
              </a:rPr>
              <a:t>Đk</a:t>
            </a:r>
            <a:r>
              <a:rPr lang="en-US" sz="5600" u="sng" dirty="0">
                <a:solidFill>
                  <a:srgbClr val="C00000"/>
                </a:solidFill>
                <a:cs typeface="Times New Roman" panose="02020603050405020304" pitchFamily="18" charset="0"/>
              </a:rPr>
              <a:t>:</a:t>
            </a:r>
            <a:r>
              <a:rPr lang="en-US" sz="56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vi-VN" sz="5600" dirty="0">
                <a:solidFill>
                  <a:srgbClr val="002060"/>
                </a:solidFill>
                <a:latin typeface="+mj-lt"/>
                <a:cs typeface="Times New Roman" panose="02020603050405020304" pitchFamily="18" charset="0"/>
              </a:rPr>
              <a:t>Lời Ngài con vẫn nhớ luôn. Ai yêu tha nhân là chính yêu Ngài. Lời Ngài con không dám quên Yêu Ngài là yêu anh </a:t>
            </a:r>
            <a:r>
              <a:rPr lang="vi-VN" sz="5600" dirty="0" smtClean="0">
                <a:solidFill>
                  <a:srgbClr val="002060"/>
                </a:solidFill>
                <a:latin typeface="+mj-lt"/>
                <a:cs typeface="Times New Roman" panose="02020603050405020304" pitchFamily="18" charset="0"/>
              </a:rPr>
              <a:t>em</a:t>
            </a:r>
            <a:r>
              <a:rPr lang="en-US" sz="5600" dirty="0" smtClean="0">
                <a:solidFill>
                  <a:srgbClr val="002060"/>
                </a:solidFill>
                <a:cs typeface="Times New Roman" panose="02020603050405020304" pitchFamily="18" charset="0"/>
              </a:rPr>
              <a:t>.</a:t>
            </a:r>
            <a:endParaRPr lang="vi-VN" sz="56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40706352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05885"/>
            <a:ext cx="9144000" cy="5299912"/>
          </a:xfrm>
          <a:prstGeom prst="rect">
            <a:avLst/>
          </a:prstGeom>
        </p:spPr>
        <p:txBody>
          <a:bodyPr wrap="square" anchor="ctr" anchorCtr="0">
            <a:spAutoFit/>
          </a:bodyPr>
          <a:lstStyle/>
          <a:p>
            <a:pPr algn="just">
              <a:lnSpc>
                <a:spcPct val="120000"/>
              </a:lnSpc>
            </a:pPr>
            <a:r>
              <a:rPr lang="en-US" sz="4700" u="sng" dirty="0">
                <a:solidFill>
                  <a:srgbClr val="C00000"/>
                </a:solidFill>
                <a:latin typeface="+mj-lt"/>
                <a:cs typeface="Times New Roman" panose="02020603050405020304" pitchFamily="18" charset="0"/>
              </a:rPr>
              <a:t>Tk3:</a:t>
            </a:r>
            <a:r>
              <a:rPr lang="en-US" sz="470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vi-VN" sz="4700" dirty="0">
                <a:solidFill>
                  <a:srgbClr val="002060"/>
                </a:solidFill>
                <a:latin typeface="+mj-lt"/>
                <a:cs typeface="Times New Roman" panose="02020603050405020304" pitchFamily="18" charset="0"/>
              </a:rPr>
              <a:t>Hằng ngày con gặp được Chúa như ánh dương lên, chim hót hân hoan, ngày vui khởi đầu. Hằng ngày con gặp được Chúa khi đến nhà thờ, chuông chiều thiết tha như tiếng gọi mời</a:t>
            </a:r>
            <a:r>
              <a:rPr lang="vi-VN" sz="4700" dirty="0" smtClean="0">
                <a:solidFill>
                  <a:srgbClr val="002060"/>
                </a:solidFill>
                <a:latin typeface="+mj-lt"/>
                <a:cs typeface="Times New Roman" panose="02020603050405020304" pitchFamily="18" charset="0"/>
              </a:rPr>
              <a:t>.</a:t>
            </a:r>
            <a:endParaRPr lang="vi-VN" sz="47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429572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45613"/>
            <a:ext cx="9144000" cy="5189113"/>
          </a:xfrm>
          <a:prstGeom prst="rect">
            <a:avLst/>
          </a:prstGeom>
        </p:spPr>
        <p:txBody>
          <a:bodyPr wrap="square" anchor="ctr" anchorCtr="0">
            <a:spAutoFit/>
          </a:bodyPr>
          <a:lstStyle/>
          <a:p>
            <a:pPr algn="just">
              <a:lnSpc>
                <a:spcPct val="120000"/>
              </a:lnSpc>
            </a:pPr>
            <a:r>
              <a:rPr lang="en-US" sz="4600" u="sng" dirty="0" smtClean="0">
                <a:solidFill>
                  <a:srgbClr val="C00000"/>
                </a:solidFill>
                <a:cs typeface="Times New Roman" panose="02020603050405020304" pitchFamily="18" charset="0"/>
              </a:rPr>
              <a:t>***:</a:t>
            </a:r>
            <a:r>
              <a:rPr lang="en-US" sz="4600" dirty="0" smtClean="0">
                <a:solidFill>
                  <a:srgbClr val="002060"/>
                </a:solidFill>
                <a:effectLst>
                  <a:outerShdw blurRad="38100" dist="38100" dir="2700000" algn="tl">
                    <a:srgbClr val="000000">
                      <a:alpha val="43137"/>
                    </a:srgbClr>
                  </a:outerShdw>
                </a:effectLst>
                <a:cs typeface="Times New Roman" panose="02020603050405020304" pitchFamily="18" charset="0"/>
              </a:rPr>
              <a:t> </a:t>
            </a:r>
            <a:r>
              <a:rPr lang="vi-VN" sz="4600" dirty="0" smtClean="0">
                <a:solidFill>
                  <a:srgbClr val="002060"/>
                </a:solidFill>
                <a:latin typeface="+mj-lt"/>
                <a:cs typeface="Times New Roman" panose="02020603050405020304" pitchFamily="18" charset="0"/>
              </a:rPr>
              <a:t>Hằng </a:t>
            </a:r>
            <a:r>
              <a:rPr lang="vi-VN" sz="4600" dirty="0">
                <a:solidFill>
                  <a:srgbClr val="002060"/>
                </a:solidFill>
                <a:latin typeface="+mj-lt"/>
                <a:cs typeface="Times New Roman" panose="02020603050405020304" pitchFamily="18" charset="0"/>
              </a:rPr>
              <a:t>ngày con gặp được Chúa khi ánh trăng soi đưa lối con đi, màn đêm phủ đầy. Hằng ngày con gặp được Chúa trên ánh điện đường, im lìm phố đêm, buồn vui phận </a:t>
            </a:r>
            <a:r>
              <a:rPr lang="vi-VN" sz="4600" dirty="0" smtClean="0">
                <a:solidFill>
                  <a:srgbClr val="002060"/>
                </a:solidFill>
                <a:latin typeface="+mj-lt"/>
                <a:cs typeface="Times New Roman" panose="02020603050405020304" pitchFamily="18" charset="0"/>
              </a:rPr>
              <a:t>người</a:t>
            </a:r>
            <a:r>
              <a:rPr lang="en-US" sz="4600" dirty="0" smtClean="0">
                <a:solidFill>
                  <a:srgbClr val="002060"/>
                </a:solidFill>
                <a:latin typeface="+mj-lt"/>
                <a:cs typeface="Times New Roman" panose="02020603050405020304" pitchFamily="18" charset="0"/>
              </a:rPr>
              <a:t>.</a:t>
            </a:r>
            <a:endParaRPr lang="vi-VN" sz="46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4098095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srgbClr val="002060"/>
                </a:solidFill>
                <a:latin typeface="+mj-lt"/>
                <a:ea typeface="Segoe UI Black" panose="020B0A02040204020203" pitchFamily="34" charset="0"/>
              </a:rPr>
              <a:t>khơi dậy trong chúng con niềm hy vọng</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hồng phúc</a:t>
            </a:r>
            <a:r>
              <a:rPr lang="en-US" sz="5300" dirty="0">
                <a:solidFill>
                  <a:srgbClr val="FF0000"/>
                </a:solidFill>
                <a:ea typeface="Segoe UI Black" panose="020B0A02040204020203" pitchFamily="34" charset="0"/>
              </a:rPr>
              <a:t>/</a:t>
            </a:r>
            <a:r>
              <a:rPr lang="vi-VN" sz="5300" dirty="0">
                <a:solidFill>
                  <a:srgbClr val="002060"/>
                </a:solidFill>
                <a:latin typeface="+mj-lt"/>
                <a:ea typeface="Segoe UI Black" panose="020B0A02040204020203" pitchFamily="34" charset="0"/>
              </a:rPr>
              <a:t> hướng về Nước Cha trị đến</a:t>
            </a:r>
            <a:r>
              <a:rPr lang="en-US" sz="5300"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Xin ân sủng Cha biến đổi chúng con</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thành những người miệt mài vun trồng hạt giống Tin Mừng</a:t>
            </a:r>
            <a:r>
              <a:rPr lang="en-US" sz="5300" dirty="0">
                <a:solidFill>
                  <a:srgbClr val="C00000"/>
                </a:solidFill>
                <a:ea typeface="Segoe UI Black" panose="020B0A02040204020203" pitchFamily="34" charset="0"/>
              </a:rPr>
              <a:t>/</a:t>
            </a:r>
            <a:endParaRPr lang="vi-VN" sz="53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7315962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 y="-39646"/>
            <a:ext cx="9144000" cy="5262979"/>
          </a:xfrm>
          <a:prstGeom prst="rect">
            <a:avLst/>
          </a:prstGeom>
        </p:spPr>
        <p:txBody>
          <a:bodyPr wrap="square" anchor="ctr" anchorCtr="0">
            <a:spAutoFit/>
          </a:bodyPr>
          <a:lstStyle/>
          <a:p>
            <a:pPr algn="just">
              <a:lnSpc>
                <a:spcPct val="120000"/>
              </a:lnSpc>
            </a:pPr>
            <a:r>
              <a:rPr lang="en-US" sz="5600" u="sng" dirty="0" err="1">
                <a:solidFill>
                  <a:srgbClr val="C00000"/>
                </a:solidFill>
                <a:cs typeface="Times New Roman" panose="02020603050405020304" pitchFamily="18" charset="0"/>
              </a:rPr>
              <a:t>Đk</a:t>
            </a:r>
            <a:r>
              <a:rPr lang="en-US" sz="5600" u="sng" dirty="0">
                <a:solidFill>
                  <a:srgbClr val="C00000"/>
                </a:solidFill>
                <a:cs typeface="Times New Roman" panose="02020603050405020304" pitchFamily="18" charset="0"/>
              </a:rPr>
              <a:t>:</a:t>
            </a:r>
            <a:r>
              <a:rPr lang="en-US" sz="56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vi-VN" sz="5600" dirty="0">
                <a:solidFill>
                  <a:srgbClr val="002060"/>
                </a:solidFill>
                <a:latin typeface="+mj-lt"/>
                <a:cs typeface="Times New Roman" panose="02020603050405020304" pitchFamily="18" charset="0"/>
              </a:rPr>
              <a:t>Lời Ngài con vẫn nhớ luôn. Ai yêu tha nhân là chính yêu Ngài. Lời Ngài con không dám quên Yêu Ngài là yêu anh </a:t>
            </a:r>
            <a:r>
              <a:rPr lang="vi-VN" sz="5600" dirty="0" smtClean="0">
                <a:solidFill>
                  <a:srgbClr val="002060"/>
                </a:solidFill>
                <a:latin typeface="+mj-lt"/>
                <a:cs typeface="Times New Roman" panose="02020603050405020304" pitchFamily="18" charset="0"/>
              </a:rPr>
              <a:t>em</a:t>
            </a:r>
            <a:r>
              <a:rPr lang="en-US" sz="5600" dirty="0" smtClean="0">
                <a:solidFill>
                  <a:srgbClr val="002060"/>
                </a:solidFill>
                <a:cs typeface="Times New Roman" panose="02020603050405020304" pitchFamily="18" charset="0"/>
              </a:rPr>
              <a:t>.</a:t>
            </a:r>
            <a:endParaRPr lang="vi-VN" sz="56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40706352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9487971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C00000"/>
                </a:solidFill>
                <a:effectLst/>
                <a:latin typeface="+mj-lt"/>
                <a:cs typeface="Times New Roman" pitchFamily="18" charset="0"/>
              </a:rPr>
              <a:t>Ca </a:t>
            </a:r>
            <a:r>
              <a:rPr lang="en-US" sz="6000" b="0" dirty="0" err="1">
                <a:solidFill>
                  <a:srgbClr val="C00000"/>
                </a:solidFill>
                <a:effectLst/>
                <a:latin typeface="+mj-lt"/>
                <a:cs typeface="Times New Roman" pitchFamily="18" charset="0"/>
              </a:rPr>
              <a:t>Kết</a:t>
            </a:r>
            <a:r>
              <a:rPr lang="en-US" sz="6000" b="0" dirty="0">
                <a:solidFill>
                  <a:srgbClr val="C00000"/>
                </a:solidFill>
                <a:effectLst/>
                <a:latin typeface="+mj-lt"/>
                <a:cs typeface="Times New Roman" pitchFamily="18" charset="0"/>
              </a:rPr>
              <a:t> </a:t>
            </a:r>
            <a:r>
              <a:rPr lang="en-US" sz="6000" b="0" dirty="0" err="1">
                <a:solidFill>
                  <a:srgbClr val="C00000"/>
                </a:solidFill>
                <a:effectLst/>
                <a:latin typeface="+mj-lt"/>
                <a:cs typeface="Times New Roman" pitchFamily="18" charset="0"/>
              </a:rPr>
              <a:t>Lễ</a:t>
            </a:r>
            <a:r>
              <a:rPr lang="en-US" sz="8000" b="0" dirty="0">
                <a:solidFill>
                  <a:srgbClr val="C00000"/>
                </a:solidFill>
                <a:effectLst/>
                <a:latin typeface="+mj-lt"/>
                <a:cs typeface="Times New Roman" pitchFamily="18" charset="0"/>
              </a:rPr>
              <a:t/>
            </a:r>
            <a:br>
              <a:rPr lang="en-US" sz="8000" b="0" dirty="0">
                <a:solidFill>
                  <a:srgbClr val="C00000"/>
                </a:solidFill>
                <a:effectLst/>
                <a:latin typeface="+mj-lt"/>
                <a:cs typeface="Times New Roman" pitchFamily="18" charset="0"/>
              </a:rPr>
            </a:br>
            <a:r>
              <a:rPr lang="en-US" sz="7200" b="0" dirty="0" err="1" smtClean="0">
                <a:solidFill>
                  <a:srgbClr val="C00000"/>
                </a:solidFill>
                <a:effectLst/>
                <a:latin typeface="+mj-lt"/>
                <a:cs typeface="Times New Roman" pitchFamily="18" charset="0"/>
              </a:rPr>
              <a:t>Chút</a:t>
            </a:r>
            <a:r>
              <a:rPr lang="en-US" sz="7200" b="0" dirty="0" smtClean="0">
                <a:solidFill>
                  <a:srgbClr val="C00000"/>
                </a:solidFill>
                <a:effectLst/>
                <a:latin typeface="+mj-lt"/>
                <a:cs typeface="Times New Roman" pitchFamily="18" charset="0"/>
              </a:rPr>
              <a:t> </a:t>
            </a:r>
            <a:r>
              <a:rPr lang="en-US" sz="7200" b="0" dirty="0" err="1" smtClean="0">
                <a:solidFill>
                  <a:srgbClr val="C00000"/>
                </a:solidFill>
                <a:effectLst/>
                <a:latin typeface="+mj-lt"/>
                <a:cs typeface="Times New Roman" pitchFamily="18" charset="0"/>
              </a:rPr>
              <a:t>Tình</a:t>
            </a:r>
            <a:r>
              <a:rPr lang="en-US" sz="7200" b="0" dirty="0" smtClean="0">
                <a:solidFill>
                  <a:srgbClr val="C00000"/>
                </a:solidFill>
                <a:effectLst/>
                <a:latin typeface="+mj-lt"/>
                <a:cs typeface="Times New Roman" pitchFamily="18" charset="0"/>
              </a:rPr>
              <a:t> Con </a:t>
            </a:r>
            <a:r>
              <a:rPr lang="en-US" sz="7200" b="0" dirty="0" err="1" smtClean="0">
                <a:solidFill>
                  <a:srgbClr val="C00000"/>
                </a:solidFill>
                <a:effectLst/>
                <a:latin typeface="+mj-lt"/>
                <a:cs typeface="Times New Roman" pitchFamily="18" charset="0"/>
              </a:rPr>
              <a:t>Thơ</a:t>
            </a:r>
            <a:r>
              <a:rPr lang="en-US" sz="7200" b="0" dirty="0" smtClean="0">
                <a:solidFill>
                  <a:srgbClr val="C00000"/>
                </a:solidFill>
                <a:effectLst/>
                <a:latin typeface="+mj-lt"/>
                <a:cs typeface="Times New Roman" pitchFamily="18" charset="0"/>
              </a:rPr>
              <a:t/>
            </a:r>
            <a:br>
              <a:rPr lang="en-US" sz="7200" b="0" dirty="0" smtClean="0">
                <a:solidFill>
                  <a:srgbClr val="C00000"/>
                </a:solidFill>
                <a:effectLst/>
                <a:latin typeface="+mj-lt"/>
                <a:cs typeface="Times New Roman" pitchFamily="18" charset="0"/>
              </a:rPr>
            </a:br>
            <a:r>
              <a:rPr lang="en-US" sz="6000" b="0" i="1" dirty="0" smtClean="0">
                <a:solidFill>
                  <a:srgbClr val="002060"/>
                </a:solidFill>
                <a:effectLst/>
                <a:latin typeface="+mj-lt"/>
                <a:cs typeface="Times New Roman" pitchFamily="18" charset="0"/>
              </a:rPr>
              <a:t>Lm</a:t>
            </a:r>
            <a:r>
              <a:rPr lang="en-US" sz="6000" b="0" i="1" dirty="0">
                <a:solidFill>
                  <a:srgbClr val="002060"/>
                </a:solidFill>
                <a:effectLst/>
                <a:latin typeface="+mj-lt"/>
                <a:cs typeface="Times New Roman" pitchFamily="18" charset="0"/>
              </a:rPr>
              <a:t>. </a:t>
            </a:r>
            <a:r>
              <a:rPr lang="en-US" sz="6000" b="0" i="1" dirty="0" err="1" smtClean="0">
                <a:solidFill>
                  <a:srgbClr val="002060"/>
                </a:solidFill>
                <a:effectLst/>
                <a:latin typeface="+mj-lt"/>
                <a:cs typeface="Times New Roman" pitchFamily="18" charset="0"/>
              </a:rPr>
              <a:t>Nguyễn</a:t>
            </a:r>
            <a:r>
              <a:rPr lang="en-US" sz="6000" b="0" i="1" dirty="0" smtClean="0">
                <a:solidFill>
                  <a:srgbClr val="002060"/>
                </a:solidFill>
                <a:effectLst/>
                <a:latin typeface="+mj-lt"/>
                <a:cs typeface="Times New Roman" pitchFamily="18" charset="0"/>
              </a:rPr>
              <a:t> </a:t>
            </a:r>
            <a:r>
              <a:rPr lang="en-US" sz="6000" b="0" i="1" dirty="0" err="1" smtClean="0">
                <a:solidFill>
                  <a:srgbClr val="002060"/>
                </a:solidFill>
                <a:effectLst/>
                <a:latin typeface="+mj-lt"/>
                <a:cs typeface="Times New Roman" pitchFamily="18" charset="0"/>
              </a:rPr>
              <a:t>Duy</a:t>
            </a:r>
            <a:endParaRPr lang="vi-VN" b="0" i="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1615487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C00000"/>
                </a:solidFill>
                <a:effectLst/>
                <a:cs typeface="Times New Roman" pitchFamily="18" charset="0"/>
              </a:rPr>
              <a:t>Tk1</a:t>
            </a:r>
            <a:r>
              <a:rPr lang="en-US" sz="5400" b="0" u="sng" dirty="0">
                <a:solidFill>
                  <a:srgbClr val="C00000"/>
                </a:solidFill>
                <a:effectLst/>
                <a:cs typeface="Times New Roman" pitchFamily="18" charset="0"/>
              </a:rPr>
              <a:t>:</a:t>
            </a:r>
            <a:r>
              <a:rPr lang="en-US" sz="5400" b="0" dirty="0">
                <a:solidFill>
                  <a:srgbClr val="002060"/>
                </a:solidFill>
                <a:effectLst/>
                <a:cs typeface="Times New Roman" pitchFamily="18" charset="0"/>
              </a:rPr>
              <a:t> </a:t>
            </a:r>
            <a:r>
              <a:rPr lang="vi-VN" sz="5400" dirty="0" smtClean="0">
                <a:solidFill>
                  <a:srgbClr val="002060"/>
                </a:solidFill>
              </a:rPr>
              <a:t>Mẹ </a:t>
            </a:r>
            <a:r>
              <a:rPr lang="vi-VN" sz="5400" dirty="0">
                <a:solidFill>
                  <a:srgbClr val="002060"/>
                </a:solidFill>
              </a:rPr>
              <a:t>ơi! Trên trần gian con chưa thấy ai đến nhờ Mẹ mà Mẹ không thương giúp. Mẹ ơi! Con biết rằng tình Mẹ rất bao la, luôn dõi nhìn từng nhịp bước con thơ.</a:t>
            </a:r>
          </a:p>
        </p:txBody>
      </p:sp>
    </p:spTree>
    <p:extLst>
      <p:ext uri="{BB962C8B-B14F-4D97-AF65-F5344CB8AC3E}">
        <p14:creationId xmlns:p14="http://schemas.microsoft.com/office/powerpoint/2010/main" val="20591492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0" u="sng" dirty="0" err="1">
                <a:solidFill>
                  <a:srgbClr val="C00000"/>
                </a:solidFill>
                <a:effectLst/>
                <a:latin typeface="+mj-lt"/>
                <a:cs typeface="Times New Roman" pitchFamily="18" charset="0"/>
              </a:rPr>
              <a:t>Đk</a:t>
            </a:r>
            <a:r>
              <a:rPr lang="en-US" sz="5400" b="0" u="sng" dirty="0">
                <a:solidFill>
                  <a:srgbClr val="C00000"/>
                </a:solidFill>
                <a:effectLst/>
                <a:latin typeface="+mj-lt"/>
                <a:cs typeface="Times New Roman" pitchFamily="18" charset="0"/>
              </a:rPr>
              <a:t>:</a:t>
            </a:r>
            <a:r>
              <a:rPr lang="en-US" sz="4000" b="0" dirty="0">
                <a:solidFill>
                  <a:srgbClr val="002060"/>
                </a:solidFill>
                <a:effectLst/>
                <a:latin typeface="+mj-lt"/>
                <a:cs typeface="Times New Roman" pitchFamily="18" charset="0"/>
              </a:rPr>
              <a:t> </a:t>
            </a:r>
            <a:r>
              <a:rPr lang="vi-VN" sz="5400" dirty="0">
                <a:solidFill>
                  <a:srgbClr val="002060"/>
                </a:solidFill>
              </a:rPr>
              <a:t>Mẹ nguồn cậy trông cho người thất vọng. Mẹ là niềm tin cho người lữ thứ. Mẹ là niềm vui cho người buồn đau, Mẹ là nghỉ ngơi cho người đơn côi.</a:t>
            </a:r>
          </a:p>
        </p:txBody>
      </p:sp>
    </p:spTree>
    <p:extLst>
      <p:ext uri="{BB962C8B-B14F-4D97-AF65-F5344CB8AC3E}">
        <p14:creationId xmlns:p14="http://schemas.microsoft.com/office/powerpoint/2010/main" val="25114982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C00000"/>
                </a:solidFill>
                <a:effectLst/>
                <a:cs typeface="Times New Roman" pitchFamily="18" charset="0"/>
              </a:rPr>
              <a:t>Tk2:</a:t>
            </a:r>
            <a:r>
              <a:rPr lang="en-US" sz="5400" b="0" dirty="0" smtClean="0">
                <a:solidFill>
                  <a:srgbClr val="002060"/>
                </a:solidFill>
                <a:effectLst/>
                <a:cs typeface="Times New Roman" pitchFamily="18" charset="0"/>
              </a:rPr>
              <a:t> </a:t>
            </a:r>
            <a:r>
              <a:rPr lang="vi-VN" sz="5400" dirty="0">
                <a:solidFill>
                  <a:srgbClr val="002060"/>
                </a:solidFill>
              </a:rPr>
              <a:t>Mẹ ơi! Trên đường trần vương theo gót chân, những bụi mờ lòng nặng bao nhung nhớ. Mẹ ơi! Trên nước trời tình Mẹ rất bao dung, con lỗi lầm Mẹ cầu Chúa tha cho.</a:t>
            </a:r>
          </a:p>
        </p:txBody>
      </p:sp>
    </p:spTree>
    <p:extLst>
      <p:ext uri="{BB962C8B-B14F-4D97-AF65-F5344CB8AC3E}">
        <p14:creationId xmlns:p14="http://schemas.microsoft.com/office/powerpoint/2010/main" val="6083612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0" u="sng" dirty="0" err="1">
                <a:solidFill>
                  <a:srgbClr val="C00000"/>
                </a:solidFill>
                <a:effectLst/>
                <a:latin typeface="+mj-lt"/>
                <a:cs typeface="Times New Roman" pitchFamily="18" charset="0"/>
              </a:rPr>
              <a:t>Đk</a:t>
            </a:r>
            <a:r>
              <a:rPr lang="en-US" sz="5400" b="0" u="sng" dirty="0">
                <a:solidFill>
                  <a:srgbClr val="C00000"/>
                </a:solidFill>
                <a:effectLst/>
                <a:latin typeface="+mj-lt"/>
                <a:cs typeface="Times New Roman" pitchFamily="18" charset="0"/>
              </a:rPr>
              <a:t>:</a:t>
            </a:r>
            <a:r>
              <a:rPr lang="en-US" sz="4000" b="0" dirty="0">
                <a:solidFill>
                  <a:srgbClr val="002060"/>
                </a:solidFill>
                <a:effectLst/>
                <a:latin typeface="+mj-lt"/>
                <a:cs typeface="Times New Roman" pitchFamily="18" charset="0"/>
              </a:rPr>
              <a:t> </a:t>
            </a:r>
            <a:r>
              <a:rPr lang="vi-VN" sz="5400" dirty="0">
                <a:solidFill>
                  <a:srgbClr val="002060"/>
                </a:solidFill>
              </a:rPr>
              <a:t>Mẹ nguồn cậy trông cho người thất vọng. Mẹ là niềm tin cho người lữ thứ. Mẹ là niềm vui cho người buồn đau, Mẹ là nghỉ ngơi cho người đơn côi.</a:t>
            </a:r>
          </a:p>
        </p:txBody>
      </p:sp>
    </p:spTree>
    <p:extLst>
      <p:ext uri="{BB962C8B-B14F-4D97-AF65-F5344CB8AC3E}">
        <p14:creationId xmlns:p14="http://schemas.microsoft.com/office/powerpoint/2010/main" val="2212778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C00000"/>
                </a:solidFill>
                <a:effectLst/>
                <a:cs typeface="Times New Roman" pitchFamily="18" charset="0"/>
              </a:rPr>
              <a:t>Tk3:</a:t>
            </a:r>
            <a:r>
              <a:rPr lang="en-US" sz="5400" dirty="0">
                <a:solidFill>
                  <a:srgbClr val="002060"/>
                </a:solidFill>
                <a:cs typeface="Times New Roman" pitchFamily="18" charset="0"/>
              </a:rPr>
              <a:t> </a:t>
            </a:r>
            <a:r>
              <a:rPr lang="vi-VN" sz="5400" dirty="0">
                <a:solidFill>
                  <a:srgbClr val="002060"/>
                </a:solidFill>
              </a:rPr>
              <a:t>Mẹ ơi! Như hạt lệ đã vỡ tan, những ngọc nhằn là lời kinh dâng tiến. Mẹ ơi! Cho dẫu đời còn nặng gánh bon chen, nhưng có Mẹ đời nhẹ nỗi truân </a:t>
            </a:r>
            <a:r>
              <a:rPr lang="vi-VN" sz="5400" dirty="0" smtClean="0">
                <a:solidFill>
                  <a:srgbClr val="002060"/>
                </a:solidFill>
              </a:rPr>
              <a:t>chuyên</a:t>
            </a:r>
            <a:r>
              <a:rPr lang="en-US" sz="5400" dirty="0" smtClean="0">
                <a:solidFill>
                  <a:srgbClr val="002060"/>
                </a:solidFill>
              </a:rPr>
              <a:t>.</a:t>
            </a:r>
            <a:endParaRPr lang="vi-VN" sz="5400" dirty="0">
              <a:solidFill>
                <a:srgbClr val="002060"/>
              </a:solidFill>
            </a:endParaRPr>
          </a:p>
        </p:txBody>
      </p:sp>
    </p:spTree>
    <p:extLst>
      <p:ext uri="{BB962C8B-B14F-4D97-AF65-F5344CB8AC3E}">
        <p14:creationId xmlns:p14="http://schemas.microsoft.com/office/powerpoint/2010/main" val="6083612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0" u="sng" dirty="0" err="1">
                <a:solidFill>
                  <a:srgbClr val="C00000"/>
                </a:solidFill>
                <a:effectLst/>
                <a:latin typeface="+mj-lt"/>
                <a:cs typeface="Times New Roman" pitchFamily="18" charset="0"/>
              </a:rPr>
              <a:t>Đk</a:t>
            </a:r>
            <a:r>
              <a:rPr lang="en-US" sz="5400" b="0" u="sng" dirty="0">
                <a:solidFill>
                  <a:srgbClr val="C00000"/>
                </a:solidFill>
                <a:effectLst/>
                <a:latin typeface="+mj-lt"/>
                <a:cs typeface="Times New Roman" pitchFamily="18" charset="0"/>
              </a:rPr>
              <a:t>:</a:t>
            </a:r>
            <a:r>
              <a:rPr lang="en-US" sz="4000" b="0" dirty="0">
                <a:solidFill>
                  <a:srgbClr val="002060"/>
                </a:solidFill>
                <a:effectLst/>
                <a:latin typeface="+mj-lt"/>
                <a:cs typeface="Times New Roman" pitchFamily="18" charset="0"/>
              </a:rPr>
              <a:t> </a:t>
            </a:r>
            <a:r>
              <a:rPr lang="vi-VN" sz="5400" dirty="0">
                <a:solidFill>
                  <a:srgbClr val="002060"/>
                </a:solidFill>
              </a:rPr>
              <a:t>Mẹ nguồn cậy trông cho người thất vọng. Mẹ là niềm tin cho người lữ thứ. Mẹ là niềm vui cho người buồn đau, Mẹ là nghỉ ngơi cho người đơn côi.</a:t>
            </a:r>
          </a:p>
        </p:txBody>
      </p:sp>
    </p:spTree>
    <p:extLst>
      <p:ext uri="{BB962C8B-B14F-4D97-AF65-F5344CB8AC3E}">
        <p14:creationId xmlns:p14="http://schemas.microsoft.com/office/powerpoint/2010/main" val="2212778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948797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srgbClr val="002060"/>
                </a:solidFill>
                <a:latin typeface="+mj-lt"/>
                <a:ea typeface="Segoe UI Black" panose="020B0A02040204020203" pitchFamily="34" charset="0"/>
              </a:rPr>
              <a:t>Ước gì những hạt giống ấy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biến đổi từ bên trong nhân loại và toàn thể vũ trụ này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trong khi vững</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lòng mong đợi trời mới đất mới</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lúc mà quyền lực Sự Dữ sẽ bị đánh bại</a:t>
            </a:r>
            <a:r>
              <a:rPr lang="en-US" sz="4500" dirty="0">
                <a:solidFill>
                  <a:srgbClr val="FF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và vinh quang Cha sẽ chiếu sáng muôn đời</a:t>
            </a:r>
            <a:r>
              <a:rPr lang="en-US" sz="4500" dirty="0">
                <a:solidFill>
                  <a:srgbClr val="C00000"/>
                </a:solidFill>
                <a:ea typeface="Segoe UI Black" panose="020B0A02040204020203" pitchFamily="34" charset="0"/>
              </a:rPr>
              <a:t>/</a:t>
            </a:r>
            <a:endParaRPr lang="vi-VN" sz="45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221651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srgbClr val="002060"/>
                </a:solidFill>
                <a:latin typeface="+mj-lt"/>
                <a:ea typeface="Segoe UI Black" panose="020B0A02040204020203" pitchFamily="34" charset="0"/>
              </a:rPr>
              <a:t>Xin cho ân sủng của Năm</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Thánh này</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khơi dậy trong chúng con</a:t>
            </a:r>
            <a:r>
              <a:rPr lang="en-US" sz="5000" dirty="0">
                <a:solidFill>
                  <a:srgbClr val="C00000"/>
                </a:solidFill>
                <a:ea typeface="Segoe UI Black" panose="020B0A02040204020203" pitchFamily="34" charset="0"/>
              </a:rPr>
              <a:t>/</a:t>
            </a:r>
            <a:r>
              <a:rPr lang="vi-VN" sz="5000" dirty="0">
                <a:solidFill>
                  <a:srgbClr val="002060"/>
                </a:solidFill>
                <a:latin typeface="+mj-lt"/>
                <a:ea typeface="Segoe UI Black" panose="020B0A02040204020203" pitchFamily="34" charset="0"/>
              </a:rPr>
              <a:t> là Những Người Lữ Hành Hy Vọng</a:t>
            </a:r>
            <a:r>
              <a:rPr lang="en-US" sz="5000" dirty="0">
                <a:solidFill>
                  <a:srgbClr val="C0000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niềm khao khát kho tàng ở trên trời</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đ</a:t>
            </a:r>
            <a:r>
              <a:rPr lang="vi-VN" sz="5000" dirty="0">
                <a:solidFill>
                  <a:srgbClr val="002060"/>
                </a:solidFill>
                <a:latin typeface="+mj-lt"/>
                <a:ea typeface="Segoe UI Black" panose="020B0A02040204020203" pitchFamily="34" charset="0"/>
              </a:rPr>
              <a:t>ồng thời cũng làm lan tỏa trên khắp thế giới</a:t>
            </a:r>
            <a:r>
              <a:rPr lang="en-US" sz="5000" dirty="0">
                <a:solidFill>
                  <a:srgbClr val="C00000"/>
                </a:solidFill>
                <a:ea typeface="Segoe UI Black" panose="020B0A02040204020203" pitchFamily="34" charset="0"/>
              </a:rPr>
              <a:t>/</a:t>
            </a:r>
            <a:endParaRPr lang="vi-VN" sz="5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53504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srgbClr val="002060"/>
                </a:solidFill>
                <a:ea typeface="Segoe UI Black" panose="020B0A02040204020203" pitchFamily="34" charset="0"/>
              </a:rPr>
              <a:t>niềm</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vui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sự</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bình</a:t>
            </a:r>
            <a:r>
              <a:rPr lang="en-US" sz="5400" dirty="0">
                <a:solidFill>
                  <a:srgbClr val="002060"/>
                </a:solidFill>
                <a:ea typeface="Segoe UI Black" panose="020B0A02040204020203" pitchFamily="34" charset="0"/>
              </a:rPr>
              <a:t> an </a:t>
            </a:r>
            <a:r>
              <a:rPr lang="en-US" sz="5400" dirty="0" err="1">
                <a:solidFill>
                  <a:srgbClr val="002060"/>
                </a:solidFill>
                <a:ea typeface="Segoe UI Black" panose="020B0A02040204020203" pitchFamily="34" charset="0"/>
              </a:rPr>
              <a:t>của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a:t>
            </a:r>
            <a:r>
              <a:rPr lang="en-US" sz="5400" dirty="0" err="1" smtClean="0">
                <a:solidFill>
                  <a:srgbClr val="002060"/>
                </a:solidFill>
                <a:ea typeface="Segoe UI Black" panose="020B0A02040204020203" pitchFamily="34" charset="0"/>
              </a:rPr>
              <a:t>ấng</a:t>
            </a:r>
            <a:r>
              <a:rPr lang="en-US" sz="5400" dirty="0" smtClean="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Cứu</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Chuộc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err="1">
                <a:solidFill>
                  <a:srgbClr val="002060"/>
                </a:solidFill>
                <a:ea typeface="Segoe UI Black" panose="020B0A02040204020203" pitchFamily="34" charset="0"/>
              </a:rPr>
              <a:t>Xin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vinh</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ngợi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khen</a:t>
            </a:r>
            <a:r>
              <a:rPr lang="en-US" sz="5400" dirty="0">
                <a:solidFill>
                  <a:srgbClr val="002060"/>
                </a:solidFill>
                <a:ea typeface="Segoe UI Black" panose="020B0A02040204020203" pitchFamily="34" charset="0"/>
              </a:rPr>
              <a:t> Cha </a:t>
            </a:r>
            <a:r>
              <a:rPr lang="en-US" sz="5400" dirty="0" err="1">
                <a:solidFill>
                  <a:srgbClr val="002060"/>
                </a:solidFill>
                <a:ea typeface="Segoe UI Black" panose="020B0A02040204020203" pitchFamily="34" charset="0"/>
              </a:rPr>
              <a:t>là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Thiên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a:solidFill>
                  <a:srgbClr val="002060"/>
                </a:solidFill>
                <a:ea typeface="Segoe UI Black" panose="020B0A02040204020203" pitchFamily="34" charset="0"/>
              </a:rPr>
              <a:t>Cha </a:t>
            </a:r>
            <a:r>
              <a:rPr lang="en-US" sz="5400" dirty="0" err="1">
                <a:solidFill>
                  <a:srgbClr val="002060"/>
                </a:solidFill>
                <a:ea typeface="Segoe UI Black" panose="020B0A02040204020203" pitchFamily="34" charset="0"/>
              </a:rPr>
              <a:t>đáng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muôn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đời</a:t>
            </a:r>
            <a:r>
              <a:rPr lang="en-US" sz="5400" dirty="0">
                <a:solidFill>
                  <a:srgbClr val="002060"/>
                </a:solidFill>
                <a:ea typeface="Segoe UI Black" panose="020B0A02040204020203" pitchFamily="34" charset="0"/>
              </a:rPr>
              <a:t>. </a:t>
            </a:r>
            <a:r>
              <a:rPr lang="en-US" sz="5400"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4262805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948797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1628</Words>
  <Application>Microsoft Office PowerPoint</Application>
  <PresentationFormat>On-screen Show (16:9)</PresentationFormat>
  <Paragraphs>95</Paragraphs>
  <Slides>59</Slides>
  <Notes>19</Notes>
  <HiddenSlides>0</HiddenSlides>
  <MMClips>0</MMClips>
  <ScaleCrop>false</ScaleCrop>
  <HeadingPairs>
    <vt:vector size="4" baseType="variant">
      <vt:variant>
        <vt:lpstr>Theme</vt:lpstr>
      </vt:variant>
      <vt:variant>
        <vt:i4>6</vt:i4>
      </vt:variant>
      <vt:variant>
        <vt:lpstr>Slide Titles</vt:lpstr>
      </vt:variant>
      <vt:variant>
        <vt:i4>59</vt:i4>
      </vt:variant>
    </vt:vector>
  </HeadingPairs>
  <TitlesOfParts>
    <vt:vector size="65" baseType="lpstr">
      <vt:lpstr>Office Theme</vt:lpstr>
      <vt:lpstr>12_Office Theme</vt:lpstr>
      <vt:lpstr>13_Office Theme</vt:lpstr>
      <vt:lpstr>2_Office Theme</vt:lpstr>
      <vt:lpstr>36_Default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Hát Lên Bài Ca Kim Long</vt:lpstr>
      <vt:lpstr>Đk: Hát lên bài ca (hỡi ngàn dân) hãy hát lên bài ca chúc tụng Thiên Chúa. Sáng trong niềm tin (một niềm tin), khắp thế nhân chung tiếng hoan ca dâng Chúa thiên đình.</vt:lpstr>
      <vt:lpstr>Tk1: Về đây muôn người, nhạc tấu vang trời, cùng hát muôn lời hòa tiếng nơi nơi, tung hô Chúa. Trong nắng ban mai, hoa lá khoe tươi, chim hót vui say muôn khúc tân ca mau vang xa.</vt:lpstr>
      <vt:lpstr>Đk: Hát lên bài ca (hỡi ngàn dân) hãy hát lên bài ca chúc tụng Thiên Chúa. Sáng trong niềm tin (một niềm tin), khắp thế nhân chung tiếng hoan ca dâng Chúa thiên đình.</vt:lpstr>
      <vt:lpstr>Tk2: Về đây muôn người, nhạc tấu vang trời, cùng hát muôn lời hòa tiếng nơi nơi, tung hô Chúa. Trong bóng đêm thanh, tinh tú long lanh, mây gió đưa nhanh muôn khúc tân ca mau vang xa</vt:lpstr>
      <vt:lpstr>Đk: Hát lên bài ca (hỡi ngàn dân) hãy hát lên bài ca chúc tụng Thiên Chúa. Sáng trong niềm tin (một niềm tin), khắp thế nhân chung tiếng hoan ca dâng Chúa thiên đình.</vt:lpstr>
      <vt:lpstr>Tk3: Về đây muôn người, nhạc tấu vang trời, cùng hát muôn lời hòa tiếng nơi nơi, tung hô Chúa. Trong ánh xuân tươi, trong gió đông tàn qua khắp không gian muôn khúc tân ca mau vang xa</vt:lpstr>
      <vt:lpstr>Đk: Hát lên bài ca (hỡi ngàn dân) hãy hát lên bài ca chúc tụng Thiên Chúa. Sáng trong niềm tin (một niềm tin), khắp thế nhân chung tiếng hoan ca dâng Chúa thiên đình.</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Ca Dâng Lễ Của Lễ Tiến Dâng Trường Giang</vt:lpstr>
      <vt:lpstr>Đk: Này con xin dâng lên tòa Thiên Chúa bánh trắng thơm rượu ngát hương nồng. Lạy Chúa, xin đoái nhận của lễ tiến dâng con dâng Chúa với niềm tin yêu.</vt:lpstr>
      <vt:lpstr>Tk1: Đây toàn thân với tấm linh hồn, đây đời con với mọi ước muốn, đây tình yêu mới lớn trong hồn, ngày xanh với những vui buồn, trọn đời con xin tiến dâng.</vt:lpstr>
      <vt:lpstr>Đk: Này con xin dâng lên tòa Thiên Chúa bánh trắng thơm rượu ngát hương nồng. Lạy Chúa, xin đoái nhận của lễ tiến dâng con dâng Chúa với niềm tin yêu.</vt:lpstr>
      <vt:lpstr>Tk2: Con thành tâm xin hết lỗi lầm, mong rồi đây hết mọi vương vấn, xin tình thương chúa xuống trong đời, dìu con hướng tới quê trời tâm hồn con luôn sống vui.</vt:lpstr>
      <vt:lpstr>Đk: Này con xin dâng lên tòa Thiên Chúa bánh trắng thơm rượu ngát hương nồng. Lạy Chúa, xin đoái nhận của lễ tiến dâng con dâng Chúa với niềm tin yêu.</vt:lpstr>
      <vt:lpstr>PowerPoint Presentation</vt:lpstr>
      <vt:lpstr>PowerPoint Presentation</vt:lpstr>
      <vt:lpstr>Ca Nguyện Hiệp Lễ Con Gặp Chúa Phạm Quang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Chút Tình Con Thơ Lm. Nguyễn Duy</vt:lpstr>
      <vt:lpstr>Tk1: Mẹ ơi! Trên trần gian con chưa thấy ai đến nhờ Mẹ mà Mẹ không thương giúp. Mẹ ơi! Con biết rằng tình Mẹ rất bao la, luôn dõi nhìn từng nhịp bước con thơ.</vt:lpstr>
      <vt:lpstr>Đk: Mẹ nguồn cậy trông cho người thất vọng. Mẹ là niềm tin cho người lữ thứ. Mẹ là niềm vui cho người buồn đau, Mẹ là nghỉ ngơi cho người đơn côi.</vt:lpstr>
      <vt:lpstr>Tk2: Mẹ ơi! Trên đường trần vương theo gót chân, những bụi mờ lòng nặng bao nhung nhớ. Mẹ ơi! Trên nước trời tình Mẹ rất bao dung, con lỗi lầm Mẹ cầu Chúa tha cho.</vt:lpstr>
      <vt:lpstr>Đk: Mẹ nguồn cậy trông cho người thất vọng. Mẹ là niềm tin cho người lữ thứ. Mẹ là niềm vui cho người buồn đau, Mẹ là nghỉ ngơi cho người đơn côi.</vt:lpstr>
      <vt:lpstr>Tk3: Mẹ ơi! Như hạt lệ đã vỡ tan, những ngọc nhằn là lời kinh dâng tiến. Mẹ ơi! Cho dẫu đời còn nặng gánh bon chen, nhưng có Mẹ đời nhẹ nỗi truân chuyên.</vt:lpstr>
      <vt:lpstr>Đk: Mẹ nguồn cậy trông cho người thất vọng. Mẹ là niềm tin cho người lữ thứ. Mẹ là niềm vui cho người buồn đau, Mẹ là nghỉ ngơi cho người đơn côi.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181</cp:revision>
  <dcterms:created xsi:type="dcterms:W3CDTF">2021-12-05T01:20:54Z</dcterms:created>
  <dcterms:modified xsi:type="dcterms:W3CDTF">2025-08-30T21:22:10Z</dcterms:modified>
</cp:coreProperties>
</file>