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72" r:id="rId4"/>
    <p:sldMasterId id="2147483784" r:id="rId5"/>
    <p:sldMasterId id="2147483796" r:id="rId6"/>
    <p:sldMasterId id="2147483876" r:id="rId7"/>
    <p:sldMasterId id="2147483888" r:id="rId8"/>
    <p:sldMasterId id="2147483900" r:id="rId9"/>
    <p:sldMasterId id="2147483912" r:id="rId10"/>
    <p:sldMasterId id="2147483924" r:id="rId11"/>
    <p:sldMasterId id="2147483936" r:id="rId12"/>
    <p:sldMasterId id="2147483948" r:id="rId13"/>
    <p:sldMasterId id="2147483972" r:id="rId14"/>
    <p:sldMasterId id="2147483980" r:id="rId15"/>
    <p:sldMasterId id="2147483988" r:id="rId16"/>
    <p:sldMasterId id="2147484000" r:id="rId17"/>
  </p:sldMasterIdLst>
  <p:notesMasterIdLst>
    <p:notesMasterId r:id="rId132"/>
  </p:notesMasterIdLst>
  <p:sldIdLst>
    <p:sldId id="9716" r:id="rId18"/>
    <p:sldId id="9717" r:id="rId19"/>
    <p:sldId id="9718" r:id="rId20"/>
    <p:sldId id="9719" r:id="rId21"/>
    <p:sldId id="9720" r:id="rId22"/>
    <p:sldId id="9721" r:id="rId23"/>
    <p:sldId id="9722" r:id="rId24"/>
    <p:sldId id="9723" r:id="rId25"/>
    <p:sldId id="9755" r:id="rId26"/>
    <p:sldId id="9756" r:id="rId27"/>
    <p:sldId id="9758" r:id="rId28"/>
    <p:sldId id="9761" r:id="rId29"/>
    <p:sldId id="9762" r:id="rId30"/>
    <p:sldId id="9787" r:id="rId31"/>
    <p:sldId id="316" r:id="rId32"/>
    <p:sldId id="317" r:id="rId33"/>
    <p:sldId id="9708" r:id="rId34"/>
    <p:sldId id="9548" r:id="rId35"/>
    <p:sldId id="9709" r:id="rId36"/>
    <p:sldId id="9710" r:id="rId37"/>
    <p:sldId id="9659" r:id="rId38"/>
    <p:sldId id="9711" r:id="rId39"/>
    <p:sldId id="9712" r:id="rId40"/>
    <p:sldId id="9724" r:id="rId41"/>
    <p:sldId id="9725" r:id="rId42"/>
    <p:sldId id="9726" r:id="rId43"/>
    <p:sldId id="9727" r:id="rId44"/>
    <p:sldId id="9728" r:id="rId45"/>
    <p:sldId id="9729" r:id="rId46"/>
    <p:sldId id="9730" r:id="rId47"/>
    <p:sldId id="9731" r:id="rId48"/>
    <p:sldId id="9741" r:id="rId49"/>
    <p:sldId id="9733" r:id="rId50"/>
    <p:sldId id="9734" r:id="rId51"/>
    <p:sldId id="9735" r:id="rId52"/>
    <p:sldId id="9736" r:id="rId53"/>
    <p:sldId id="9737" r:id="rId54"/>
    <p:sldId id="9738" r:id="rId55"/>
    <p:sldId id="9739" r:id="rId56"/>
    <p:sldId id="9740" r:id="rId57"/>
    <p:sldId id="322" r:id="rId58"/>
    <p:sldId id="9715" r:id="rId59"/>
    <p:sldId id="9528" r:id="rId60"/>
    <p:sldId id="9675" r:id="rId61"/>
    <p:sldId id="9651" r:id="rId62"/>
    <p:sldId id="9676" r:id="rId63"/>
    <p:sldId id="9653" r:id="rId64"/>
    <p:sldId id="9677" r:id="rId65"/>
    <p:sldId id="9655" r:id="rId66"/>
    <p:sldId id="9678" r:id="rId67"/>
    <p:sldId id="9656" r:id="rId68"/>
    <p:sldId id="9679" r:id="rId69"/>
    <p:sldId id="313" r:id="rId70"/>
    <p:sldId id="9412" r:id="rId71"/>
    <p:sldId id="314" r:id="rId72"/>
    <p:sldId id="9742" r:id="rId73"/>
    <p:sldId id="9743" r:id="rId74"/>
    <p:sldId id="9744" r:id="rId75"/>
    <p:sldId id="9745" r:id="rId76"/>
    <p:sldId id="9746" r:id="rId77"/>
    <p:sldId id="9747" r:id="rId78"/>
    <p:sldId id="9748" r:id="rId79"/>
    <p:sldId id="9749" r:id="rId80"/>
    <p:sldId id="9750" r:id="rId81"/>
    <p:sldId id="9751" r:id="rId82"/>
    <p:sldId id="9752" r:id="rId83"/>
    <p:sldId id="9753" r:id="rId84"/>
    <p:sldId id="9754" r:id="rId85"/>
    <p:sldId id="9414" r:id="rId86"/>
    <p:sldId id="9763" r:id="rId87"/>
    <p:sldId id="9765" r:id="rId88"/>
    <p:sldId id="9764" r:id="rId89"/>
    <p:sldId id="9767" r:id="rId90"/>
    <p:sldId id="9766" r:id="rId91"/>
    <p:sldId id="9768" r:id="rId92"/>
    <p:sldId id="9639" r:id="rId93"/>
    <p:sldId id="9640" r:id="rId94"/>
    <p:sldId id="9660" r:id="rId95"/>
    <p:sldId id="9549" r:id="rId96"/>
    <p:sldId id="9707" r:id="rId97"/>
    <p:sldId id="336" r:id="rId98"/>
    <p:sldId id="9714" r:id="rId99"/>
    <p:sldId id="9769" r:id="rId100"/>
    <p:sldId id="9770" r:id="rId101"/>
    <p:sldId id="9772" r:id="rId102"/>
    <p:sldId id="9773" r:id="rId103"/>
    <p:sldId id="9778" r:id="rId104"/>
    <p:sldId id="9776" r:id="rId105"/>
    <p:sldId id="9779" r:id="rId106"/>
    <p:sldId id="9777" r:id="rId107"/>
    <p:sldId id="9780" r:id="rId108"/>
    <p:sldId id="346" r:id="rId109"/>
    <p:sldId id="9369" r:id="rId110"/>
    <p:sldId id="9700" r:id="rId111"/>
    <p:sldId id="9661" r:id="rId112"/>
    <p:sldId id="9682" r:id="rId113"/>
    <p:sldId id="9701" r:id="rId114"/>
    <p:sldId id="9702" r:id="rId115"/>
    <p:sldId id="9685" r:id="rId116"/>
    <p:sldId id="9703" r:id="rId117"/>
    <p:sldId id="9704" r:id="rId118"/>
    <p:sldId id="9713" r:id="rId119"/>
    <p:sldId id="9781" r:id="rId120"/>
    <p:sldId id="9783" r:id="rId121"/>
    <p:sldId id="9782" r:id="rId122"/>
    <p:sldId id="9785" r:id="rId123"/>
    <p:sldId id="9784" r:id="rId124"/>
    <p:sldId id="9786" r:id="rId125"/>
    <p:sldId id="359" r:id="rId126"/>
    <p:sldId id="361" r:id="rId127"/>
    <p:sldId id="360" r:id="rId128"/>
    <p:sldId id="9705" r:id="rId129"/>
    <p:sldId id="9706" r:id="rId130"/>
    <p:sldId id="338" r:id="rId1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3" autoAdjust="0"/>
  </p:normalViewPr>
  <p:slideViewPr>
    <p:cSldViewPr>
      <p:cViewPr>
        <p:scale>
          <a:sx n="125" d="100"/>
          <a:sy n="125" d="100"/>
        </p:scale>
        <p:origin x="-1598" y="-672"/>
      </p:cViewPr>
      <p:guideLst>
        <p:guide orient="horz" pos="1620"/>
        <p:guide pos="2880"/>
      </p:guideLst>
    </p:cSldViewPr>
  </p:slideViewPr>
  <p:outlineViewPr>
    <p:cViewPr>
      <p:scale>
        <a:sx n="33" d="100"/>
        <a:sy n="33" d="100"/>
      </p:scale>
      <p:origin x="0" y="2281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0.xml"/><Relationship Id="rId21" Type="http://schemas.openxmlformats.org/officeDocument/2006/relationships/slide" Target="slides/slide4.xml"/><Relationship Id="rId42" Type="http://schemas.openxmlformats.org/officeDocument/2006/relationships/slide" Target="slides/slide25.xml"/><Relationship Id="rId63" Type="http://schemas.openxmlformats.org/officeDocument/2006/relationships/slide" Target="slides/slide46.xml"/><Relationship Id="rId84" Type="http://schemas.openxmlformats.org/officeDocument/2006/relationships/slide" Target="slides/slide67.xml"/><Relationship Id="rId16" Type="http://schemas.openxmlformats.org/officeDocument/2006/relationships/slideMaster" Target="slideMasters/slideMaster16.xml"/><Relationship Id="rId107" Type="http://schemas.openxmlformats.org/officeDocument/2006/relationships/slide" Target="slides/slide90.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102" Type="http://schemas.openxmlformats.org/officeDocument/2006/relationships/slide" Target="slides/slide85.xml"/><Relationship Id="rId123" Type="http://schemas.openxmlformats.org/officeDocument/2006/relationships/slide" Target="slides/slide106.xml"/><Relationship Id="rId128" Type="http://schemas.openxmlformats.org/officeDocument/2006/relationships/slide" Target="slides/slide111.xml"/><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slide" Target="slides/slide78.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113" Type="http://schemas.openxmlformats.org/officeDocument/2006/relationships/slide" Target="slides/slide96.xml"/><Relationship Id="rId118" Type="http://schemas.openxmlformats.org/officeDocument/2006/relationships/slide" Target="slides/slide101.xml"/><Relationship Id="rId134" Type="http://schemas.openxmlformats.org/officeDocument/2006/relationships/viewProps" Target="viewProps.xml"/><Relationship Id="rId80" Type="http://schemas.openxmlformats.org/officeDocument/2006/relationships/slide" Target="slides/slide63.xml"/><Relationship Id="rId85" Type="http://schemas.openxmlformats.org/officeDocument/2006/relationships/slide" Target="slides/slide6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6.xml"/><Relationship Id="rId38" Type="http://schemas.openxmlformats.org/officeDocument/2006/relationships/slide" Target="slides/slide21.xml"/><Relationship Id="rId59" Type="http://schemas.openxmlformats.org/officeDocument/2006/relationships/slide" Target="slides/slide42.xml"/><Relationship Id="rId103" Type="http://schemas.openxmlformats.org/officeDocument/2006/relationships/slide" Target="slides/slide86.xml"/><Relationship Id="rId108" Type="http://schemas.openxmlformats.org/officeDocument/2006/relationships/slide" Target="slides/slide91.xml"/><Relationship Id="rId124" Type="http://schemas.openxmlformats.org/officeDocument/2006/relationships/slide" Target="slides/slide107.xml"/><Relationship Id="rId129" Type="http://schemas.openxmlformats.org/officeDocument/2006/relationships/slide" Target="slides/slide112.xml"/><Relationship Id="rId54" Type="http://schemas.openxmlformats.org/officeDocument/2006/relationships/slide" Target="slides/slide37.xml"/><Relationship Id="rId70" Type="http://schemas.openxmlformats.org/officeDocument/2006/relationships/slide" Target="slides/slide53.xml"/><Relationship Id="rId75" Type="http://schemas.openxmlformats.org/officeDocument/2006/relationships/slide" Target="slides/slide58.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6.xml"/><Relationship Id="rId28" Type="http://schemas.openxmlformats.org/officeDocument/2006/relationships/slide" Target="slides/slide11.xml"/><Relationship Id="rId49" Type="http://schemas.openxmlformats.org/officeDocument/2006/relationships/slide" Target="slides/slide32.xml"/><Relationship Id="rId114" Type="http://schemas.openxmlformats.org/officeDocument/2006/relationships/slide" Target="slides/slide97.xml"/><Relationship Id="rId119" Type="http://schemas.openxmlformats.org/officeDocument/2006/relationships/slide" Target="slides/slide102.xml"/><Relationship Id="rId44" Type="http://schemas.openxmlformats.org/officeDocument/2006/relationships/slide" Target="slides/slide27.xml"/><Relationship Id="rId60" Type="http://schemas.openxmlformats.org/officeDocument/2006/relationships/slide" Target="slides/slide43.xml"/><Relationship Id="rId65" Type="http://schemas.openxmlformats.org/officeDocument/2006/relationships/slide" Target="slides/slide48.xml"/><Relationship Id="rId81" Type="http://schemas.openxmlformats.org/officeDocument/2006/relationships/slide" Target="slides/slide64.xml"/><Relationship Id="rId86" Type="http://schemas.openxmlformats.org/officeDocument/2006/relationships/slide" Target="slides/slide69.xml"/><Relationship Id="rId130" Type="http://schemas.openxmlformats.org/officeDocument/2006/relationships/slide" Target="slides/slide113.xml"/><Relationship Id="rId135" Type="http://schemas.openxmlformats.org/officeDocument/2006/relationships/theme" Target="theme/theme1.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109" Type="http://schemas.openxmlformats.org/officeDocument/2006/relationships/slide" Target="slides/slide9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slide" Target="slides/slide87.xml"/><Relationship Id="rId120" Type="http://schemas.openxmlformats.org/officeDocument/2006/relationships/slide" Target="slides/slide103.xml"/><Relationship Id="rId125" Type="http://schemas.openxmlformats.org/officeDocument/2006/relationships/slide" Target="slides/slide108.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110" Type="http://schemas.openxmlformats.org/officeDocument/2006/relationships/slide" Target="slides/slide93.xml"/><Relationship Id="rId115" Type="http://schemas.openxmlformats.org/officeDocument/2006/relationships/slide" Target="slides/slide98.xml"/><Relationship Id="rId131" Type="http://schemas.openxmlformats.org/officeDocument/2006/relationships/slide" Target="slides/slide114.xml"/><Relationship Id="rId136" Type="http://schemas.openxmlformats.org/officeDocument/2006/relationships/tableStyles" Target="tableStyles.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slide" Target="slides/slide88.xml"/><Relationship Id="rId126" Type="http://schemas.openxmlformats.org/officeDocument/2006/relationships/slide" Target="slides/slide109.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slide" Target="slides/slide81.xml"/><Relationship Id="rId121" Type="http://schemas.openxmlformats.org/officeDocument/2006/relationships/slide" Target="slides/slide104.xml"/><Relationship Id="rId3" Type="http://schemas.openxmlformats.org/officeDocument/2006/relationships/slideMaster" Target="slideMasters/slideMaster3.xml"/><Relationship Id="rId25" Type="http://schemas.openxmlformats.org/officeDocument/2006/relationships/slide" Target="slides/slide8.xml"/><Relationship Id="rId46" Type="http://schemas.openxmlformats.org/officeDocument/2006/relationships/slide" Target="slides/slide29.xml"/><Relationship Id="rId67" Type="http://schemas.openxmlformats.org/officeDocument/2006/relationships/slide" Target="slides/slide50.xml"/><Relationship Id="rId116" Type="http://schemas.openxmlformats.org/officeDocument/2006/relationships/slide" Target="slides/slide99.xml"/><Relationship Id="rId20" Type="http://schemas.openxmlformats.org/officeDocument/2006/relationships/slide" Target="slides/slide3.xml"/><Relationship Id="rId41" Type="http://schemas.openxmlformats.org/officeDocument/2006/relationships/slide" Target="slides/slide24.xml"/><Relationship Id="rId62" Type="http://schemas.openxmlformats.org/officeDocument/2006/relationships/slide" Target="slides/slide45.xml"/><Relationship Id="rId83" Type="http://schemas.openxmlformats.org/officeDocument/2006/relationships/slide" Target="slides/slide66.xml"/><Relationship Id="rId88" Type="http://schemas.openxmlformats.org/officeDocument/2006/relationships/slide" Target="slides/slide71.xml"/><Relationship Id="rId111" Type="http://schemas.openxmlformats.org/officeDocument/2006/relationships/slide" Target="slides/slide94.xml"/><Relationship Id="rId132" Type="http://schemas.openxmlformats.org/officeDocument/2006/relationships/notesMaster" Target="notesMasters/notesMaster1.xml"/><Relationship Id="rId15" Type="http://schemas.openxmlformats.org/officeDocument/2006/relationships/slideMaster" Target="slideMasters/slideMaster15.xml"/><Relationship Id="rId36" Type="http://schemas.openxmlformats.org/officeDocument/2006/relationships/slide" Target="slides/slide19.xml"/><Relationship Id="rId57" Type="http://schemas.openxmlformats.org/officeDocument/2006/relationships/slide" Target="slides/slide40.xml"/><Relationship Id="rId106" Type="http://schemas.openxmlformats.org/officeDocument/2006/relationships/slide" Target="slides/slide89.xml"/><Relationship Id="rId127" Type="http://schemas.openxmlformats.org/officeDocument/2006/relationships/slide" Target="slides/slide110.xml"/><Relationship Id="rId10" Type="http://schemas.openxmlformats.org/officeDocument/2006/relationships/slideMaster" Target="slideMasters/slideMaster10.xml"/><Relationship Id="rId31" Type="http://schemas.openxmlformats.org/officeDocument/2006/relationships/slide" Target="slides/slide14.xml"/><Relationship Id="rId52" Type="http://schemas.openxmlformats.org/officeDocument/2006/relationships/slide" Target="slides/slide35.xml"/><Relationship Id="rId73" Type="http://schemas.openxmlformats.org/officeDocument/2006/relationships/slide" Target="slides/slide56.xml"/><Relationship Id="rId78" Type="http://schemas.openxmlformats.org/officeDocument/2006/relationships/slide" Target="slides/slide61.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122" Type="http://schemas.openxmlformats.org/officeDocument/2006/relationships/slide" Target="slides/slide105.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9.xml"/><Relationship Id="rId47" Type="http://schemas.openxmlformats.org/officeDocument/2006/relationships/slide" Target="slides/slide30.xml"/><Relationship Id="rId68" Type="http://schemas.openxmlformats.org/officeDocument/2006/relationships/slide" Target="slides/slide51.xml"/><Relationship Id="rId89" Type="http://schemas.openxmlformats.org/officeDocument/2006/relationships/slide" Target="slides/slide72.xml"/><Relationship Id="rId112" Type="http://schemas.openxmlformats.org/officeDocument/2006/relationships/slide" Target="slides/slide95.xml"/><Relationship Id="rId13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8/27/2025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446772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2652920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2652920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82401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2652920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2652920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824016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2652920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061548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446772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446772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061548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4892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6937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4472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72420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1195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005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0362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0438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262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62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0127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8486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0163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7807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5494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8746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6663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4556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0996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562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9906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500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8486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0163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7807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54943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8746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6663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45567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099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5620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99067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5004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43995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5801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98137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78192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2809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7737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55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3585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03776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64870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099279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63218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657950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4435729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526667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55396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5620141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6148954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6646520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9058234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38815035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76275689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0544482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66272789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41938232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97527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360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23598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22056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93564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45043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62617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948818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10407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3465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27236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835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203660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81257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62218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34189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21112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39088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54388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93950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32717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776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511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9469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194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8825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965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8/27/2025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6451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876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1681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162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5315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4229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6489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5501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005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61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8/27/2025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1546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9803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0659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9248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6163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299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6661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7779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811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726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8/27/2025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3190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9676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7702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7894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2837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560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47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5778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5042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243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8342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19D716-B659-43F4-B473-69A8D6F2FABD}"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2386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19D716-B659-43F4-B473-69A8D6F2FABD}" type="datetimeFigureOut">
              <a:rPr lang="en-US" smtClean="0">
                <a:solidFill>
                  <a:prstClr val="black">
                    <a:tint val="75000"/>
                  </a:prstClr>
                </a:solidFill>
              </a:rPr>
              <a:pPr/>
              <a:t>8/27/2025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19624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19D716-B659-43F4-B473-69A8D6F2FABD}" type="datetimeFigureOut">
              <a:rPr lang="en-US" smtClean="0">
                <a:solidFill>
                  <a:prstClr val="black">
                    <a:tint val="75000"/>
                  </a:prstClr>
                </a:solidFill>
              </a:rPr>
              <a:pPr/>
              <a:t>8/27/2025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4872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9D716-B659-43F4-B473-69A8D6F2FABD}" type="datetimeFigureOut">
              <a:rPr lang="en-US" smtClean="0">
                <a:solidFill>
                  <a:prstClr val="black">
                    <a:tint val="75000"/>
                  </a:prstClr>
                </a:solidFill>
              </a:rPr>
              <a:pPr/>
              <a:t>8/27/2025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510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19D716-B659-43F4-B473-69A8D6F2FABD}"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842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19D716-B659-43F4-B473-69A8D6F2FABD}"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4793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3968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6075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489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6937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4472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7242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1195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005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0362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0438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262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627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012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5" Type="http://schemas.openxmlformats.org/officeDocument/2006/relationships/slideLayout" Target="../slideLayouts/slideLayout155.xml"/><Relationship Id="rId4" Type="http://schemas.openxmlformats.org/officeDocument/2006/relationships/slideLayout" Target="../slideLayouts/slideLayout15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8/27/2025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47592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06960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06960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87458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1993218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02942944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867984"/>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48134"/>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26724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95827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52629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D19D716-B659-43F4-B473-69A8D6F2FABD}"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7294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47592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0.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0.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4.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9.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4.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4.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4.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4.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9.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9.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9.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9.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9.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9.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6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33758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4800" b="0" u="sng" dirty="0" err="1">
                <a:solidFill>
                  <a:srgbClr val="FFFF00"/>
                </a:solidFill>
                <a:effectLst/>
                <a:cs typeface="Times New Roman" pitchFamily="18" charset="0"/>
              </a:rPr>
              <a:t>Đk</a:t>
            </a:r>
            <a:r>
              <a:rPr lang="vi-VN" sz="4800" b="0" u="sng" dirty="0" smtClean="0">
                <a:solidFill>
                  <a:srgbClr val="FFFF00"/>
                </a:solidFill>
                <a:effectLst/>
                <a:cs typeface="Times New Roman" pitchFamily="18" charset="0"/>
              </a:rPr>
              <a:t>:</a:t>
            </a:r>
            <a:r>
              <a:rPr lang="en-US" sz="4800" dirty="0">
                <a:solidFill>
                  <a:schemeClr val="bg1"/>
                </a:solidFill>
                <a:cs typeface="Times New Roman" pitchFamily="18" charset="0"/>
              </a:rPr>
              <a:t> </a:t>
            </a:r>
            <a:r>
              <a:rPr lang="vi-VN" sz="4800" dirty="0">
                <a:solidFill>
                  <a:schemeClr val="bg1"/>
                </a:solidFill>
              </a:rPr>
              <a:t>Trần gian hôm nay dâng lên tiếng ca dịu dàng, hòa với cung đàn nhịp nhàng đoàn con dâng tiến. Cùng muôn Thiên Sứ ca vang Thiên Chúa vinh quang. Chung tiếng hân hoan rộn ràng khúc ca lên đền.</a:t>
            </a:r>
            <a:endParaRPr lang="vi-VN" sz="4800" b="0" dirty="0">
              <a:solidFill>
                <a:schemeClr val="bg1"/>
              </a:solidFill>
              <a:effectLst/>
              <a:cs typeface="Times New Roman" pitchFamily="18" charset="0"/>
            </a:endParaRPr>
          </a:p>
        </p:txBody>
      </p:sp>
    </p:spTree>
    <p:extLst>
      <p:ext uri="{BB962C8B-B14F-4D97-AF65-F5344CB8AC3E}">
        <p14:creationId xmlns:p14="http://schemas.microsoft.com/office/powerpoint/2010/main" val="299659128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893647"/>
          </a:xfrm>
          <a:prstGeom prst="rect">
            <a:avLst/>
          </a:prstGeom>
        </p:spPr>
        <p:txBody>
          <a:bodyPr wrap="square" anchor="ctr" anchorCtr="0">
            <a:spAutoFit/>
          </a:bodyPr>
          <a:lstStyle/>
          <a:p>
            <a:pPr algn="just">
              <a:lnSpc>
                <a:spcPct val="120000"/>
              </a:lnSpc>
            </a:pP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200" dirty="0">
                <a:solidFill>
                  <a:prstClr val="white"/>
                </a:solidFill>
                <a:latin typeface="+mj-lt"/>
                <a:cs typeface="Times New Roman" panose="02020603050405020304" pitchFamily="18" charset="0"/>
              </a:rPr>
              <a:t>Con nào đâu dám vong ân. Tình yêu Chúa đã trăm lần trao ban. Bây giờ, bây giờ con vẫn miên man. Quyết đi cùng Chúa gạt tan huyết lệ.</a:t>
            </a:r>
            <a:endParaRPr lang="en-US" sz="5200"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11432318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893647"/>
          </a:xfrm>
          <a:prstGeom prst="rect">
            <a:avLst/>
          </a:prstGeom>
        </p:spPr>
        <p:txBody>
          <a:bodyPr wrap="square" anchor="ctr" anchorCtr="0">
            <a:spAutoFit/>
          </a:bodyPr>
          <a:lstStyle/>
          <a:p>
            <a:pPr algn="just">
              <a:lnSpc>
                <a:spcPct val="120000"/>
              </a:lnSpc>
            </a:pPr>
            <a:r>
              <a:rPr lang="en-US" sz="40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0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36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200" dirty="0">
                <a:solidFill>
                  <a:prstClr val="white"/>
                </a:solidFill>
                <a:latin typeface="+mj-lt"/>
                <a:cs typeface="Times New Roman" panose="02020603050405020304" pitchFamily="18" charset="0"/>
              </a:rPr>
              <a:t>Bỏ đi, bỏ đi, bỏ hết, hỡi người! Hành trang chỉ có nụ cười môn sinh. Kitô Cứu Chúa ân tình. Ngài ban, Ngài ban sự sống phúc vinh ngàn đời.</a:t>
            </a:r>
            <a:endParaRPr lang="en-US" sz="5200"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93242106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7532584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Ca </a:t>
            </a:r>
            <a:r>
              <a:rPr lang="en-US" sz="6000" b="0" dirty="0" err="1">
                <a:solidFill>
                  <a:srgbClr val="FFFF00"/>
                </a:solidFill>
                <a:effectLst/>
                <a:latin typeface="+mj-lt"/>
                <a:cs typeface="Times New Roman" pitchFamily="18" charset="0"/>
              </a:rPr>
              <a:t>Kết</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7200" dirty="0" err="1" smtClean="0">
                <a:solidFill>
                  <a:srgbClr val="FFFF00"/>
                </a:solidFill>
                <a:cs typeface="Times New Roman" pitchFamily="18" charset="0"/>
              </a:rPr>
              <a:t>Bài</a:t>
            </a:r>
            <a:r>
              <a:rPr lang="en-US" sz="7200" dirty="0" smtClean="0">
                <a:solidFill>
                  <a:srgbClr val="FFFF00"/>
                </a:solidFill>
                <a:cs typeface="Times New Roman" pitchFamily="18" charset="0"/>
              </a:rPr>
              <a:t> </a:t>
            </a:r>
            <a:r>
              <a:rPr lang="en-US" sz="7200" dirty="0" err="1" smtClean="0">
                <a:solidFill>
                  <a:srgbClr val="FFFF00"/>
                </a:solidFill>
                <a:cs typeface="Times New Roman" pitchFamily="18" charset="0"/>
              </a:rPr>
              <a:t>Ca</a:t>
            </a:r>
            <a:r>
              <a:rPr lang="en-US" sz="7200" dirty="0" smtClean="0">
                <a:solidFill>
                  <a:srgbClr val="FFFF00"/>
                </a:solidFill>
                <a:cs typeface="Times New Roman" pitchFamily="18" charset="0"/>
              </a:rPr>
              <a:t> </a:t>
            </a:r>
            <a:r>
              <a:rPr lang="en-US" sz="7200" dirty="0" err="1" smtClean="0">
                <a:solidFill>
                  <a:srgbClr val="FFFF00"/>
                </a:solidFill>
                <a:cs typeface="Times New Roman" pitchFamily="18" charset="0"/>
              </a:rPr>
              <a:t>Dâng</a:t>
            </a:r>
            <a:r>
              <a:rPr lang="en-US" sz="7200" dirty="0" smtClean="0">
                <a:solidFill>
                  <a:srgbClr val="FFFF00"/>
                </a:solidFill>
                <a:cs typeface="Times New Roman" pitchFamily="18" charset="0"/>
              </a:rPr>
              <a:t> </a:t>
            </a:r>
            <a:r>
              <a:rPr lang="en-US" sz="7200" dirty="0" err="1" smtClean="0">
                <a:solidFill>
                  <a:srgbClr val="FFFF00"/>
                </a:solidFill>
                <a:cs typeface="Times New Roman" pitchFamily="18" charset="0"/>
              </a:rPr>
              <a:t>Mẹ</a:t>
            </a:r>
            <a:r>
              <a:rPr lang="vi-VN" sz="7200" dirty="0">
                <a:solidFill>
                  <a:srgbClr val="FFFF00"/>
                </a:solidFill>
                <a:cs typeface="Times New Roman" pitchFamily="18" charset="0"/>
              </a:rPr>
              <a:t/>
            </a:r>
            <a:br>
              <a:rPr lang="vi-VN" sz="7200" dirty="0">
                <a:solidFill>
                  <a:srgbClr val="FFFF00"/>
                </a:solidFill>
                <a:cs typeface="Times New Roman" pitchFamily="18" charset="0"/>
              </a:rPr>
            </a:br>
            <a:r>
              <a:rPr lang="vi-VN" sz="7200" i="1" dirty="0">
                <a:solidFill>
                  <a:schemeClr val="bg1"/>
                </a:solidFill>
                <a:cs typeface="Times New Roman" pitchFamily="18" charset="0"/>
              </a:rPr>
              <a:t>Lm. Văn Chi</a:t>
            </a:r>
            <a:endParaRPr lang="vi-VN" sz="3600" b="0" i="1" dirty="0">
              <a:solidFill>
                <a:schemeClr val="bg1"/>
              </a:solidFill>
              <a:effectLst/>
              <a:cs typeface="Times New Roman" pitchFamily="18" charset="0"/>
            </a:endParaRPr>
          </a:p>
        </p:txBody>
      </p:sp>
    </p:spTree>
    <p:extLst>
      <p:ext uri="{BB962C8B-B14F-4D97-AF65-F5344CB8AC3E}">
        <p14:creationId xmlns:p14="http://schemas.microsoft.com/office/powerpoint/2010/main" val="163279716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smtClean="0">
                <a:solidFill>
                  <a:srgbClr val="FFFF00"/>
                </a:solidFill>
                <a:effectLst/>
                <a:cs typeface="Times New Roman" pitchFamily="18" charset="0"/>
              </a:rPr>
              <a:t>Đk</a:t>
            </a:r>
            <a:r>
              <a:rPr lang="en-US" sz="5400" b="0" u="sng" dirty="0">
                <a:solidFill>
                  <a:srgbClr val="FFFF00"/>
                </a:solidFill>
                <a:effectLst/>
                <a:cs typeface="Times New Roman" pitchFamily="18" charset="0"/>
              </a:rPr>
              <a:t>:</a:t>
            </a:r>
            <a:r>
              <a:rPr lang="en-US" sz="5400" b="0" dirty="0">
                <a:solidFill>
                  <a:schemeClr val="bg1"/>
                </a:solidFill>
                <a:effectLst/>
                <a:cs typeface="Times New Roman" pitchFamily="18" charset="0"/>
              </a:rPr>
              <a:t> </a:t>
            </a:r>
            <a:r>
              <a:rPr lang="vi-VN" sz="5400" dirty="0">
                <a:solidFill>
                  <a:schemeClr val="bg1"/>
                </a:solidFill>
              </a:rPr>
              <a:t>Tim con dâng ý nhạc, và môi con dâng ý thơ, dệt muôn ý thắm dâng Mẹ. Bóng hôn hoàng mênh mang, tình ca con hát rộn vang, dâng Mẹ niềm hân hoan</a:t>
            </a:r>
            <a:r>
              <a:rPr lang="vi-VN" sz="5400" dirty="0" smtClean="0">
                <a:solidFill>
                  <a:schemeClr val="bg1"/>
                </a:solidFill>
              </a:rPr>
              <a:t>.</a:t>
            </a:r>
            <a:endParaRPr lang="vi-VN" sz="5400" dirty="0">
              <a:solidFill>
                <a:schemeClr val="bg1"/>
              </a:solidFill>
            </a:endParaRPr>
          </a:p>
        </p:txBody>
      </p:sp>
    </p:spTree>
    <p:extLst>
      <p:ext uri="{BB962C8B-B14F-4D97-AF65-F5344CB8AC3E}">
        <p14:creationId xmlns:p14="http://schemas.microsoft.com/office/powerpoint/2010/main" val="27016994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400" b="0" u="sng" dirty="0" smtClean="0">
                <a:solidFill>
                  <a:srgbClr val="FFFF00"/>
                </a:solidFill>
                <a:effectLst/>
                <a:latin typeface="+mj-lt"/>
                <a:cs typeface="Times New Roman" pitchFamily="18" charset="0"/>
              </a:rPr>
              <a:t>Tk1</a:t>
            </a:r>
            <a:r>
              <a:rPr lang="en-US" sz="5400" b="0" u="sng" dirty="0">
                <a:solidFill>
                  <a:srgbClr val="FFFF00"/>
                </a:solidFill>
                <a:effectLst/>
                <a:latin typeface="+mj-lt"/>
                <a:cs typeface="Times New Roman" pitchFamily="18" charset="0"/>
              </a:rPr>
              <a:t>:</a:t>
            </a:r>
            <a:r>
              <a:rPr lang="en-US" sz="4800" b="0" dirty="0">
                <a:solidFill>
                  <a:schemeClr val="bg1"/>
                </a:solidFill>
                <a:effectLst/>
                <a:latin typeface="+mj-lt"/>
                <a:cs typeface="Times New Roman" pitchFamily="18" charset="0"/>
              </a:rPr>
              <a:t> </a:t>
            </a:r>
            <a:r>
              <a:rPr lang="vi-VN" sz="5400" dirty="0">
                <a:solidFill>
                  <a:schemeClr val="bg1"/>
                </a:solidFill>
              </a:rPr>
              <a:t>Trong không gian vời vợi, Mẹ là tiếng hát ru đêm, dìu con giấc êm đềm. Mẹ là biển bao la, tình Mẹ hải đăng thắp sáng, đưa con về bến bờ vui êm.</a:t>
            </a:r>
          </a:p>
        </p:txBody>
      </p:sp>
    </p:spTree>
    <p:extLst>
      <p:ext uri="{BB962C8B-B14F-4D97-AF65-F5344CB8AC3E}">
        <p14:creationId xmlns:p14="http://schemas.microsoft.com/office/powerpoint/2010/main" val="227396177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smtClean="0">
                <a:solidFill>
                  <a:srgbClr val="FFFF00"/>
                </a:solidFill>
                <a:effectLst/>
                <a:cs typeface="Times New Roman" pitchFamily="18" charset="0"/>
              </a:rPr>
              <a:t>Đk</a:t>
            </a:r>
            <a:r>
              <a:rPr lang="en-US" sz="5400" b="0" u="sng" dirty="0">
                <a:solidFill>
                  <a:srgbClr val="FFFF00"/>
                </a:solidFill>
                <a:effectLst/>
                <a:cs typeface="Times New Roman" pitchFamily="18" charset="0"/>
              </a:rPr>
              <a:t>:</a:t>
            </a:r>
            <a:r>
              <a:rPr lang="en-US" sz="5400" b="0" dirty="0">
                <a:solidFill>
                  <a:schemeClr val="bg1"/>
                </a:solidFill>
                <a:effectLst/>
                <a:cs typeface="Times New Roman" pitchFamily="18" charset="0"/>
              </a:rPr>
              <a:t> </a:t>
            </a:r>
            <a:r>
              <a:rPr lang="vi-VN" sz="5400" dirty="0">
                <a:solidFill>
                  <a:schemeClr val="bg1"/>
                </a:solidFill>
              </a:rPr>
              <a:t>Tim con dâng ý nhạc, và môi con dâng ý thơ, dệt muôn ý thắm dâng Mẹ. Bóng hôn hoàng mênh mang, tình ca con hát rộn vang, dâng Mẹ niềm hân hoan</a:t>
            </a:r>
            <a:r>
              <a:rPr lang="vi-VN" sz="5400" dirty="0" smtClean="0">
                <a:solidFill>
                  <a:schemeClr val="bg1"/>
                </a:solidFill>
              </a:rPr>
              <a:t>.</a:t>
            </a:r>
            <a:endParaRPr lang="vi-VN" sz="5400" dirty="0">
              <a:solidFill>
                <a:schemeClr val="bg1"/>
              </a:solidFill>
            </a:endParaRPr>
          </a:p>
        </p:txBody>
      </p:sp>
    </p:spTree>
    <p:extLst>
      <p:ext uri="{BB962C8B-B14F-4D97-AF65-F5344CB8AC3E}">
        <p14:creationId xmlns:p14="http://schemas.microsoft.com/office/powerpoint/2010/main" val="323004517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400" b="0" u="sng" dirty="0" smtClean="0">
                <a:solidFill>
                  <a:srgbClr val="FFFF00"/>
                </a:solidFill>
                <a:effectLst/>
                <a:latin typeface="+mj-lt"/>
                <a:cs typeface="Times New Roman" pitchFamily="18" charset="0"/>
              </a:rPr>
              <a:t>Tk2:</a:t>
            </a:r>
            <a:r>
              <a:rPr lang="en-US" sz="4800" b="0" dirty="0" smtClean="0">
                <a:solidFill>
                  <a:schemeClr val="bg1"/>
                </a:solidFill>
                <a:effectLst/>
                <a:latin typeface="+mj-lt"/>
                <a:cs typeface="Times New Roman" pitchFamily="18" charset="0"/>
              </a:rPr>
              <a:t> </a:t>
            </a:r>
            <a:r>
              <a:rPr lang="vi-VN" sz="5400" dirty="0">
                <a:solidFill>
                  <a:schemeClr val="bg1"/>
                </a:solidFill>
              </a:rPr>
              <a:t>Nghe xôn xao chiều về, lặng nghe tiếng hát kinh xưa, A - ve Ma - ri - a. Hồn dạt dào yêu thương, một trời tình con trìu mến, câu kinh chiều ứa ngọt trên môi.</a:t>
            </a:r>
          </a:p>
        </p:txBody>
      </p:sp>
    </p:spTree>
    <p:extLst>
      <p:ext uri="{BB962C8B-B14F-4D97-AF65-F5344CB8AC3E}">
        <p14:creationId xmlns:p14="http://schemas.microsoft.com/office/powerpoint/2010/main" val="177314713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smtClean="0">
                <a:solidFill>
                  <a:srgbClr val="FFFF00"/>
                </a:solidFill>
                <a:effectLst/>
                <a:cs typeface="Times New Roman" pitchFamily="18" charset="0"/>
              </a:rPr>
              <a:t>Đk</a:t>
            </a:r>
            <a:r>
              <a:rPr lang="en-US" sz="5400" b="0" u="sng" dirty="0">
                <a:solidFill>
                  <a:srgbClr val="FFFF00"/>
                </a:solidFill>
                <a:effectLst/>
                <a:cs typeface="Times New Roman" pitchFamily="18" charset="0"/>
              </a:rPr>
              <a:t>:</a:t>
            </a:r>
            <a:r>
              <a:rPr lang="en-US" sz="5400" b="0" dirty="0">
                <a:solidFill>
                  <a:schemeClr val="bg1"/>
                </a:solidFill>
                <a:effectLst/>
                <a:cs typeface="Times New Roman" pitchFamily="18" charset="0"/>
              </a:rPr>
              <a:t> </a:t>
            </a:r>
            <a:r>
              <a:rPr lang="vi-VN" sz="5400" dirty="0">
                <a:solidFill>
                  <a:schemeClr val="bg1"/>
                </a:solidFill>
              </a:rPr>
              <a:t>Tim con dâng ý nhạc, và môi con dâng ý thơ, dệt muôn ý thắm dâng Mẹ. Bóng hôn hoàng mênh mang, tình ca con hát rộn vang, dâng Mẹ niềm hân hoan</a:t>
            </a:r>
            <a:r>
              <a:rPr lang="vi-VN" sz="5400" dirty="0" smtClean="0">
                <a:solidFill>
                  <a:schemeClr val="bg1"/>
                </a:solidFill>
              </a:rPr>
              <a:t>.</a:t>
            </a:r>
            <a:endParaRPr lang="vi-VN" sz="5400" dirty="0">
              <a:solidFill>
                <a:schemeClr val="bg1"/>
              </a:solidFill>
            </a:endParaRPr>
          </a:p>
        </p:txBody>
      </p:sp>
    </p:spTree>
    <p:extLst>
      <p:ext uri="{BB962C8B-B14F-4D97-AF65-F5344CB8AC3E}">
        <p14:creationId xmlns:p14="http://schemas.microsoft.com/office/powerpoint/2010/main" val="323004517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Ca </a:t>
            </a:r>
            <a:r>
              <a:rPr lang="en-US" sz="6000" b="0" dirty="0" err="1">
                <a:solidFill>
                  <a:srgbClr val="FFFF00"/>
                </a:solidFill>
                <a:effectLst/>
                <a:latin typeface="+mj-lt"/>
                <a:cs typeface="Times New Roman" pitchFamily="18" charset="0"/>
              </a:rPr>
              <a:t>Kết</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vi-VN" sz="7200" b="0" dirty="0" smtClean="0">
                <a:solidFill>
                  <a:srgbClr val="FFFF00"/>
                </a:solidFill>
                <a:effectLst/>
                <a:latin typeface="+mj-lt"/>
                <a:cs typeface="Times New Roman" pitchFamily="18" charset="0"/>
              </a:rPr>
              <a:t>Mẹ Đẹp Tươi</a:t>
            </a:r>
            <a:br>
              <a:rPr lang="vi-VN" sz="7200" b="0" dirty="0" smtClean="0">
                <a:solidFill>
                  <a:srgbClr val="FFFF00"/>
                </a:solidFill>
                <a:effectLst/>
                <a:latin typeface="+mj-lt"/>
                <a:cs typeface="Times New Roman" pitchFamily="18" charset="0"/>
              </a:rPr>
            </a:br>
            <a:r>
              <a:rPr lang="vi-VN" sz="6600" b="0" i="1" dirty="0" smtClean="0">
                <a:solidFill>
                  <a:schemeClr val="bg1"/>
                </a:solidFill>
                <a:effectLst/>
                <a:latin typeface="+mj-lt"/>
                <a:cs typeface="Times New Roman" pitchFamily="18" charset="0"/>
              </a:rPr>
              <a:t>Lm</a:t>
            </a:r>
            <a:r>
              <a:rPr lang="vi-VN" sz="6600" b="0" i="1" dirty="0">
                <a:solidFill>
                  <a:schemeClr val="bg1"/>
                </a:solidFill>
                <a:effectLst/>
                <a:latin typeface="+mj-lt"/>
                <a:cs typeface="Times New Roman" pitchFamily="18" charset="0"/>
              </a:rPr>
              <a:t>. Kim Long</a:t>
            </a:r>
            <a:endParaRPr lang="vi-VN" sz="36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5550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4800" b="0" u="sng" dirty="0">
                <a:solidFill>
                  <a:srgbClr val="FFFF00"/>
                </a:solidFill>
                <a:effectLst/>
                <a:latin typeface="+mj-lt"/>
                <a:cs typeface="Times New Roman" pitchFamily="18" charset="0"/>
              </a:rPr>
              <a:t>Tk1</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a:t>
            </a:r>
            <a:r>
              <a:rPr lang="vi-VN" sz="5400" dirty="0">
                <a:solidFill>
                  <a:schemeClr val="bg1"/>
                </a:solidFill>
              </a:rPr>
              <a:t>Tôn vinh Thiên Chúa muôn đời, ngàn lời tri ân cảm mến. Dâng lên tình con thiết tha, Chúa thương dắt dìu đường đời con luôn vững tin.</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9342499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6000" b="0" u="sng" dirty="0" smtClean="0">
                <a:solidFill>
                  <a:srgbClr val="FFFF00"/>
                </a:solidFill>
                <a:effectLst/>
                <a:latin typeface="+mj-lt"/>
                <a:cs typeface="Times New Roman" pitchFamily="18" charset="0"/>
              </a:rPr>
              <a:t>Tk1</a:t>
            </a:r>
            <a:r>
              <a:rPr lang="en-US" sz="60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vi-VN" sz="6000" b="0" dirty="0">
                <a:solidFill>
                  <a:schemeClr val="bg1"/>
                </a:solidFill>
                <a:effectLst/>
                <a:latin typeface="+mj-lt"/>
              </a:rPr>
              <a:t>Mẹ Ma-ri-a đẹp tươi như bình minh chiếu rạng ngời. Vầng trăng lung linh màn đêm, so với Mẹ còn kém xa.</a:t>
            </a:r>
            <a:endParaRPr lang="vi-VN"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9580636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FF00"/>
                </a:solidFill>
                <a:effectLst/>
                <a:latin typeface="+mj-lt"/>
                <a:cs typeface="Times New Roman" pitchFamily="18" charset="0"/>
              </a:rPr>
              <a:t>Đk</a:t>
            </a:r>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6000" b="0" dirty="0" smtClean="0">
                <a:solidFill>
                  <a:schemeClr val="bg1"/>
                </a:solidFill>
                <a:effectLst/>
                <a:latin typeface="+mj-lt"/>
              </a:rPr>
              <a:t>Con </a:t>
            </a:r>
            <a:r>
              <a:rPr lang="vi-VN" sz="6000" b="0" dirty="0">
                <a:solidFill>
                  <a:schemeClr val="bg1"/>
                </a:solidFill>
                <a:effectLst/>
                <a:latin typeface="+mj-lt"/>
              </a:rPr>
              <a:t>thành tâm kính mừng Mẹ, mừng Mẹ đầy ơn phúc. Lòng khiết trinh như huệ thắm xinh muôn đời hiển vinh.</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0875490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6000" b="0" u="sng" dirty="0" smtClean="0">
                <a:solidFill>
                  <a:srgbClr val="FFFF00"/>
                </a:solidFill>
                <a:effectLst/>
                <a:latin typeface="+mj-lt"/>
                <a:cs typeface="Times New Roman" pitchFamily="18" charset="0"/>
              </a:rPr>
              <a:t>Tk2:</a:t>
            </a:r>
            <a:r>
              <a:rPr lang="en-US" sz="5400" b="0" dirty="0" smtClean="0">
                <a:solidFill>
                  <a:schemeClr val="bg1"/>
                </a:solidFill>
                <a:effectLst/>
                <a:latin typeface="+mj-lt"/>
                <a:cs typeface="Times New Roman" pitchFamily="18" charset="0"/>
              </a:rPr>
              <a:t> </a:t>
            </a:r>
            <a:r>
              <a:rPr lang="vi-VN" sz="6000" b="0" dirty="0">
                <a:solidFill>
                  <a:schemeClr val="bg1"/>
                </a:solidFill>
                <a:effectLst/>
                <a:latin typeface="+mj-lt"/>
              </a:rPr>
              <a:t>Mẹ như hoa thơm ngàn hương luôn tỏa bay chín tầng trời. Mọi ô nhơ không hề vương, ôi xác hồn Mẹ sáng tươi.</a:t>
            </a:r>
          </a:p>
        </p:txBody>
      </p:sp>
    </p:spTree>
    <p:extLst>
      <p:ext uri="{BB962C8B-B14F-4D97-AF65-F5344CB8AC3E}">
        <p14:creationId xmlns:p14="http://schemas.microsoft.com/office/powerpoint/2010/main" val="14872442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FF00"/>
                </a:solidFill>
                <a:effectLst/>
                <a:latin typeface="+mj-lt"/>
                <a:cs typeface="Times New Roman" pitchFamily="18" charset="0"/>
              </a:rPr>
              <a:t>Đk</a:t>
            </a:r>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6000" b="0" dirty="0" smtClean="0">
                <a:solidFill>
                  <a:schemeClr val="bg1"/>
                </a:solidFill>
                <a:effectLst/>
                <a:latin typeface="+mj-lt"/>
              </a:rPr>
              <a:t>Con </a:t>
            </a:r>
            <a:r>
              <a:rPr lang="vi-VN" sz="6000" b="0" dirty="0">
                <a:solidFill>
                  <a:schemeClr val="bg1"/>
                </a:solidFill>
                <a:effectLst/>
                <a:latin typeface="+mj-lt"/>
              </a:rPr>
              <a:t>thành tâm kính mừng Mẹ, mừng Mẹ đầy ơn phúc. Lòng khiết trinh như huệ thắm xinh muôn đời hiển vinh.</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1688335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a:solidFill>
                  <a:srgbClr val="FFFF00"/>
                </a:solidFill>
                <a:effectLst/>
                <a:latin typeface="+mj-lt"/>
                <a:cs typeface="Times New Roman" pitchFamily="18" charset="0"/>
              </a:rPr>
              <a:t>Tk2</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b="0" dirty="0">
                <a:solidFill>
                  <a:schemeClr val="bg1"/>
                </a:solidFill>
                <a:effectLst/>
                <a:latin typeface="+mj-lt"/>
                <a:cs typeface="Times New Roman" panose="02020603050405020304" pitchFamily="18" charset="0"/>
              </a:rPr>
              <a:t> </a:t>
            </a:r>
            <a:r>
              <a:rPr lang="vi-VN" sz="5400" dirty="0">
                <a:solidFill>
                  <a:schemeClr val="bg1"/>
                </a:solidFill>
              </a:rPr>
              <a:t>Ơn thiêng ban xuống vơi đầy, từng ngày tim con rạng rỡ. Dâng lên tình con bé thơ, mãi luôn mong chờ cậy nhờ ơn thiêng Chúa thôi.</a:t>
            </a:r>
            <a:endParaRPr lang="vi-VN" sz="5400" b="0" dirty="0">
              <a:solidFill>
                <a:schemeClr val="bg1"/>
              </a:solidFill>
              <a:effectLst/>
              <a:cs typeface="Times New Roman" pitchFamily="18" charset="0"/>
            </a:endParaRPr>
          </a:p>
        </p:txBody>
      </p:sp>
    </p:spTree>
    <p:extLst>
      <p:ext uri="{BB962C8B-B14F-4D97-AF65-F5344CB8AC3E}">
        <p14:creationId xmlns:p14="http://schemas.microsoft.com/office/powerpoint/2010/main" val="2182012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smtClean="0">
                <a:solidFill>
                  <a:srgbClr val="FFFF00"/>
                </a:solidFill>
                <a:effectLst/>
                <a:latin typeface="+mj-lt"/>
                <a:cs typeface="Times New Roman" pitchFamily="18" charset="0"/>
              </a:rPr>
              <a:t>Tk3</a:t>
            </a:r>
            <a:r>
              <a:rPr lang="vi-VN" sz="5400" b="0" u="sng" dirty="0" smtClean="0">
                <a:solidFill>
                  <a:srgbClr val="FFFF00"/>
                </a:solidFill>
                <a:effectLst/>
                <a:latin typeface="+mj-lt"/>
                <a:cs typeface="Times New Roman" pitchFamily="18" charset="0"/>
              </a:rPr>
              <a:t>:</a:t>
            </a:r>
            <a:r>
              <a:rPr lang="vi-VN" sz="5400" b="0" dirty="0" smtClean="0">
                <a:solidFill>
                  <a:schemeClr val="bg1"/>
                </a:solidFill>
                <a:effectLst/>
                <a:latin typeface="+mj-lt"/>
                <a:cs typeface="Times New Roman" pitchFamily="18" charset="0"/>
              </a:rPr>
              <a:t> </a:t>
            </a:r>
            <a:r>
              <a:rPr lang="vi-VN" b="0" dirty="0">
                <a:solidFill>
                  <a:schemeClr val="bg1"/>
                </a:solidFill>
                <a:effectLst/>
                <a:latin typeface="+mj-lt"/>
                <a:cs typeface="Times New Roman" panose="02020603050405020304" pitchFamily="18" charset="0"/>
              </a:rPr>
              <a:t> </a:t>
            </a:r>
            <a:r>
              <a:rPr lang="vi-VN" sz="5400" dirty="0">
                <a:solidFill>
                  <a:schemeClr val="bg1"/>
                </a:solidFill>
              </a:rPr>
              <a:t>Ơn Cha ban xuống chan hòa, mặn mà con dâng tình mến. Bao nhiêu hồng ân chứa chan, mãi luôn tuôn tràn từng ngày qua muôn tháng năm.</a:t>
            </a:r>
          </a:p>
        </p:txBody>
      </p:sp>
    </p:spTree>
    <p:extLst>
      <p:ext uri="{BB962C8B-B14F-4D97-AF65-F5344CB8AC3E}">
        <p14:creationId xmlns:p14="http://schemas.microsoft.com/office/powerpoint/2010/main" val="3581057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4751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000" b="0" dirty="0">
                <a:solidFill>
                  <a:srgbClr val="FFFF00"/>
                </a:solidFill>
                <a:effectLst/>
                <a:latin typeface="+mj-lt"/>
                <a:cs typeface="Times New Roman" pitchFamily="18" charset="0"/>
              </a:rPr>
              <a:t>Ca </a:t>
            </a:r>
            <a:r>
              <a:rPr lang="en-US" sz="4000" b="0" dirty="0" err="1">
                <a:solidFill>
                  <a:srgbClr val="FFFF00"/>
                </a:solidFill>
                <a:effectLst/>
                <a:latin typeface="+mj-lt"/>
                <a:cs typeface="Times New Roman" pitchFamily="18" charset="0"/>
              </a:rPr>
              <a:t>Nhập</a:t>
            </a:r>
            <a:r>
              <a:rPr lang="en-US" sz="4000" b="0" dirty="0">
                <a:solidFill>
                  <a:srgbClr val="FFFF00"/>
                </a:solidFill>
                <a:effectLst/>
                <a:latin typeface="+mj-lt"/>
                <a:cs typeface="Times New Roman" pitchFamily="18" charset="0"/>
              </a:rPr>
              <a:t> </a:t>
            </a:r>
            <a:r>
              <a:rPr lang="en-US" sz="4000" b="0" dirty="0" err="1">
                <a:solidFill>
                  <a:srgbClr val="FFFF00"/>
                </a:solidFill>
                <a:effectLst/>
                <a:latin typeface="+mj-lt"/>
                <a:cs typeface="Times New Roman" pitchFamily="18" charset="0"/>
              </a:rPr>
              <a:t>Lễ</a:t>
            </a:r>
            <a:r>
              <a:rPr lang="en-US" sz="4000" b="0" dirty="0">
                <a:solidFill>
                  <a:srgbClr val="FFFF00"/>
                </a:solidFill>
                <a:effectLst/>
                <a:latin typeface="+mj-lt"/>
                <a:cs typeface="Times New Roman" pitchFamily="18" charset="0"/>
              </a:rPr>
              <a:t/>
            </a:r>
            <a:br>
              <a:rPr lang="en-US" sz="4000" b="0" dirty="0">
                <a:solidFill>
                  <a:srgbClr val="FFFF00"/>
                </a:solidFill>
                <a:effectLst/>
                <a:latin typeface="+mj-lt"/>
                <a:cs typeface="Times New Roman" pitchFamily="18" charset="0"/>
              </a:rPr>
            </a:br>
            <a:r>
              <a:rPr lang="vi-VN" sz="6600" b="0" dirty="0" smtClean="0">
                <a:solidFill>
                  <a:srgbClr val="FFFF00"/>
                </a:solidFill>
                <a:effectLst/>
                <a:latin typeface="+mj-lt"/>
                <a:cs typeface="Times New Roman" pitchFamily="18" charset="0"/>
              </a:rPr>
              <a:t>Về Đây Hỡi Người</a:t>
            </a:r>
            <a:r>
              <a:rPr lang="vi-VN" sz="6600" b="0" dirty="0">
                <a:solidFill>
                  <a:srgbClr val="FFFF00"/>
                </a:solidFill>
                <a:effectLst/>
                <a:latin typeface="+mj-lt"/>
                <a:cs typeface="Times New Roman" pitchFamily="18" charset="0"/>
              </a:rPr>
              <a:t/>
            </a:r>
            <a:br>
              <a:rPr lang="vi-VN" sz="6600" b="0" dirty="0">
                <a:solidFill>
                  <a:srgbClr val="FFFF00"/>
                </a:solidFill>
                <a:effectLst/>
                <a:latin typeface="+mj-lt"/>
                <a:cs typeface="Times New Roman" pitchFamily="18" charset="0"/>
              </a:rPr>
            </a:br>
            <a:r>
              <a:rPr lang="vi-VN" sz="6600" b="0" i="1" dirty="0">
                <a:solidFill>
                  <a:schemeClr val="bg1"/>
                </a:solidFill>
                <a:effectLst/>
                <a:latin typeface="+mj-lt"/>
                <a:cs typeface="Times New Roman" pitchFamily="18" charset="0"/>
              </a:rPr>
              <a:t>Lan Thanh</a:t>
            </a:r>
            <a:endParaRPr lang="vi-VN" sz="40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b="0" u="sng" dirty="0" err="1">
                <a:solidFill>
                  <a:srgbClr val="FFFF00"/>
                </a:solidFill>
                <a:effectLst/>
                <a:latin typeface="+mj-lt"/>
                <a:cs typeface="Times New Roman" pitchFamily="18" charset="0"/>
              </a:rPr>
              <a:t>Đk</a:t>
            </a:r>
            <a:r>
              <a:rPr lang="vi-VN" sz="6000" b="0" u="sng" dirty="0">
                <a:solidFill>
                  <a:srgbClr val="FFFF00"/>
                </a:solidFill>
                <a:effectLst/>
                <a:latin typeface="+mj-lt"/>
                <a:cs typeface="Times New Roman" pitchFamily="18" charset="0"/>
              </a:rPr>
              <a:t>:</a:t>
            </a:r>
            <a:r>
              <a:rPr lang="vi-VN" sz="6000" b="0" dirty="0">
                <a:solidFill>
                  <a:schemeClr val="bg1"/>
                </a:solidFill>
                <a:effectLst/>
                <a:latin typeface="+mj-lt"/>
                <a:cs typeface="Times New Roman" pitchFamily="18" charset="0"/>
              </a:rPr>
              <a:t> </a:t>
            </a:r>
            <a:r>
              <a:rPr lang="vi-VN" sz="4800" b="0" dirty="0">
                <a:solidFill>
                  <a:schemeClr val="bg1"/>
                </a:solidFill>
                <a:effectLst/>
                <a:latin typeface="+mj-lt"/>
                <a:cs typeface="Times New Roman" panose="02020603050405020304" pitchFamily="18" charset="0"/>
              </a:rPr>
              <a:t> </a:t>
            </a:r>
            <a:r>
              <a:rPr lang="vi-VN" sz="6000" b="0" dirty="0">
                <a:solidFill>
                  <a:schemeClr val="bg1"/>
                </a:solidFill>
                <a:effectLst/>
                <a:latin typeface="+mj-lt"/>
              </a:rPr>
              <a:t>Về đây hỡi người về đây, ta tiến vào cung điện Thiên Chúa. Về đây hỡi người về đây ta tiến vào nơi Thánh Vua Trời. </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59208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b="0" u="sng" dirty="0" smtClean="0">
                <a:solidFill>
                  <a:srgbClr val="FFFF00"/>
                </a:solidFill>
                <a:effectLst/>
                <a:latin typeface="+mj-lt"/>
                <a:cs typeface="Times New Roman" pitchFamily="18" charset="0"/>
              </a:rPr>
              <a:t>***</a:t>
            </a:r>
            <a:r>
              <a:rPr lang="vi-VN" sz="6000" b="0" u="sng" dirty="0" smtClean="0">
                <a:solidFill>
                  <a:srgbClr val="FFFF00"/>
                </a:solidFill>
                <a:effectLst/>
                <a:latin typeface="+mj-lt"/>
                <a:cs typeface="Times New Roman" pitchFamily="18" charset="0"/>
              </a:rPr>
              <a:t>:</a:t>
            </a:r>
            <a:r>
              <a:rPr lang="vi-VN" sz="6000" b="0" dirty="0" smtClean="0">
                <a:solidFill>
                  <a:schemeClr val="bg1"/>
                </a:solidFill>
                <a:effectLst/>
                <a:latin typeface="+mj-lt"/>
                <a:cs typeface="Times New Roman" pitchFamily="18" charset="0"/>
              </a:rPr>
              <a:t> </a:t>
            </a:r>
            <a:r>
              <a:rPr lang="vi-VN" sz="4800" b="0" dirty="0">
                <a:solidFill>
                  <a:schemeClr val="bg1"/>
                </a:solidFill>
                <a:effectLst/>
                <a:latin typeface="+mj-lt"/>
                <a:cs typeface="Times New Roman" panose="02020603050405020304" pitchFamily="18" charset="0"/>
              </a:rPr>
              <a:t> </a:t>
            </a:r>
            <a:r>
              <a:rPr lang="vi-VN" sz="6000" b="0" dirty="0" smtClean="0">
                <a:solidFill>
                  <a:schemeClr val="bg1"/>
                </a:solidFill>
                <a:effectLst/>
                <a:latin typeface="+mj-lt"/>
              </a:rPr>
              <a:t>Về </a:t>
            </a:r>
            <a:r>
              <a:rPr lang="vi-VN" sz="6000" b="0" dirty="0">
                <a:solidFill>
                  <a:schemeClr val="bg1"/>
                </a:solidFill>
                <a:effectLst/>
                <a:latin typeface="+mj-lt"/>
              </a:rPr>
              <a:t>đây hỡi người về đây, ta cất lời ca ngợi Thiên Chúa. Về đây hỡi người về đây, ta chúc tụng Danh Chúa muôn đời.</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4136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b="0" u="sng" dirty="0">
                <a:solidFill>
                  <a:srgbClr val="FFFF00"/>
                </a:solidFill>
                <a:effectLst/>
                <a:latin typeface="+mj-lt"/>
                <a:cs typeface="Times New Roman" pitchFamily="18" charset="0"/>
              </a:rPr>
              <a:t>Tk1</a:t>
            </a:r>
            <a:r>
              <a:rPr lang="vi-VN" b="0" u="sng" dirty="0">
                <a:solidFill>
                  <a:srgbClr val="FFFF00"/>
                </a:solidFill>
                <a:effectLst/>
                <a:latin typeface="+mj-lt"/>
                <a:cs typeface="Times New Roman" pitchFamily="18" charset="0"/>
              </a:rPr>
              <a:t>:</a:t>
            </a:r>
            <a:r>
              <a:rPr lang="vi-VN" b="0" dirty="0">
                <a:solidFill>
                  <a:schemeClr val="bg1"/>
                </a:solidFill>
                <a:effectLst/>
                <a:latin typeface="+mj-lt"/>
                <a:cs typeface="Times New Roman" pitchFamily="18" charset="0"/>
              </a:rPr>
              <a:t> </a:t>
            </a:r>
            <a:r>
              <a:rPr lang="vi-VN" sz="4800" b="0" dirty="0">
                <a:solidFill>
                  <a:schemeClr val="bg1"/>
                </a:solidFill>
                <a:effectLst/>
                <a:latin typeface="+mj-lt"/>
              </a:rPr>
              <a:t>Đây cung điện Thiên Chúa ôi nguy nga diễm lệ, ta dừng chân đứng ngắm mà lòng thấy say mê. Ta rủ nhau đi về, về cung điện Chúa Trời. Dâng lời ca tiếng hát Thiên Chúa là nguồn vui.</a:t>
            </a:r>
            <a:endParaRPr lang="vi-VN"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79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b="0" u="sng" dirty="0" err="1">
                <a:solidFill>
                  <a:srgbClr val="FFFF00"/>
                </a:solidFill>
                <a:effectLst/>
                <a:latin typeface="+mj-lt"/>
                <a:cs typeface="Times New Roman" pitchFamily="18" charset="0"/>
              </a:rPr>
              <a:t>Đk</a:t>
            </a:r>
            <a:r>
              <a:rPr lang="vi-VN" sz="6000" b="0" u="sng" dirty="0">
                <a:solidFill>
                  <a:srgbClr val="FFFF00"/>
                </a:solidFill>
                <a:effectLst/>
                <a:latin typeface="+mj-lt"/>
                <a:cs typeface="Times New Roman" pitchFamily="18" charset="0"/>
              </a:rPr>
              <a:t>:</a:t>
            </a:r>
            <a:r>
              <a:rPr lang="vi-VN" sz="6000" b="0" dirty="0">
                <a:solidFill>
                  <a:schemeClr val="bg1"/>
                </a:solidFill>
                <a:effectLst/>
                <a:latin typeface="+mj-lt"/>
                <a:cs typeface="Times New Roman" pitchFamily="18" charset="0"/>
              </a:rPr>
              <a:t> </a:t>
            </a:r>
            <a:r>
              <a:rPr lang="vi-VN" sz="4800" b="0" dirty="0">
                <a:solidFill>
                  <a:schemeClr val="bg1"/>
                </a:solidFill>
                <a:effectLst/>
                <a:latin typeface="+mj-lt"/>
                <a:cs typeface="Times New Roman" panose="02020603050405020304" pitchFamily="18" charset="0"/>
              </a:rPr>
              <a:t> </a:t>
            </a:r>
            <a:r>
              <a:rPr lang="vi-VN" sz="6000" b="0" dirty="0">
                <a:solidFill>
                  <a:schemeClr val="bg1"/>
                </a:solidFill>
                <a:effectLst/>
                <a:latin typeface="+mj-lt"/>
              </a:rPr>
              <a:t>Về đây hỡi người về đây, ta tiến vào cung điện Thiên Chúa. Về đây hỡi người về đây ta tiến vào nơi Thánh Vua Trời. </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27026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09838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b="0" u="sng" dirty="0" smtClean="0">
                <a:solidFill>
                  <a:srgbClr val="FFFF00"/>
                </a:solidFill>
                <a:effectLst/>
                <a:latin typeface="+mj-lt"/>
                <a:cs typeface="Times New Roman" pitchFamily="18" charset="0"/>
              </a:rPr>
              <a:t>***</a:t>
            </a:r>
            <a:r>
              <a:rPr lang="vi-VN" sz="6000" b="0" u="sng" dirty="0" smtClean="0">
                <a:solidFill>
                  <a:srgbClr val="FFFF00"/>
                </a:solidFill>
                <a:effectLst/>
                <a:latin typeface="+mj-lt"/>
                <a:cs typeface="Times New Roman" pitchFamily="18" charset="0"/>
              </a:rPr>
              <a:t>:</a:t>
            </a:r>
            <a:r>
              <a:rPr lang="vi-VN" sz="6000" b="0" dirty="0" smtClean="0">
                <a:solidFill>
                  <a:schemeClr val="bg1"/>
                </a:solidFill>
                <a:effectLst/>
                <a:latin typeface="+mj-lt"/>
                <a:cs typeface="Times New Roman" pitchFamily="18" charset="0"/>
              </a:rPr>
              <a:t> </a:t>
            </a:r>
            <a:r>
              <a:rPr lang="vi-VN" sz="4800" b="0" dirty="0">
                <a:solidFill>
                  <a:schemeClr val="bg1"/>
                </a:solidFill>
                <a:effectLst/>
                <a:latin typeface="+mj-lt"/>
                <a:cs typeface="Times New Roman" panose="02020603050405020304" pitchFamily="18" charset="0"/>
              </a:rPr>
              <a:t> </a:t>
            </a:r>
            <a:r>
              <a:rPr lang="vi-VN" sz="6000" b="0" dirty="0" smtClean="0">
                <a:solidFill>
                  <a:schemeClr val="bg1"/>
                </a:solidFill>
                <a:effectLst/>
                <a:latin typeface="+mj-lt"/>
              </a:rPr>
              <a:t>Về </a:t>
            </a:r>
            <a:r>
              <a:rPr lang="vi-VN" sz="6000" b="0" dirty="0">
                <a:solidFill>
                  <a:schemeClr val="bg1"/>
                </a:solidFill>
                <a:effectLst/>
                <a:latin typeface="+mj-lt"/>
              </a:rPr>
              <a:t>đây hỡi người về đây, ta cất lời ca ngợi Thiên Chúa. Về đây hỡi người về đây, ta chúc tụng Danh Chúa muôn đời.</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43669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4800" b="0" u="sng" dirty="0">
                <a:solidFill>
                  <a:srgbClr val="FFFF00"/>
                </a:solidFill>
                <a:effectLst/>
                <a:latin typeface="+mj-lt"/>
                <a:cs typeface="Times New Roman" pitchFamily="18" charset="0"/>
              </a:rPr>
              <a:t>Tk2</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a:t>
            </a:r>
            <a:r>
              <a:rPr lang="vi-VN" sz="4000" b="0" dirty="0">
                <a:solidFill>
                  <a:schemeClr val="bg1"/>
                </a:solidFill>
                <a:effectLst/>
                <a:latin typeface="+mj-lt"/>
                <a:cs typeface="Times New Roman" panose="02020603050405020304" pitchFamily="18" charset="0"/>
              </a:rPr>
              <a:t> </a:t>
            </a:r>
            <a:r>
              <a:rPr lang="vi-VN" sz="4800" b="0" dirty="0">
                <a:solidFill>
                  <a:schemeClr val="bg1"/>
                </a:solidFill>
                <a:effectLst/>
                <a:latin typeface="+mj-lt"/>
              </a:rPr>
              <a:t> Tôi vô cùng sung sướng khi nghe ai nói rằng: Đi về cung thánh Chúa, về Nhà Chúa muôn dân. Ta rủ nhau đi về, về ngắm Nhan Thánh Người, xin Người cho ta sống luôn vững một niềm tin.</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28653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b="0" u="sng" dirty="0" err="1">
                <a:solidFill>
                  <a:srgbClr val="FFFF00"/>
                </a:solidFill>
                <a:effectLst/>
                <a:latin typeface="+mj-lt"/>
                <a:cs typeface="Times New Roman" pitchFamily="18" charset="0"/>
              </a:rPr>
              <a:t>Đk</a:t>
            </a:r>
            <a:r>
              <a:rPr lang="vi-VN" sz="6000" b="0" u="sng" dirty="0">
                <a:solidFill>
                  <a:srgbClr val="FFFF00"/>
                </a:solidFill>
                <a:effectLst/>
                <a:latin typeface="+mj-lt"/>
                <a:cs typeface="Times New Roman" pitchFamily="18" charset="0"/>
              </a:rPr>
              <a:t>:</a:t>
            </a:r>
            <a:r>
              <a:rPr lang="vi-VN" sz="6000" b="0" dirty="0">
                <a:solidFill>
                  <a:schemeClr val="bg1"/>
                </a:solidFill>
                <a:effectLst/>
                <a:latin typeface="+mj-lt"/>
                <a:cs typeface="Times New Roman" pitchFamily="18" charset="0"/>
              </a:rPr>
              <a:t> </a:t>
            </a:r>
            <a:r>
              <a:rPr lang="vi-VN" sz="4800" b="0" dirty="0">
                <a:solidFill>
                  <a:schemeClr val="bg1"/>
                </a:solidFill>
                <a:effectLst/>
                <a:latin typeface="+mj-lt"/>
                <a:cs typeface="Times New Roman" panose="02020603050405020304" pitchFamily="18" charset="0"/>
              </a:rPr>
              <a:t> </a:t>
            </a:r>
            <a:r>
              <a:rPr lang="vi-VN" sz="6000" b="0" dirty="0">
                <a:solidFill>
                  <a:schemeClr val="bg1"/>
                </a:solidFill>
                <a:effectLst/>
                <a:latin typeface="+mj-lt"/>
              </a:rPr>
              <a:t>Về đây hỡi người về đây, ta tiến vào cung điện Thiên Chúa. Về đây hỡi người về đây ta tiến vào nơi Thánh Vua Trời. </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27026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b="0" u="sng" dirty="0" smtClean="0">
                <a:solidFill>
                  <a:srgbClr val="FFFF00"/>
                </a:solidFill>
                <a:effectLst/>
                <a:latin typeface="+mj-lt"/>
                <a:cs typeface="Times New Roman" pitchFamily="18" charset="0"/>
              </a:rPr>
              <a:t>***</a:t>
            </a:r>
            <a:r>
              <a:rPr lang="vi-VN" sz="6000" b="0" u="sng" dirty="0" smtClean="0">
                <a:solidFill>
                  <a:srgbClr val="FFFF00"/>
                </a:solidFill>
                <a:effectLst/>
                <a:latin typeface="+mj-lt"/>
                <a:cs typeface="Times New Roman" pitchFamily="18" charset="0"/>
              </a:rPr>
              <a:t>:</a:t>
            </a:r>
            <a:r>
              <a:rPr lang="vi-VN" sz="6000" b="0" dirty="0" smtClean="0">
                <a:solidFill>
                  <a:schemeClr val="bg1"/>
                </a:solidFill>
                <a:effectLst/>
                <a:latin typeface="+mj-lt"/>
                <a:cs typeface="Times New Roman" pitchFamily="18" charset="0"/>
              </a:rPr>
              <a:t> </a:t>
            </a:r>
            <a:r>
              <a:rPr lang="vi-VN" sz="4800" b="0" dirty="0">
                <a:solidFill>
                  <a:schemeClr val="bg1"/>
                </a:solidFill>
                <a:effectLst/>
                <a:latin typeface="+mj-lt"/>
                <a:cs typeface="Times New Roman" panose="02020603050405020304" pitchFamily="18" charset="0"/>
              </a:rPr>
              <a:t> </a:t>
            </a:r>
            <a:r>
              <a:rPr lang="vi-VN" sz="6000" b="0" dirty="0" smtClean="0">
                <a:solidFill>
                  <a:schemeClr val="bg1"/>
                </a:solidFill>
                <a:effectLst/>
                <a:latin typeface="+mj-lt"/>
              </a:rPr>
              <a:t>Về </a:t>
            </a:r>
            <a:r>
              <a:rPr lang="vi-VN" sz="6000" b="0" dirty="0">
                <a:solidFill>
                  <a:schemeClr val="bg1"/>
                </a:solidFill>
                <a:effectLst/>
                <a:latin typeface="+mj-lt"/>
              </a:rPr>
              <a:t>đây hỡi người về đây, ta cất lời ca ngợi Thiên Chúa. Về đây hỡi người về đây, ta chúc tụng Danh Chúa muôn đời.</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436692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17878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outerShdw blurRad="38100" dist="38100" dir="2700000" algn="tl">
                    <a:srgbClr val="000000">
                      <a:alpha val="43137"/>
                    </a:srgbClr>
                  </a:outerShdw>
                </a:effectLst>
                <a:latin typeface="+mj-lt"/>
              </a:rPr>
              <a:t/>
            </a:r>
            <a:br>
              <a:rPr lang="en-US" dirty="0">
                <a:solidFill>
                  <a:srgbClr val="003399"/>
                </a:solidFill>
                <a:effectLst>
                  <a:outerShdw blurRad="38100" dist="38100" dir="2700000" algn="tl">
                    <a:srgbClr val="000000">
                      <a:alpha val="43137"/>
                    </a:srgbClr>
                  </a:outerShdw>
                </a:effectLst>
                <a:latin typeface="+mj-lt"/>
              </a:rPr>
            </a:br>
            <a:endParaRPr lang="en-US"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eaLnBrk="1" hangingPunct="1">
              <a:lnSpc>
                <a:spcPct val="150000"/>
              </a:lnSpc>
            </a:pP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a:t>
            </a: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4545323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just" eaLnBrk="1" hangingPunct="1">
              <a:lnSpc>
                <a:spcPct val="150000"/>
              </a:lnSpc>
            </a:pPr>
            <a:r>
              <a:rPr lang="vi-VN" sz="5400" b="0" i="1" u="sng" dirty="0">
                <a:solidFill>
                  <a:srgbClr val="FFFF00"/>
                </a:solidFill>
                <a:effectLst/>
                <a:latin typeface="+mj-lt"/>
                <a:cs typeface="Times New Roman" panose="02020603050405020304" pitchFamily="18" charset="0"/>
              </a:rPr>
              <a:t>Chủ tế: </a:t>
            </a:r>
            <a:r>
              <a:rPr lang="vi-VN" sz="5400" b="0" i="1" dirty="0">
                <a:solidFill>
                  <a:srgbClr val="FFFF00"/>
                </a:solidFill>
                <a:effectLst/>
                <a:latin typeface="+mj-lt"/>
                <a:cs typeface="Times New Roman" panose="02020603050405020304" pitchFamily="18" charset="0"/>
              </a:rPr>
              <a:t>Vinh danh Thiên Chúa trên các tầng trời</a:t>
            </a:r>
            <a:r>
              <a:rPr lang="vi-VN" sz="5400" b="0" i="1" dirty="0">
                <a:solidFill>
                  <a:srgbClr val="C00000"/>
                </a:solidFill>
                <a:effectLst/>
                <a:latin typeface="+mj-lt"/>
                <a:cs typeface="Times New Roman" panose="02020603050405020304" pitchFamily="18" charset="0"/>
              </a:rPr>
              <a:t>. </a:t>
            </a:r>
            <a:r>
              <a:rPr lang="vi-VN" sz="5400" b="0" dirty="0" smtClean="0">
                <a:solidFill>
                  <a:schemeClr val="bg1"/>
                </a:solidFill>
                <a:effectLst/>
                <a:latin typeface="+mj-lt"/>
                <a:cs typeface="Times New Roman" panose="02020603050405020304" pitchFamily="18" charset="0"/>
              </a:rPr>
              <a:t>Và </a:t>
            </a:r>
            <a:r>
              <a:rPr lang="vi-VN" sz="5400" b="0" dirty="0">
                <a:solidFill>
                  <a:schemeClr val="bg1"/>
                </a:solidFill>
                <a:effectLst/>
                <a:latin typeface="+mj-lt"/>
                <a:cs typeface="Times New Roman" panose="02020603050405020304" pitchFamily="18" charset="0"/>
              </a:rPr>
              <a:t>bình an dưới thế, bình an dưới thế cho người thiện tâm. </a:t>
            </a:r>
            <a:endParaRPr lang="vi-VN" sz="7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319432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lnSpcReduction="10000"/>
          </a:bodyPr>
          <a:lstStyle/>
          <a:p>
            <a:pPr algn="just" eaLnBrk="1" hangingPunct="1">
              <a:lnSpc>
                <a:spcPct val="140000"/>
              </a:lnSpc>
            </a:pP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ngợi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chúc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tụng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thờ</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tôn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11647422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vi-VN" sz="54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4646769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19050"/>
            <a:ext cx="9144000" cy="5162550"/>
          </a:xfrm>
        </p:spPr>
        <p:txBody>
          <a:bodyPr anchor="ctr" anchorCtr="0">
            <a:normAutofit lnSpcReduction="10000"/>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913320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923448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nchor="ctr" anchorCtr="0">
            <a:normAutofit lnSpcReduction="10000"/>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005661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400" b="0" dirty="0" err="1">
                <a:solidFill>
                  <a:srgbClr val="FFFF00"/>
                </a:solidFill>
                <a:effectLst/>
                <a:latin typeface="+mj-lt"/>
                <a:cs typeface="Times New Roman" panose="02020603050405020304" pitchFamily="18" charset="0"/>
              </a:rPr>
              <a:t>Vì</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lạy</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Chúa</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Giê-su</a:t>
            </a:r>
            <a:r>
              <a:rPr lang="en-US" sz="4400" b="0" dirty="0">
                <a:solidFill>
                  <a:srgbClr val="FFFF00"/>
                </a:solidFill>
                <a:effectLst/>
                <a:latin typeface="+mj-lt"/>
                <a:cs typeface="Times New Roman" panose="02020603050405020304" pitchFamily="18" charset="0"/>
              </a:rPr>
              <a:t> Ki-</a:t>
            </a:r>
            <a:r>
              <a:rPr lang="en-US" sz="4400" b="0" dirty="0" err="1">
                <a:solidFill>
                  <a:srgbClr val="FFFF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Cao, </a:t>
            </a:r>
            <a:r>
              <a:rPr lang="en-US" sz="4400" b="0" dirty="0" err="1">
                <a:solidFill>
                  <a:schemeClr val="bg1"/>
                </a:solidFill>
                <a:effectLst/>
                <a:latin typeface="+mj-lt"/>
                <a:cs typeface="Times New Roman" panose="02020603050405020304" pitchFamily="18" charset="0"/>
              </a:rPr>
              <a:t>cùng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Thần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trong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vinh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quang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Cha.</a:t>
            </a:r>
            <a:r>
              <a:rPr lang="en-US" sz="4400" b="0" dirty="0">
                <a:solidFill>
                  <a:srgbClr val="002060"/>
                </a:solidFill>
                <a:effectLst/>
                <a:latin typeface="+mj-lt"/>
                <a:cs typeface="Times New Roman" panose="02020603050405020304" pitchFamily="18" charset="0"/>
              </a:rPr>
              <a:t> </a:t>
            </a:r>
            <a:r>
              <a:rPr lang="en-US" sz="4400" b="0" u="sng" dirty="0">
                <a:solidFill>
                  <a:srgbClr val="FFFF00"/>
                </a:solidFill>
                <a:effectLst/>
                <a:latin typeface="+mj-lt"/>
                <a:cs typeface="Times New Roman" panose="02020603050405020304" pitchFamily="18" charset="0"/>
              </a:rPr>
              <a:t>A-men. A-men. </a:t>
            </a:r>
            <a:endParaRPr lang="vi-VN" sz="44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345826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71095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348466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6889606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0803758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8657189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6636484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8525127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a:t>
            </a:r>
            <a:r>
              <a:rPr lang="vi-VN" sz="4800" b="0" dirty="0">
                <a:solidFill>
                  <a:srgbClr val="FFFF00"/>
                </a:solidFill>
                <a:effectLst/>
                <a:latin typeface="+mj-lt"/>
                <a:cs typeface="Times New Roman" panose="02020603050405020304" pitchFamily="18" charset="0"/>
              </a:rPr>
              <a:t>Chúa Giêsu Kitô</a:t>
            </a:r>
            <a:r>
              <a:rPr lang="vi-VN" sz="48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5937858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966268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42557946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095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576463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785215872"/>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err="1" smtClean="0">
                <a:solidFill>
                  <a:srgbClr val="FFFF00"/>
                </a:solidFill>
                <a:effectLst/>
                <a:latin typeface="+mj-lt"/>
                <a:cs typeface="Times New Roman" pitchFamily="18" charset="0"/>
              </a:rPr>
              <a:t>Đk</a:t>
            </a:r>
            <a:r>
              <a:rPr lang="en-US" sz="6600" b="0" u="sng" dirty="0">
                <a:solidFill>
                  <a:srgbClr val="FFFF00"/>
                </a:solidFill>
                <a:effectLst/>
                <a:latin typeface="+mj-lt"/>
                <a:cs typeface="Times New Roman" pitchFamily="18" charset="0"/>
              </a:rPr>
              <a:t>:</a:t>
            </a:r>
            <a:r>
              <a:rPr lang="en-US" sz="6600" b="0" dirty="0">
                <a:solidFill>
                  <a:schemeClr val="bg1"/>
                </a:solidFill>
                <a:effectLst/>
                <a:latin typeface="+mj-lt"/>
                <a:cs typeface="Times New Roman" pitchFamily="18" charset="0"/>
              </a:rPr>
              <a:t> </a:t>
            </a:r>
            <a:r>
              <a:rPr lang="vi-VN" sz="8000" b="0" dirty="0">
                <a:solidFill>
                  <a:schemeClr val="bg1"/>
                </a:solidFill>
                <a:effectLst/>
                <a:latin typeface="+mj-lt"/>
              </a:rPr>
              <a:t>Lạy Chúa qua bao thế hệ, Ngài vẫn là nơi ẩn náu của chúng con</a:t>
            </a:r>
            <a:r>
              <a:rPr lang="vi-VN" sz="8000" b="0" dirty="0" smtClean="0">
                <a:solidFill>
                  <a:schemeClr val="bg1"/>
                </a:solidFill>
                <a:effectLst/>
                <a:latin typeface="+mj-lt"/>
              </a:rPr>
              <a:t>.</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121726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0" u="sng" dirty="0" smtClean="0">
                <a:solidFill>
                  <a:srgbClr val="FFFF00"/>
                </a:solidFill>
                <a:effectLst/>
                <a:latin typeface="+mj-lt"/>
                <a:cs typeface="Times New Roman" pitchFamily="18" charset="0"/>
              </a:rPr>
              <a:t>Tk1</a:t>
            </a:r>
            <a:r>
              <a:rPr lang="en-US" sz="6600" b="0" u="sng" dirty="0">
                <a:solidFill>
                  <a:srgbClr val="FFFF00"/>
                </a:solidFill>
                <a:effectLst/>
                <a:latin typeface="+mj-lt"/>
                <a:cs typeface="Times New Roman" pitchFamily="18" charset="0"/>
              </a:rPr>
              <a:t>:</a:t>
            </a:r>
            <a:r>
              <a:rPr lang="en-US" sz="6600" b="0" dirty="0">
                <a:solidFill>
                  <a:schemeClr val="bg1"/>
                </a:solidFill>
                <a:effectLst/>
                <a:latin typeface="+mj-lt"/>
                <a:cs typeface="Times New Roman" pitchFamily="18" charset="0"/>
              </a:rPr>
              <a:t> </a:t>
            </a:r>
            <a:r>
              <a:rPr lang="vi-VN" sz="6000" b="0" dirty="0">
                <a:solidFill>
                  <a:schemeClr val="bg1"/>
                </a:solidFill>
                <a:effectLst/>
                <a:latin typeface="+mj-lt"/>
              </a:rPr>
              <a:t>Đây Thiên Chúa truyền con người trở về: Trở về cùng bụi cát mau phàm nhân ơi. Ngàn năm nào khác một ngày mới qua, tựa canh tàn đêm vắng</a:t>
            </a:r>
            <a:r>
              <a:rPr lang="vi-VN" sz="6000" b="0" dirty="0" smtClean="0">
                <a:solidFill>
                  <a:schemeClr val="bg1"/>
                </a:solidFill>
                <a:effectLst/>
                <a:latin typeface="+mj-lt"/>
              </a:rPr>
              <a:t>.</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14101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err="1" smtClean="0">
                <a:solidFill>
                  <a:srgbClr val="FFFF00"/>
                </a:solidFill>
                <a:effectLst/>
                <a:latin typeface="+mj-lt"/>
                <a:cs typeface="Times New Roman" pitchFamily="18" charset="0"/>
              </a:rPr>
              <a:t>Đk</a:t>
            </a:r>
            <a:r>
              <a:rPr lang="en-US" sz="6600" b="0" u="sng" dirty="0">
                <a:solidFill>
                  <a:srgbClr val="FFFF00"/>
                </a:solidFill>
                <a:effectLst/>
                <a:latin typeface="+mj-lt"/>
                <a:cs typeface="Times New Roman" pitchFamily="18" charset="0"/>
              </a:rPr>
              <a:t>:</a:t>
            </a:r>
            <a:r>
              <a:rPr lang="en-US" sz="6600" b="0" dirty="0">
                <a:solidFill>
                  <a:schemeClr val="bg1"/>
                </a:solidFill>
                <a:effectLst/>
                <a:latin typeface="+mj-lt"/>
                <a:cs typeface="Times New Roman" pitchFamily="18" charset="0"/>
              </a:rPr>
              <a:t> </a:t>
            </a:r>
            <a:r>
              <a:rPr lang="vi-VN" sz="8000" b="0" dirty="0">
                <a:solidFill>
                  <a:schemeClr val="bg1"/>
                </a:solidFill>
                <a:effectLst/>
                <a:latin typeface="+mj-lt"/>
              </a:rPr>
              <a:t>Lạy Chúa qua bao thế hệ, Ngài vẫn là nơi ẩn náu của chúng con</a:t>
            </a:r>
            <a:r>
              <a:rPr lang="vi-VN" sz="8000" b="0" dirty="0" smtClean="0">
                <a:solidFill>
                  <a:schemeClr val="bg1"/>
                </a:solidFill>
                <a:effectLst/>
                <a:latin typeface="+mj-lt"/>
              </a:rPr>
              <a:t>.</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314747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4900" b="0" u="sng" dirty="0">
                <a:solidFill>
                  <a:srgbClr val="FFFF00"/>
                </a:solidFill>
                <a:effectLst/>
                <a:latin typeface="+mj-lt"/>
                <a:cs typeface="Times New Roman" pitchFamily="18" charset="0"/>
              </a:rPr>
              <a:t>Tk2:</a:t>
            </a:r>
            <a:r>
              <a:rPr lang="en-US" sz="6600" b="0" dirty="0">
                <a:solidFill>
                  <a:schemeClr val="bg1"/>
                </a:solidFill>
                <a:effectLst/>
                <a:latin typeface="+mj-lt"/>
                <a:cs typeface="Times New Roman" pitchFamily="18" charset="0"/>
              </a:rPr>
              <a:t> </a:t>
            </a:r>
            <a:r>
              <a:rPr lang="vi-VN" sz="6000" b="0" dirty="0">
                <a:solidFill>
                  <a:schemeClr val="bg1"/>
                </a:solidFill>
                <a:effectLst/>
                <a:latin typeface="+mj-lt"/>
              </a:rPr>
              <a:t>Tan như giấc mộng khi Ngài cuộn đi, tựa cỏ ngoài đồng mới trổ mọc ban mai. Bình minh vừa mới vươn dậy nở hoa, hoàng hôn vội khô héo.</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39459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err="1" smtClean="0">
                <a:solidFill>
                  <a:srgbClr val="FFFF00"/>
                </a:solidFill>
                <a:effectLst/>
                <a:latin typeface="+mj-lt"/>
                <a:cs typeface="Times New Roman" pitchFamily="18" charset="0"/>
              </a:rPr>
              <a:t>Đk</a:t>
            </a:r>
            <a:r>
              <a:rPr lang="en-US" sz="6600" b="0" u="sng" dirty="0">
                <a:solidFill>
                  <a:srgbClr val="FFFF00"/>
                </a:solidFill>
                <a:effectLst/>
                <a:latin typeface="+mj-lt"/>
                <a:cs typeface="Times New Roman" pitchFamily="18" charset="0"/>
              </a:rPr>
              <a:t>:</a:t>
            </a:r>
            <a:r>
              <a:rPr lang="en-US" sz="6600" b="0" dirty="0">
                <a:solidFill>
                  <a:schemeClr val="bg1"/>
                </a:solidFill>
                <a:effectLst/>
                <a:latin typeface="+mj-lt"/>
                <a:cs typeface="Times New Roman" pitchFamily="18" charset="0"/>
              </a:rPr>
              <a:t> </a:t>
            </a:r>
            <a:r>
              <a:rPr lang="vi-VN" sz="8000" b="0" dirty="0">
                <a:solidFill>
                  <a:schemeClr val="bg1"/>
                </a:solidFill>
                <a:effectLst/>
                <a:latin typeface="+mj-lt"/>
              </a:rPr>
              <a:t>Lạy Chúa qua bao thế hệ, Ngài vẫn là nơi ẩn náu của chúng con</a:t>
            </a:r>
            <a:r>
              <a:rPr lang="vi-VN" sz="8000" b="0" dirty="0" smtClean="0">
                <a:solidFill>
                  <a:schemeClr val="bg1"/>
                </a:solidFill>
                <a:effectLst/>
                <a:latin typeface="+mj-lt"/>
              </a:rPr>
              <a:t>.</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894143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a:solidFill>
                  <a:srgbClr val="FFFF00"/>
                </a:solidFill>
                <a:effectLst/>
                <a:latin typeface="+mj-lt"/>
                <a:cs typeface="Times New Roman" pitchFamily="18" charset="0"/>
              </a:rPr>
              <a:t>Tk3:</a:t>
            </a:r>
            <a:r>
              <a:rPr lang="en-US" sz="5600" b="0" dirty="0">
                <a:solidFill>
                  <a:schemeClr val="bg1"/>
                </a:solidFill>
                <a:effectLst/>
                <a:latin typeface="+mj-lt"/>
                <a:cs typeface="Times New Roman" pitchFamily="18" charset="0"/>
              </a:rPr>
              <a:t> </a:t>
            </a:r>
            <a:r>
              <a:rPr lang="vi-VN" sz="5600" b="0" dirty="0">
                <a:solidFill>
                  <a:schemeClr val="bg1"/>
                </a:solidFill>
                <a:effectLst/>
                <a:latin typeface="+mj-lt"/>
              </a:rPr>
              <a:t>Ôi Thiên Chúa đợi bao giờ trở lại, mà chạnh lòng nhìn đến thương bầy tôi đây. Và răn dạy tính sổ đợi chúng con, hầu thêm phần khôn khéo.</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523972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5430246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err="1" smtClean="0">
                <a:solidFill>
                  <a:srgbClr val="FFFF00"/>
                </a:solidFill>
                <a:effectLst/>
                <a:latin typeface="+mj-lt"/>
                <a:cs typeface="Times New Roman" pitchFamily="18" charset="0"/>
              </a:rPr>
              <a:t>Đk</a:t>
            </a:r>
            <a:r>
              <a:rPr lang="en-US" sz="6600" b="0" u="sng" dirty="0">
                <a:solidFill>
                  <a:srgbClr val="FFFF00"/>
                </a:solidFill>
                <a:effectLst/>
                <a:latin typeface="+mj-lt"/>
                <a:cs typeface="Times New Roman" pitchFamily="18" charset="0"/>
              </a:rPr>
              <a:t>:</a:t>
            </a:r>
            <a:r>
              <a:rPr lang="en-US" sz="6600" b="0" dirty="0">
                <a:solidFill>
                  <a:schemeClr val="bg1"/>
                </a:solidFill>
                <a:effectLst/>
                <a:latin typeface="+mj-lt"/>
                <a:cs typeface="Times New Roman" pitchFamily="18" charset="0"/>
              </a:rPr>
              <a:t> </a:t>
            </a:r>
            <a:r>
              <a:rPr lang="vi-VN" sz="8000" b="0" dirty="0">
                <a:solidFill>
                  <a:schemeClr val="bg1"/>
                </a:solidFill>
                <a:effectLst/>
                <a:latin typeface="+mj-lt"/>
              </a:rPr>
              <a:t>Lạy Chúa qua bao thế hệ, Ngài vẫn là nơi ẩn náu của chúng con</a:t>
            </a:r>
            <a:r>
              <a:rPr lang="vi-VN" sz="8000" b="0" dirty="0" smtClean="0">
                <a:solidFill>
                  <a:schemeClr val="bg1"/>
                </a:solidFill>
                <a:effectLst/>
                <a:latin typeface="+mj-lt"/>
              </a:rPr>
              <a:t>.</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194825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latin typeface="+mj-lt"/>
                <a:cs typeface="Times New Roman" pitchFamily="18" charset="0"/>
              </a:rPr>
              <a:t>Tk4:</a:t>
            </a:r>
            <a:r>
              <a:rPr lang="en-US" sz="5400" b="0" dirty="0">
                <a:solidFill>
                  <a:schemeClr val="bg1"/>
                </a:solidFill>
                <a:effectLst/>
                <a:latin typeface="+mj-lt"/>
                <a:cs typeface="Times New Roman" pitchFamily="18" charset="0"/>
              </a:rPr>
              <a:t> </a:t>
            </a:r>
            <a:r>
              <a:rPr lang="vi-VN" sz="5400" b="0" dirty="0">
                <a:solidFill>
                  <a:schemeClr val="bg1"/>
                </a:solidFill>
                <a:effectLst/>
                <a:latin typeface="+mj-lt"/>
              </a:rPr>
              <a:t>Mong ân nghĩa Ngài xuống trên đoàn con. Vì Ngài thực là Chúa của đoàn con luôn. Mọi công việc chúng con làm, Chúa ơi, Ngài bảo toàn kiên vững.</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192426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err="1" smtClean="0">
                <a:solidFill>
                  <a:srgbClr val="FFFF00"/>
                </a:solidFill>
                <a:effectLst/>
                <a:latin typeface="+mj-lt"/>
                <a:cs typeface="Times New Roman" pitchFamily="18" charset="0"/>
              </a:rPr>
              <a:t>Đk</a:t>
            </a:r>
            <a:r>
              <a:rPr lang="en-US" sz="6600" b="0" u="sng" dirty="0">
                <a:solidFill>
                  <a:srgbClr val="FFFF00"/>
                </a:solidFill>
                <a:effectLst/>
                <a:latin typeface="+mj-lt"/>
                <a:cs typeface="Times New Roman" pitchFamily="18" charset="0"/>
              </a:rPr>
              <a:t>:</a:t>
            </a:r>
            <a:r>
              <a:rPr lang="en-US" sz="6600" b="0" dirty="0">
                <a:solidFill>
                  <a:schemeClr val="bg1"/>
                </a:solidFill>
                <a:effectLst/>
                <a:latin typeface="+mj-lt"/>
                <a:cs typeface="Times New Roman" pitchFamily="18" charset="0"/>
              </a:rPr>
              <a:t> </a:t>
            </a:r>
            <a:r>
              <a:rPr lang="vi-VN" sz="8000" b="0" dirty="0">
                <a:solidFill>
                  <a:schemeClr val="bg1"/>
                </a:solidFill>
                <a:effectLst/>
                <a:latin typeface="+mj-lt"/>
              </a:rPr>
              <a:t>Lạy Chúa qua bao thế hệ, Ngài vẫn là nơi ẩn náu của chúng con</a:t>
            </a:r>
            <a:r>
              <a:rPr lang="vi-VN" sz="8000" b="0" dirty="0" smtClean="0">
                <a:solidFill>
                  <a:schemeClr val="bg1"/>
                </a:solidFill>
                <a:effectLst/>
                <a:latin typeface="+mj-lt"/>
              </a:rPr>
              <a:t>.</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491876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485545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618518"/>
            <a:ext cx="9144000" cy="4274641"/>
          </a:xfrm>
        </p:spPr>
        <p:txBody>
          <a:bodyPr>
            <a:normAutofit/>
          </a:bodyPr>
          <a:lstStyle/>
          <a:p>
            <a:pPr algn="just" fontAlgn="base"/>
            <a:r>
              <a:rPr lang="en-US" sz="6600" b="0" dirty="0">
                <a:solidFill>
                  <a:schemeClr val="bg1"/>
                </a:solidFill>
                <a:effectLst/>
                <a:latin typeface="+mj-lt"/>
                <a:cs typeface="Times New Roman" panose="02020603050405020304" pitchFamily="18" charset="0"/>
              </a:rPr>
              <a:t>Xin </a:t>
            </a:r>
            <a:r>
              <a:rPr lang="en-US" sz="6600" b="0" dirty="0" err="1">
                <a:solidFill>
                  <a:schemeClr val="bg1"/>
                </a:solidFill>
                <a:effectLst/>
                <a:latin typeface="+mj-lt"/>
                <a:cs typeface="Times New Roman" panose="02020603050405020304" pitchFamily="18" charset="0"/>
              </a:rPr>
              <a:t>tỏa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ánh</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Tôn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Nhan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rạng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ngời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trên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tôi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tớ</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Chúa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Thánh</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chỉ</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Ngài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xin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dạy</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bề</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tôi</a:t>
            </a:r>
            <a:r>
              <a:rPr lang="en-US" sz="6600" b="0" dirty="0">
                <a:solidFill>
                  <a:schemeClr val="bg1"/>
                </a:solidFill>
                <a:effectLst/>
                <a:latin typeface="+mj-lt"/>
                <a:cs typeface="Times New Roman" panose="02020603050405020304" pitchFamily="18" charset="0"/>
              </a:rPr>
              <a:t>.</a:t>
            </a:r>
            <a:endParaRPr lang="vi-VN" sz="8800" b="0" dirty="0">
              <a:solidFill>
                <a:schemeClr val="bg1"/>
              </a:solidFill>
              <a:effectLst/>
              <a:latin typeface="+mj-lt"/>
              <a:cs typeface="Times New Roman" panose="02020603050405020304" pitchFamily="18" charset="0"/>
            </a:endParaRPr>
          </a:p>
        </p:txBody>
      </p:sp>
      <p:sp>
        <p:nvSpPr>
          <p:cNvPr id="3" name="Rectangle 2"/>
          <p:cNvSpPr/>
          <p:nvPr/>
        </p:nvSpPr>
        <p:spPr>
          <a:xfrm>
            <a:off x="0" y="9525"/>
            <a:ext cx="3318537" cy="646331"/>
          </a:xfrm>
          <a:prstGeom prst="rect">
            <a:avLst/>
          </a:prstGeom>
        </p:spPr>
        <p:txBody>
          <a:bodyPr wrap="none">
            <a:spAutoFit/>
          </a:bodyPr>
          <a:lstStyle/>
          <a:p>
            <a:r>
              <a:rPr lang="en-US" sz="3600" u="sng" dirty="0">
                <a:solidFill>
                  <a:srgbClr val="FFFF00"/>
                </a:solidFill>
                <a:latin typeface="+mj-lt"/>
                <a:cs typeface="Times New Roman" pitchFamily="18" charset="0"/>
              </a:rPr>
              <a:t>Alleluia-alleluia:</a:t>
            </a:r>
            <a:r>
              <a:rPr lang="en-US" sz="3600" dirty="0">
                <a:solidFill>
                  <a:srgbClr val="FFFF00"/>
                </a:solidFill>
                <a:latin typeface="+mj-lt"/>
                <a:cs typeface="Times New Roman" pitchFamily="18" charset="0"/>
              </a:rPr>
              <a:t> </a:t>
            </a:r>
          </a:p>
        </p:txBody>
      </p:sp>
      <p:sp>
        <p:nvSpPr>
          <p:cNvPr id="4" name="TextBox 3"/>
          <p:cNvSpPr txBox="1"/>
          <p:nvPr/>
        </p:nvSpPr>
        <p:spPr>
          <a:xfrm>
            <a:off x="4724400" y="4248150"/>
            <a:ext cx="3505201" cy="769441"/>
          </a:xfrm>
          <a:prstGeom prst="rect">
            <a:avLst/>
          </a:prstGeom>
          <a:noFill/>
        </p:spPr>
        <p:txBody>
          <a:bodyPr wrap="square" rtlCol="0">
            <a:spAutoFit/>
          </a:bodyPr>
          <a:lstStyle/>
          <a:p>
            <a:pPr algn="r"/>
            <a:r>
              <a:rPr lang="en-US" sz="4400" u="sng" dirty="0" smtClean="0">
                <a:solidFill>
                  <a:srgbClr val="FFFF00"/>
                </a:solidFill>
                <a:effectLst>
                  <a:outerShdw blurRad="38100" dist="38100" dir="2700000" algn="tl">
                    <a:srgbClr val="000000">
                      <a:alpha val="43137"/>
                    </a:srgbClr>
                  </a:outerShdw>
                </a:effectLst>
                <a:latin typeface="+mj-lt"/>
                <a:cs typeface="Times New Roman" pitchFamily="18" charset="0"/>
              </a:rPr>
              <a:t>Alleluia.</a:t>
            </a:r>
            <a:r>
              <a:rPr lang="en-US" sz="4400" dirty="0" smtClean="0">
                <a:solidFill>
                  <a:srgbClr val="FFFF00"/>
                </a:solidFill>
                <a:effectLst>
                  <a:outerShdw blurRad="38100" dist="38100" dir="2700000" algn="tl">
                    <a:srgbClr val="000000">
                      <a:alpha val="43137"/>
                    </a:srgbClr>
                  </a:outerShdw>
                </a:effectLst>
                <a:latin typeface="+mj-lt"/>
                <a:cs typeface="Times New Roman" pitchFamily="18" charset="0"/>
              </a:rPr>
              <a:t> </a:t>
            </a:r>
            <a:endParaRPr lang="en-US" sz="4400"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886447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485545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866011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27685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216679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3036048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8324946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553485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97409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5332689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152985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41225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598034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667558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chemeClr val="bg1"/>
                </a:solidFill>
                <a:effectLst/>
                <a:latin typeface="+mj-lt"/>
              </a:rPr>
              <a:t>Tôi tin Hội Thánh duy nhất thánh thiện công giáo và tông truyền.</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377916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17347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15094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36199695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Dâng</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vi-VN" dirty="0" smtClean="0">
                <a:solidFill>
                  <a:srgbClr val="FFFF00"/>
                </a:solidFill>
                <a:cs typeface="Times New Roman" pitchFamily="18" charset="0"/>
              </a:rPr>
              <a:t>Hương Dâng Nguyện Cầu 2</a:t>
            </a:r>
            <a:br>
              <a:rPr lang="vi-VN" dirty="0" smtClean="0">
                <a:solidFill>
                  <a:srgbClr val="FFFF00"/>
                </a:solidFill>
                <a:cs typeface="Times New Roman" pitchFamily="18" charset="0"/>
              </a:rPr>
            </a:br>
            <a:r>
              <a:rPr lang="vi-VN" i="1" dirty="0" smtClean="0">
                <a:solidFill>
                  <a:schemeClr val="bg1"/>
                </a:solidFill>
                <a:cs typeface="Times New Roman" pitchFamily="18" charset="0"/>
              </a:rPr>
              <a:t>Ngọc </a:t>
            </a:r>
            <a:r>
              <a:rPr lang="vi-VN" i="1" dirty="0">
                <a:solidFill>
                  <a:schemeClr val="bg1"/>
                </a:solidFill>
                <a:cs typeface="Times New Roman" pitchFamily="18" charset="0"/>
              </a:rPr>
              <a:t>Linh</a:t>
            </a:r>
            <a:endParaRPr lang="vi-VN" sz="2400" b="0" i="1" dirty="0">
              <a:solidFill>
                <a:schemeClr val="bg1"/>
              </a:solidFill>
              <a:effectLst/>
              <a:cs typeface="Times New Roman" pitchFamily="18" charset="0"/>
            </a:endParaRPr>
          </a:p>
        </p:txBody>
      </p:sp>
    </p:spTree>
    <p:extLst>
      <p:ext uri="{BB962C8B-B14F-4D97-AF65-F5344CB8AC3E}">
        <p14:creationId xmlns:p14="http://schemas.microsoft.com/office/powerpoint/2010/main" val="17985288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000" b="0" u="sng" dirty="0" err="1" smtClean="0">
                <a:solidFill>
                  <a:srgbClr val="FFFF00"/>
                </a:solidFill>
                <a:effectLst/>
                <a:cs typeface="Times New Roman" pitchFamily="18" charset="0"/>
              </a:rPr>
              <a:t>Đk</a:t>
            </a:r>
            <a:r>
              <a:rPr lang="en-US" sz="5000" b="0" u="sng" dirty="0">
                <a:solidFill>
                  <a:srgbClr val="FFFF00"/>
                </a:solidFill>
                <a:effectLst/>
                <a:cs typeface="Times New Roman" pitchFamily="18" charset="0"/>
              </a:rPr>
              <a:t>:</a:t>
            </a:r>
            <a:r>
              <a:rPr lang="en-US" sz="5000" b="0" dirty="0">
                <a:solidFill>
                  <a:schemeClr val="bg1"/>
                </a:solidFill>
                <a:effectLst/>
                <a:cs typeface="Times New Roman" pitchFamily="18" charset="0"/>
              </a:rPr>
              <a:t> </a:t>
            </a:r>
            <a:r>
              <a:rPr lang="vi-VN" sz="5000" dirty="0">
                <a:solidFill>
                  <a:schemeClr val="bg1"/>
                </a:solidFill>
                <a:cs typeface="Times New Roman" pitchFamily="18" charset="0"/>
              </a:rPr>
              <a:t>Đôi tay con giơ cao này đây tấm bánh trắng tinh với ly rượu thắm ân tình. Hương kinh dâng nguyện cầu xin cho tình con dâng hiến đẹp như hylễ nhiệm màu.</a:t>
            </a:r>
          </a:p>
        </p:txBody>
      </p:sp>
    </p:spTree>
    <p:extLst>
      <p:ext uri="{BB962C8B-B14F-4D97-AF65-F5344CB8AC3E}">
        <p14:creationId xmlns:p14="http://schemas.microsoft.com/office/powerpoint/2010/main" val="10951103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0"/>
          </a:xfrm>
        </p:spPr>
        <p:txBody>
          <a:bodyPr>
            <a:noAutofit/>
          </a:bodyPr>
          <a:lstStyle/>
          <a:p>
            <a:pPr algn="just"/>
            <a:r>
              <a:rPr lang="en-US" sz="4600" b="0" u="sng" dirty="0">
                <a:solidFill>
                  <a:srgbClr val="FFFF00"/>
                </a:solidFill>
                <a:effectLst/>
                <a:cs typeface="Times New Roman" pitchFamily="18" charset="0"/>
              </a:rPr>
              <a:t>Tk1:</a:t>
            </a:r>
            <a:r>
              <a:rPr lang="en-US" sz="4600" b="0" dirty="0">
                <a:solidFill>
                  <a:schemeClr val="bg1"/>
                </a:solidFill>
                <a:effectLst/>
                <a:cs typeface="Times New Roman" pitchFamily="18" charset="0"/>
              </a:rPr>
              <a:t> </a:t>
            </a:r>
            <a:r>
              <a:rPr lang="vi-VN" sz="4600" dirty="0">
                <a:solidFill>
                  <a:schemeClr val="bg1"/>
                </a:solidFill>
                <a:cs typeface="Times New Roman" pitchFamily="18" charset="0"/>
              </a:rPr>
              <a:t>Đây xác hồn con đây Chúa ơi! (con kính dâng lên Ngài). Đây ân tình con đây Chúa ơi! (con kính dâng lên Ngài). Ước nguyện đời con ra đi loan báo tình thương. Ước nguyện tình con như men trong chén rượu hồng.</a:t>
            </a:r>
            <a:endParaRPr lang="vi-VN" sz="4600" b="0" dirty="0">
              <a:solidFill>
                <a:schemeClr val="bg1"/>
              </a:solidFill>
              <a:effectLst/>
              <a:cs typeface="Times New Roman" pitchFamily="18" charset="0"/>
            </a:endParaRPr>
          </a:p>
        </p:txBody>
      </p:sp>
    </p:spTree>
    <p:extLst>
      <p:ext uri="{BB962C8B-B14F-4D97-AF65-F5344CB8AC3E}">
        <p14:creationId xmlns:p14="http://schemas.microsoft.com/office/powerpoint/2010/main" val="34396752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000" b="0" u="sng" dirty="0" err="1" smtClean="0">
                <a:solidFill>
                  <a:srgbClr val="FFFF00"/>
                </a:solidFill>
                <a:effectLst/>
                <a:cs typeface="Times New Roman" pitchFamily="18" charset="0"/>
              </a:rPr>
              <a:t>Đk</a:t>
            </a:r>
            <a:r>
              <a:rPr lang="en-US" sz="5000" b="0" u="sng" dirty="0">
                <a:solidFill>
                  <a:srgbClr val="FFFF00"/>
                </a:solidFill>
                <a:effectLst/>
                <a:cs typeface="Times New Roman" pitchFamily="18" charset="0"/>
              </a:rPr>
              <a:t>:</a:t>
            </a:r>
            <a:r>
              <a:rPr lang="en-US" sz="5000" b="0" dirty="0">
                <a:solidFill>
                  <a:schemeClr val="bg1"/>
                </a:solidFill>
                <a:effectLst/>
                <a:cs typeface="Times New Roman" pitchFamily="18" charset="0"/>
              </a:rPr>
              <a:t> </a:t>
            </a:r>
            <a:r>
              <a:rPr lang="vi-VN" sz="5000" dirty="0">
                <a:solidFill>
                  <a:schemeClr val="bg1"/>
                </a:solidFill>
                <a:cs typeface="Times New Roman" pitchFamily="18" charset="0"/>
              </a:rPr>
              <a:t>Đôi tay con giơ cao này đây tấm bánh trắng tinh với ly rượu thắm ân tình. Hương kinh dâng nguyện cầu xin cho tình con dâng hiến đẹp như hylễ nhiệm màu.</a:t>
            </a:r>
          </a:p>
        </p:txBody>
      </p:sp>
    </p:spTree>
    <p:extLst>
      <p:ext uri="{BB962C8B-B14F-4D97-AF65-F5344CB8AC3E}">
        <p14:creationId xmlns:p14="http://schemas.microsoft.com/office/powerpoint/2010/main" val="33777695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600" b="0" u="sng" dirty="0">
                <a:solidFill>
                  <a:srgbClr val="FFFF00"/>
                </a:solidFill>
                <a:effectLst/>
                <a:cs typeface="Times New Roman" pitchFamily="18" charset="0"/>
              </a:rPr>
              <a:t>Tk2:</a:t>
            </a:r>
            <a:r>
              <a:rPr lang="en-US" sz="4600" b="0" dirty="0">
                <a:solidFill>
                  <a:schemeClr val="bg1"/>
                </a:solidFill>
                <a:effectLst/>
                <a:cs typeface="Times New Roman" pitchFamily="18" charset="0"/>
              </a:rPr>
              <a:t> </a:t>
            </a:r>
            <a:r>
              <a:rPr lang="vi-VN" sz="4600" dirty="0">
                <a:solidFill>
                  <a:schemeClr val="bg1"/>
                </a:solidFill>
                <a:cs typeface="Times New Roman" pitchFamily="18" charset="0"/>
              </a:rPr>
              <a:t>Bao mong chờ tương lai Chúa ơi! (con kính dâng lên Ngài). Bao hy vọng con tim Chúa ơi! (con kính dâng lên Ngài). Ước nguyện đời con ra đi loan báo niềm vui. Ước nguyện đời con tin yêu trao đến muôn người.</a:t>
            </a:r>
          </a:p>
        </p:txBody>
      </p:sp>
    </p:spTree>
    <p:extLst>
      <p:ext uri="{BB962C8B-B14F-4D97-AF65-F5344CB8AC3E}">
        <p14:creationId xmlns:p14="http://schemas.microsoft.com/office/powerpoint/2010/main" val="39133657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000" b="0" u="sng" dirty="0" err="1" smtClean="0">
                <a:solidFill>
                  <a:srgbClr val="FFFF00"/>
                </a:solidFill>
                <a:effectLst/>
                <a:cs typeface="Times New Roman" pitchFamily="18" charset="0"/>
              </a:rPr>
              <a:t>Đk</a:t>
            </a:r>
            <a:r>
              <a:rPr lang="en-US" sz="5000" b="0" u="sng" dirty="0">
                <a:solidFill>
                  <a:srgbClr val="FFFF00"/>
                </a:solidFill>
                <a:effectLst/>
                <a:cs typeface="Times New Roman" pitchFamily="18" charset="0"/>
              </a:rPr>
              <a:t>:</a:t>
            </a:r>
            <a:r>
              <a:rPr lang="en-US" sz="5000" b="0" dirty="0">
                <a:solidFill>
                  <a:schemeClr val="bg1"/>
                </a:solidFill>
                <a:effectLst/>
                <a:cs typeface="Times New Roman" pitchFamily="18" charset="0"/>
              </a:rPr>
              <a:t> </a:t>
            </a:r>
            <a:r>
              <a:rPr lang="vi-VN" sz="5000" dirty="0">
                <a:solidFill>
                  <a:schemeClr val="bg1"/>
                </a:solidFill>
                <a:cs typeface="Times New Roman" pitchFamily="18" charset="0"/>
              </a:rPr>
              <a:t>Đôi tay con giơ cao này đây tấm bánh trắng tinh với ly rượu thắm ân tình. Hương kinh dâng nguyện cầu xin cho tình con dâng hiến đẹp như hylễ nhiệm màu.</a:t>
            </a:r>
          </a:p>
        </p:txBody>
      </p:sp>
    </p:spTree>
    <p:extLst>
      <p:ext uri="{BB962C8B-B14F-4D97-AF65-F5344CB8AC3E}">
        <p14:creationId xmlns:p14="http://schemas.microsoft.com/office/powerpoint/2010/main" val="33777695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Dâng</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8000" b="0" dirty="0" err="1" smtClean="0">
                <a:solidFill>
                  <a:srgbClr val="FFFF00"/>
                </a:solidFill>
                <a:effectLst/>
                <a:latin typeface="+mj-lt"/>
                <a:cs typeface="Times New Roman" pitchFamily="18" charset="0"/>
              </a:rPr>
              <a:t>Lễ</a:t>
            </a:r>
            <a:r>
              <a:rPr lang="en-US" sz="8000" b="0" dirty="0" smtClean="0">
                <a:solidFill>
                  <a:srgbClr val="FFFF00"/>
                </a:solidFill>
                <a:effectLst/>
                <a:latin typeface="+mj-lt"/>
                <a:cs typeface="Times New Roman" pitchFamily="18" charset="0"/>
              </a:rPr>
              <a:t> </a:t>
            </a:r>
            <a:r>
              <a:rPr lang="en-US" sz="8000" b="0" dirty="0" err="1" smtClean="0">
                <a:solidFill>
                  <a:srgbClr val="FFFF00"/>
                </a:solidFill>
                <a:effectLst/>
                <a:latin typeface="+mj-lt"/>
                <a:cs typeface="Times New Roman" pitchFamily="18" charset="0"/>
              </a:rPr>
              <a:t>Vật</a:t>
            </a:r>
            <a:r>
              <a:rPr lang="en-US" sz="8000" b="0" dirty="0" smtClean="0">
                <a:solidFill>
                  <a:srgbClr val="FFFF00"/>
                </a:solidFill>
                <a:effectLst/>
                <a:latin typeface="+mj-lt"/>
                <a:cs typeface="Times New Roman" pitchFamily="18" charset="0"/>
              </a:rPr>
              <a:t> </a:t>
            </a:r>
            <a:r>
              <a:rPr lang="en-US" sz="8000" b="0" dirty="0" err="1" smtClean="0">
                <a:solidFill>
                  <a:srgbClr val="FFFF00"/>
                </a:solidFill>
                <a:effectLst/>
                <a:latin typeface="+mj-lt"/>
                <a:cs typeface="Times New Roman" pitchFamily="18" charset="0"/>
              </a:rPr>
              <a:t>Giao</a:t>
            </a:r>
            <a:r>
              <a:rPr lang="en-US" sz="8000" b="0" dirty="0" smtClean="0">
                <a:solidFill>
                  <a:srgbClr val="FFFF00"/>
                </a:solidFill>
                <a:effectLst/>
                <a:latin typeface="+mj-lt"/>
                <a:cs typeface="Times New Roman" pitchFamily="18" charset="0"/>
              </a:rPr>
              <a:t> </a:t>
            </a:r>
            <a:r>
              <a:rPr lang="en-US" sz="8000" b="0" dirty="0" err="1" smtClean="0">
                <a:solidFill>
                  <a:srgbClr val="FFFF00"/>
                </a:solidFill>
                <a:effectLst/>
                <a:latin typeface="+mj-lt"/>
                <a:cs typeface="Times New Roman" pitchFamily="18" charset="0"/>
              </a:rPr>
              <a:t>Hòa</a:t>
            </a:r>
            <a:r>
              <a:rPr lang="en-US" sz="8000" b="0" dirty="0" smtClean="0">
                <a:solidFill>
                  <a:srgbClr val="FFFF00"/>
                </a:solidFill>
                <a:effectLst/>
                <a:latin typeface="+mj-lt"/>
                <a:cs typeface="Times New Roman" pitchFamily="18" charset="0"/>
              </a:rPr>
              <a:t/>
            </a:r>
            <a:br>
              <a:rPr lang="en-US" sz="8000" b="0" dirty="0" smtClean="0">
                <a:solidFill>
                  <a:srgbClr val="FFFF00"/>
                </a:solidFill>
                <a:effectLst/>
                <a:latin typeface="+mj-lt"/>
                <a:cs typeface="Times New Roman" pitchFamily="18" charset="0"/>
              </a:rPr>
            </a:br>
            <a:r>
              <a:rPr lang="en-US" sz="4800" b="0" dirty="0" err="1" smtClean="0">
                <a:solidFill>
                  <a:srgbClr val="FFFF00"/>
                </a:solidFill>
                <a:effectLst/>
                <a:latin typeface="+mj-lt"/>
                <a:cs typeface="Times New Roman" pitchFamily="18" charset="0"/>
              </a:rPr>
              <a:t>Nguyên</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Kha</a:t>
            </a:r>
            <a:endParaRPr lang="vi-VN" sz="48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5991410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0"/>
          </a:xfrm>
        </p:spPr>
        <p:txBody>
          <a:bodyPr>
            <a:noAutofit/>
          </a:bodyPr>
          <a:lstStyle/>
          <a:p>
            <a:pPr algn="just"/>
            <a:r>
              <a:rPr lang="en-US" sz="6000" b="0" u="sng" dirty="0">
                <a:solidFill>
                  <a:srgbClr val="FFFF00"/>
                </a:solidFill>
                <a:effectLst/>
                <a:cs typeface="Times New Roman" pitchFamily="18" charset="0"/>
              </a:rPr>
              <a:t>Tk1:</a:t>
            </a:r>
            <a:r>
              <a:rPr lang="en-US" sz="6000" b="0" dirty="0">
                <a:solidFill>
                  <a:schemeClr val="bg1"/>
                </a:solidFill>
                <a:effectLst/>
                <a:cs typeface="Times New Roman" pitchFamily="18" charset="0"/>
              </a:rPr>
              <a:t> </a:t>
            </a:r>
            <a:r>
              <a:rPr lang="vi-VN" sz="6000" b="0" dirty="0">
                <a:solidFill>
                  <a:schemeClr val="bg1"/>
                </a:solidFill>
                <a:effectLst/>
                <a:cs typeface="Times New Roman" pitchFamily="18" charset="0"/>
              </a:rPr>
              <a:t>Kính tiến lên Cha nhân từ trọn niềm vui bao ước mơ. </a:t>
            </a:r>
            <a:r>
              <a:rPr lang="en-US" sz="6000" dirty="0">
                <a:solidFill>
                  <a:schemeClr val="bg1"/>
                </a:solidFill>
                <a:cs typeface="Times New Roman" pitchFamily="18" charset="0"/>
              </a:rPr>
              <a:t>Đ</a:t>
            </a:r>
            <a:r>
              <a:rPr lang="vi-VN" sz="6000" b="0" dirty="0" smtClean="0">
                <a:solidFill>
                  <a:schemeClr val="bg1"/>
                </a:solidFill>
                <a:effectLst/>
                <a:cs typeface="Times New Roman" pitchFamily="18" charset="0"/>
              </a:rPr>
              <a:t>ây </a:t>
            </a:r>
            <a:r>
              <a:rPr lang="vi-VN" sz="6000" b="0" dirty="0">
                <a:solidFill>
                  <a:schemeClr val="bg1"/>
                </a:solidFill>
                <a:effectLst/>
                <a:cs typeface="Times New Roman" pitchFamily="18" charset="0"/>
              </a:rPr>
              <a:t>lễ hy sinh toàn thiêu, đẹp như lễ dâng ban chiều.</a:t>
            </a:r>
          </a:p>
        </p:txBody>
      </p:sp>
    </p:spTree>
    <p:extLst>
      <p:ext uri="{BB962C8B-B14F-4D97-AF65-F5344CB8AC3E}">
        <p14:creationId xmlns:p14="http://schemas.microsoft.com/office/powerpoint/2010/main" val="18548295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600" b="0" u="sng" dirty="0" err="1" smtClean="0">
                <a:solidFill>
                  <a:srgbClr val="FFFF00"/>
                </a:solidFill>
                <a:effectLst/>
                <a:latin typeface="+mj-lt"/>
                <a:cs typeface="Times New Roman" pitchFamily="18" charset="0"/>
              </a:rPr>
              <a:t>Đk</a:t>
            </a:r>
            <a:r>
              <a:rPr lang="en-US" sz="5600" b="0" u="sng" dirty="0">
                <a:solidFill>
                  <a:srgbClr val="FFFF00"/>
                </a:solidFill>
                <a:effectLst/>
                <a:latin typeface="+mj-lt"/>
                <a:cs typeface="Times New Roman" pitchFamily="18" charset="0"/>
              </a:rPr>
              <a:t>:</a:t>
            </a:r>
            <a:r>
              <a:rPr lang="en-US" sz="5600" b="0" dirty="0">
                <a:solidFill>
                  <a:schemeClr val="bg1"/>
                </a:solidFill>
                <a:effectLst/>
                <a:latin typeface="+mj-lt"/>
                <a:cs typeface="Times New Roman" pitchFamily="18" charset="0"/>
              </a:rPr>
              <a:t> </a:t>
            </a:r>
            <a:r>
              <a:rPr lang="vi-VN" sz="5600" b="0" dirty="0">
                <a:solidFill>
                  <a:schemeClr val="bg1"/>
                </a:solidFill>
                <a:effectLst/>
                <a:latin typeface="+mj-lt"/>
                <a:cs typeface="Times New Roman" pitchFamily="18" charset="0"/>
              </a:rPr>
              <a:t>Này lễ vật giao hòa, này lễ vật vô giá đoàn con dâng Chúa từ nhân. Này lễ vật toàn thiêu tha thiết con nguyện cầu xin Thiên Chúa thứ tha lỗi lầm.</a:t>
            </a:r>
          </a:p>
        </p:txBody>
      </p:sp>
    </p:spTree>
    <p:extLst>
      <p:ext uri="{BB962C8B-B14F-4D97-AF65-F5344CB8AC3E}">
        <p14:creationId xmlns:p14="http://schemas.microsoft.com/office/powerpoint/2010/main" val="179881938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0" u="sng" dirty="0">
                <a:solidFill>
                  <a:srgbClr val="FFFF00"/>
                </a:solidFill>
                <a:effectLst/>
                <a:latin typeface="+mj-lt"/>
                <a:cs typeface="Times New Roman" pitchFamily="18" charset="0"/>
              </a:rPr>
              <a:t>Tk2:</a:t>
            </a:r>
            <a:r>
              <a:rPr lang="en-US" sz="6000" b="0" dirty="0">
                <a:solidFill>
                  <a:schemeClr val="bg1"/>
                </a:solidFill>
                <a:effectLst/>
                <a:latin typeface="+mj-lt"/>
                <a:cs typeface="Times New Roman" pitchFamily="18" charset="0"/>
              </a:rPr>
              <a:t> </a:t>
            </a:r>
            <a:r>
              <a:rPr lang="vi-VN" sz="6000" b="0" dirty="0">
                <a:solidFill>
                  <a:schemeClr val="bg1"/>
                </a:solidFill>
                <a:effectLst/>
                <a:latin typeface="+mj-lt"/>
                <a:cs typeface="Times New Roman" pitchFamily="18" charset="0"/>
              </a:rPr>
              <a:t>Tiếng hát dâng lên cao vời tựa làn trầm hương ngát bay. Nước mắt tuôn rơi tràn mi nguyện nâng đỡ con đêm ngày.</a:t>
            </a:r>
          </a:p>
        </p:txBody>
      </p:sp>
    </p:spTree>
    <p:extLst>
      <p:ext uri="{BB962C8B-B14F-4D97-AF65-F5344CB8AC3E}">
        <p14:creationId xmlns:p14="http://schemas.microsoft.com/office/powerpoint/2010/main" val="2292591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178787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600" b="0" u="sng" dirty="0" err="1" smtClean="0">
                <a:solidFill>
                  <a:srgbClr val="FFFF00"/>
                </a:solidFill>
                <a:effectLst/>
                <a:latin typeface="+mj-lt"/>
                <a:cs typeface="Times New Roman" pitchFamily="18" charset="0"/>
              </a:rPr>
              <a:t>Đk</a:t>
            </a:r>
            <a:r>
              <a:rPr lang="en-US" sz="5600" b="0" u="sng" dirty="0">
                <a:solidFill>
                  <a:srgbClr val="FFFF00"/>
                </a:solidFill>
                <a:effectLst/>
                <a:latin typeface="+mj-lt"/>
                <a:cs typeface="Times New Roman" pitchFamily="18" charset="0"/>
              </a:rPr>
              <a:t>:</a:t>
            </a:r>
            <a:r>
              <a:rPr lang="en-US" sz="5600" b="0" dirty="0">
                <a:solidFill>
                  <a:schemeClr val="bg1"/>
                </a:solidFill>
                <a:effectLst/>
                <a:latin typeface="+mj-lt"/>
                <a:cs typeface="Times New Roman" pitchFamily="18" charset="0"/>
              </a:rPr>
              <a:t> </a:t>
            </a:r>
            <a:r>
              <a:rPr lang="vi-VN" sz="5600" b="0" dirty="0">
                <a:solidFill>
                  <a:schemeClr val="bg1"/>
                </a:solidFill>
                <a:effectLst/>
                <a:latin typeface="+mj-lt"/>
                <a:cs typeface="Times New Roman" pitchFamily="18" charset="0"/>
              </a:rPr>
              <a:t>Này lễ vật giao hòa, này lễ vật vô giá đoàn con dâng Chúa từ nhân. Này lễ vật toàn thiêu tha thiết con nguyện cầu xin Thiên Chúa thứ tha lỗi lầm.</a:t>
            </a:r>
          </a:p>
        </p:txBody>
      </p:sp>
    </p:spTree>
    <p:extLst>
      <p:ext uri="{BB962C8B-B14F-4D97-AF65-F5344CB8AC3E}">
        <p14:creationId xmlns:p14="http://schemas.microsoft.com/office/powerpoint/2010/main" val="384657005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753258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latin typeface="+mj-lt"/>
                <a:cs typeface="Times New Roman" pitchFamily="18" charset="0"/>
              </a:rPr>
              <a:t>Ca </a:t>
            </a:r>
            <a:r>
              <a:rPr lang="en-US" sz="5400" b="0" dirty="0" err="1">
                <a:solidFill>
                  <a:srgbClr val="FFFF00"/>
                </a:solidFill>
                <a:effectLst/>
                <a:latin typeface="+mj-lt"/>
                <a:cs typeface="Times New Roman" pitchFamily="18" charset="0"/>
              </a:rPr>
              <a:t>Nguyện</a:t>
            </a:r>
            <a:r>
              <a:rPr lang="en-US" sz="5400" b="0" dirty="0">
                <a:solidFill>
                  <a:srgbClr val="FFFF00"/>
                </a:solidFill>
                <a:effectLst/>
                <a:latin typeface="+mj-lt"/>
                <a:cs typeface="Times New Roman" pitchFamily="18" charset="0"/>
              </a:rPr>
              <a:t> </a:t>
            </a:r>
            <a:r>
              <a:rPr lang="en-US" sz="5400" b="0" dirty="0" err="1">
                <a:solidFill>
                  <a:srgbClr val="FFFF00"/>
                </a:solidFill>
                <a:effectLst/>
                <a:latin typeface="+mj-lt"/>
                <a:cs typeface="Times New Roman" pitchFamily="18" charset="0"/>
              </a:rPr>
              <a:t>Hiệp</a:t>
            </a:r>
            <a:r>
              <a:rPr lang="en-US" sz="5400" b="0" dirty="0">
                <a:solidFill>
                  <a:srgbClr val="FFFF00"/>
                </a:solidFill>
                <a:effectLst/>
                <a:latin typeface="+mj-lt"/>
                <a:cs typeface="Times New Roman" pitchFamily="18" charset="0"/>
              </a:rPr>
              <a:t> </a:t>
            </a:r>
            <a:r>
              <a:rPr lang="en-US" sz="5400" b="0" dirty="0" err="1">
                <a:solidFill>
                  <a:srgbClr val="FFFF00"/>
                </a:solidFill>
                <a:effectLst/>
                <a:latin typeface="+mj-lt"/>
                <a:cs typeface="Times New Roman" pitchFamily="18" charset="0"/>
              </a:rPr>
              <a:t>Lễ</a:t>
            </a:r>
            <a:r>
              <a:rPr lang="en-US" sz="5400" b="0" dirty="0">
                <a:solidFill>
                  <a:srgbClr val="FFFF00"/>
                </a:solidFill>
                <a:effectLst/>
                <a:latin typeface="+mj-lt"/>
                <a:cs typeface="Times New Roman" pitchFamily="18" charset="0"/>
              </a:rPr>
              <a:t/>
            </a:r>
            <a:br>
              <a:rPr lang="en-US" sz="5400" b="0" dirty="0">
                <a:solidFill>
                  <a:srgbClr val="FFFF00"/>
                </a:solidFill>
                <a:effectLst/>
                <a:latin typeface="+mj-lt"/>
                <a:cs typeface="Times New Roman" pitchFamily="18" charset="0"/>
              </a:rPr>
            </a:br>
            <a:r>
              <a:rPr lang="vi-VN" sz="4800" dirty="0">
                <a:solidFill>
                  <a:srgbClr val="FFFF00"/>
                </a:solidFill>
                <a:cs typeface="Times New Roman" pitchFamily="18" charset="0"/>
              </a:rPr>
              <a:t>AI MUỐN THEO TA (Lc. 14)</a:t>
            </a:r>
            <a:br>
              <a:rPr lang="vi-VN" sz="4800" dirty="0">
                <a:solidFill>
                  <a:srgbClr val="FFFF00"/>
                </a:solidFill>
                <a:cs typeface="Times New Roman" pitchFamily="18" charset="0"/>
              </a:rPr>
            </a:br>
            <a:r>
              <a:rPr lang="vi-VN" sz="4000" i="1" dirty="0">
                <a:solidFill>
                  <a:schemeClr val="bg1"/>
                </a:solidFill>
                <a:cs typeface="Times New Roman" pitchFamily="18" charset="0"/>
              </a:rPr>
              <a:t>Lm. Nguyễn Hùng Cường &amp; Viễn Xứ</a:t>
            </a:r>
            <a:endParaRPr lang="vi-VN" sz="1800" b="0" i="1" dirty="0">
              <a:solidFill>
                <a:schemeClr val="bg1"/>
              </a:solidFill>
              <a:effectLst/>
              <a:cs typeface="Times New Roman" pitchFamily="18" charset="0"/>
            </a:endParaRPr>
          </a:p>
        </p:txBody>
      </p:sp>
    </p:spTree>
    <p:extLst>
      <p:ext uri="{BB962C8B-B14F-4D97-AF65-F5344CB8AC3E}">
        <p14:creationId xmlns:p14="http://schemas.microsoft.com/office/powerpoint/2010/main" val="123540876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0189"/>
            <a:ext cx="9144000" cy="4330929"/>
          </a:xfrm>
          <a:prstGeom prst="rect">
            <a:avLst/>
          </a:prstGeom>
        </p:spPr>
        <p:txBody>
          <a:bodyPr wrap="square" anchor="ctr" anchorCtr="0">
            <a:spAutoFit/>
          </a:bodyPr>
          <a:lstStyle/>
          <a:p>
            <a:pPr algn="just">
              <a:lnSpc>
                <a:spcPct val="120000"/>
              </a:lnSpc>
            </a:pPr>
            <a:r>
              <a:rPr lang="en-US" sz="4700" u="sng" dirty="0" smtClean="0">
                <a:solidFill>
                  <a:srgbClr val="FFFF00"/>
                </a:solidFill>
                <a:effectLst>
                  <a:outerShdw blurRad="38100" dist="38100" dir="2700000" algn="tl">
                    <a:srgbClr val="000000">
                      <a:alpha val="43137"/>
                    </a:srgbClr>
                  </a:outerShdw>
                </a:effectLst>
                <a:cs typeface="Times New Roman" panose="02020603050405020304" pitchFamily="18" charset="0"/>
              </a:rPr>
              <a:t>Tk1</a:t>
            </a:r>
            <a:r>
              <a:rPr lang="en-US" sz="4700"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4700"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vi-VN" sz="4700" dirty="0">
                <a:solidFill>
                  <a:prstClr val="white"/>
                </a:solidFill>
                <a:latin typeface="+mj-lt"/>
                <a:cs typeface="Times New Roman" panose="02020603050405020304" pitchFamily="18" charset="0"/>
              </a:rPr>
              <a:t>Ai muốn theo trở thành môn đệ của Ta. Hãy bỏ cha mẹ vợ con và cả mạng sống. Ai muốn theo Ta hãy vác thập giá của mình. Hãy vác theo Ta trở nên môn đệ của Ta.</a:t>
            </a:r>
          </a:p>
        </p:txBody>
      </p:sp>
    </p:spTree>
    <p:extLst>
      <p:ext uri="{BB962C8B-B14F-4D97-AF65-F5344CB8AC3E}">
        <p14:creationId xmlns:p14="http://schemas.microsoft.com/office/powerpoint/2010/main" val="11117734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229"/>
            <a:ext cx="9144000" cy="5090176"/>
          </a:xfrm>
          <a:prstGeom prst="rect">
            <a:avLst/>
          </a:prstGeom>
        </p:spPr>
        <p:txBody>
          <a:bodyPr wrap="square" anchor="ctr" anchorCtr="0">
            <a:spAutoFit/>
          </a:bodyPr>
          <a:lstStyle/>
          <a:p>
            <a:pPr algn="just">
              <a:lnSpc>
                <a:spcPct val="120000"/>
              </a:lnSpc>
            </a:pPr>
            <a:r>
              <a:rPr lang="en-US" sz="4600" u="sng" dirty="0" err="1">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4600"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4600"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vi-VN" sz="4600" dirty="0">
                <a:solidFill>
                  <a:prstClr val="white"/>
                </a:solidFill>
                <a:latin typeface="+mj-lt"/>
                <a:cs typeface="Times New Roman" panose="02020603050405020304" pitchFamily="18" charset="0"/>
              </a:rPr>
              <a:t>Nguyện xin Chúa dẫu muôn thử thách gian nan. Đường thập giá trổ sinh hoa trái thơm ngọt. Nguyện yêu Chúa trái tim bừng lên lửa mến. Nguyện son sắt tín trung một mình Ngài thôi.</a:t>
            </a:r>
            <a:endParaRPr lang="en-US" sz="4600" dirty="0">
              <a:solidFill>
                <a:prstClr val="white"/>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9631664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8086"/>
            <a:ext cx="9144000" cy="5307479"/>
          </a:xfrm>
          <a:prstGeom prst="rect">
            <a:avLst/>
          </a:prstGeom>
        </p:spPr>
        <p:txBody>
          <a:bodyPr wrap="square" anchor="ctr" anchorCtr="0">
            <a:spAutoFit/>
          </a:bodyPr>
          <a:lstStyle/>
          <a:p>
            <a:pPr algn="just">
              <a:lnSpc>
                <a:spcPct val="120000"/>
              </a:lnSpc>
            </a:pPr>
            <a:r>
              <a:rPr lang="en-US" sz="4700" u="sng" dirty="0" smtClean="0">
                <a:solidFill>
                  <a:srgbClr val="FFFF00"/>
                </a:solidFill>
                <a:effectLst>
                  <a:outerShdw blurRad="38100" dist="38100" dir="2700000" algn="tl">
                    <a:srgbClr val="000000">
                      <a:alpha val="43137"/>
                    </a:srgbClr>
                  </a:outerShdw>
                </a:effectLst>
                <a:cs typeface="Times New Roman" panose="02020603050405020304" pitchFamily="18" charset="0"/>
              </a:rPr>
              <a:t>Tk2</a:t>
            </a:r>
            <a:r>
              <a:rPr lang="en-US" sz="4700"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4700"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vi-VN" sz="4700" dirty="0">
                <a:solidFill>
                  <a:prstClr val="white"/>
                </a:solidFill>
                <a:latin typeface="+mj-lt"/>
                <a:cs typeface="Times New Roman" panose="02020603050405020304" pitchFamily="18" charset="0"/>
              </a:rPr>
              <a:t>Xin Chúa cho con biết tìm nẻo đường của Chúa. Giúp con trung thành và luôn cậy trông nơi Chúa. Soi lối con đi để con đừng vấp giữa đời. Phó thác tin yêu nguyện bước theo đường Chúa đi.</a:t>
            </a:r>
          </a:p>
        </p:txBody>
      </p:sp>
    </p:spTree>
    <p:extLst>
      <p:ext uri="{BB962C8B-B14F-4D97-AF65-F5344CB8AC3E}">
        <p14:creationId xmlns:p14="http://schemas.microsoft.com/office/powerpoint/2010/main" val="8920155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229"/>
            <a:ext cx="9144000" cy="5090176"/>
          </a:xfrm>
          <a:prstGeom prst="rect">
            <a:avLst/>
          </a:prstGeom>
        </p:spPr>
        <p:txBody>
          <a:bodyPr wrap="square" anchor="ctr" anchorCtr="0">
            <a:spAutoFit/>
          </a:bodyPr>
          <a:lstStyle/>
          <a:p>
            <a:pPr algn="just">
              <a:lnSpc>
                <a:spcPct val="120000"/>
              </a:lnSpc>
            </a:pPr>
            <a:r>
              <a:rPr lang="en-US" sz="4600" u="sng" dirty="0" err="1">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4600"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4600"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vi-VN" sz="4600" dirty="0">
                <a:solidFill>
                  <a:prstClr val="white"/>
                </a:solidFill>
                <a:latin typeface="+mj-lt"/>
                <a:cs typeface="Times New Roman" panose="02020603050405020304" pitchFamily="18" charset="0"/>
              </a:rPr>
              <a:t>Nguyện xin Chúa dẫu muôn thử thách gian nan. Đường thập giá trổ sinh hoa trái thơm ngọt. Nguyện yêu Chúa trái tim bừng lên lửa mến. Nguyện son sắt tín trung một mình Ngài thôi.</a:t>
            </a:r>
            <a:endParaRPr lang="en-US" sz="4600" dirty="0">
              <a:solidFill>
                <a:prstClr val="white"/>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26362677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389"/>
            <a:ext cx="9144000" cy="5198859"/>
          </a:xfrm>
          <a:prstGeom prst="rect">
            <a:avLst/>
          </a:prstGeom>
        </p:spPr>
        <p:txBody>
          <a:bodyPr wrap="square" anchor="ctr" anchorCtr="0">
            <a:spAutoFit/>
          </a:bodyPr>
          <a:lstStyle/>
          <a:p>
            <a:pPr algn="just">
              <a:lnSpc>
                <a:spcPct val="120000"/>
              </a:lnSpc>
            </a:pPr>
            <a:r>
              <a:rPr lang="en-US" sz="4700" u="sng" dirty="0" smtClean="0">
                <a:solidFill>
                  <a:srgbClr val="FFFF00"/>
                </a:solidFill>
                <a:effectLst>
                  <a:outerShdw blurRad="38100" dist="38100" dir="2700000" algn="tl">
                    <a:srgbClr val="000000">
                      <a:alpha val="43137"/>
                    </a:srgbClr>
                  </a:outerShdw>
                </a:effectLst>
                <a:cs typeface="Times New Roman" panose="02020603050405020304" pitchFamily="18" charset="0"/>
              </a:rPr>
              <a:t>Tk3</a:t>
            </a:r>
            <a:r>
              <a:rPr lang="en-US" sz="4700"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4700"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vi-VN" sz="4700" dirty="0">
                <a:solidFill>
                  <a:prstClr val="white"/>
                </a:solidFill>
                <a:latin typeface="+mj-lt"/>
                <a:cs typeface="Times New Roman" panose="02020603050405020304" pitchFamily="18" charset="0"/>
              </a:rPr>
              <a:t>Xin thánh hiến con rửa sạch khỏi mọi tội nhơ. Giúp con vững lòng ngày đêm niệm suy luật Chúa. Thánh giá trên vai nguyện kiên trì bước với Ngài. Xin xót thương con đổ xuống chan hoà thánh ân.</a:t>
            </a:r>
            <a:endParaRPr lang="en-US" sz="4700" dirty="0">
              <a:solidFill>
                <a:prstClr val="white"/>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44282232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229"/>
            <a:ext cx="9144000" cy="5090176"/>
          </a:xfrm>
          <a:prstGeom prst="rect">
            <a:avLst/>
          </a:prstGeom>
        </p:spPr>
        <p:txBody>
          <a:bodyPr wrap="square" anchor="ctr" anchorCtr="0">
            <a:spAutoFit/>
          </a:bodyPr>
          <a:lstStyle/>
          <a:p>
            <a:pPr algn="just">
              <a:lnSpc>
                <a:spcPct val="120000"/>
              </a:lnSpc>
            </a:pPr>
            <a:r>
              <a:rPr lang="en-US" sz="4600" u="sng" dirty="0" err="1">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4600"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4600"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vi-VN" sz="4600" dirty="0">
                <a:solidFill>
                  <a:prstClr val="white"/>
                </a:solidFill>
                <a:latin typeface="+mj-lt"/>
                <a:cs typeface="Times New Roman" panose="02020603050405020304" pitchFamily="18" charset="0"/>
              </a:rPr>
              <a:t>Nguyện xin Chúa dẫu muôn thử thách gian nan. Đường thập giá trổ sinh hoa trái thơm ngọt. Nguyện yêu Chúa trái tim bừng lên lửa mến. Nguyện son sắt tín trung một mình Ngài thôi.</a:t>
            </a:r>
            <a:endParaRPr lang="en-US" sz="4600" dirty="0">
              <a:solidFill>
                <a:prstClr val="white"/>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263626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000" b="0" dirty="0">
                <a:solidFill>
                  <a:srgbClr val="FFFF00"/>
                </a:solidFill>
                <a:effectLst/>
                <a:latin typeface="+mj-lt"/>
                <a:cs typeface="Times New Roman" pitchFamily="18" charset="0"/>
              </a:rPr>
              <a:t>Ca </a:t>
            </a:r>
            <a:r>
              <a:rPr lang="en-US" sz="4000" b="0" dirty="0" err="1">
                <a:solidFill>
                  <a:srgbClr val="FFFF00"/>
                </a:solidFill>
                <a:effectLst/>
                <a:latin typeface="+mj-lt"/>
                <a:cs typeface="Times New Roman" pitchFamily="18" charset="0"/>
              </a:rPr>
              <a:t>Nhập</a:t>
            </a:r>
            <a:r>
              <a:rPr lang="en-US" sz="4000" b="0" dirty="0">
                <a:solidFill>
                  <a:srgbClr val="FFFF00"/>
                </a:solidFill>
                <a:effectLst/>
                <a:latin typeface="+mj-lt"/>
                <a:cs typeface="Times New Roman" pitchFamily="18" charset="0"/>
              </a:rPr>
              <a:t> </a:t>
            </a:r>
            <a:r>
              <a:rPr lang="en-US" sz="4000" b="0" dirty="0" err="1">
                <a:solidFill>
                  <a:srgbClr val="FFFF00"/>
                </a:solidFill>
                <a:effectLst/>
                <a:latin typeface="+mj-lt"/>
                <a:cs typeface="Times New Roman" pitchFamily="18" charset="0"/>
              </a:rPr>
              <a:t>Lễ</a:t>
            </a:r>
            <a:r>
              <a:rPr lang="en-US" sz="4000" b="0" dirty="0">
                <a:solidFill>
                  <a:srgbClr val="FFFF00"/>
                </a:solidFill>
                <a:effectLst/>
                <a:latin typeface="+mj-lt"/>
                <a:cs typeface="Times New Roman" pitchFamily="18" charset="0"/>
              </a:rPr>
              <a:t/>
            </a:r>
            <a:br>
              <a:rPr lang="en-US" sz="4000" b="0" dirty="0">
                <a:solidFill>
                  <a:srgbClr val="FFFF00"/>
                </a:solidFill>
                <a:effectLst/>
                <a:latin typeface="+mj-lt"/>
                <a:cs typeface="Times New Roman" pitchFamily="18" charset="0"/>
              </a:rPr>
            </a:br>
            <a:r>
              <a:rPr lang="vi-VN" sz="6600" dirty="0" smtClean="0">
                <a:solidFill>
                  <a:srgbClr val="FFFF00"/>
                </a:solidFill>
                <a:cs typeface="Times New Roman" pitchFamily="18" charset="0"/>
              </a:rPr>
              <a:t>Khúc Ca Lên Đền</a:t>
            </a:r>
            <a:r>
              <a:rPr lang="vi-VN" sz="6600" dirty="0">
                <a:solidFill>
                  <a:srgbClr val="FFFF00"/>
                </a:solidFill>
                <a:cs typeface="Times New Roman" pitchFamily="18" charset="0"/>
              </a:rPr>
              <a:t/>
            </a:r>
            <a:br>
              <a:rPr lang="vi-VN" sz="6600" dirty="0">
                <a:solidFill>
                  <a:srgbClr val="FFFF00"/>
                </a:solidFill>
                <a:cs typeface="Times New Roman" pitchFamily="18" charset="0"/>
              </a:rPr>
            </a:br>
            <a:r>
              <a:rPr lang="vi-VN" sz="6600" i="1" dirty="0">
                <a:solidFill>
                  <a:schemeClr val="bg1"/>
                </a:solidFill>
                <a:cs typeface="Times New Roman" pitchFamily="18" charset="0"/>
              </a:rPr>
              <a:t>Giang Ân</a:t>
            </a:r>
            <a:endParaRPr lang="vi-VN" sz="4000" b="0" i="1" dirty="0">
              <a:solidFill>
                <a:schemeClr val="bg1"/>
              </a:solidFill>
              <a:effectLst/>
              <a:cs typeface="Times New Roman" pitchFamily="18" charset="0"/>
            </a:endParaRPr>
          </a:p>
        </p:txBody>
      </p:sp>
    </p:spTree>
    <p:extLst>
      <p:ext uri="{BB962C8B-B14F-4D97-AF65-F5344CB8AC3E}">
        <p14:creationId xmlns:p14="http://schemas.microsoft.com/office/powerpoint/2010/main" val="168736831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5915"/>
            <a:ext cx="9144000" cy="5299912"/>
          </a:xfrm>
          <a:prstGeom prst="rect">
            <a:avLst/>
          </a:prstGeom>
        </p:spPr>
        <p:txBody>
          <a:bodyPr wrap="square" anchor="ctr" anchorCtr="0">
            <a:spAutoFit/>
          </a:bodyPr>
          <a:lstStyle/>
          <a:p>
            <a:pPr algn="just">
              <a:lnSpc>
                <a:spcPct val="120000"/>
              </a:lnSpc>
            </a:pPr>
            <a:r>
              <a:rPr lang="en-US" sz="4700" u="sng" dirty="0" smtClean="0">
                <a:solidFill>
                  <a:srgbClr val="FFFF00"/>
                </a:solidFill>
                <a:effectLst>
                  <a:outerShdw blurRad="38100" dist="38100" dir="2700000" algn="tl">
                    <a:srgbClr val="000000">
                      <a:alpha val="43137"/>
                    </a:srgbClr>
                  </a:outerShdw>
                </a:effectLst>
                <a:cs typeface="Times New Roman" panose="02020603050405020304" pitchFamily="18" charset="0"/>
              </a:rPr>
              <a:t>Tk4:</a:t>
            </a:r>
            <a:r>
              <a:rPr lang="en-US" sz="4700" dirty="0" smtClean="0">
                <a:solidFill>
                  <a:srgbClr val="FF0000"/>
                </a:solidFill>
                <a:effectLst>
                  <a:outerShdw blurRad="38100" dist="38100" dir="2700000" algn="tl">
                    <a:srgbClr val="000000">
                      <a:alpha val="43137"/>
                    </a:srgbClr>
                  </a:outerShdw>
                </a:effectLst>
                <a:cs typeface="Times New Roman" panose="02020603050405020304" pitchFamily="18" charset="0"/>
              </a:rPr>
              <a:t> </a:t>
            </a:r>
            <a:r>
              <a:rPr lang="vi-VN" sz="4700" dirty="0">
                <a:solidFill>
                  <a:prstClr val="white"/>
                </a:solidFill>
                <a:latin typeface="+mj-lt"/>
                <a:cs typeface="Times New Roman" panose="02020603050405020304" pitchFamily="18" charset="0"/>
              </a:rPr>
              <a:t>Mỗi bước con đi có Ngài như hình với bóng. Những khi gục Ngài đến dìu con đi tới. Kiên vững không phai tình yêu của Chúa cao vời. Luôn bước bên con tình Chúa ngọt ngào xiết bao.</a:t>
            </a:r>
            <a:endParaRPr lang="en-US" sz="4700" dirty="0">
              <a:solidFill>
                <a:prstClr val="white"/>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84825745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229"/>
            <a:ext cx="9144000" cy="5090176"/>
          </a:xfrm>
          <a:prstGeom prst="rect">
            <a:avLst/>
          </a:prstGeom>
        </p:spPr>
        <p:txBody>
          <a:bodyPr wrap="square" anchor="ctr" anchorCtr="0">
            <a:spAutoFit/>
          </a:bodyPr>
          <a:lstStyle/>
          <a:p>
            <a:pPr algn="just">
              <a:lnSpc>
                <a:spcPct val="120000"/>
              </a:lnSpc>
            </a:pPr>
            <a:r>
              <a:rPr lang="en-US" sz="4600" u="sng" dirty="0" err="1">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4600"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4600"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vi-VN" sz="4600" dirty="0">
                <a:solidFill>
                  <a:prstClr val="white"/>
                </a:solidFill>
                <a:latin typeface="+mj-lt"/>
                <a:cs typeface="Times New Roman" panose="02020603050405020304" pitchFamily="18" charset="0"/>
              </a:rPr>
              <a:t>Nguyện xin Chúa dẫu muôn thử thách gian nan. Đường thập giá trổ sinh hoa trái thơm ngọt. Nguyện yêu Chúa trái tim bừng lên lửa mến. Nguyện son sắt tín trung một mình Ngài thôi.</a:t>
            </a:r>
            <a:endParaRPr lang="en-US" sz="4600" dirty="0">
              <a:solidFill>
                <a:prstClr val="white"/>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26362677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latin typeface="+mj-lt"/>
                <a:cs typeface="Times New Roman" pitchFamily="18" charset="0"/>
              </a:rPr>
              <a:t>Ca </a:t>
            </a:r>
            <a:r>
              <a:rPr lang="en-US" sz="5400" b="0" dirty="0" err="1">
                <a:solidFill>
                  <a:srgbClr val="FFFF00"/>
                </a:solidFill>
                <a:effectLst/>
                <a:latin typeface="+mj-lt"/>
                <a:cs typeface="Times New Roman" pitchFamily="18" charset="0"/>
              </a:rPr>
              <a:t>Nguyện</a:t>
            </a:r>
            <a:r>
              <a:rPr lang="en-US" sz="5400" b="0" dirty="0">
                <a:solidFill>
                  <a:srgbClr val="FFFF00"/>
                </a:solidFill>
                <a:effectLst/>
                <a:latin typeface="+mj-lt"/>
                <a:cs typeface="Times New Roman" pitchFamily="18" charset="0"/>
              </a:rPr>
              <a:t> </a:t>
            </a:r>
            <a:r>
              <a:rPr lang="en-US" sz="5400" b="0" dirty="0" err="1">
                <a:solidFill>
                  <a:srgbClr val="FFFF00"/>
                </a:solidFill>
                <a:effectLst/>
                <a:latin typeface="+mj-lt"/>
                <a:cs typeface="Times New Roman" pitchFamily="18" charset="0"/>
              </a:rPr>
              <a:t>Hiệp</a:t>
            </a:r>
            <a:r>
              <a:rPr lang="en-US" sz="5400" b="0" dirty="0">
                <a:solidFill>
                  <a:srgbClr val="FFFF00"/>
                </a:solidFill>
                <a:effectLst/>
                <a:latin typeface="+mj-lt"/>
                <a:cs typeface="Times New Roman" pitchFamily="18" charset="0"/>
              </a:rPr>
              <a:t> </a:t>
            </a:r>
            <a:r>
              <a:rPr lang="en-US" sz="5400" b="0" dirty="0" err="1">
                <a:solidFill>
                  <a:srgbClr val="FFFF00"/>
                </a:solidFill>
                <a:effectLst/>
                <a:latin typeface="+mj-lt"/>
                <a:cs typeface="Times New Roman" pitchFamily="18" charset="0"/>
              </a:rPr>
              <a:t>Lễ</a:t>
            </a:r>
            <a:r>
              <a:rPr lang="en-US" sz="5400" b="0" dirty="0">
                <a:solidFill>
                  <a:srgbClr val="FFFF00"/>
                </a:solidFill>
                <a:effectLst/>
                <a:latin typeface="+mj-lt"/>
                <a:cs typeface="Times New Roman" pitchFamily="18" charset="0"/>
              </a:rPr>
              <a:t/>
            </a:r>
            <a:br>
              <a:rPr lang="en-US" sz="5400" b="0" dirty="0">
                <a:solidFill>
                  <a:srgbClr val="FFFF00"/>
                </a:solidFill>
                <a:effectLst/>
                <a:latin typeface="+mj-lt"/>
                <a:cs typeface="Times New Roman" pitchFamily="18" charset="0"/>
              </a:rPr>
            </a:br>
            <a:r>
              <a:rPr lang="en-US" sz="7200" b="0" dirty="0" smtClean="0">
                <a:solidFill>
                  <a:srgbClr val="FFFF00"/>
                </a:solidFill>
                <a:effectLst/>
                <a:latin typeface="+mj-lt"/>
                <a:cs typeface="Times New Roman" pitchFamily="18" charset="0"/>
              </a:rPr>
              <a:t>Con </a:t>
            </a:r>
            <a:r>
              <a:rPr lang="en-US" sz="7200" b="0" dirty="0" err="1" smtClean="0">
                <a:solidFill>
                  <a:srgbClr val="FFFF00"/>
                </a:solidFill>
                <a:effectLst/>
                <a:latin typeface="+mj-lt"/>
                <a:cs typeface="Times New Roman" pitchFamily="18" charset="0"/>
              </a:rPr>
              <a:t>Đường</a:t>
            </a:r>
            <a:r>
              <a:rPr lang="en-US" sz="7200" b="0" dirty="0" smtClean="0">
                <a:solidFill>
                  <a:srgbClr val="FFFF00"/>
                </a:solidFill>
                <a:effectLst/>
                <a:latin typeface="+mj-lt"/>
                <a:cs typeface="Times New Roman" pitchFamily="18" charset="0"/>
              </a:rPr>
              <a:t> </a:t>
            </a:r>
            <a:r>
              <a:rPr lang="en-US" sz="7200" b="0" dirty="0" err="1" smtClean="0">
                <a:solidFill>
                  <a:srgbClr val="FFFF00"/>
                </a:solidFill>
                <a:effectLst/>
                <a:latin typeface="+mj-lt"/>
                <a:cs typeface="Times New Roman" pitchFamily="18" charset="0"/>
              </a:rPr>
              <a:t>Từ</a:t>
            </a:r>
            <a:r>
              <a:rPr lang="en-US" sz="7200" b="0" dirty="0" smtClean="0">
                <a:solidFill>
                  <a:srgbClr val="FFFF00"/>
                </a:solidFill>
                <a:effectLst/>
                <a:latin typeface="+mj-lt"/>
                <a:cs typeface="Times New Roman" pitchFamily="18" charset="0"/>
              </a:rPr>
              <a:t> </a:t>
            </a:r>
            <a:r>
              <a:rPr lang="en-US" sz="7200" b="0" dirty="0" err="1" smtClean="0">
                <a:solidFill>
                  <a:srgbClr val="FFFF00"/>
                </a:solidFill>
                <a:effectLst/>
                <a:latin typeface="+mj-lt"/>
                <a:cs typeface="Times New Roman" pitchFamily="18" charset="0"/>
              </a:rPr>
              <a:t>Bỏ</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4000" b="0" i="1" dirty="0" smtClean="0">
                <a:solidFill>
                  <a:schemeClr val="bg1"/>
                </a:solidFill>
                <a:effectLst/>
                <a:latin typeface="+mj-lt"/>
                <a:cs typeface="Times New Roman" pitchFamily="18" charset="0"/>
              </a:rPr>
              <a:t>Lm. La </a:t>
            </a:r>
            <a:r>
              <a:rPr lang="en-US" sz="4000" b="0" i="1" dirty="0" err="1" smtClean="0">
                <a:solidFill>
                  <a:schemeClr val="bg1"/>
                </a:solidFill>
                <a:effectLst/>
                <a:latin typeface="+mj-lt"/>
                <a:cs typeface="Times New Roman" pitchFamily="18" charset="0"/>
              </a:rPr>
              <a:t>Thập</a:t>
            </a:r>
            <a:r>
              <a:rPr lang="en-US" sz="4000" b="0" i="1" dirty="0" smtClean="0">
                <a:solidFill>
                  <a:schemeClr val="bg1"/>
                </a:solidFill>
                <a:effectLst/>
                <a:latin typeface="+mj-lt"/>
                <a:cs typeface="Times New Roman" pitchFamily="18" charset="0"/>
              </a:rPr>
              <a:t> </a:t>
            </a:r>
            <a:r>
              <a:rPr lang="en-US" sz="4000" b="0" i="1" dirty="0" err="1" smtClean="0">
                <a:solidFill>
                  <a:schemeClr val="bg1"/>
                </a:solidFill>
                <a:effectLst/>
                <a:latin typeface="+mj-lt"/>
                <a:cs typeface="Times New Roman" pitchFamily="18" charset="0"/>
              </a:rPr>
              <a:t>Tự</a:t>
            </a:r>
            <a:endParaRPr lang="vi-VN"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504"/>
            <a:ext cx="9144000" cy="5078313"/>
          </a:xfrm>
          <a:prstGeom prst="rect">
            <a:avLst/>
          </a:prstGeom>
        </p:spPr>
        <p:txBody>
          <a:bodyPr wrap="square" anchor="ctr" anchorCtr="0">
            <a:spAutoFit/>
          </a:bodyPr>
          <a:lstStyle/>
          <a:p>
            <a:pPr algn="just">
              <a:lnSpc>
                <a:spcPct val="120000"/>
              </a:lnSpc>
            </a:pPr>
            <a:r>
              <a:rPr lang="en-US" sz="54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Tk1</a:t>
            </a:r>
            <a:r>
              <a:rPr lang="en-US" sz="5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400" dirty="0">
                <a:solidFill>
                  <a:schemeClr val="bg1"/>
                </a:solidFill>
                <a:latin typeface="+mj-lt"/>
                <a:cs typeface="Times New Roman" panose="02020603050405020304" pitchFamily="18" charset="0"/>
              </a:rPr>
              <a:t>Ơn cha nghĩa mẹ sinh thành. Nuôi con khôn lớn đua tranh với đời. Giờ nầy con quá chơi vơi. Ngài thương Ngài bảo ra khơi với Ngài.</a:t>
            </a:r>
            <a:endParaRPr lang="en-US" sz="54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59942524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078313"/>
          </a:xfrm>
          <a:prstGeom prst="rect">
            <a:avLst/>
          </a:prstGeom>
        </p:spPr>
        <p:txBody>
          <a:bodyPr wrap="square" anchor="ctr" anchorCtr="0">
            <a:spAutoFit/>
          </a:bodyPr>
          <a:lstStyle/>
          <a:p>
            <a:pPr algn="just">
              <a:lnSpc>
                <a:spcPct val="120000"/>
              </a:lnSpc>
            </a:pPr>
            <a:r>
              <a:rPr lang="en-US" sz="54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400" dirty="0">
                <a:solidFill>
                  <a:prstClr val="white"/>
                </a:solidFill>
                <a:latin typeface="+mj-lt"/>
                <a:cs typeface="Times New Roman" panose="02020603050405020304" pitchFamily="18" charset="0"/>
              </a:rPr>
              <a:t>Chữ tình chữ hiếu hai vai. Bỏ đi tất cả theo Ngài đi thôi. Thôi đành, thôi đành khúc hát chia phôi. Vác cây thập giá mà đi với Ngài.</a:t>
            </a:r>
            <a:endParaRPr lang="en-US" sz="5400"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77859012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893647"/>
          </a:xfrm>
          <a:prstGeom prst="rect">
            <a:avLst/>
          </a:prstGeom>
        </p:spPr>
        <p:txBody>
          <a:bodyPr wrap="square" anchor="ctr" anchorCtr="0">
            <a:spAutoFit/>
          </a:bodyPr>
          <a:lstStyle/>
          <a:p>
            <a:pPr algn="just">
              <a:lnSpc>
                <a:spcPct val="120000"/>
              </a:lnSpc>
            </a:pPr>
            <a:r>
              <a:rPr lang="en-US" sz="40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0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36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200" dirty="0">
                <a:solidFill>
                  <a:schemeClr val="bg1"/>
                </a:solidFill>
                <a:latin typeface="+mj-lt"/>
                <a:cs typeface="Times New Roman" panose="02020603050405020304" pitchFamily="18" charset="0"/>
              </a:rPr>
              <a:t>Bỏ đi, bỏ đi, bỏ hết, hỡi người! Hành trang chỉ có nụ cười môn sinh. Kitô Cứu Chúa ân tình. Ngài ban, Ngài ban sự sống phúc vinh ngàn đời.</a:t>
            </a:r>
            <a:endParaRPr lang="en-US" sz="52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8313501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504"/>
            <a:ext cx="9144000" cy="5078313"/>
          </a:xfrm>
          <a:prstGeom prst="rect">
            <a:avLst/>
          </a:prstGeom>
        </p:spPr>
        <p:txBody>
          <a:bodyPr wrap="square" anchor="ctr" anchorCtr="0">
            <a:spAutoFit/>
          </a:bodyPr>
          <a:lstStyle/>
          <a:p>
            <a:pPr algn="just">
              <a:lnSpc>
                <a:spcPct val="120000"/>
              </a:lnSpc>
            </a:pPr>
            <a:r>
              <a:rPr lang="en-US" sz="54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Tk2</a:t>
            </a:r>
            <a:r>
              <a:rPr lang="en-US" sz="5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400" dirty="0">
                <a:solidFill>
                  <a:schemeClr val="bg1"/>
                </a:solidFill>
                <a:latin typeface="+mj-lt"/>
                <a:cs typeface="Times New Roman" panose="02020603050405020304" pitchFamily="18" charset="0"/>
              </a:rPr>
              <a:t>Yêu con Chúa đã xuống trần. Yêu con yêu chết treo thân giữa đồi. Tình Ngài con khắc trên môi. Nguyện đi cùng Chúa xa xôi khắp làng.</a:t>
            </a:r>
            <a:endParaRPr lang="en-US" sz="54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5762103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893647"/>
          </a:xfrm>
          <a:prstGeom prst="rect">
            <a:avLst/>
          </a:prstGeom>
        </p:spPr>
        <p:txBody>
          <a:bodyPr wrap="square" anchor="ctr" anchorCtr="0">
            <a:spAutoFit/>
          </a:bodyPr>
          <a:lstStyle/>
          <a:p>
            <a:pPr algn="just">
              <a:lnSpc>
                <a:spcPct val="120000"/>
              </a:lnSpc>
            </a:pP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200" dirty="0">
                <a:solidFill>
                  <a:prstClr val="white"/>
                </a:solidFill>
                <a:latin typeface="+mj-lt"/>
                <a:cs typeface="Times New Roman" panose="02020603050405020304" pitchFamily="18" charset="0"/>
              </a:rPr>
              <a:t>Con đường theo Chúa gian nan. Trải bao vất vả muôn vàn chua cay. Nhưng mà, nhưng mà con vẫn mê say. Vác cây thập giá mà đi với Ngài.</a:t>
            </a:r>
            <a:endParaRPr lang="en-US" sz="5200"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56131466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 y="57150"/>
            <a:ext cx="9144000" cy="4962192"/>
          </a:xfrm>
          <a:prstGeom prst="rect">
            <a:avLst/>
          </a:prstGeom>
        </p:spPr>
        <p:txBody>
          <a:bodyPr wrap="square" anchor="ctr" anchorCtr="0">
            <a:spAutoFit/>
          </a:bodyPr>
          <a:lstStyle/>
          <a:p>
            <a:pPr algn="just">
              <a:lnSpc>
                <a:spcPct val="120000"/>
              </a:lnSpc>
            </a:pPr>
            <a:r>
              <a:rPr lang="en-US" sz="54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5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400" dirty="0">
                <a:solidFill>
                  <a:prstClr val="white"/>
                </a:solidFill>
                <a:latin typeface="+mj-lt"/>
                <a:cs typeface="Times New Roman" panose="02020603050405020304" pitchFamily="18" charset="0"/>
              </a:rPr>
              <a:t>Bỏ đi, bỏ đi, bỏ hết, hỡi người! Hành trang chỉ có nụ cười môn sinh. Kitô Cứu Chúa ân tình. Ngài ban, Ngài ban sự sống phúc vinh ngàn đời.</a:t>
            </a:r>
            <a:endParaRPr lang="en-US" sz="5400"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05034274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9550"/>
            <a:ext cx="9144000" cy="4708981"/>
          </a:xfrm>
          <a:prstGeom prst="rect">
            <a:avLst/>
          </a:prstGeom>
        </p:spPr>
        <p:txBody>
          <a:bodyPr wrap="square" anchor="ctr" anchorCtr="0">
            <a:spAutoFit/>
          </a:bodyPr>
          <a:lstStyle/>
          <a:p>
            <a:pPr algn="just">
              <a:lnSpc>
                <a:spcPct val="120000"/>
              </a:lnSpc>
            </a:pPr>
            <a:r>
              <a:rPr lang="en-US" sz="50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Tk3</a:t>
            </a:r>
            <a:r>
              <a:rPr lang="en-US" sz="50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0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000" dirty="0" smtClean="0">
                <a:solidFill>
                  <a:schemeClr val="bg1"/>
                </a:solidFill>
                <a:latin typeface="+mj-lt"/>
                <a:cs typeface="Times New Roman" panose="02020603050405020304" pitchFamily="18" charset="0"/>
              </a:rPr>
              <a:t>Ai </a:t>
            </a:r>
            <a:r>
              <a:rPr lang="vi-VN" sz="5000" dirty="0">
                <a:solidFill>
                  <a:schemeClr val="bg1"/>
                </a:solidFill>
                <a:latin typeface="+mj-lt"/>
                <a:cs typeface="Times New Roman" panose="02020603050405020304" pitchFamily="18" charset="0"/>
              </a:rPr>
              <a:t>ơi Chúa vẫn thích rằng: Cho con nương náu hoa đăng thắm tình. Một lòng năm tháng trung trinh. Ngài thương Ngài  bảo coi khinh thế trần.</a:t>
            </a:r>
            <a:endParaRPr lang="en-US" sz="50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30149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TotalTime>
  <Words>2747</Words>
  <Application>Microsoft Office PowerPoint</Application>
  <PresentationFormat>On-screen Show (16:9)</PresentationFormat>
  <Paragraphs>158</Paragraphs>
  <Slides>114</Slides>
  <Notes>33</Notes>
  <HiddenSlides>0</HiddenSlides>
  <MMClips>0</MMClips>
  <ScaleCrop>false</ScaleCrop>
  <HeadingPairs>
    <vt:vector size="4" baseType="variant">
      <vt:variant>
        <vt:lpstr>Theme</vt:lpstr>
      </vt:variant>
      <vt:variant>
        <vt:i4>17</vt:i4>
      </vt:variant>
      <vt:variant>
        <vt:lpstr>Slide Titles</vt:lpstr>
      </vt:variant>
      <vt:variant>
        <vt:i4>114</vt:i4>
      </vt:variant>
    </vt:vector>
  </HeadingPairs>
  <TitlesOfParts>
    <vt:vector size="131" baseType="lpstr">
      <vt:lpstr>Office Theme</vt:lpstr>
      <vt:lpstr>5_Office Theme</vt:lpstr>
      <vt:lpstr>6_Office Theme</vt:lpstr>
      <vt:lpstr>7_Office Theme</vt:lpstr>
      <vt:lpstr>2_Office Theme</vt:lpstr>
      <vt:lpstr>8_Office Theme</vt:lpstr>
      <vt:lpstr>3_Office Theme</vt:lpstr>
      <vt:lpstr>4_Office Theme</vt:lpstr>
      <vt:lpstr>9_Office Theme</vt:lpstr>
      <vt:lpstr>10_Office Theme</vt:lpstr>
      <vt:lpstr>1_Office Theme</vt:lpstr>
      <vt:lpstr>11_Office Theme</vt:lpstr>
      <vt:lpstr>12_Office Theme</vt:lpstr>
      <vt:lpstr>36_Default Design</vt:lpstr>
      <vt:lpstr>37_Default Design</vt:lpstr>
      <vt:lpstr>13_Office Theme</vt:lpstr>
      <vt:lpstr>14_Office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Khúc Ca Lên Đền Giang Ân</vt:lpstr>
      <vt:lpstr>Đk: Trần gian hôm nay dâng lên tiếng ca dịu dàng, hòa với cung đàn nhịp nhàng đoàn con dâng tiến. Cùng muôn Thiên Sứ ca vang Thiên Chúa vinh quang. Chung tiếng hân hoan rộn ràng khúc ca lên đền.</vt:lpstr>
      <vt:lpstr>Tk1: Tôn vinh Thiên Chúa muôn đời, ngàn lời tri ân cảm mến. Dâng lên tình con thiết tha, Chúa thương dắt dìu đường đời con luôn vững tin.</vt:lpstr>
      <vt:lpstr>Tk2:  Ơn thiêng ban xuống vơi đầy, từng ngày tim con rạng rỡ. Dâng lên tình con bé thơ, mãi luôn mong chờ cậy nhờ ơn thiêng Chúa thôi.</vt:lpstr>
      <vt:lpstr>Tk3:  Ơn Cha ban xuống chan hòa, mặn mà con dâng tình mến. Bao nhiêu hồng ân chứa chan, mãi luôn tuôn tràn từng ngày qua muôn tháng năm.</vt:lpstr>
      <vt:lpstr>PowerPoint Presentation</vt:lpstr>
      <vt:lpstr>Ca Nhập Lễ Về Đây Hỡi Người Lan Thanh</vt:lpstr>
      <vt:lpstr>Đk:  Về đây hỡi người về đây, ta tiến vào cung điện Thiên Chúa. Về đây hỡi người về đây ta tiến vào nơi Thánh Vua Trời. </vt:lpstr>
      <vt:lpstr>***:  Về đây hỡi người về đây, ta cất lời ca ngợi Thiên Chúa. Về đây hỡi người về đây, ta chúc tụng Danh Chúa muôn đời.</vt:lpstr>
      <vt:lpstr>Tk1: Đây cung điện Thiên Chúa ôi nguy nga diễm lệ, ta dừng chân đứng ngắm mà lòng thấy say mê. Ta rủ nhau đi về, về cung điện Chúa Trời. Dâng lời ca tiếng hát Thiên Chúa là nguồn vui.</vt:lpstr>
      <vt:lpstr>Đk:  Về đây hỡi người về đây, ta tiến vào cung điện Thiên Chúa. Về đây hỡi người về đây ta tiến vào nơi Thánh Vua Trời. </vt:lpstr>
      <vt:lpstr>***:  Về đây hỡi người về đây, ta cất lời ca ngợi Thiên Chúa. Về đây hỡi người về đây, ta chúc tụng Danh Chúa muôn đời.</vt:lpstr>
      <vt:lpstr>Tk2:   Tôi vô cùng sung sướng khi nghe ai nói rằng: Đi về cung thánh Chúa, về Nhà Chúa muôn dân. Ta rủ nhau đi về, về ngắm Nhan Thánh Người, xin Người cho ta sống luôn vững một niềm tin.</vt:lpstr>
      <vt:lpstr>Đk:  Về đây hỡi người về đây, ta tiến vào cung điện Thiên Chúa. Về đây hỡi người về đây ta tiến vào nơi Thánh Vua Trời. </vt:lpstr>
      <vt:lpstr>***:  Về đây hỡi người về đây, ta cất lời ca ngợi Thiên Chúa. Về đây hỡi người về đây, ta chúc tụng Danh Chúa muôn đời.</vt:lpstr>
      <vt:lpstr>PowerPoint Presentation</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Đk: Lạy Chúa qua bao thế hệ, Ngài vẫn là nơi ẩn náu của chúng con.</vt:lpstr>
      <vt:lpstr>Tk1: Đây Thiên Chúa truyền con người trở về: Trở về cùng bụi cát mau phàm nhân ơi. Ngàn năm nào khác một ngày mới qua, tựa canh tàn đêm vắng.</vt:lpstr>
      <vt:lpstr>Đk: Lạy Chúa qua bao thế hệ, Ngài vẫn là nơi ẩn náu của chúng con.</vt:lpstr>
      <vt:lpstr>Tk2: Tan như giấc mộng khi Ngài cuộn đi, tựa cỏ ngoài đồng mới trổ mọc ban mai. Bình minh vừa mới vươn dậy nở hoa, hoàng hôn vội khô héo.</vt:lpstr>
      <vt:lpstr>Đk: Lạy Chúa qua bao thế hệ, Ngài vẫn là nơi ẩn náu của chúng con.</vt:lpstr>
      <vt:lpstr>Tk3: Ôi Thiên Chúa đợi bao giờ trở lại, mà chạnh lòng nhìn đến thương bầy tôi đây. Và răn dạy tính sổ đợi chúng con, hầu thêm phần khôn khéo.</vt:lpstr>
      <vt:lpstr>Đk: Lạy Chúa qua bao thế hệ, Ngài vẫn là nơi ẩn náu của chúng con.</vt:lpstr>
      <vt:lpstr>Tk4: Mong ân nghĩa Ngài xuống trên đoàn con. Vì Ngài thực là Chúa của đoàn con luôn. Mọi công việc chúng con làm, Chúa ơi, Ngài bảo toàn kiên vững.</vt:lpstr>
      <vt:lpstr>Đk: Lạy Chúa qua bao thế hệ, Ngài vẫn là nơi ẩn náu của chúng con.</vt:lpstr>
      <vt:lpstr>PowerPoint Presentation</vt:lpstr>
      <vt:lpstr>Xin tỏa ánh Tôn Nhan rạng ngời trên tôi tớ Chúa, Thánh chỉ Ngài xin dạy bề tôi.</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Hương Dâng Nguyện Cầu 2 Ngọc Linh</vt:lpstr>
      <vt:lpstr>Đk: Đôi tay con giơ cao này đây tấm bánh trắng tinh với ly rượu thắm ân tình. Hương kinh dâng nguyện cầu xin cho tình con dâng hiến đẹp như hylễ nhiệm màu.</vt:lpstr>
      <vt:lpstr>Tk1: Đây xác hồn con đây Chúa ơi! (con kính dâng lên Ngài). Đây ân tình con đây Chúa ơi! (con kính dâng lên Ngài). Ước nguyện đời con ra đi loan báo tình thương. Ước nguyện tình con như men trong chén rượu hồng.</vt:lpstr>
      <vt:lpstr>Đk: Đôi tay con giơ cao này đây tấm bánh trắng tinh với ly rượu thắm ân tình. Hương kinh dâng nguyện cầu xin cho tình con dâng hiến đẹp như hylễ nhiệm màu.</vt:lpstr>
      <vt:lpstr>Tk2: Bao mong chờ tương lai Chúa ơi! (con kính dâng lên Ngài). Bao hy vọng con tim Chúa ơi! (con kính dâng lên Ngài). Ước nguyện đời con ra đi loan báo niềm vui. Ước nguyện đời con tin yêu trao đến muôn người.</vt:lpstr>
      <vt:lpstr>Đk: Đôi tay con giơ cao này đây tấm bánh trắng tinh với ly rượu thắm ân tình. Hương kinh dâng nguyện cầu xin cho tình con dâng hiến đẹp như hylễ nhiệm màu.</vt:lpstr>
      <vt:lpstr>Ca Dâng Lễ Lễ Vật Giao Hòa Nguyên Kha</vt:lpstr>
      <vt:lpstr>Tk1: Kính tiến lên Cha nhân từ trọn niềm vui bao ước mơ. Đây lễ hy sinh toàn thiêu, đẹp như lễ dâng ban chiều.</vt:lpstr>
      <vt:lpstr>Đk: Này lễ vật giao hòa, này lễ vật vô giá đoàn con dâng Chúa từ nhân. Này lễ vật toàn thiêu tha thiết con nguyện cầu xin Thiên Chúa thứ tha lỗi lầm.</vt:lpstr>
      <vt:lpstr>Tk2: Tiếng hát dâng lên cao vời tựa làn trầm hương ngát bay. Nước mắt tuôn rơi tràn mi nguyện nâng đỡ con đêm ngày.</vt:lpstr>
      <vt:lpstr>Đk: Này lễ vật giao hòa, này lễ vật vô giá đoàn con dâng Chúa từ nhân. Này lễ vật toàn thiêu tha thiết con nguyện cầu xin Thiên Chúa thứ tha lỗi lầm.</vt:lpstr>
      <vt:lpstr>PowerPoint Presentation</vt:lpstr>
      <vt:lpstr>PowerPoint Presentation</vt:lpstr>
      <vt:lpstr>Ca Nguyện Hiệp Lễ AI MUỐN THEO TA (Lc. 14) Lm. Nguyễn Hùng Cường &amp; Viễn Xứ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Con Đường Từ Bỏ Lm. La Thập Tự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Bài Ca Dâng Mẹ Lm. Văn Chi</vt:lpstr>
      <vt:lpstr>Đk: Tim con dâng ý nhạc, và môi con dâng ý thơ, dệt muôn ý thắm dâng Mẹ. Bóng hôn hoàng mênh mang, tình ca con hát rộn vang, dâng Mẹ niềm hân hoan.</vt:lpstr>
      <vt:lpstr>Tk1: Trong không gian vời vợi, Mẹ là tiếng hát ru đêm, dìu con giấc êm đềm. Mẹ là biển bao la, tình Mẹ hải đăng thắp sáng, đưa con về bến bờ vui êm.</vt:lpstr>
      <vt:lpstr>Đk: Tim con dâng ý nhạc, và môi con dâng ý thơ, dệt muôn ý thắm dâng Mẹ. Bóng hôn hoàng mênh mang, tình ca con hát rộn vang, dâng Mẹ niềm hân hoan.</vt:lpstr>
      <vt:lpstr>Tk2: Nghe xôn xao chiều về, lặng nghe tiếng hát kinh xưa, A - ve Ma - ri - a. Hồn dạt dào yêu thương, một trời tình con trìu mến, câu kinh chiều ứa ngọt trên môi.</vt:lpstr>
      <vt:lpstr>Đk: Tim con dâng ý nhạc, và môi con dâng ý thơ, dệt muôn ý thắm dâng Mẹ. Bóng hôn hoàng mênh mang, tình ca con hát rộn vang, dâng Mẹ niềm hân hoan.</vt:lpstr>
      <vt:lpstr>Ca Kết Lễ Mẹ Đẹp Tươi Lm. Kim Long</vt:lpstr>
      <vt:lpstr>Tk1: Mẹ Ma-ri-a đẹp tươi như bình minh chiếu rạng ngời. Vầng trăng lung linh màn đêm, so với Mẹ còn kém xa.</vt:lpstr>
      <vt:lpstr>Đk: Con thành tâm kính mừng Mẹ, mừng Mẹ đầy ơn phúc. Lòng khiết trinh như huệ thắm xinh muôn đời hiển vinh.</vt:lpstr>
      <vt:lpstr>Tk2: Mẹ như hoa thơm ngàn hương luôn tỏa bay chín tầng trời. Mọi ô nhơ không hề vương, ôi xác hồn Mẹ sáng tươi.</vt:lpstr>
      <vt:lpstr>Đk: Con thành tâm kính mừng Mẹ, mừng Mẹ đầy ơn phúc. Lòng khiết trinh như huệ thắm xinh muôn đời hiển vinh.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189</cp:revision>
  <dcterms:created xsi:type="dcterms:W3CDTF">2021-12-05T01:20:54Z</dcterms:created>
  <dcterms:modified xsi:type="dcterms:W3CDTF">2025-08-27T08:15:56Z</dcterms:modified>
</cp:coreProperties>
</file>