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72" r:id="rId4"/>
    <p:sldMasterId id="2147483784" r:id="rId5"/>
    <p:sldMasterId id="2147483796" r:id="rId6"/>
    <p:sldMasterId id="2147483876" r:id="rId7"/>
    <p:sldMasterId id="2147483888" r:id="rId8"/>
    <p:sldMasterId id="2147483900" r:id="rId9"/>
    <p:sldMasterId id="2147483912" r:id="rId10"/>
    <p:sldMasterId id="2147483924" r:id="rId11"/>
    <p:sldMasterId id="2147483936" r:id="rId12"/>
    <p:sldMasterId id="2147483948" r:id="rId13"/>
    <p:sldMasterId id="2147483972" r:id="rId14"/>
    <p:sldMasterId id="2147483980" r:id="rId15"/>
  </p:sldMasterIdLst>
  <p:notesMasterIdLst>
    <p:notesMasterId r:id="rId103"/>
  </p:notesMasterIdLst>
  <p:sldIdLst>
    <p:sldId id="9716" r:id="rId16"/>
    <p:sldId id="9717" r:id="rId17"/>
    <p:sldId id="9718" r:id="rId18"/>
    <p:sldId id="9719" r:id="rId19"/>
    <p:sldId id="9720" r:id="rId20"/>
    <p:sldId id="9721" r:id="rId21"/>
    <p:sldId id="9722" r:id="rId22"/>
    <p:sldId id="9723" r:id="rId23"/>
    <p:sldId id="316" r:id="rId24"/>
    <p:sldId id="317" r:id="rId25"/>
    <p:sldId id="9708" r:id="rId26"/>
    <p:sldId id="9548" r:id="rId27"/>
    <p:sldId id="9709" r:id="rId28"/>
    <p:sldId id="9710" r:id="rId29"/>
    <p:sldId id="9659" r:id="rId30"/>
    <p:sldId id="9711" r:id="rId31"/>
    <p:sldId id="9712" r:id="rId32"/>
    <p:sldId id="9724" r:id="rId33"/>
    <p:sldId id="9725" r:id="rId34"/>
    <p:sldId id="9726" r:id="rId35"/>
    <p:sldId id="9727" r:id="rId36"/>
    <p:sldId id="9728" r:id="rId37"/>
    <p:sldId id="9729" r:id="rId38"/>
    <p:sldId id="9730" r:id="rId39"/>
    <p:sldId id="9731" r:id="rId40"/>
    <p:sldId id="9741" r:id="rId41"/>
    <p:sldId id="9733" r:id="rId42"/>
    <p:sldId id="9734" r:id="rId43"/>
    <p:sldId id="9735" r:id="rId44"/>
    <p:sldId id="9736" r:id="rId45"/>
    <p:sldId id="9737" r:id="rId46"/>
    <p:sldId id="9738" r:id="rId47"/>
    <p:sldId id="9739" r:id="rId48"/>
    <p:sldId id="9740" r:id="rId49"/>
    <p:sldId id="322" r:id="rId50"/>
    <p:sldId id="9715" r:id="rId51"/>
    <p:sldId id="9528" r:id="rId52"/>
    <p:sldId id="9675" r:id="rId53"/>
    <p:sldId id="9651" r:id="rId54"/>
    <p:sldId id="9676" r:id="rId55"/>
    <p:sldId id="9653" r:id="rId56"/>
    <p:sldId id="9677" r:id="rId57"/>
    <p:sldId id="9655" r:id="rId58"/>
    <p:sldId id="9678" r:id="rId59"/>
    <p:sldId id="9656" r:id="rId60"/>
    <p:sldId id="9679" r:id="rId61"/>
    <p:sldId id="313" r:id="rId62"/>
    <p:sldId id="9412" r:id="rId63"/>
    <p:sldId id="314" r:id="rId64"/>
    <p:sldId id="9742" r:id="rId65"/>
    <p:sldId id="9743" r:id="rId66"/>
    <p:sldId id="9744" r:id="rId67"/>
    <p:sldId id="9745" r:id="rId68"/>
    <p:sldId id="9746" r:id="rId69"/>
    <p:sldId id="9747" r:id="rId70"/>
    <p:sldId id="9748" r:id="rId71"/>
    <p:sldId id="9749" r:id="rId72"/>
    <p:sldId id="9750" r:id="rId73"/>
    <p:sldId id="9751" r:id="rId74"/>
    <p:sldId id="9752" r:id="rId75"/>
    <p:sldId id="9753" r:id="rId76"/>
    <p:sldId id="9754" r:id="rId77"/>
    <p:sldId id="9414" r:id="rId78"/>
    <p:sldId id="9639" r:id="rId79"/>
    <p:sldId id="9640" r:id="rId80"/>
    <p:sldId id="9660" r:id="rId81"/>
    <p:sldId id="9549" r:id="rId82"/>
    <p:sldId id="9707" r:id="rId83"/>
    <p:sldId id="336" r:id="rId84"/>
    <p:sldId id="9714" r:id="rId85"/>
    <p:sldId id="346" r:id="rId86"/>
    <p:sldId id="9369" r:id="rId87"/>
    <p:sldId id="9700" r:id="rId88"/>
    <p:sldId id="9661" r:id="rId89"/>
    <p:sldId id="9682" r:id="rId90"/>
    <p:sldId id="9701" r:id="rId91"/>
    <p:sldId id="9702" r:id="rId92"/>
    <p:sldId id="9685" r:id="rId93"/>
    <p:sldId id="9703" r:id="rId94"/>
    <p:sldId id="9704" r:id="rId95"/>
    <p:sldId id="9713" r:id="rId96"/>
    <p:sldId id="359" r:id="rId97"/>
    <p:sldId id="361" r:id="rId98"/>
    <p:sldId id="360" r:id="rId99"/>
    <p:sldId id="9705" r:id="rId100"/>
    <p:sldId id="9706" r:id="rId101"/>
    <p:sldId id="338"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281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65292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652920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4677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892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6937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472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7242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1195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0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036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0438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262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0127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8486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0163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807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5494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8746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6663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4556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0996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56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9906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500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8486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0163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807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5494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8746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6663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4556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09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5620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9906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500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399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580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9813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7819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09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773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5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358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0377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4870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9927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218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657950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435729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52666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55396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5620141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6148954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664652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905823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881503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627568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054448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627278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419382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7779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1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72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190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676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70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7894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283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560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47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577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042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4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834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2386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9624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4872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10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84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479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3968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075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8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6937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472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7242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1195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05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0362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0438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262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27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01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47592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06960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06960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87458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1993218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294294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262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19D716-B659-43F4-B473-69A8D6F2FABD}"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729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47592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9.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9.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9.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9.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3758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err="1">
                <a:solidFill>
                  <a:srgbClr val="FFFF00"/>
                </a:solidFill>
                <a:effectLst/>
                <a:latin typeface="+mj-lt"/>
                <a:cs typeface="Times New Roman" pitchFamily="18" charset="0"/>
              </a:rPr>
              <a:t>Đk</a:t>
            </a:r>
            <a:r>
              <a:rPr lang="vi-VN" sz="60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Về đây hỡi người về đây, ta tiến vào cung điện Thiên Chúa. Về đây hỡi người về đây ta tiến vào nơi Thánh Vua Trời.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latin typeface="+mj-lt"/>
                <a:cs typeface="Times New Roman" pitchFamily="18" charset="0"/>
              </a:rPr>
              <a:t>***</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rPr>
              <a:t>Về </a:t>
            </a:r>
            <a:r>
              <a:rPr lang="vi-VN" sz="6000" b="0" dirty="0">
                <a:solidFill>
                  <a:schemeClr val="bg1"/>
                </a:solidFill>
                <a:effectLst/>
                <a:latin typeface="+mj-lt"/>
              </a:rPr>
              <a:t>đây hỡi người về đây, ta cất lời ca ngợi Thiên Chúa. Về đây hỡi người về đây, ta chúc tụng Danh Chúa muôn đời.</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4136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b="0" u="sng" dirty="0">
                <a:solidFill>
                  <a:srgbClr val="FFFF00"/>
                </a:solidFill>
                <a:effectLst/>
                <a:latin typeface="+mj-lt"/>
                <a:cs typeface="Times New Roman" pitchFamily="18" charset="0"/>
              </a:rPr>
              <a:t>Tk1</a:t>
            </a:r>
            <a:r>
              <a:rPr lang="vi-VN" b="0" u="sng" dirty="0">
                <a:solidFill>
                  <a:srgbClr val="FFFF00"/>
                </a:solidFill>
                <a:effectLst/>
                <a:latin typeface="+mj-lt"/>
                <a:cs typeface="Times New Roman" pitchFamily="18" charset="0"/>
              </a:rPr>
              <a:t>:</a:t>
            </a:r>
            <a:r>
              <a:rPr lang="vi-VN" b="0" dirty="0">
                <a:solidFill>
                  <a:schemeClr val="bg1"/>
                </a:solidFill>
                <a:effectLst/>
                <a:latin typeface="+mj-lt"/>
                <a:cs typeface="Times New Roman" pitchFamily="18" charset="0"/>
              </a:rPr>
              <a:t> </a:t>
            </a:r>
            <a:r>
              <a:rPr lang="vi-VN" sz="4800" b="0" dirty="0">
                <a:solidFill>
                  <a:schemeClr val="bg1"/>
                </a:solidFill>
                <a:effectLst/>
                <a:latin typeface="+mj-lt"/>
              </a:rPr>
              <a:t>Đây cung điện Thiên Chúa ôi nguy nga diễm lệ, ta dừng chân đứng ngắm mà lòng thấy say mê. Ta rủ nhau đi về, về cung điện Chúa Trời. Dâng lời ca tiếng hát Thiên Chúa là nguồn vui.</a:t>
            </a: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79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err="1">
                <a:solidFill>
                  <a:srgbClr val="FFFF00"/>
                </a:solidFill>
                <a:effectLst/>
                <a:latin typeface="+mj-lt"/>
                <a:cs typeface="Times New Roman" pitchFamily="18" charset="0"/>
              </a:rPr>
              <a:t>Đk</a:t>
            </a:r>
            <a:r>
              <a:rPr lang="vi-VN" sz="60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Về đây hỡi người về đây, ta tiến vào cung điện Thiên Chúa. Về đây hỡi người về đây ta tiến vào nơi Thánh Vua Trời.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27026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latin typeface="+mj-lt"/>
                <a:cs typeface="Times New Roman" pitchFamily="18" charset="0"/>
              </a:rPr>
              <a:t>***</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rPr>
              <a:t>Về </a:t>
            </a:r>
            <a:r>
              <a:rPr lang="vi-VN" sz="6000" b="0" dirty="0">
                <a:solidFill>
                  <a:schemeClr val="bg1"/>
                </a:solidFill>
                <a:effectLst/>
                <a:latin typeface="+mj-lt"/>
              </a:rPr>
              <a:t>đây hỡi người về đây, ta cất lời ca ngợi Thiên Chúa. Về đây hỡi người về đây, ta chúc tụng Danh Chúa muôn đời.</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43669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4800" b="0" u="sng" dirty="0">
                <a:solidFill>
                  <a:srgbClr val="FFFF00"/>
                </a:solidFill>
                <a:effectLst/>
                <a:latin typeface="+mj-lt"/>
                <a:cs typeface="Times New Roman" pitchFamily="18" charset="0"/>
              </a:rPr>
              <a:t>Tk2</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vi-VN" sz="40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rPr>
              <a:t> Tôi vô cùng sung sướng khi nghe ai nói rằng: Đi về cung thánh Chúa, về Nhà Chúa muôn dân. Ta rủ nhau đi về, về ngắm Nhan Thánh Người, xin Người cho ta sống luôn vững một niềm tin.</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28653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err="1">
                <a:solidFill>
                  <a:srgbClr val="FFFF00"/>
                </a:solidFill>
                <a:effectLst/>
                <a:latin typeface="+mj-lt"/>
                <a:cs typeface="Times New Roman" pitchFamily="18" charset="0"/>
              </a:rPr>
              <a:t>Đk</a:t>
            </a:r>
            <a:r>
              <a:rPr lang="vi-VN" sz="60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Về đây hỡi người về đây, ta tiến vào cung điện Thiên Chúa. Về đây hỡi người về đây ta tiến vào nơi Thánh Vua Trời.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27026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latin typeface="+mj-lt"/>
                <a:cs typeface="Times New Roman" pitchFamily="18" charset="0"/>
              </a:rPr>
              <a:t>***</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rPr>
              <a:t>Về </a:t>
            </a:r>
            <a:r>
              <a:rPr lang="vi-VN" sz="6000" b="0" dirty="0">
                <a:solidFill>
                  <a:schemeClr val="bg1"/>
                </a:solidFill>
                <a:effectLst/>
                <a:latin typeface="+mj-lt"/>
              </a:rPr>
              <a:t>đây hỡi người về đây, ta cất lời ca ngợi Thiên Chúa. Về đây hỡi người về đây, ta chúc tụng Danh Chúa muôn đời.</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43669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17878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545323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9838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31943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164742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64676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19050"/>
            <a:ext cx="9144000" cy="516255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91332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05661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345826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7109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48466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89606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80375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23448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865718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663648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852512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5937858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255794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09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7646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78521587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8000" b="0" dirty="0">
                <a:solidFill>
                  <a:schemeClr val="bg1"/>
                </a:solidFill>
                <a:effectLst/>
                <a:latin typeface="+mj-lt"/>
              </a:rPr>
              <a:t>Lạy Chúa qua bao thế hệ, Ngài vẫn là nơi ẩn náu của chúng con</a:t>
            </a:r>
            <a:r>
              <a:rPr lang="vi-VN" sz="8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12172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0" u="sng" dirty="0" smtClean="0">
                <a:solidFill>
                  <a:srgbClr val="FFFF00"/>
                </a:solidFill>
                <a:effectLst/>
                <a:latin typeface="+mj-lt"/>
                <a:cs typeface="Times New Roman" pitchFamily="18" charset="0"/>
              </a:rPr>
              <a:t>Tk1</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6000" b="0" dirty="0">
                <a:solidFill>
                  <a:schemeClr val="bg1"/>
                </a:solidFill>
                <a:effectLst/>
                <a:latin typeface="+mj-lt"/>
              </a:rPr>
              <a:t>Đây Thiên Chúa truyền con người trở về: Trở về cùng bụi cát mau phàm nhân ơi. Ngàn năm nào khác một ngày mới qua, tựa canh tàn đêm vắng</a:t>
            </a:r>
            <a:r>
              <a:rPr lang="vi-VN" sz="6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1410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66268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8000" b="0" dirty="0">
                <a:solidFill>
                  <a:schemeClr val="bg1"/>
                </a:solidFill>
                <a:effectLst/>
                <a:latin typeface="+mj-lt"/>
              </a:rPr>
              <a:t>Lạy Chúa qua bao thế hệ, Ngài vẫn là nơi ẩn náu của chúng con</a:t>
            </a:r>
            <a:r>
              <a:rPr lang="vi-VN" sz="8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31474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4900" b="0" u="sng" dirty="0">
                <a:solidFill>
                  <a:srgbClr val="FFFF00"/>
                </a:solidFill>
                <a:effectLst/>
                <a:latin typeface="+mj-lt"/>
                <a:cs typeface="Times New Roman" pitchFamily="18" charset="0"/>
              </a:rPr>
              <a:t>Tk2:</a:t>
            </a:r>
            <a:r>
              <a:rPr lang="en-US" sz="6600" b="0" dirty="0">
                <a:solidFill>
                  <a:schemeClr val="bg1"/>
                </a:solidFill>
                <a:effectLst/>
                <a:latin typeface="+mj-lt"/>
                <a:cs typeface="Times New Roman" pitchFamily="18" charset="0"/>
              </a:rPr>
              <a:t> </a:t>
            </a:r>
            <a:r>
              <a:rPr lang="vi-VN" sz="6000" b="0" dirty="0">
                <a:solidFill>
                  <a:schemeClr val="bg1"/>
                </a:solidFill>
                <a:effectLst/>
                <a:latin typeface="+mj-lt"/>
              </a:rPr>
              <a:t>Tan như giấc mộng khi Ngài cuộn đi, tựa cỏ ngoài đồng mới trổ mọc ban mai. Bình minh vừa mới vươn dậy nở hoa, hoàng hôn vội khô héo.</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3945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8000" b="0" dirty="0">
                <a:solidFill>
                  <a:schemeClr val="bg1"/>
                </a:solidFill>
                <a:effectLst/>
                <a:latin typeface="+mj-lt"/>
              </a:rPr>
              <a:t>Lạy Chúa qua bao thế hệ, Ngài vẫn là nơi ẩn náu của chúng con</a:t>
            </a:r>
            <a:r>
              <a:rPr lang="vi-VN" sz="8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89414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FFFF00"/>
                </a:solidFill>
                <a:effectLst/>
                <a:latin typeface="+mj-lt"/>
                <a:cs typeface="Times New Roman" pitchFamily="18" charset="0"/>
              </a:rPr>
              <a:t>Tk3:</a:t>
            </a:r>
            <a:r>
              <a:rPr lang="en-US" sz="5600" b="0" dirty="0">
                <a:solidFill>
                  <a:schemeClr val="bg1"/>
                </a:solidFill>
                <a:effectLst/>
                <a:latin typeface="+mj-lt"/>
                <a:cs typeface="Times New Roman" pitchFamily="18" charset="0"/>
              </a:rPr>
              <a:t> </a:t>
            </a:r>
            <a:r>
              <a:rPr lang="vi-VN" sz="5600" b="0" dirty="0">
                <a:solidFill>
                  <a:schemeClr val="bg1"/>
                </a:solidFill>
                <a:effectLst/>
                <a:latin typeface="+mj-lt"/>
              </a:rPr>
              <a:t>Ôi Thiên Chúa đợi bao giờ trở lại, mà chạnh lòng nhìn đến thương bầy tôi đây. Và răn dạy tính sổ đợi chúng con, hầu thêm phần khôn khéo.</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239723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8000" b="0" dirty="0">
                <a:solidFill>
                  <a:schemeClr val="bg1"/>
                </a:solidFill>
                <a:effectLst/>
                <a:latin typeface="+mj-lt"/>
              </a:rPr>
              <a:t>Lạy Chúa qua bao thế hệ, Ngài vẫn là nơi ẩn náu của chúng con</a:t>
            </a:r>
            <a:r>
              <a:rPr lang="vi-VN" sz="8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194825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Tk4:</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Mong ân nghĩa Ngài xuống trên đoàn con. Vì Ngài thực là Chúa của đoàn con luôn. Mọi công việc chúng con làm, Chúa ơi, Ngài bảo toàn kiên vững.</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9242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8000" b="0" dirty="0">
                <a:solidFill>
                  <a:schemeClr val="bg1"/>
                </a:solidFill>
                <a:effectLst/>
                <a:latin typeface="+mj-lt"/>
              </a:rPr>
              <a:t>Lạy Chúa qua bao thế hệ, Ngài vẫn là nơi ẩn náu của chúng con</a:t>
            </a:r>
            <a:r>
              <a:rPr lang="vi-VN" sz="8000" b="0" dirty="0" smtClean="0">
                <a:solidFill>
                  <a:schemeClr val="bg1"/>
                </a:solidFill>
                <a:effectLst/>
                <a:latin typeface="+mj-lt"/>
              </a:rPr>
              <a:t>.</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491876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618518"/>
            <a:ext cx="9144000" cy="4274641"/>
          </a:xfrm>
        </p:spPr>
        <p:txBody>
          <a:bodyPr>
            <a:normAutofit/>
          </a:bodyPr>
          <a:lstStyle/>
          <a:p>
            <a:pPr algn="just" fontAlgn="base"/>
            <a:r>
              <a:rPr lang="en-US" sz="6600" b="0" dirty="0">
                <a:solidFill>
                  <a:schemeClr val="bg1"/>
                </a:solidFill>
                <a:effectLst/>
                <a:latin typeface="+mj-lt"/>
                <a:cs typeface="Times New Roman" panose="02020603050405020304" pitchFamily="18" charset="0"/>
              </a:rPr>
              <a:t>Xin </a:t>
            </a:r>
            <a:r>
              <a:rPr lang="en-US" sz="6600" b="0" dirty="0" err="1">
                <a:solidFill>
                  <a:schemeClr val="bg1"/>
                </a:solidFill>
                <a:effectLst/>
                <a:latin typeface="+mj-lt"/>
                <a:cs typeface="Times New Roman" panose="02020603050405020304" pitchFamily="18" charset="0"/>
              </a:rPr>
              <a:t>tỏa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ánh</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Nhan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rạng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ngời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trên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tớ</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Thánh</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chỉ</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Ngài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xin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dạy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bề</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a:t>
            </a:r>
            <a:endParaRPr lang="vi-VN" sz="8800" b="0" dirty="0">
              <a:solidFill>
                <a:schemeClr val="bg1"/>
              </a:solidFill>
              <a:effectLst/>
              <a:latin typeface="+mj-lt"/>
              <a:cs typeface="Times New Roman" panose="02020603050405020304"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4724400" y="4248150"/>
            <a:ext cx="3505201" cy="769441"/>
          </a:xfrm>
          <a:prstGeom prst="rect">
            <a:avLst/>
          </a:prstGeom>
          <a:noFill/>
        </p:spPr>
        <p:txBody>
          <a:bodyPr wrap="square" rtlCol="0">
            <a:spAutoFit/>
          </a:bodyPr>
          <a:lstStyle/>
          <a:p>
            <a:pPr algn="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543024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866011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2768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216679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303604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55348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9740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533268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15298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41225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598034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832494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6675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37791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17347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8000" b="0" dirty="0" err="1" smtClean="0">
                <a:solidFill>
                  <a:srgbClr val="FFFF00"/>
                </a:solidFill>
                <a:effectLst/>
                <a:latin typeface="+mj-lt"/>
                <a:cs typeface="Times New Roman" pitchFamily="18" charset="0"/>
              </a:rPr>
              <a:t>Lễ</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Vật</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Giao</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Hòa</a:t>
            </a:r>
            <a:r>
              <a:rPr lang="en-US" sz="8000" b="0" dirty="0" smtClean="0">
                <a:solidFill>
                  <a:srgbClr val="FFFF00"/>
                </a:solidFill>
                <a:effectLst/>
                <a:latin typeface="+mj-lt"/>
                <a:cs typeface="Times New Roman" pitchFamily="18" charset="0"/>
              </a:rPr>
              <a:t/>
            </a:r>
            <a:br>
              <a:rPr lang="en-US" sz="8000" b="0" dirty="0" smtClean="0">
                <a:solidFill>
                  <a:srgbClr val="FFFF00"/>
                </a:solidFill>
                <a:effectLst/>
                <a:latin typeface="+mj-lt"/>
                <a:cs typeface="Times New Roman" pitchFamily="18" charset="0"/>
              </a:rPr>
            </a:br>
            <a:r>
              <a:rPr lang="en-US" sz="4800" b="0" dirty="0" err="1" smtClean="0">
                <a:solidFill>
                  <a:srgbClr val="FFFF00"/>
                </a:solidFill>
                <a:effectLst/>
                <a:latin typeface="+mj-lt"/>
                <a:cs typeface="Times New Roman" pitchFamily="18" charset="0"/>
              </a:rPr>
              <a:t>Nguyên</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Kha</a:t>
            </a:r>
            <a:endParaRPr lang="vi-VN" sz="4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5991410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6000" b="0" u="sng" dirty="0">
                <a:solidFill>
                  <a:srgbClr val="FFFF00"/>
                </a:solidFill>
                <a:effectLst/>
                <a:latin typeface="+mj-lt"/>
                <a:cs typeface="Times New Roman" pitchFamily="18" charset="0"/>
              </a:rPr>
              <a:t>Tk1:</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Kính tiến lên Cha nhân từ trọn niềm vui bao ước mơ. Ðây lễ hy sinh toàn thiêu, đẹp như lễ dâng ban chiều.</a:t>
            </a:r>
          </a:p>
        </p:txBody>
      </p:sp>
    </p:spTree>
    <p:extLst>
      <p:ext uri="{BB962C8B-B14F-4D97-AF65-F5344CB8AC3E}">
        <p14:creationId xmlns:p14="http://schemas.microsoft.com/office/powerpoint/2010/main" val="18548295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Này lễ vật giao hòa, này lễ vật vô giá đoàn con dâng Chúa từ nhân. Này lễ vật toàn thiêu tha thiết con nguyện cầu xin Thiên Chúa thứ tha lỗi lầm.</a:t>
            </a:r>
          </a:p>
        </p:txBody>
      </p:sp>
    </p:spTree>
    <p:extLst>
      <p:ext uri="{BB962C8B-B14F-4D97-AF65-F5344CB8AC3E}">
        <p14:creationId xmlns:p14="http://schemas.microsoft.com/office/powerpoint/2010/main" val="17988193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0" u="sng" dirty="0">
                <a:solidFill>
                  <a:srgbClr val="FFFF00"/>
                </a:solidFill>
                <a:effectLst/>
                <a:latin typeface="+mj-lt"/>
                <a:cs typeface="Times New Roman" pitchFamily="18" charset="0"/>
              </a:rPr>
              <a:t>Tk2:</a:t>
            </a:r>
            <a:r>
              <a:rPr lang="en-US" sz="6600" b="0" dirty="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Tiếng hát dâng lên cao vời tựa làn trầm hương ngát bay. Nước mắt tuôn rơi tràn mi nguyện nâng đỡ con đêm ngày.</a:t>
            </a:r>
          </a:p>
        </p:txBody>
      </p:sp>
    </p:spTree>
    <p:extLst>
      <p:ext uri="{BB962C8B-B14F-4D97-AF65-F5344CB8AC3E}">
        <p14:creationId xmlns:p14="http://schemas.microsoft.com/office/powerpoint/2010/main" val="22925913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Này lễ vật giao hòa, này lễ vật vô giá đoàn con dâng Chúa từ nhân. Này lễ vật toàn thiêu tha thiết con nguyện cầu xin Thiên Chúa thứ tha lỗi lầm.</a:t>
            </a:r>
          </a:p>
        </p:txBody>
      </p:sp>
    </p:spTree>
    <p:extLst>
      <p:ext uri="{BB962C8B-B14F-4D97-AF65-F5344CB8AC3E}">
        <p14:creationId xmlns:p14="http://schemas.microsoft.com/office/powerpoint/2010/main" val="38465700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6199695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53258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Nguyện</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Hiệp</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Lễ</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en-US" sz="7200" b="0" dirty="0" smtClean="0">
                <a:solidFill>
                  <a:srgbClr val="FFFF00"/>
                </a:solidFill>
                <a:effectLst/>
                <a:latin typeface="+mj-lt"/>
                <a:cs typeface="Times New Roman" pitchFamily="18" charset="0"/>
              </a:rPr>
              <a:t>Con </a:t>
            </a:r>
            <a:r>
              <a:rPr lang="en-US" sz="7200" b="0" dirty="0" err="1" smtClean="0">
                <a:solidFill>
                  <a:srgbClr val="FFFF00"/>
                </a:solidFill>
                <a:effectLst/>
                <a:latin typeface="+mj-lt"/>
                <a:cs typeface="Times New Roman" pitchFamily="18" charset="0"/>
              </a:rPr>
              <a:t>Đường</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Từ</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Bỏ</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4000" b="0" i="1" dirty="0" smtClean="0">
                <a:solidFill>
                  <a:schemeClr val="bg1"/>
                </a:solidFill>
                <a:effectLst/>
                <a:latin typeface="+mj-lt"/>
                <a:cs typeface="Times New Roman" pitchFamily="18" charset="0"/>
              </a:rPr>
              <a:t>Lm. La </a:t>
            </a:r>
            <a:r>
              <a:rPr lang="en-US" sz="4000" b="0" i="1" dirty="0" err="1" smtClean="0">
                <a:solidFill>
                  <a:schemeClr val="bg1"/>
                </a:solidFill>
                <a:effectLst/>
                <a:latin typeface="+mj-lt"/>
                <a:cs typeface="Times New Roman" pitchFamily="18" charset="0"/>
              </a:rPr>
              <a:t>Thập</a:t>
            </a:r>
            <a:r>
              <a:rPr lang="en-US" sz="4000" b="0" i="1" dirty="0" smtClean="0">
                <a:solidFill>
                  <a:schemeClr val="bg1"/>
                </a:solidFill>
                <a:effectLst/>
                <a:latin typeface="+mj-lt"/>
                <a:cs typeface="Times New Roman" pitchFamily="18" charset="0"/>
              </a:rPr>
              <a:t> </a:t>
            </a:r>
            <a:r>
              <a:rPr lang="en-US" sz="4000" b="0" i="1" dirty="0" err="1" smtClean="0">
                <a:solidFill>
                  <a:schemeClr val="bg1"/>
                </a:solidFill>
                <a:effectLst/>
                <a:latin typeface="+mj-lt"/>
                <a:cs typeface="Times New Roman" pitchFamily="18" charset="0"/>
              </a:rPr>
              <a:t>Tự</a:t>
            </a:r>
            <a:endParaRPr lang="vi-VN"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04"/>
            <a:ext cx="9144000" cy="5078313"/>
          </a:xfrm>
          <a:prstGeom prst="rect">
            <a:avLst/>
          </a:prstGeom>
        </p:spPr>
        <p:txBody>
          <a:bodyPr wrap="square" anchor="ctr" anchorCtr="0">
            <a:spAutoFit/>
          </a:bodyPr>
          <a:lstStyle/>
          <a:p>
            <a:pPr algn="just">
              <a:lnSpc>
                <a:spcPct val="120000"/>
              </a:lnSpc>
            </a:pPr>
            <a:r>
              <a:rPr lang="en-US" sz="54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Ơn cha nghĩa mẹ sinh thành. Nuôi con khôn lớn đua tranh với đời. Giờ nầy con quá chơi vơi. Ngài thương Ngài bảo ra khơi với Ngài.</a:t>
            </a:r>
            <a:endParaRPr lang="en-US" sz="54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078313"/>
          </a:xfrm>
          <a:prstGeom prst="rect">
            <a:avLst/>
          </a:prstGeom>
        </p:spPr>
        <p:txBody>
          <a:bodyPr wrap="square" anchor="ctr" anchorCtr="0">
            <a:spAutoFit/>
          </a:bodyPr>
          <a:lstStyle/>
          <a:p>
            <a:pPr algn="just">
              <a:lnSpc>
                <a:spcPct val="120000"/>
              </a:lnSpc>
            </a:pPr>
            <a:r>
              <a:rPr lang="en-US" sz="54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dirty="0">
                <a:solidFill>
                  <a:prstClr val="white"/>
                </a:solidFill>
                <a:latin typeface="+mj-lt"/>
                <a:cs typeface="Times New Roman" panose="02020603050405020304" pitchFamily="18" charset="0"/>
              </a:rPr>
              <a:t>Chữ tình chữ hiếu hai vai. Bỏ đi tất cả theo Ngài đi thôi. Thôi đành, thôi đành khúc hát chia phôi. Vác cây thập giá mà đi với Ngài.</a:t>
            </a:r>
            <a:endParaRPr lang="en-US" sz="54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785901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93647"/>
          </a:xfrm>
          <a:prstGeom prst="rect">
            <a:avLst/>
          </a:prstGeom>
        </p:spPr>
        <p:txBody>
          <a:bodyPr wrap="square" anchor="ctr" anchorCtr="0">
            <a:spAutoFit/>
          </a:bodyPr>
          <a:lstStyle/>
          <a:p>
            <a:pPr algn="just">
              <a:lnSpc>
                <a:spcPct val="120000"/>
              </a:lnSpc>
            </a:pPr>
            <a:r>
              <a:rPr lang="en-US" sz="40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schemeClr val="bg1"/>
                </a:solidFill>
                <a:latin typeface="+mj-lt"/>
                <a:cs typeface="Times New Roman" panose="02020603050405020304" pitchFamily="18" charset="0"/>
              </a:rPr>
              <a:t>Bỏ đi, bỏ đi, bỏ hết, hỡi người! Hành trang chỉ có nụ cười môn sinh. Kitô Cứu Chúa ân tình. Ngài ban, Ngài ban sự sống phúc vinh ngàn đời.</a:t>
            </a:r>
            <a:endParaRPr lang="en-US" sz="52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831350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04"/>
            <a:ext cx="9144000" cy="5078313"/>
          </a:xfrm>
          <a:prstGeom prst="rect">
            <a:avLst/>
          </a:prstGeom>
        </p:spPr>
        <p:txBody>
          <a:bodyPr wrap="square" anchor="ctr" anchorCtr="0">
            <a:spAutoFit/>
          </a:bodyPr>
          <a:lstStyle/>
          <a:p>
            <a:pPr algn="just">
              <a:lnSpc>
                <a:spcPct val="120000"/>
              </a:lnSpc>
            </a:pPr>
            <a:r>
              <a:rPr lang="en-US" sz="54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Yêu con Chúa đã xuống trần. Yêu con yêu chết treo thân giữa đồi. Tình Ngài con khắc trên môi. Nguyện đi cùng Chúa xa xôi khắp làng.</a:t>
            </a:r>
            <a:endParaRPr lang="en-US" sz="54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576210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93647"/>
          </a:xfrm>
          <a:prstGeom prst="rect">
            <a:avLst/>
          </a:prstGeom>
        </p:spPr>
        <p:txBody>
          <a:bodyPr wrap="square" anchor="ctr" anchorCtr="0">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prstClr val="white"/>
                </a:solidFill>
                <a:latin typeface="+mj-lt"/>
                <a:cs typeface="Times New Roman" panose="02020603050405020304" pitchFamily="18" charset="0"/>
              </a:rPr>
              <a:t>Con đường theo Chúa gian nan. Trải bao vất vả muôn vàn chua cay. Nhưng mà, nhưng mà con vẫn mê say. Vác cây thập giá mà đi với Ngài.</a:t>
            </a:r>
            <a:endParaRPr lang="en-US" sz="52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5613146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 y="57150"/>
            <a:ext cx="9144000" cy="4962192"/>
          </a:xfrm>
          <a:prstGeom prst="rect">
            <a:avLst/>
          </a:prstGeom>
        </p:spPr>
        <p:txBody>
          <a:bodyPr wrap="square" anchor="ctr" anchorCtr="0">
            <a:spAutoFit/>
          </a:bodyPr>
          <a:lstStyle/>
          <a:p>
            <a:pPr algn="just">
              <a:lnSpc>
                <a:spcPct val="120000"/>
              </a:lnSpc>
            </a:pPr>
            <a:r>
              <a:rPr lang="en-US" sz="54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dirty="0">
                <a:solidFill>
                  <a:prstClr val="white"/>
                </a:solidFill>
                <a:latin typeface="+mj-lt"/>
                <a:cs typeface="Times New Roman" panose="02020603050405020304" pitchFamily="18" charset="0"/>
              </a:rPr>
              <a:t>Bỏ đi, bỏ đi, bỏ hết, hỡi người! Hành trang chỉ có nụ cười môn sinh. Kitô Cứu Chúa ân tình. Ngài ban, Ngài ban sự sống phúc vinh ngàn đời.</a:t>
            </a:r>
            <a:endParaRPr lang="en-US" sz="54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503427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nchor="ctr" anchorCtr="0">
            <a:spAutoFit/>
          </a:bodyPr>
          <a:lstStyle/>
          <a:p>
            <a:pPr algn="just">
              <a:lnSpc>
                <a:spcPct val="120000"/>
              </a:lnSpc>
            </a:pPr>
            <a:r>
              <a:rPr lang="en-US" sz="50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5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0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000" dirty="0" smtClean="0">
                <a:solidFill>
                  <a:schemeClr val="bg1"/>
                </a:solidFill>
                <a:latin typeface="+mj-lt"/>
                <a:cs typeface="Times New Roman" panose="02020603050405020304" pitchFamily="18" charset="0"/>
              </a:rPr>
              <a:t>Ai </a:t>
            </a:r>
            <a:r>
              <a:rPr lang="vi-VN" sz="5000" dirty="0">
                <a:solidFill>
                  <a:schemeClr val="bg1"/>
                </a:solidFill>
                <a:latin typeface="+mj-lt"/>
                <a:cs typeface="Times New Roman" panose="02020603050405020304" pitchFamily="18" charset="0"/>
              </a:rPr>
              <a:t>ơi Chúa vẫn thích rằng: Cho con nương náu hoa đăng thắm tình. Một lòng năm tháng trung trinh. Ngài thương Ngài  bảo coi khinh thế trần.</a:t>
            </a:r>
            <a:endParaRPr lang="en-US" sz="5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01495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93647"/>
          </a:xfrm>
          <a:prstGeom prst="rect">
            <a:avLst/>
          </a:prstGeom>
        </p:spPr>
        <p:txBody>
          <a:bodyPr wrap="square" anchor="ctr" anchorCtr="0">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prstClr val="white"/>
                </a:solidFill>
                <a:latin typeface="+mj-lt"/>
                <a:cs typeface="Times New Roman" panose="02020603050405020304" pitchFamily="18" charset="0"/>
              </a:rPr>
              <a:t>Con nào đâu dám vong ân. Tình yêu Chúa đã trăm lần trao ban. Bây giờ, bây giờ con vẫn miên man. Quyết đi cùng Chúa gạt tan huyết lệ.</a:t>
            </a:r>
            <a:endParaRPr lang="en-US" sz="52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14323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178787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93647"/>
          </a:xfrm>
          <a:prstGeom prst="rect">
            <a:avLst/>
          </a:prstGeom>
        </p:spPr>
        <p:txBody>
          <a:bodyPr wrap="square" anchor="ctr" anchorCtr="0">
            <a:spAutoFit/>
          </a:bodyPr>
          <a:lstStyle/>
          <a:p>
            <a:pPr algn="just">
              <a:lnSpc>
                <a:spcPct val="120000"/>
              </a:lnSpc>
            </a:pPr>
            <a:r>
              <a:rPr lang="en-US" sz="40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prstClr val="white"/>
                </a:solidFill>
                <a:latin typeface="+mj-lt"/>
                <a:cs typeface="Times New Roman" panose="02020603050405020304" pitchFamily="18" charset="0"/>
              </a:rPr>
              <a:t>Bỏ đi, bỏ đi, bỏ hết, hỡi người! Hành trang chỉ có nụ cười môn sinh. Kitô Cứu Chúa ân tình. Ngài ban, Ngài ban sự sống phúc vinh ngàn đời.</a:t>
            </a:r>
            <a:endParaRPr lang="en-US" sz="52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324210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53258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Kết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vi-VN" sz="7200" b="0" dirty="0" smtClean="0">
                <a:solidFill>
                  <a:srgbClr val="FFFF00"/>
                </a:solidFill>
                <a:effectLst/>
                <a:latin typeface="+mj-lt"/>
                <a:cs typeface="Times New Roman" pitchFamily="18" charset="0"/>
              </a:rPr>
              <a:t>Mẹ Đẹp Tươi</a:t>
            </a:r>
            <a:br>
              <a:rPr lang="vi-VN" sz="7200" b="0" dirty="0" smtClean="0">
                <a:solidFill>
                  <a:srgbClr val="FFFF00"/>
                </a:solidFill>
                <a:effectLst/>
                <a:latin typeface="+mj-lt"/>
                <a:cs typeface="Times New Roman" pitchFamily="18" charset="0"/>
              </a:rPr>
            </a:br>
            <a:r>
              <a:rPr lang="vi-VN" sz="6600" b="0" i="1" dirty="0" smtClean="0">
                <a:solidFill>
                  <a:schemeClr val="bg1"/>
                </a:solidFill>
                <a:effectLst/>
                <a:latin typeface="+mj-lt"/>
                <a:cs typeface="Times New Roman" pitchFamily="18" charset="0"/>
              </a:rPr>
              <a:t>Lm</a:t>
            </a:r>
            <a:r>
              <a:rPr lang="vi-VN" sz="6600" b="0" i="1" dirty="0">
                <a:solidFill>
                  <a:schemeClr val="bg1"/>
                </a:solidFill>
                <a:effectLst/>
                <a:latin typeface="+mj-lt"/>
                <a:cs typeface="Times New Roman" pitchFamily="18" charset="0"/>
              </a:rPr>
              <a:t>. Kim Long</a:t>
            </a:r>
            <a:endParaRPr lang="vi-VN" sz="3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Tk1</a:t>
            </a:r>
            <a:r>
              <a:rPr lang="en-US" sz="60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6000" b="0" dirty="0">
                <a:solidFill>
                  <a:schemeClr val="bg1"/>
                </a:solidFill>
                <a:effectLst/>
                <a:latin typeface="+mj-lt"/>
              </a:rPr>
              <a:t>Mẹ Ma-ri-a đẹp tươi như bình minh chiếu rạng ngời. Vầng trăng lung linh màn đêm, so với Mẹ còn kém xa.</a:t>
            </a:r>
            <a:endParaRPr lang="vi-VN"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smtClean="0">
                <a:solidFill>
                  <a:schemeClr val="bg1"/>
                </a:solidFill>
                <a:effectLst/>
                <a:latin typeface="+mj-lt"/>
              </a:rPr>
              <a:t>Con </a:t>
            </a:r>
            <a:r>
              <a:rPr lang="vi-VN" sz="6000" b="0" dirty="0">
                <a:solidFill>
                  <a:schemeClr val="bg1"/>
                </a:solidFill>
                <a:effectLst/>
                <a:latin typeface="+mj-lt"/>
              </a:rPr>
              <a:t>thành tâm kính mừng Mẹ, mừng Mẹ đầy ơn phúc. Lòng khiết trinh như huệ thắm xinh muôn đời hiển vinh.</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Tk2:</a:t>
            </a:r>
            <a:r>
              <a:rPr lang="en-US" sz="5400" b="0" dirty="0" smtClean="0">
                <a:solidFill>
                  <a:schemeClr val="bg1"/>
                </a:solidFill>
                <a:effectLst/>
                <a:latin typeface="+mj-lt"/>
                <a:cs typeface="Times New Roman" pitchFamily="18" charset="0"/>
              </a:rPr>
              <a:t> </a:t>
            </a:r>
            <a:r>
              <a:rPr lang="vi-VN" sz="6000" b="0" dirty="0">
                <a:solidFill>
                  <a:schemeClr val="bg1"/>
                </a:solidFill>
                <a:effectLst/>
                <a:latin typeface="+mj-lt"/>
              </a:rPr>
              <a:t>Mẹ như hoa thơm ngàn hương luôn tỏa bay chín tầng trời. Mọi ô nhơ không hề vương, ôi xác hồn Mẹ sáng tươi.</a:t>
            </a:r>
          </a:p>
        </p:txBody>
      </p:sp>
    </p:spTree>
    <p:extLst>
      <p:ext uri="{BB962C8B-B14F-4D97-AF65-F5344CB8AC3E}">
        <p14:creationId xmlns:p14="http://schemas.microsoft.com/office/powerpoint/2010/main" val="1487244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smtClean="0">
                <a:solidFill>
                  <a:schemeClr val="bg1"/>
                </a:solidFill>
                <a:effectLst/>
                <a:latin typeface="+mj-lt"/>
              </a:rPr>
              <a:t>Con </a:t>
            </a:r>
            <a:r>
              <a:rPr lang="vi-VN" sz="6000" b="0" dirty="0">
                <a:solidFill>
                  <a:schemeClr val="bg1"/>
                </a:solidFill>
                <a:effectLst/>
                <a:latin typeface="+mj-lt"/>
              </a:rPr>
              <a:t>thành tâm kính mừng Mẹ, mừng Mẹ đầy ơn phúc. Lòng khiết trinh như huệ thắm xinh muôn đời hiển vinh.</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168833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vi-VN" sz="6600" b="0" dirty="0" smtClean="0">
                <a:solidFill>
                  <a:srgbClr val="FFFF00"/>
                </a:solidFill>
                <a:effectLst/>
                <a:latin typeface="+mj-lt"/>
                <a:cs typeface="Times New Roman" pitchFamily="18" charset="0"/>
              </a:rPr>
              <a:t>Về Đây Hỡi Người</a:t>
            </a:r>
            <a:r>
              <a:rPr lang="vi-VN" sz="6600" b="0" dirty="0">
                <a:solidFill>
                  <a:srgbClr val="FFFF00"/>
                </a:solidFill>
                <a:effectLst/>
                <a:latin typeface="+mj-lt"/>
                <a:cs typeface="Times New Roman" pitchFamily="18" charset="0"/>
              </a:rPr>
              <a:t/>
            </a:r>
            <a:br>
              <a:rPr lang="vi-VN" sz="6600" b="0" dirty="0">
                <a:solidFill>
                  <a:srgbClr val="FFFF00"/>
                </a:solidFill>
                <a:effectLst/>
                <a:latin typeface="+mj-lt"/>
                <a:cs typeface="Times New Roman" pitchFamily="18" charset="0"/>
              </a:rPr>
            </a:br>
            <a:r>
              <a:rPr lang="vi-VN" sz="6600" b="0" i="1" dirty="0">
                <a:solidFill>
                  <a:schemeClr val="bg1"/>
                </a:solidFill>
                <a:effectLst/>
                <a:latin typeface="+mj-lt"/>
                <a:cs typeface="Times New Roman" pitchFamily="18" charset="0"/>
              </a:rPr>
              <a:t>Lan Thanh</a:t>
            </a:r>
            <a:endParaRPr lang="vi-VN" sz="4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1855</Words>
  <Application>Microsoft Office PowerPoint</Application>
  <PresentationFormat>On-screen Show (16:9)</PresentationFormat>
  <Paragraphs>117</Paragraphs>
  <Slides>87</Slides>
  <Notes>18</Notes>
  <HiddenSlides>0</HiddenSlides>
  <MMClips>0</MMClips>
  <ScaleCrop>false</ScaleCrop>
  <HeadingPairs>
    <vt:vector size="4" baseType="variant">
      <vt:variant>
        <vt:lpstr>Theme</vt:lpstr>
      </vt:variant>
      <vt:variant>
        <vt:i4>15</vt:i4>
      </vt:variant>
      <vt:variant>
        <vt:lpstr>Slide Titles</vt:lpstr>
      </vt:variant>
      <vt:variant>
        <vt:i4>87</vt:i4>
      </vt:variant>
    </vt:vector>
  </HeadingPairs>
  <TitlesOfParts>
    <vt:vector size="102" baseType="lpstr">
      <vt:lpstr>Office Theme</vt:lpstr>
      <vt:lpstr>5_Office Theme</vt:lpstr>
      <vt:lpstr>6_Office Theme</vt:lpstr>
      <vt:lpstr>7_Office Theme</vt:lpstr>
      <vt:lpstr>2_Office Theme</vt:lpstr>
      <vt:lpstr>8_Office Theme</vt:lpstr>
      <vt:lpstr>3_Office Theme</vt:lpstr>
      <vt:lpstr>4_Office Theme</vt:lpstr>
      <vt:lpstr>9_Office Theme</vt:lpstr>
      <vt:lpstr>10_Office Theme</vt:lpstr>
      <vt:lpstr>1_Office Theme</vt:lpstr>
      <vt:lpstr>11_Office Theme</vt:lpstr>
      <vt:lpstr>12_Office Theme</vt:lpstr>
      <vt:lpstr>36_Default Design</vt:lpstr>
      <vt:lpstr>37_Default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Về Đây Hỡi Người Lan Thanh</vt:lpstr>
      <vt:lpstr>Đk:  Về đây hỡi người về đây, ta tiến vào cung điện Thiên Chúa. Về đây hỡi người về đây ta tiến vào nơi Thánh Vua Trời. </vt:lpstr>
      <vt:lpstr>***:  Về đây hỡi người về đây, ta cất lời ca ngợi Thiên Chúa. Về đây hỡi người về đây, ta chúc tụng Danh Chúa muôn đời.</vt:lpstr>
      <vt:lpstr>Tk1: Đây cung điện Thiên Chúa ôi nguy nga diễm lệ, ta dừng chân đứng ngắm mà lòng thấy say mê. Ta rủ nhau đi về, về cung điện Chúa Trời. Dâng lời ca tiếng hát Thiên Chúa là nguồn vui.</vt:lpstr>
      <vt:lpstr>Đk:  Về đây hỡi người về đây, ta tiến vào cung điện Thiên Chúa. Về đây hỡi người về đây ta tiến vào nơi Thánh Vua Trời. </vt:lpstr>
      <vt:lpstr>***:  Về đây hỡi người về đây, ta cất lời ca ngợi Thiên Chúa. Về đây hỡi người về đây, ta chúc tụng Danh Chúa muôn đời.</vt:lpstr>
      <vt:lpstr>Tk2:   Tôi vô cùng sung sướng khi nghe ai nói rằng: Đi về cung thánh Chúa, về Nhà Chúa muôn dân. Ta rủ nhau đi về, về ngắm Nhan Thánh Người, xin Người cho ta sống luôn vững một niềm tin.</vt:lpstr>
      <vt:lpstr>Đk:  Về đây hỡi người về đây, ta tiến vào cung điện Thiên Chúa. Về đây hỡi người về đây ta tiến vào nơi Thánh Vua Trời. </vt:lpstr>
      <vt:lpstr>***:  Về đây hỡi người về đây, ta cất lời ca ngợi Thiên Chúa. Về đây hỡi người về đây, ta chúc tụng Danh Chúa muôn đời.</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Lạy Chúa qua bao thế hệ, Ngài vẫn là nơi ẩn náu của chúng con.</vt:lpstr>
      <vt:lpstr>Tk1: Đây Thiên Chúa truyền con người trở về: Trở về cùng bụi cát mau phàm nhân ơi. Ngàn năm nào khác một ngày mới qua, tựa canh tàn đêm vắng.</vt:lpstr>
      <vt:lpstr>Đk: Lạy Chúa qua bao thế hệ, Ngài vẫn là nơi ẩn náu của chúng con.</vt:lpstr>
      <vt:lpstr>Tk2: Tan như giấc mộng khi Ngài cuộn đi, tựa cỏ ngoài đồng mới trổ mọc ban mai. Bình minh vừa mới vươn dậy nở hoa, hoàng hôn vội khô héo.</vt:lpstr>
      <vt:lpstr>Đk: Lạy Chúa qua bao thế hệ, Ngài vẫn là nơi ẩn náu của chúng con.</vt:lpstr>
      <vt:lpstr>Tk3: Ôi Thiên Chúa đợi bao giờ trở lại, mà chạnh lòng nhìn đến thương bầy tôi đây. Và răn dạy tính sổ đợi chúng con, hầu thêm phần khôn khéo.</vt:lpstr>
      <vt:lpstr>Đk: Lạy Chúa qua bao thế hệ, Ngài vẫn là nơi ẩn náu của chúng con.</vt:lpstr>
      <vt:lpstr>Tk4: Mong ân nghĩa Ngài xuống trên đoàn con. Vì Ngài thực là Chúa của đoàn con luôn. Mọi công việc chúng con làm, Chúa ơi, Ngài bảo toàn kiên vững.</vt:lpstr>
      <vt:lpstr>Đk: Lạy Chúa qua bao thế hệ, Ngài vẫn là nơi ẩn náu của chúng con.</vt:lpstr>
      <vt:lpstr>PowerPoint Presentation</vt:lpstr>
      <vt:lpstr>Xin tỏa ánh Tôn Nhan rạng ngời trên tôi tớ Chúa, Thánh chỉ Ngài xin dạy bề tôi.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Vật Giao Hòa Nguyên Kha</vt:lpstr>
      <vt:lpstr>Tk1: Kính tiến lên Cha nhân từ trọn niềm vui bao ước mơ. Ðây lễ hy sinh toàn thiêu, đẹp như lễ dâng ban chiều.</vt:lpstr>
      <vt:lpstr>Đk: Này lễ vật giao hòa, này lễ vật vô giá đoàn con dâng Chúa từ nhân. Này lễ vật toàn thiêu tha thiết con nguyện cầu xin Thiên Chúa thứ tha lỗi lầm.</vt:lpstr>
      <vt:lpstr>Tk2: Tiếng hát dâng lên cao vời tựa làn trầm hương ngát bay. Nước mắt tuôn rơi tràn mi nguyện nâng đỡ con đêm ngày.</vt:lpstr>
      <vt:lpstr>Đk: Này lễ vật giao hòa, này lễ vật vô giá đoàn con dâng Chúa từ nhân. Này lễ vật toàn thiêu tha thiết con nguyện cầu xin Thiên Chúa thứ tha lỗi lầm.</vt:lpstr>
      <vt:lpstr>PowerPoint Presentation</vt:lpstr>
      <vt:lpstr>PowerPoint Presentation</vt:lpstr>
      <vt:lpstr>Ca Nguyện Hiệp Lễ Con Đường Từ Bỏ Lm. La Thập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Mẹ Đẹp Tươi Lm. Kim Long</vt:lpstr>
      <vt:lpstr>Tk1: Mẹ Ma-ri-a đẹp tươi như bình minh chiếu rạng ngời. Vầng trăng lung linh màn đêm, so với Mẹ còn kém xa.</vt:lpstr>
      <vt:lpstr>Đk: Con thành tâm kính mừng Mẹ, mừng Mẹ đầy ơn phúc. Lòng khiết trinh như huệ thắm xinh muôn đời hiển vinh.</vt:lpstr>
      <vt:lpstr>Tk2: Mẹ như hoa thơm ngàn hương luôn tỏa bay chín tầng trời. Mọi ô nhơ không hề vương, ôi xác hồn Mẹ sáng tươi.</vt:lpstr>
      <vt:lpstr>Đk: Con thành tâm kính mừng Mẹ, mừng Mẹ đầy ơn phúc. Lòng khiết trinh như huệ thắm xinh muôn đời hiển vinh.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184</cp:revision>
  <dcterms:created xsi:type="dcterms:W3CDTF">2021-12-05T01:20:54Z</dcterms:created>
  <dcterms:modified xsi:type="dcterms:W3CDTF">2025-08-04T18:40:07Z</dcterms:modified>
</cp:coreProperties>
</file>