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76" r:id="rId8"/>
    <p:sldMasterId id="2147483888" r:id="rId9"/>
    <p:sldMasterId id="2147483900" r:id="rId10"/>
    <p:sldMasterId id="2147483912" r:id="rId11"/>
    <p:sldMasterId id="2147483924" r:id="rId12"/>
    <p:sldMasterId id="2147483936" r:id="rId13"/>
    <p:sldMasterId id="2147483960" r:id="rId14"/>
    <p:sldMasterId id="2147483968" r:id="rId15"/>
    <p:sldMasterId id="2147483980" r:id="rId16"/>
  </p:sldMasterIdLst>
  <p:notesMasterIdLst>
    <p:notesMasterId r:id="rId103"/>
  </p:notesMasterIdLst>
  <p:sldIdLst>
    <p:sldId id="9650" r:id="rId17"/>
    <p:sldId id="9747" r:id="rId18"/>
    <p:sldId id="9748" r:id="rId19"/>
    <p:sldId id="9749" r:id="rId20"/>
    <p:sldId id="9750" r:id="rId21"/>
    <p:sldId id="9751" r:id="rId22"/>
    <p:sldId id="9752" r:id="rId23"/>
    <p:sldId id="323" r:id="rId24"/>
    <p:sldId id="9708" r:id="rId25"/>
    <p:sldId id="9709" r:id="rId26"/>
    <p:sldId id="9710" r:id="rId27"/>
    <p:sldId id="9734" r:id="rId28"/>
    <p:sldId id="9732" r:id="rId29"/>
    <p:sldId id="9735" r:id="rId30"/>
    <p:sldId id="9733" r:id="rId31"/>
    <p:sldId id="9736" r:id="rId32"/>
    <p:sldId id="9769" r:id="rId33"/>
    <p:sldId id="9753" r:id="rId34"/>
    <p:sldId id="9754" r:id="rId35"/>
    <p:sldId id="9755" r:id="rId36"/>
    <p:sldId id="9756" r:id="rId37"/>
    <p:sldId id="9757" r:id="rId38"/>
    <p:sldId id="9758" r:id="rId39"/>
    <p:sldId id="9759" r:id="rId40"/>
    <p:sldId id="9770" r:id="rId41"/>
    <p:sldId id="9761" r:id="rId42"/>
    <p:sldId id="9762" r:id="rId43"/>
    <p:sldId id="9763" r:id="rId44"/>
    <p:sldId id="9764" r:id="rId45"/>
    <p:sldId id="9765" r:id="rId46"/>
    <p:sldId id="9766" r:id="rId47"/>
    <p:sldId id="9767" r:id="rId48"/>
    <p:sldId id="9768" r:id="rId49"/>
    <p:sldId id="322" r:id="rId50"/>
    <p:sldId id="9771" r:id="rId51"/>
    <p:sldId id="9528" r:id="rId52"/>
    <p:sldId id="9701" r:id="rId53"/>
    <p:sldId id="9702" r:id="rId54"/>
    <p:sldId id="9719" r:id="rId55"/>
    <p:sldId id="9653" r:id="rId56"/>
    <p:sldId id="9720" r:id="rId57"/>
    <p:sldId id="9655" r:id="rId58"/>
    <p:sldId id="9721" r:id="rId59"/>
    <p:sldId id="9707" r:id="rId60"/>
    <p:sldId id="9706" r:id="rId61"/>
    <p:sldId id="9772" r:id="rId62"/>
    <p:sldId id="9774" r:id="rId63"/>
    <p:sldId id="9775" r:id="rId64"/>
    <p:sldId id="9776" r:id="rId65"/>
    <p:sldId id="9777" r:id="rId66"/>
    <p:sldId id="9778" r:id="rId67"/>
    <p:sldId id="9779" r:id="rId68"/>
    <p:sldId id="9780" r:id="rId69"/>
    <p:sldId id="9781" r:id="rId70"/>
    <p:sldId id="9782" r:id="rId71"/>
    <p:sldId id="9783" r:id="rId72"/>
    <p:sldId id="9784" r:id="rId73"/>
    <p:sldId id="9785" r:id="rId74"/>
    <p:sldId id="9786" r:id="rId75"/>
    <p:sldId id="9414" r:id="rId76"/>
    <p:sldId id="9639" r:id="rId77"/>
    <p:sldId id="9680" r:id="rId78"/>
    <p:sldId id="9640" r:id="rId79"/>
    <p:sldId id="9737" r:id="rId80"/>
    <p:sldId id="9549" r:id="rId81"/>
    <p:sldId id="9738" r:id="rId82"/>
    <p:sldId id="336" r:id="rId83"/>
    <p:sldId id="9773" r:id="rId84"/>
    <p:sldId id="346" r:id="rId85"/>
    <p:sldId id="9369" r:id="rId86"/>
    <p:sldId id="9739" r:id="rId87"/>
    <p:sldId id="9661" r:id="rId88"/>
    <p:sldId id="9682" r:id="rId89"/>
    <p:sldId id="9740" r:id="rId90"/>
    <p:sldId id="9742" r:id="rId91"/>
    <p:sldId id="9683" r:id="rId92"/>
    <p:sldId id="9741" r:id="rId93"/>
    <p:sldId id="9743" r:id="rId94"/>
    <p:sldId id="9492" r:id="rId95"/>
    <p:sldId id="359" r:id="rId96"/>
    <p:sldId id="360" r:id="rId97"/>
    <p:sldId id="9717" r:id="rId98"/>
    <p:sldId id="9745" r:id="rId99"/>
    <p:sldId id="9744" r:id="rId100"/>
    <p:sldId id="9746" r:id="rId101"/>
    <p:sldId id="338"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65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175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46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144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6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435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039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06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46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55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32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483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93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16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66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68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90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398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4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69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56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748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43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45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8274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9677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46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438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9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6522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39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5608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8662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883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057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47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5194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974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658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1624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0225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39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85452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49806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19273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49348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69548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53100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71276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5414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5042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91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114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643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157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979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074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0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57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7087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68516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449118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587257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993939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09548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033432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3419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22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93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8173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96777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5529799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25560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5725616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051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3003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vi-VN"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rPr>
              <a:t>Bạn đừng lo ăn chi mỗi ngày, kìa nhìn xem đàn chim lướt bay, chúng đâu gât đâu hái bao giờ, Chúa trên trời còn lo cho chúng.</a:t>
            </a:r>
          </a:p>
        </p:txBody>
      </p:sp>
    </p:spTree>
    <p:extLst>
      <p:ext uri="{BB962C8B-B14F-4D97-AF65-F5344CB8AC3E}">
        <p14:creationId xmlns:p14="http://schemas.microsoft.com/office/powerpoint/2010/main" val="104814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vi-VN"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rPr>
              <a:t>Bạn đừng lo hôm nay mặc gì, kìa nhìn xem ngàn hoa thắm xinh, chúng đâu dệt đâu biết thêu thùa, Chúa trên trời còn lo cho chúng.</a:t>
            </a:r>
          </a:p>
        </p:txBody>
      </p:sp>
    </p:spTree>
    <p:extLst>
      <p:ext uri="{BB962C8B-B14F-4D97-AF65-F5344CB8AC3E}">
        <p14:creationId xmlns:p14="http://schemas.microsoft.com/office/powerpoint/2010/main" val="94830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vi-VN"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latin typeface="+mj-lt"/>
              </a:rPr>
              <a:t>Bạn đừng lo ta không có nhà, vì trời đất Người ban cho ta, đôi tay này nào ta đi làm, Chúa trên trời hằng lo cho ta.</a:t>
            </a:r>
          </a:p>
        </p:txBody>
      </p:sp>
    </p:spTree>
    <p:extLst>
      <p:ext uri="{BB962C8B-B14F-4D97-AF65-F5344CB8AC3E}">
        <p14:creationId xmlns:p14="http://schemas.microsoft.com/office/powerpoint/2010/main" val="4019067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7647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65968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15458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28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866875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808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807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398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4051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7647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8127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94170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20603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32310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253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01715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11647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307805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792038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09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2653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500" b="0" u="sng" dirty="0" smtClean="0">
                <a:solidFill>
                  <a:srgbClr val="FFFF00"/>
                </a:solidFill>
                <a:latin typeface="+mj-lt"/>
                <a:cs typeface="Times New Roman" pitchFamily="18" charset="0"/>
              </a:rPr>
              <a:t>Tk1</a:t>
            </a:r>
            <a:r>
              <a:rPr lang="en-US" sz="5500" b="0" u="sng" dirty="0">
                <a:solidFill>
                  <a:srgbClr val="FFFF00"/>
                </a:solidFill>
                <a:latin typeface="+mj-lt"/>
                <a:cs typeface="Times New Roman" pitchFamily="18" charset="0"/>
              </a:rPr>
              <a:t>:</a:t>
            </a:r>
            <a:r>
              <a:rPr lang="en-US" sz="5500" b="0" dirty="0">
                <a:solidFill>
                  <a:schemeClr val="bg1"/>
                </a:solidFill>
                <a:latin typeface="+mj-lt"/>
                <a:cs typeface="Times New Roman" pitchFamily="18" charset="0"/>
              </a:rPr>
              <a:t> </a:t>
            </a:r>
            <a:r>
              <a:rPr lang="vi-VN" sz="5500" b="0" dirty="0">
                <a:solidFill>
                  <a:schemeClr val="bg1"/>
                </a:solidFill>
                <a:latin typeface="+mj-lt"/>
              </a:rPr>
              <a:t>Này tôi tớ Chúa hãy dâng lời ngợi ca, dâng lời ngợi ca thánh danh Ngài. Hãy ca tụng danh thánh Chúa từ giờ đây và tới muôn muôn đời</a:t>
            </a:r>
            <a:r>
              <a:rPr lang="vi-VN" sz="5500" b="0" dirty="0" smtClean="0">
                <a:solidFill>
                  <a:schemeClr val="bg1"/>
                </a:solidFill>
                <a:latin typeface="+mj-lt"/>
              </a:rPr>
              <a:t>.</a:t>
            </a:r>
            <a:endParaRPr lang="en-US" sz="55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934618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67594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13682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latin typeface="+mj-lt"/>
                <a:cs typeface="Times New Roman" pitchFamily="18" charset="0"/>
              </a:rPr>
              <a:t>Tk2</a:t>
            </a:r>
            <a:r>
              <a:rPr lang="en-US" sz="5400" b="0" u="sng" dirty="0">
                <a:solidFill>
                  <a:srgbClr val="FFFF00"/>
                </a:solidFill>
                <a:latin typeface="+mj-lt"/>
                <a:cs typeface="Times New Roman" pitchFamily="18" charset="0"/>
              </a:rPr>
              <a:t>:</a:t>
            </a:r>
            <a:r>
              <a:rPr lang="en-US" sz="5400" b="0" dirty="0">
                <a:solidFill>
                  <a:schemeClr val="bg1"/>
                </a:solidFill>
                <a:latin typeface="+mj-lt"/>
                <a:cs typeface="Times New Roman" pitchFamily="18" charset="0"/>
              </a:rPr>
              <a:t> </a:t>
            </a:r>
            <a:r>
              <a:rPr lang="vi-VN" sz="5400" b="0" dirty="0">
                <a:solidFill>
                  <a:schemeClr val="bg1"/>
                </a:solidFill>
                <a:latin typeface="+mj-lt"/>
              </a:rPr>
              <a:t>Này đây Thiên Chúa trổi cao vượt mọi dân, vinh hiển Ngài dâng lút cung trời. Chốn cao vời Ngài cúi xuống để nhìn xem địa giới với cung trời</a:t>
            </a:r>
            <a:r>
              <a:rPr lang="vi-VN" sz="5400" b="0" dirty="0" smtClean="0">
                <a:solidFill>
                  <a:schemeClr val="bg1"/>
                </a:solidFill>
                <a:latin typeface="+mj-lt"/>
              </a:rPr>
              <a:t>.</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5491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latin typeface="+mj-lt"/>
                <a:cs typeface="Times New Roman" pitchFamily="18" charset="0"/>
              </a:rPr>
              <a:t>Tk3</a:t>
            </a:r>
            <a:r>
              <a:rPr lang="en-US" sz="5400" b="0" u="sng" dirty="0">
                <a:solidFill>
                  <a:srgbClr val="FFFF00"/>
                </a:solidFill>
                <a:latin typeface="+mj-lt"/>
                <a:cs typeface="Times New Roman" pitchFamily="18" charset="0"/>
              </a:rPr>
              <a:t>:</a:t>
            </a:r>
            <a:r>
              <a:rPr lang="en-US" sz="5400" b="0" dirty="0">
                <a:solidFill>
                  <a:schemeClr val="bg1"/>
                </a:solidFill>
                <a:latin typeface="+mj-lt"/>
                <a:cs typeface="Times New Roman" pitchFamily="18" charset="0"/>
              </a:rPr>
              <a:t> </a:t>
            </a:r>
            <a:r>
              <a:rPr lang="vi-VN" sz="5400" b="0" dirty="0">
                <a:solidFill>
                  <a:schemeClr val="bg1"/>
                </a:solidFill>
                <a:latin typeface="+mj-lt"/>
              </a:rPr>
              <a:t>Từ nơi bụi cát Chúa nâng người hèn đơn, lôi người nghèo lên khỏi phân bợn, để ngang hàng dân phú quý, đặt ngồi chung hàng phú quý dân Ngài</a:t>
            </a:r>
            <a:r>
              <a:rPr lang="vi-VN" sz="5400" b="0" dirty="0" smtClean="0">
                <a:solidFill>
                  <a:schemeClr val="bg1"/>
                </a:solidFill>
                <a:latin typeface="+mj-lt"/>
              </a:rPr>
              <a:t>.</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654159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5411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5" y="655856"/>
            <a:ext cx="9144000" cy="4274641"/>
          </a:xfrm>
        </p:spPr>
        <p:txBody>
          <a:bodyPr>
            <a:noAutofit/>
          </a:bodyPr>
          <a:lstStyle/>
          <a:p>
            <a:pPr algn="just" fontAlgn="base"/>
            <a:r>
              <a:rPr lang="vi-VN" sz="5200" b="0" dirty="0">
                <a:solidFill>
                  <a:schemeClr val="bg1"/>
                </a:solidFill>
                <a:latin typeface="+mj-lt"/>
              </a:rPr>
              <a:t>Chúa Giê-su Ki-tô vốn giàu sang phú quý nhưng đã trở nên khó nghèo, và dùng sự khó nghèo của mình làm cho anh em trở nên giàu sang.</a:t>
            </a:r>
            <a:endParaRPr lang="vi-VN" sz="5200" b="0" dirty="0">
              <a:solidFill>
                <a:schemeClr val="bg1"/>
              </a:solidFill>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2306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4855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443271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2554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9711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207917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49375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9049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50859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07416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0452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2427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318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1376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31824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79562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3177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t>CỦA LỄ TIẾN DÂNG</a:t>
            </a:r>
            <a:b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0" i="1" dirty="0">
                <a:solidFill>
                  <a:schemeClr val="bg1"/>
                </a:solidFill>
                <a:effectLst>
                  <a:outerShdw blurRad="38100" dist="38100" dir="2700000" algn="tl">
                    <a:srgbClr val="000000">
                      <a:alpha val="43137"/>
                    </a:srgbClr>
                  </a:outerShdw>
                </a:effectLst>
                <a:latin typeface="+mj-lt"/>
                <a:cs typeface="Times New Roman" pitchFamily="18" charset="0"/>
              </a:rPr>
              <a:t>Trường Giang</a:t>
            </a:r>
            <a:r>
              <a:rPr lang="en-US" sz="8000" b="0"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8000" b="0" i="1" dirty="0">
                <a:solidFill>
                  <a:schemeClr val="bg1"/>
                </a:solidFill>
                <a:effectLst>
                  <a:outerShdw blurRad="38100" dist="38100" dir="2700000" algn="tl">
                    <a:srgbClr val="000000">
                      <a:alpha val="43137"/>
                    </a:srgbClr>
                  </a:outerShdw>
                </a:effectLst>
                <a:latin typeface="+mj-lt"/>
                <a:cs typeface="Times New Roman" pitchFamily="18" charset="0"/>
              </a:rPr>
            </a:b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65539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Đây toàn thân với tấm linh hồn, đây đời con với mọi ước muốn, đây tình yêu mới lớn trong hồn, ngày xanh với những vui buồn, trọn đời con xin tiến dâng.</a:t>
            </a:r>
            <a:endParaRPr lang="vi-VN"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1979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Con thành tâm xin hết lỗi lầm, mong rồi đây hết mọi vương vấn, xin tình thương chúa xuống trong đời, dìu con hướng tới quê trời tâm hồn con luôn sống vui.</a:t>
            </a:r>
            <a:endParaRPr lang="vi-VN" sz="5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1979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8403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KHÔNG THỂ LÀM TÔI HAI CHỦ</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3200" b="0"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32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Công</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&amp;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Minh </a:t>
            </a:r>
            <a:r>
              <a:rPr lang="en-US" sz="3200" b="0" i="1"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endParaRPr lang="vi-VN" sz="1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369405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21246"/>
            <a:ext cx="9144000" cy="4324261"/>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Nếu con cái ở trên cõi đời này biết lo lắng mưu lợi cho tương lai. Thì tại sao con cái của sự sáng không sớt chia của cải giúp người nghèo. </a:t>
            </a: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555093"/>
          </a:xfrm>
          <a:prstGeom prst="rect">
            <a:avLst/>
          </a:prstGeom>
        </p:spPr>
        <p:txBody>
          <a:bodyPr wrap="square" anchor="ctr" anchorCtr="0">
            <a:spAutoFit/>
          </a:bodyPr>
          <a:lstStyle/>
          <a:p>
            <a:pPr algn="just" fontAlgn="base"/>
            <a:r>
              <a:rPr lang="en-US" sz="5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800" dirty="0" smtClean="0">
                <a:solidFill>
                  <a:prstClr val="white"/>
                </a:solidFill>
                <a:latin typeface="+mj-lt"/>
                <a:cs typeface="Times New Roman" panose="02020603050405020304" pitchFamily="18" charset="0"/>
              </a:rPr>
              <a:t>Chỉ </a:t>
            </a:r>
            <a:r>
              <a:rPr lang="vi-VN" sz="5800" dirty="0">
                <a:solidFill>
                  <a:prstClr val="white"/>
                </a:solidFill>
                <a:latin typeface="+mj-lt"/>
                <a:cs typeface="Times New Roman" panose="02020603050405020304" pitchFamily="18" charset="0"/>
              </a:rPr>
              <a:t>mua lấy chút ân tình bạn hữu để mai sau đưa vào nơi an nghỉ. Không ai có thể vừa làm tôi Thiên Chúa và có thể làm tôi của tiền được.</a:t>
            </a:r>
          </a:p>
        </p:txBody>
      </p:sp>
    </p:spTree>
    <p:extLst>
      <p:ext uri="{BB962C8B-B14F-4D97-AF65-F5344CB8AC3E}">
        <p14:creationId xmlns:p14="http://schemas.microsoft.com/office/powerpoint/2010/main" val="37614363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13520"/>
            <a:ext cx="9144000" cy="4872872"/>
          </a:xfrm>
          <a:prstGeom prst="rect">
            <a:avLst/>
          </a:prstGeom>
        </p:spPr>
        <p:txBody>
          <a:bodyPr wrap="square" anchor="ctr" anchorCtr="0">
            <a:spAutoFit/>
          </a:bodyPr>
          <a:lstStyle/>
          <a:p>
            <a:pPr algn="just">
              <a:lnSpc>
                <a:spcPct val="120000"/>
              </a:lnSpc>
            </a:pPr>
            <a:r>
              <a:rPr lang="en-US" sz="4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249"/>
            <a:ext cx="9144000" cy="5401479"/>
          </a:xfrm>
          <a:prstGeom prst="rect">
            <a:avLst/>
          </a:prstGeom>
        </p:spPr>
        <p:txBody>
          <a:bodyPr wrap="square" bIns="274320"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Những ham muốn giàu sang giữa đời này đã che lấp nên hồn con u mê. Nào lợi danh bao trói buộc trần thế con bước theo mà chẳng biết dừng lại.</a:t>
            </a:r>
            <a:endParaRPr lang="vi-VN" sz="5500" dirty="0">
              <a:solidFill>
                <a:schemeClr val="bg1"/>
              </a:solidFill>
              <a:latin typeface="+mj-lt"/>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bIns="182880"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prstClr val="white"/>
                </a:solidFill>
                <a:latin typeface="+mj-lt"/>
                <a:cs typeface="Times New Roman" panose="02020603050405020304" pitchFamily="18" charset="0"/>
              </a:rPr>
              <a:t>Khấn xin Chúa giúp con mở lòng ra học khôn ngoan lo hạnh phúc đời đời. Chúa, Chúa chính là cội nguồn con vươn tới là lối đường dìu con bước về trời.</a:t>
            </a:r>
            <a:endParaRPr lang="vi-VN" sz="5500" dirty="0">
              <a:solidFill>
                <a:prstClr val="white"/>
              </a:solidFill>
              <a:latin typeface="+mj-lt"/>
            </a:endParaRPr>
          </a:p>
        </p:txBody>
      </p:sp>
    </p:spTree>
    <p:extLst>
      <p:ext uri="{BB962C8B-B14F-4D97-AF65-F5344CB8AC3E}">
        <p14:creationId xmlns:p14="http://schemas.microsoft.com/office/powerpoint/2010/main" val="37161588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249"/>
            <a:ext cx="9144000" cy="5438412"/>
          </a:xfrm>
          <a:prstGeom prst="rect">
            <a:avLst/>
          </a:prstGeom>
        </p:spPr>
        <p:txBody>
          <a:bodyPr wrap="square" bIns="182880" anchor="ctr" anchorCtr="0">
            <a:spAutoFit/>
          </a:bodyPr>
          <a:lstStyle/>
          <a:p>
            <a:pPr algn="just">
              <a:lnSpc>
                <a:spcPct val="120000"/>
              </a:lnSpc>
            </a:pPr>
            <a:r>
              <a:rPr lang="en-US" sz="47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prstClr val="white"/>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7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83435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37366"/>
            <a:ext cx="9144000" cy="4421082"/>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schemeClr val="bg1"/>
                </a:solidFill>
                <a:latin typeface="+mj-lt"/>
                <a:cs typeface="Times New Roman" panose="02020603050405020304" pitchFamily="18" charset="0"/>
              </a:rPr>
              <a:t>Chúa luôn muốn lòng con mãi trọn niềm sống cho Chúa trung thành không phôi pha. Đừng chạy theo hư hảo của vật chất nhưng biết luôn tìm sự sống đời đời.</a:t>
            </a:r>
            <a:endParaRPr lang="en-US" sz="48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8033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 y="261167"/>
            <a:ext cx="9144000" cy="4421082"/>
          </a:xfrm>
          <a:prstGeom prst="rect">
            <a:avLst/>
          </a:prstGeom>
        </p:spPr>
        <p:txBody>
          <a:bodyPr wrap="square" anchor="ctr" anchorCtr="0">
            <a:spAutoFit/>
          </a:bodyPr>
          <a:lstStyle/>
          <a:p>
            <a:pPr algn="just">
              <a:lnSpc>
                <a:spcPct val="120000"/>
              </a:lnSpc>
            </a:pPr>
            <a:r>
              <a:rPr lang="en-US"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prstClr val="white"/>
                </a:solidFill>
                <a:latin typeface="+mj-lt"/>
                <a:cs typeface="Times New Roman" panose="02020603050405020304" pitchFamily="18" charset="0"/>
              </a:rPr>
              <a:t>Biết trung tín với những việc nhỏ nhoi và cho đi mai này sẽ lãnh nhận. Giúp đỡ những người còn lầm than khốn khó vì Chúa hằng hiện thân giữa người nghèo.</a:t>
            </a:r>
            <a:endPar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8105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spAutoFit/>
          </a:bodyPr>
          <a:lstStyle/>
          <a:p>
            <a:pPr algn="just">
              <a:lnSpc>
                <a:spcPct val="120000"/>
              </a:lnSpc>
            </a:pPr>
            <a:r>
              <a:rPr lang="en-US" sz="47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prstClr val="white"/>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7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83435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5342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MẸ TUYỆT MỸ</a:t>
            </a:r>
            <a:b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Lm. Kim Long</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182880">
            <a:noAutofit/>
          </a:bodyPr>
          <a:lstStyle/>
          <a:p>
            <a:pPr algn="just"/>
            <a:r>
              <a:rPr lang="en-US" sz="64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400" b="0" dirty="0" smtClean="0">
                <a:solidFill>
                  <a:schemeClr val="bg1"/>
                </a:solidFill>
                <a:latin typeface="+mj-lt"/>
              </a:rPr>
              <a:t>Mẹ </a:t>
            </a:r>
            <a:r>
              <a:rPr lang="vi-VN" sz="6400" b="0" dirty="0">
                <a:solidFill>
                  <a:schemeClr val="bg1"/>
                </a:solidFill>
                <a:latin typeface="+mj-lt"/>
              </a:rPr>
              <a:t>là vườn khép kín, là mạch suối niêm phong. Mẹ là hoa thủy tiên thắm xinh muôn màu muôn hương.</a:t>
            </a:r>
            <a:endParaRPr lang="vi-VN" sz="6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4718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274320">
            <a:noAutofit/>
          </a:bodyPr>
          <a:lstStyle/>
          <a:p>
            <a:pPr algn="just"/>
            <a:r>
              <a:rPr lang="en-US"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latin typeface="+mj-lt"/>
              </a:rPr>
              <a:t>Mẹ </a:t>
            </a:r>
            <a:r>
              <a:rPr lang="vi-VN" sz="6600" b="0" dirty="0">
                <a:solidFill>
                  <a:schemeClr val="bg1"/>
                </a:solidFill>
                <a:latin typeface="+mj-lt"/>
              </a:rPr>
              <a:t>tràn đầy thánh đức hồn trinh trắng cao quang. Mẹ là bông huệ tươi điểm tô vương tòa Thiên cung.</a:t>
            </a:r>
            <a:endParaRPr lang="vi-VN"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37758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4718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ĐIỀU GÌ PHẢI LO</a:t>
            </a:r>
            <a:r>
              <a:rPr lang="en-US" sz="115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115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Lm.</a:t>
            </a:r>
            <a:r>
              <a:rPr lang="en-US" sz="8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08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1967</Words>
  <Application>Microsoft Office PowerPoint</Application>
  <PresentationFormat>On-screen Show (16:9)</PresentationFormat>
  <Paragraphs>114</Paragraphs>
  <Slides>86</Slides>
  <Notes>16</Notes>
  <HiddenSlides>0</HiddenSlides>
  <MMClips>0</MMClips>
  <ScaleCrop>false</ScaleCrop>
  <HeadingPairs>
    <vt:vector size="4" baseType="variant">
      <vt:variant>
        <vt:lpstr>Theme</vt:lpstr>
      </vt:variant>
      <vt:variant>
        <vt:i4>16</vt:i4>
      </vt:variant>
      <vt:variant>
        <vt:lpstr>Slide Titles</vt:lpstr>
      </vt:variant>
      <vt:variant>
        <vt:i4>86</vt:i4>
      </vt:variant>
    </vt:vector>
  </HeadingPairs>
  <TitlesOfParts>
    <vt:vector size="102" baseType="lpstr">
      <vt:lpstr>Office Theme</vt:lpstr>
      <vt:lpstr>5_Office Theme</vt:lpstr>
      <vt:lpstr>6_Office Theme</vt:lpstr>
      <vt:lpstr>7_Office Theme</vt:lpstr>
      <vt:lpstr>2_Office Theme</vt:lpstr>
      <vt:lpstr>8_Office Theme</vt:lpstr>
      <vt:lpstr>12_Office Theme</vt:lpstr>
      <vt:lpstr>3_Office Theme</vt:lpstr>
      <vt:lpstr>4_Office Theme</vt:lpstr>
      <vt:lpstr>9_Office Theme</vt:lpstr>
      <vt:lpstr>10_Office Theme</vt:lpstr>
      <vt:lpstr>11_Office Theme</vt:lpstr>
      <vt:lpstr>14_Office Theme</vt:lpstr>
      <vt:lpstr>36_Default Design</vt:lpstr>
      <vt:lpstr>1_Office Theme</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ĐIỀU GÌ PHẢI LO Lm. Nguyễn Duy</vt:lpstr>
      <vt:lpstr>Đk:  Bạn hãy lo đi tìm nước Trời, đừng quá lo điều hay hư mất. Bạn hãy lo đi tìm công bình, còn những gì Ngài ban cho sau.</vt:lpstr>
      <vt:lpstr>Tk1: Bạn đừng lo ăn chi mỗi ngày, kìa nhìn xem đàn chim lướt bay, chúng đâu gât đâu hái bao giờ, Chúa trên trời còn lo cho chúng.</vt:lpstr>
      <vt:lpstr>Đk:  Bạn hãy lo đi tìm nước Trời, đừng quá lo điều hay hư mất. Bạn hãy lo đi tìm công bình, còn những gì Ngài ban cho sau.</vt:lpstr>
      <vt:lpstr>Tk2: Bạn đừng lo hôm nay mặc gì, kìa nhìn xem ngàn hoa thắm xinh, chúng đâu dệt đâu biết thêu thùa, Chúa trên trời còn lo cho chúng.</vt:lpstr>
      <vt:lpstr>Đk:  Bạn hãy lo đi tìm nước Trời, đừng quá lo điều hay hư mất. Bạn hãy lo đi tìm công bình, còn những gì Ngài ban cho sau.</vt:lpstr>
      <vt:lpstr>Tk3: Bạn đừng lo ta không có nhà, vì trời đất Người ban cho ta, đôi tay này nào ta đi làm, Chúa trên trời hằng lo cho ta.</vt:lpstr>
      <vt:lpstr>Đk:  Bạn hãy lo đi tìm nước Trời, đừng quá lo điều hay hư mất. Bạn hãy lo đi tìm công bình, còn những gì Ngài ban cho sau.</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Hãy dâng lời ngợi khen Chúa, Ngài cất nhắc kẻ nghèo túng lên.</vt:lpstr>
      <vt:lpstr>Tk1: Này tôi tớ Chúa hãy dâng lời ngợi ca, dâng lời ngợi ca thánh danh Ngài. Hãy ca tụng danh thánh Chúa từ giờ đây và tới muôn muôn đời.</vt:lpstr>
      <vt:lpstr>Đk: Hãy dâng lời ngợi khen Chúa, Ngài cất nhắc kẻ nghèo túng lên.</vt:lpstr>
      <vt:lpstr>Tk2: Này đây Thiên Chúa trổi cao vượt mọi dân, vinh hiển Ngài dâng lút cung trời. Chốn cao vời Ngài cúi xuống để nhìn xem địa giới với cung trời.</vt:lpstr>
      <vt:lpstr>Đk: Hãy dâng lời ngợi khen Chúa, Ngài cất nhắc kẻ nghèo túng lên.</vt:lpstr>
      <vt:lpstr>Tk3: Từ nơi bụi cát Chúa nâng người hèn đơn, lôi người nghèo lên khỏi phân bợn, để ngang hàng dân phú quý, đặt ngồi chung hàng phú quý dân Ngài.</vt:lpstr>
      <vt:lpstr>Đk: Hãy dâng lời ngợi khen Chúa, Ngài cất nhắc kẻ nghèo túng lên.</vt:lpstr>
      <vt:lpstr>PowerPoint Presentation</vt:lpstr>
      <vt:lpstr>Chúa Giê-su Ki-tô vốn giàu sang phú quý nhưng đã trở nên khó nghèo, và dùng sự khó nghèo của mình làm cho anh em trở nên giàu sang.</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CỦA LỄ TIẾN DÂNG Trường Giang </vt:lpstr>
      <vt:lpstr>Đk: Này con xin dâng lên tòa Thiên Chúa bánh trắng thơm rượu ngát hương nồng. Lạy Chúa, xin đoái nhận của lễ tiến dâng con dâng Chúa với niềm tin yêu.</vt:lpstr>
      <vt:lpstr>Tk1: Đây toàn thân với tấm linh hồn, đây đời con với mọi ước muốn, đây tình yêu mới lớn trong hồn, ngày xanh với những vui buồn, trọn đời con xin tiến dâng.</vt:lpstr>
      <vt:lpstr>Đk: Này con xin dâng lên tòa Thiên Chúa bánh trắng thơm rượu ngát hương nồng. Lạy Chúa, xin đoái nhận của lễ tiến dâng con dâng Chúa với niềm tin yêu.</vt:lpstr>
      <vt:lpstr>Tk2: Con thành tâm xin hết lỗi lầm, mong rồi đây hết mọi vương vấn, xin tình thương chúa xuống trong đời, dìu con hướng tới quê trời tâm hồn con luôn sống vui.</vt:lpstr>
      <vt:lpstr>Đk: Này con xin dâng lên tòa Thiên Chúa bánh trắng thơm rượu ngát hương nồng. Lạy Chúa, xin đoái nhận của lễ tiến dâng con dâng Chúa với niềm tin yêu.</vt:lpstr>
      <vt:lpstr>PowerPoint Presentation</vt:lpstr>
      <vt:lpstr>PowerPoint Presentation</vt:lpstr>
      <vt:lpstr>Ca Nguyện Hiệp Lễ KHÔNG THỂ LÀM TÔI HAI CHỦ  Đinh Công Huỳnh &amp;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TUYỆT MỸ Lm. Kim Long</vt:lpstr>
      <vt:lpstr>Đk: Mẹ tuyệt mỹ không hề vấn vương tội tình, diễm lệ như ánh bình minh. Mẹ hoàn toàn trong sạch tinh khiết như muôn hoa tươi xinh.</vt:lpstr>
      <vt:lpstr>Tk1: Mẹ là vườn khép kín, là mạch suối niêm phong. Mẹ là hoa thủy tiên thắm xinh muôn màu muôn hương.</vt:lpstr>
      <vt:lpstr>Đk: Mẹ tuyệt mỹ không hề vấn vương tội tình, diễm lệ như ánh bình minh. Mẹ hoàn toàn trong sạch tinh khiết như muôn hoa tươi xinh.</vt:lpstr>
      <vt:lpstr>Tk2: Mẹ tràn đầy thánh đức hồn trinh trắng cao quang. Mẹ là bông huệ tươi điểm tô vương tòa Thiên cung.</vt:lpstr>
      <vt:lpstr>Đk: Mẹ tuyệt mỹ không hề vấn vương tội tình, diễm lệ như ánh bình minh. Mẹ hoàn toàn trong sạch tinh khiết như muôn hoa tươi xinh.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199</cp:revision>
  <dcterms:created xsi:type="dcterms:W3CDTF">2021-12-05T01:20:54Z</dcterms:created>
  <dcterms:modified xsi:type="dcterms:W3CDTF">2025-08-13T02:09:06Z</dcterms:modified>
</cp:coreProperties>
</file>