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12" r:id="rId3"/>
    <p:sldMasterId id="2147483724" r:id="rId4"/>
    <p:sldMasterId id="2147483736" r:id="rId5"/>
    <p:sldMasterId id="2147483744" r:id="rId6"/>
    <p:sldMasterId id="2147483752" r:id="rId7"/>
    <p:sldMasterId id="2147483812" r:id="rId8"/>
    <p:sldMasterId id="2147483824" r:id="rId9"/>
    <p:sldMasterId id="2147483836" r:id="rId10"/>
    <p:sldMasterId id="2147483848" r:id="rId11"/>
    <p:sldMasterId id="2147483860" r:id="rId12"/>
  </p:sldMasterIdLst>
  <p:sldIdLst>
    <p:sldId id="309" r:id="rId13"/>
    <p:sldId id="349" r:id="rId14"/>
    <p:sldId id="350" r:id="rId15"/>
    <p:sldId id="351" r:id="rId16"/>
    <p:sldId id="313" r:id="rId17"/>
    <p:sldId id="314" r:id="rId18"/>
    <p:sldId id="315" r:id="rId19"/>
    <p:sldId id="316" r:id="rId20"/>
    <p:sldId id="317" r:id="rId21"/>
    <p:sldId id="318" r:id="rId22"/>
    <p:sldId id="393" r:id="rId23"/>
    <p:sldId id="294" r:id="rId24"/>
    <p:sldId id="295" r:id="rId25"/>
    <p:sldId id="296" r:id="rId26"/>
    <p:sldId id="297" r:id="rId27"/>
    <p:sldId id="298" r:id="rId28"/>
    <p:sldId id="299" r:id="rId29"/>
    <p:sldId id="300" r:id="rId30"/>
    <p:sldId id="301" r:id="rId31"/>
    <p:sldId id="394" r:id="rId32"/>
    <p:sldId id="352" r:id="rId33"/>
    <p:sldId id="353" r:id="rId34"/>
    <p:sldId id="354" r:id="rId35"/>
    <p:sldId id="355" r:id="rId36"/>
    <p:sldId id="356" r:id="rId37"/>
    <p:sldId id="357" r:id="rId38"/>
    <p:sldId id="358" r:id="rId39"/>
    <p:sldId id="395" r:id="rId40"/>
    <p:sldId id="359" r:id="rId41"/>
    <p:sldId id="360" r:id="rId42"/>
    <p:sldId id="361" r:id="rId43"/>
    <p:sldId id="362" r:id="rId44"/>
    <p:sldId id="363" r:id="rId45"/>
    <p:sldId id="364" r:id="rId46"/>
    <p:sldId id="365" r:id="rId47"/>
    <p:sldId id="366" r:id="rId48"/>
    <p:sldId id="396" r:id="rId49"/>
    <p:sldId id="400" r:id="rId50"/>
    <p:sldId id="367" r:id="rId51"/>
    <p:sldId id="257" r:id="rId52"/>
    <p:sldId id="258" r:id="rId53"/>
    <p:sldId id="283" r:id="rId54"/>
    <p:sldId id="259" r:id="rId55"/>
    <p:sldId id="284" r:id="rId56"/>
    <p:sldId id="260" r:id="rId57"/>
    <p:sldId id="285" r:id="rId58"/>
    <p:sldId id="368" r:id="rId59"/>
    <p:sldId id="261" r:id="rId60"/>
    <p:sldId id="397"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92" r:id="rId75"/>
    <p:sldId id="382" r:id="rId76"/>
    <p:sldId id="384" r:id="rId77"/>
    <p:sldId id="383" r:id="rId78"/>
    <p:sldId id="385" r:id="rId79"/>
    <p:sldId id="402" r:id="rId80"/>
    <p:sldId id="386" r:id="rId81"/>
    <p:sldId id="403" r:id="rId82"/>
    <p:sldId id="401" r:id="rId83"/>
    <p:sldId id="404" r:id="rId84"/>
    <p:sldId id="387" r:id="rId85"/>
    <p:sldId id="398" r:id="rId86"/>
    <p:sldId id="263" r:id="rId87"/>
    <p:sldId id="264" r:id="rId88"/>
    <p:sldId id="265" r:id="rId89"/>
    <p:sldId id="266" r:id="rId90"/>
    <p:sldId id="286" r:id="rId91"/>
    <p:sldId id="267" r:id="rId92"/>
    <p:sldId id="287" r:id="rId93"/>
    <p:sldId id="274" r:id="rId94"/>
    <p:sldId id="275" r:id="rId95"/>
    <p:sldId id="276" r:id="rId96"/>
    <p:sldId id="277" r:id="rId97"/>
    <p:sldId id="291" r:id="rId98"/>
    <p:sldId id="278" r:id="rId99"/>
    <p:sldId id="292" r:id="rId100"/>
    <p:sldId id="279" r:id="rId101"/>
    <p:sldId id="293" r:id="rId102"/>
    <p:sldId id="399"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361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572CA-266E-4A90-B25F-1CA794026E63}" type="slidenum">
              <a:rPr lang="en-US" smtClean="0"/>
              <a:t>‹#›</a:t>
            </a:fld>
            <a:endParaRPr lang="en-US"/>
          </a:p>
        </p:txBody>
      </p:sp>
    </p:spTree>
    <p:extLst>
      <p:ext uri="{BB962C8B-B14F-4D97-AF65-F5344CB8AC3E}">
        <p14:creationId xmlns:p14="http://schemas.microsoft.com/office/powerpoint/2010/main" val="2927563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572CA-266E-4A90-B25F-1CA794026E63}" type="slidenum">
              <a:rPr lang="en-US" smtClean="0"/>
              <a:t>‹#›</a:t>
            </a:fld>
            <a:endParaRPr lang="en-US"/>
          </a:p>
        </p:txBody>
      </p:sp>
    </p:spTree>
    <p:extLst>
      <p:ext uri="{BB962C8B-B14F-4D97-AF65-F5344CB8AC3E}">
        <p14:creationId xmlns:p14="http://schemas.microsoft.com/office/powerpoint/2010/main" val="2953651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295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9841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2268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48229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4376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4034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5681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3370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5113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71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572CA-266E-4A90-B25F-1CA794026E63}" type="slidenum">
              <a:rPr lang="en-US" smtClean="0"/>
              <a:t>‹#›</a:t>
            </a:fld>
            <a:endParaRPr lang="en-US"/>
          </a:p>
        </p:txBody>
      </p:sp>
    </p:spTree>
    <p:extLst>
      <p:ext uri="{BB962C8B-B14F-4D97-AF65-F5344CB8AC3E}">
        <p14:creationId xmlns:p14="http://schemas.microsoft.com/office/powerpoint/2010/main" val="36374569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2824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295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9841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2268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48229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4376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4034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5681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3370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511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2187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7147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2824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295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9841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226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301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462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397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849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93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94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33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572CA-266E-4A90-B25F-1CA794026E63}" type="slidenum">
              <a:rPr lang="en-US" smtClean="0"/>
              <a:t>‹#›</a:t>
            </a:fld>
            <a:endParaRPr lang="en-US"/>
          </a:p>
        </p:txBody>
      </p:sp>
    </p:spTree>
    <p:extLst>
      <p:ext uri="{BB962C8B-B14F-4D97-AF65-F5344CB8AC3E}">
        <p14:creationId xmlns:p14="http://schemas.microsoft.com/office/powerpoint/2010/main" val="973695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219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095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663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318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265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46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89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046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406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08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2D89E-467B-46A4-997B-402E15C703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572CA-266E-4A90-B25F-1CA794026E63}" type="slidenum">
              <a:rPr lang="en-US" smtClean="0"/>
              <a:t>‹#›</a:t>
            </a:fld>
            <a:endParaRPr lang="en-US"/>
          </a:p>
        </p:txBody>
      </p:sp>
    </p:spTree>
    <p:extLst>
      <p:ext uri="{BB962C8B-B14F-4D97-AF65-F5344CB8AC3E}">
        <p14:creationId xmlns:p14="http://schemas.microsoft.com/office/powerpoint/2010/main" val="236012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889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035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737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986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49495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594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478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686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623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51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2D89E-467B-46A4-997B-402E15C703D4}"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572CA-266E-4A90-B25F-1CA794026E63}" type="slidenum">
              <a:rPr lang="en-US" smtClean="0"/>
              <a:t>‹#›</a:t>
            </a:fld>
            <a:endParaRPr lang="en-US"/>
          </a:p>
        </p:txBody>
      </p:sp>
    </p:spTree>
    <p:extLst>
      <p:ext uri="{BB962C8B-B14F-4D97-AF65-F5344CB8AC3E}">
        <p14:creationId xmlns:p14="http://schemas.microsoft.com/office/powerpoint/2010/main" val="770019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644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11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442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490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459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138766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089718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404505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712441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44379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2D89E-467B-46A4-997B-402E15C703D4}" type="datetimeFigureOut">
              <a:rPr lang="en-US" smtClean="0"/>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E572CA-266E-4A90-B25F-1CA794026E63}" type="slidenum">
              <a:rPr lang="en-US" smtClean="0"/>
              <a:t>‹#›</a:t>
            </a:fld>
            <a:endParaRPr lang="en-US"/>
          </a:p>
        </p:txBody>
      </p:sp>
    </p:spTree>
    <p:extLst>
      <p:ext uri="{BB962C8B-B14F-4D97-AF65-F5344CB8AC3E}">
        <p14:creationId xmlns:p14="http://schemas.microsoft.com/office/powerpoint/2010/main" val="29212534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31900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435131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45069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8343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50879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104273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71253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852501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69192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9139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2D89E-467B-46A4-997B-402E15C703D4}" type="datetimeFigureOut">
              <a:rPr lang="en-US" smtClean="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E572CA-266E-4A90-B25F-1CA794026E63}" type="slidenum">
              <a:rPr lang="en-US" smtClean="0"/>
              <a:t>‹#›</a:t>
            </a:fld>
            <a:endParaRPr lang="en-US"/>
          </a:p>
        </p:txBody>
      </p:sp>
    </p:spTree>
    <p:extLst>
      <p:ext uri="{BB962C8B-B14F-4D97-AF65-F5344CB8AC3E}">
        <p14:creationId xmlns:p14="http://schemas.microsoft.com/office/powerpoint/2010/main" val="1804650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210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2192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5312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9145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1274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029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635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101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9262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2D89E-467B-46A4-997B-402E15C703D4}" type="datetimeFigureOut">
              <a:rPr lang="en-US" smtClean="0"/>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E572CA-266E-4A90-B25F-1CA794026E63}" type="slidenum">
              <a:rPr lang="en-US" smtClean="0"/>
              <a:t>‹#›</a:t>
            </a:fld>
            <a:endParaRPr lang="en-US"/>
          </a:p>
        </p:txBody>
      </p:sp>
    </p:spTree>
    <p:extLst>
      <p:ext uri="{BB962C8B-B14F-4D97-AF65-F5344CB8AC3E}">
        <p14:creationId xmlns:p14="http://schemas.microsoft.com/office/powerpoint/2010/main" val="24888572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88910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2826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6832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3960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3965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7666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0198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2611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368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56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572CA-266E-4A90-B25F-1CA794026E63}" type="slidenum">
              <a:rPr lang="en-US" smtClean="0"/>
              <a:t>‹#›</a:t>
            </a:fld>
            <a:endParaRPr lang="en-US"/>
          </a:p>
        </p:txBody>
      </p:sp>
    </p:spTree>
    <p:extLst>
      <p:ext uri="{BB962C8B-B14F-4D97-AF65-F5344CB8AC3E}">
        <p14:creationId xmlns:p14="http://schemas.microsoft.com/office/powerpoint/2010/main" val="18040803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146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48229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4376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4034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5681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3370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5113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714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2824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2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572CA-266E-4A90-B25F-1CA794026E63}" type="slidenum">
              <a:rPr lang="en-US" smtClean="0"/>
              <a:t>‹#›</a:t>
            </a:fld>
            <a:endParaRPr lang="en-US"/>
          </a:p>
        </p:txBody>
      </p:sp>
    </p:spTree>
    <p:extLst>
      <p:ext uri="{BB962C8B-B14F-4D97-AF65-F5344CB8AC3E}">
        <p14:creationId xmlns:p14="http://schemas.microsoft.com/office/powerpoint/2010/main" val="200332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9841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2268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48229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4376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4034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5681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3370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511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7147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28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52D89E-467B-46A4-997B-402E15C703D4}" type="datetimeFigureOut">
              <a:rPr lang="en-US" smtClean="0"/>
              <a:t>7/22/2025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E572CA-266E-4A90-B25F-1CA794026E63}" type="slidenum">
              <a:rPr lang="en-US" smtClean="0"/>
              <a:t>‹#›</a:t>
            </a:fld>
            <a:endParaRPr lang="en-US"/>
          </a:p>
        </p:txBody>
      </p:sp>
    </p:spTree>
    <p:extLst>
      <p:ext uri="{BB962C8B-B14F-4D97-AF65-F5344CB8AC3E}">
        <p14:creationId xmlns:p14="http://schemas.microsoft.com/office/powerpoint/2010/main" val="2440457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81833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81833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81833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0710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7203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53761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65448141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0803012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78852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53813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52D89E-467B-46A4-997B-402E15C703D4}" type="datetimeFigureOut">
              <a:rPr lang="en-US" smtClean="0">
                <a:solidFill>
                  <a:prstClr val="black">
                    <a:tint val="75000"/>
                  </a:prstClr>
                </a:solidFill>
              </a:rPr>
              <a:pPr/>
              <a:t>7/22/2025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E572CA-266E-4A90-B25F-1CA794026E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81833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4338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51630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3000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600" b="0"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smtClean="0">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5000" b="0"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5000" b="0"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000" b="0" dirty="0" smtClean="0">
                <a:solidFill>
                  <a:srgbClr val="FFFF00"/>
                </a:solidFill>
                <a:effectLst>
                  <a:outerShdw blurRad="38100" dist="38100" dir="2700000" algn="tl">
                    <a:srgbClr val="000000">
                      <a:alpha val="43137"/>
                    </a:srgbClr>
                  </a:outerShdw>
                </a:effectLst>
                <a:latin typeface="+mj-lt"/>
                <a:cs typeface="Times New Roman" pitchFamily="18" charset="0"/>
              </a:rPr>
              <a:t>Ai Cho </a:t>
            </a:r>
            <a:r>
              <a:rPr lang="en-US" sz="6000" b="0" dirty="0" err="1" smtClean="0">
                <a:solidFill>
                  <a:srgbClr val="FFFF00"/>
                </a:solidFill>
                <a:effectLst>
                  <a:outerShdw blurRad="38100" dist="38100" dir="2700000" algn="tl">
                    <a:srgbClr val="000000">
                      <a:alpha val="43137"/>
                    </a:srgbClr>
                  </a:outerShdw>
                </a:effectLst>
                <a:latin typeface="+mj-lt"/>
                <a:cs typeface="Times New Roman" pitchFamily="18" charset="0"/>
              </a:rPr>
              <a:t>Hồn</a:t>
            </a:r>
            <a:r>
              <a:rPr lang="en-US" sz="6000" b="0" dirty="0" smtClean="0">
                <a:solidFill>
                  <a:srgbClr val="FFFF00"/>
                </a:solidFill>
                <a:effectLst>
                  <a:outerShdw blurRad="38100" dist="38100" dir="2700000" algn="tl">
                    <a:srgbClr val="000000">
                      <a:alpha val="43137"/>
                    </a:srgbClr>
                  </a:outerShdw>
                </a:effectLst>
                <a:latin typeface="+mj-lt"/>
                <a:cs typeface="Times New Roman" pitchFamily="18" charset="0"/>
              </a:rPr>
              <a:t> Con</a:t>
            </a:r>
            <a:r>
              <a:rPr lang="en-US" sz="5000" b="0"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5000" b="0"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000" b="0" i="1" dirty="0" smtClean="0">
                <a:solidFill>
                  <a:schemeClr val="bg1"/>
                </a:solidFill>
                <a:effectLst>
                  <a:outerShdw blurRad="38100" dist="38100" dir="2700000" algn="tl">
                    <a:srgbClr val="000000">
                      <a:alpha val="43137"/>
                    </a:srgbClr>
                  </a:outerShdw>
                </a:effectLst>
                <a:latin typeface="+mj-lt"/>
                <a:cs typeface="Times New Roman" pitchFamily="18" charset="0"/>
              </a:rPr>
              <a:t>Lm. Kim Long</a:t>
            </a:r>
            <a:endParaRPr lang="en-US" sz="50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3543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Ai cho hồn con đôi cánh, tung bay về nơi cung thánh, đến cùng Thiên Chúa yêu thương, cõi lòng nhẹ mối sầu vương.</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95749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Mang thân phận lưu đày, u hoài năm tháng nguôi ngoai. Đêm lại đêm nhớ quê nhà, ngày lại ngày nuốt châu sa.</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9392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Ai cho hồn con đôi cánh, tung bay về nơi cung thánh, đến cùng Thiên Chúa yêu thương, cõi lòng nhẹ mối sầu vương.</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70906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Như chim lạc xa đàn, đêm ngày tê tái kêu than. Xin được lui bước quay về, vì một lần lỡ u mê.</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18385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Ai cho hồn con đôi cánh, tung bay về nơi cung thánh, đến cùng Thiên Chúa yêu thương, cõi lòng nhẹ mối sầu vương.</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4201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Như nai vàng u buồn, đi tìm khe suối trong luôn. Nghe từng hơi gió thu về, ngập ngừng nhìn khắp sơn khê.</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03977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Ai cho hồn con đôi cánh, tung bay về nơi cung thánh, đến cùng Thiên Chúa yêu thương, cõi lòng nhẹ mối sầu vương.</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56103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1015663"/>
          </a:xfrm>
          <a:prstGeom prst="rect">
            <a:avLst/>
          </a:prstGeom>
          <a:noFill/>
        </p:spPr>
        <p:txBody>
          <a:bodyPr wrap="square" rtlCol="0">
            <a:spAutoFit/>
          </a:bodyPr>
          <a:lstStyle/>
          <a:p>
            <a:pPr algn="ctr"/>
            <a:r>
              <a:rPr lang="en-US" sz="6000" dirty="0">
                <a:solidFill>
                  <a:srgbClr val="FFFF00"/>
                </a:solidFill>
                <a:cs typeface="Times New Roman" pitchFamily="18" charset="0"/>
              </a:rPr>
              <a:t>TẬP HÁT CỘNG ĐOÀN</a:t>
            </a:r>
          </a:p>
        </p:txBody>
      </p:sp>
    </p:spTree>
    <p:extLst>
      <p:ext uri="{BB962C8B-B14F-4D97-AF65-F5344CB8AC3E}">
        <p14:creationId xmlns:p14="http://schemas.microsoft.com/office/powerpoint/2010/main" val="2125097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3000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352027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90153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836640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297665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45357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34458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139495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3000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754895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Phúc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thay</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quốc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gia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chọn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sản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nghiệp</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37483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210424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41923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620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87376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64243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1686263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589476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3000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6647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114550"/>
            <a:ext cx="4848225" cy="3232150"/>
          </a:xfrm>
          <a:prstGeom prst="rect">
            <a:avLst/>
          </a:prstGeom>
        </p:spPr>
      </p:pic>
      <p:sp>
        <p:nvSpPr>
          <p:cNvPr id="5" name="Rectangle 4"/>
          <p:cNvSpPr/>
          <p:nvPr/>
        </p:nvSpPr>
        <p:spPr>
          <a:xfrm>
            <a:off x="0" y="12091"/>
            <a:ext cx="9144000" cy="2185214"/>
          </a:xfrm>
          <a:prstGeom prst="rect">
            <a:avLst/>
          </a:prstGeom>
        </p:spPr>
        <p:txBody>
          <a:bodyPr wrap="square">
            <a:spAutoFit/>
          </a:bodyPr>
          <a:lstStyle/>
          <a:p>
            <a:r>
              <a:rPr lang="vi-VN" sz="4000" dirty="0" smtClean="0">
                <a:solidFill>
                  <a:srgbClr val="FFFF00"/>
                </a:solidFill>
              </a:rPr>
              <a:t>Bài </a:t>
            </a:r>
            <a:r>
              <a:rPr lang="vi-VN" sz="4000" dirty="0">
                <a:solidFill>
                  <a:srgbClr val="FFFF00"/>
                </a:solidFill>
              </a:rPr>
              <a:t>đọc </a:t>
            </a:r>
            <a:r>
              <a:rPr lang="vi-VN" sz="4000" dirty="0" smtClean="0">
                <a:solidFill>
                  <a:srgbClr val="FFFF00"/>
                </a:solidFill>
              </a:rPr>
              <a:t>1</a:t>
            </a:r>
            <a:endParaRPr lang="vi-VN" sz="4000" dirty="0">
              <a:solidFill>
                <a:srgbClr val="FFFF00"/>
              </a:solidFill>
            </a:endParaRPr>
          </a:p>
          <a:p>
            <a:r>
              <a:rPr lang="vi-VN" sz="2800" i="1" dirty="0">
                <a:solidFill>
                  <a:prstClr val="white"/>
                </a:solidFill>
              </a:rPr>
              <a:t>Chúa dùng hình phạt giáng xuống đối phương, để làm cho chúng con được rạng rỡ</a:t>
            </a:r>
            <a:r>
              <a:rPr lang="vi-VN" sz="2800" i="1" dirty="0" smtClean="0">
                <a:solidFill>
                  <a:prstClr val="white"/>
                </a:solidFill>
              </a:rPr>
              <a:t>.</a:t>
            </a:r>
            <a:endParaRPr lang="vi-VN" sz="2800" i="1" dirty="0">
              <a:solidFill>
                <a:prstClr val="white"/>
              </a:solidFill>
            </a:endParaRPr>
          </a:p>
          <a:p>
            <a:r>
              <a:rPr lang="vi-VN" sz="4000" dirty="0">
                <a:solidFill>
                  <a:srgbClr val="FFFF00"/>
                </a:solidFill>
              </a:rPr>
              <a:t>Bài trích sách Khôn ngoan.</a:t>
            </a:r>
            <a:endParaRPr lang="vi-VN" sz="5400" dirty="0">
              <a:solidFill>
                <a:srgbClr val="FFFF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4419600"/>
            <a:ext cx="666750" cy="666750"/>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53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505200"/>
          </a:xfrm>
        </p:spPr>
        <p:txBody>
          <a:bodyPr>
            <a:noAutofit/>
          </a:bodyPr>
          <a:lstStyle/>
          <a:p>
            <a:pPr algn="just"/>
            <a:r>
              <a:rPr lang="vi-VN" sz="6000" b="0" dirty="0" smtClean="0">
                <a:solidFill>
                  <a:schemeClr val="bg1"/>
                </a:solidFill>
                <a:effectLst>
                  <a:outerShdw blurRad="38100" dist="38100" dir="2700000" algn="tl">
                    <a:srgbClr val="000000">
                      <a:alpha val="43137"/>
                    </a:srgbClr>
                  </a:outerShdw>
                </a:effectLst>
                <a:latin typeface="+mj-lt"/>
                <a:cs typeface="Times New Roman" pitchFamily="18" charset="0"/>
              </a:rPr>
              <a:t>Anh em hãy tỉnh thức và hãy sẵn sàng, vì vào giờ anh em không ngờ Con Người sẽ đến.</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Rectangle 2"/>
          <p:cNvSpPr/>
          <p:nvPr/>
        </p:nvSpPr>
        <p:spPr>
          <a:xfrm>
            <a:off x="0" y="0"/>
            <a:ext cx="3733800" cy="646331"/>
          </a:xfrm>
          <a:prstGeom prst="rect">
            <a:avLst/>
          </a:prstGeom>
        </p:spPr>
        <p:txBody>
          <a:bodyPr wrap="square">
            <a:spAutoFit/>
          </a:bodyPr>
          <a:lstStyle/>
          <a:p>
            <a:r>
              <a:rPr lang="en-US" sz="3600" u="sng" dirty="0" err="1" smtClean="0">
                <a:solidFill>
                  <a:srgbClr val="FFFF00"/>
                </a:solidFill>
                <a:effectLst>
                  <a:outerShdw blurRad="38100" dist="38100" dir="2700000" algn="tl">
                    <a:srgbClr val="000000">
                      <a:alpha val="43137"/>
                    </a:srgbClr>
                  </a:outerShdw>
                </a:effectLst>
                <a:cs typeface="Times New Roman" pitchFamily="18" charset="0"/>
              </a:rPr>
              <a:t>Aleluia</a:t>
            </a:r>
            <a:r>
              <a:rPr lang="en-US" sz="3600" u="sng" dirty="0" smtClean="0">
                <a:solidFill>
                  <a:srgbClr val="FFFF00"/>
                </a:solidFill>
                <a:effectLst>
                  <a:outerShdw blurRad="38100" dist="38100" dir="2700000" algn="tl">
                    <a:srgbClr val="000000">
                      <a:alpha val="43137"/>
                    </a:srgbClr>
                  </a:outerShdw>
                </a:effectLst>
                <a:cs typeface="Times New Roman" pitchFamily="18" charset="0"/>
              </a:rPr>
              <a:t>...</a:t>
            </a:r>
            <a:r>
              <a:rPr lang="en-US" sz="3600" u="sng" dirty="0" err="1" smtClean="0">
                <a:solidFill>
                  <a:srgbClr val="FFFF00"/>
                </a:solidFill>
                <a:effectLst>
                  <a:outerShdw blurRad="38100" dist="38100" dir="2700000" algn="tl">
                    <a:srgbClr val="000000">
                      <a:alpha val="43137"/>
                    </a:srgbClr>
                  </a:outerShdw>
                </a:effectLst>
                <a:cs typeface="Times New Roman" pitchFamily="18" charset="0"/>
              </a:rPr>
              <a:t>Aleluia</a:t>
            </a:r>
            <a:r>
              <a:rPr lang="en-US" sz="3600" u="sng" dirty="0" smtClean="0">
                <a:solidFill>
                  <a:srgbClr val="FFFF00"/>
                </a:solidFill>
                <a:effectLst>
                  <a:outerShdw blurRad="38100" dist="38100" dir="2700000" algn="tl">
                    <a:srgbClr val="000000">
                      <a:alpha val="43137"/>
                    </a:srgbClr>
                  </a:outerShdw>
                </a:effectLst>
                <a:cs typeface="Times New Roman" pitchFamily="18" charset="0"/>
              </a:rPr>
              <a:t>:</a:t>
            </a:r>
            <a:endParaRPr lang="en-US" sz="3600" u="sng" dirty="0">
              <a:solidFill>
                <a:srgbClr val="FFFF00"/>
              </a:solidFill>
              <a:effectLst>
                <a:outerShdw blurRad="38100" dist="38100" dir="2700000" algn="tl">
                  <a:srgbClr val="000000">
                    <a:alpha val="43137"/>
                  </a:srgbClr>
                </a:outerShdw>
              </a:effectLst>
              <a:cs typeface="Times New Roman" pitchFamily="18" charset="0"/>
            </a:endParaRPr>
          </a:p>
        </p:txBody>
      </p:sp>
      <p:sp>
        <p:nvSpPr>
          <p:cNvPr id="4" name="Rectangle 3"/>
          <p:cNvSpPr/>
          <p:nvPr/>
        </p:nvSpPr>
        <p:spPr>
          <a:xfrm>
            <a:off x="6477000" y="4411980"/>
            <a:ext cx="1905000" cy="646331"/>
          </a:xfrm>
          <a:prstGeom prst="rect">
            <a:avLst/>
          </a:prstGeom>
        </p:spPr>
        <p:txBody>
          <a:bodyPr wrap="square">
            <a:spAutoFit/>
          </a:bodyPr>
          <a:lstStyle/>
          <a:p>
            <a:r>
              <a:rPr lang="en-US" sz="3600" u="sng" dirty="0" err="1" smtClean="0">
                <a:solidFill>
                  <a:srgbClr val="FFFF00"/>
                </a:solidFill>
                <a:effectLst>
                  <a:outerShdw blurRad="38100" dist="38100" dir="2700000" algn="tl">
                    <a:srgbClr val="000000">
                      <a:alpha val="43137"/>
                    </a:srgbClr>
                  </a:outerShdw>
                </a:effectLst>
                <a:cs typeface="Times New Roman" pitchFamily="18" charset="0"/>
              </a:rPr>
              <a:t>Aleluia</a:t>
            </a:r>
            <a:r>
              <a:rPr lang="en-US" sz="3600" u="sng" dirty="0" smtClean="0">
                <a:solidFill>
                  <a:srgbClr val="FFFF00"/>
                </a:solidFill>
                <a:effectLst>
                  <a:outerShdw blurRad="38100" dist="38100" dir="2700000" algn="tl">
                    <a:srgbClr val="000000">
                      <a:alpha val="43137"/>
                    </a:srgbClr>
                  </a:outerShdw>
                </a:effectLst>
                <a:cs typeface="Times New Roman" pitchFamily="18" charset="0"/>
              </a:rPr>
              <a:t>.</a:t>
            </a:r>
            <a:endParaRPr lang="en-US" sz="3600" u="sng"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61548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Phúc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thay</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quốc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gia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chọn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sản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nghiệp</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Người công chính hãy reo hò mừng Chúa, kẻ ngay lành hợp tiếng ngợi khen, thật vinh phúc dân tin kính Ngài, và nước là sản nghiệp Chúa chọn riêng.</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Phúc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thay</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quốc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gia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chọn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sản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nghiệp</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36330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Ngài đưa mắt dõi theo kẻ thờ kính, kẻ tin cậy lòng Chúa dủ thương. Vì vua thắng đâu do quân quốc nhiều, kẻ thoát nạn nào nhờ dũng lực đâu.</a:t>
            </a:r>
            <a:endParaRPr lang="en-US"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Phúc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thay</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quốc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gia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chọn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sản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nghiệp</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36330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5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0" dirty="0" smtClean="0">
                <a:solidFill>
                  <a:schemeClr val="bg1"/>
                </a:solidFill>
                <a:effectLst>
                  <a:outerShdw blurRad="38100" dist="38100" dir="2700000" algn="tl">
                    <a:srgbClr val="000000">
                      <a:alpha val="43137"/>
                    </a:srgbClr>
                  </a:outerShdw>
                </a:effectLst>
                <a:latin typeface="+mj-lt"/>
                <a:cs typeface="Times New Roman" pitchFamily="18" charset="0"/>
              </a:rPr>
              <a:t>Đoàn con những vững tâm đợi trông Chúa, bởi Chúa hằng phù giúp chở che. Hồng ân Chúa xin thương xuống đầy, trên những người hằng bền vững cậy trông.</a:t>
            </a:r>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Phúc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thay</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quốc</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gia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chọn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sản</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smtClean="0">
                <a:solidFill>
                  <a:schemeClr val="bg1"/>
                </a:solidFill>
                <a:effectLst>
                  <a:outerShdw blurRad="38100" dist="38100" dir="2700000" algn="tl">
                    <a:srgbClr val="000000">
                      <a:alpha val="43137"/>
                    </a:srgbClr>
                  </a:outerShdw>
                </a:effectLst>
                <a:latin typeface="+mj-lt"/>
                <a:cs typeface="Times New Roman" pitchFamily="18" charset="0"/>
              </a:rPr>
              <a:t>nghiệp</a:t>
            </a:r>
            <a:r>
              <a:rPr lang="en-US" sz="8000" b="0"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363302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845962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505200"/>
          </a:xfrm>
        </p:spPr>
        <p:txBody>
          <a:bodyPr>
            <a:noAutofit/>
          </a:bodyPr>
          <a:lstStyle/>
          <a:p>
            <a:pPr algn="just"/>
            <a:r>
              <a:rPr lang="vi-VN" sz="6000" b="0" dirty="0" smtClean="0">
                <a:solidFill>
                  <a:schemeClr val="bg1"/>
                </a:solidFill>
                <a:effectLst>
                  <a:outerShdw blurRad="38100" dist="38100" dir="2700000" algn="tl">
                    <a:srgbClr val="000000">
                      <a:alpha val="43137"/>
                    </a:srgbClr>
                  </a:outerShdw>
                </a:effectLst>
                <a:latin typeface="+mj-lt"/>
                <a:cs typeface="Times New Roman" pitchFamily="18" charset="0"/>
              </a:rPr>
              <a:t>Anh em hãy tỉnh thức và hãy sẵn sàng, vì vào giờ anh em không ngờ Con Người sẽ đến.</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Rectangle 2"/>
          <p:cNvSpPr/>
          <p:nvPr/>
        </p:nvSpPr>
        <p:spPr>
          <a:xfrm>
            <a:off x="0" y="0"/>
            <a:ext cx="3733800" cy="646331"/>
          </a:xfrm>
          <a:prstGeom prst="rect">
            <a:avLst/>
          </a:prstGeom>
        </p:spPr>
        <p:txBody>
          <a:bodyPr wrap="square">
            <a:spAutoFit/>
          </a:bodyPr>
          <a:lstStyle/>
          <a:p>
            <a:r>
              <a:rPr lang="en-US" sz="3600" u="sng" dirty="0" err="1" smtClean="0">
                <a:solidFill>
                  <a:srgbClr val="FFFF00"/>
                </a:solidFill>
                <a:effectLst>
                  <a:outerShdw blurRad="38100" dist="38100" dir="2700000" algn="tl">
                    <a:srgbClr val="000000">
                      <a:alpha val="43137"/>
                    </a:srgbClr>
                  </a:outerShdw>
                </a:effectLst>
                <a:latin typeface="+mj-lt"/>
                <a:cs typeface="Times New Roman" pitchFamily="18" charset="0"/>
              </a:rPr>
              <a:t>Aleluia</a:t>
            </a:r>
            <a:r>
              <a:rPr lang="en-US" sz="360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3600" u="sng" dirty="0" err="1" smtClean="0">
                <a:solidFill>
                  <a:srgbClr val="FFFF00"/>
                </a:solidFill>
                <a:effectLst>
                  <a:outerShdw blurRad="38100" dist="38100" dir="2700000" algn="tl">
                    <a:srgbClr val="000000">
                      <a:alpha val="43137"/>
                    </a:srgbClr>
                  </a:outerShdw>
                </a:effectLst>
                <a:latin typeface="+mj-lt"/>
                <a:cs typeface="Times New Roman" pitchFamily="18" charset="0"/>
              </a:rPr>
              <a:t>Aleluia</a:t>
            </a:r>
            <a:r>
              <a:rPr lang="en-US" sz="3600" u="sng" dirty="0" smtClean="0">
                <a:solidFill>
                  <a:srgbClr val="FFFF00"/>
                </a:solidFill>
                <a:effectLst>
                  <a:outerShdw blurRad="38100" dist="38100" dir="2700000" algn="tl">
                    <a:srgbClr val="000000">
                      <a:alpha val="43137"/>
                    </a:srgbClr>
                  </a:outerShdw>
                </a:effectLst>
                <a:latin typeface="+mj-lt"/>
                <a:cs typeface="Times New Roman" pitchFamily="18" charset="0"/>
              </a:rPr>
              <a:t>:</a:t>
            </a:r>
            <a:endParaRPr lang="en-US" sz="3600"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477000" y="4411980"/>
            <a:ext cx="1905000" cy="646331"/>
          </a:xfrm>
          <a:prstGeom prst="rect">
            <a:avLst/>
          </a:prstGeom>
        </p:spPr>
        <p:txBody>
          <a:bodyPr wrap="square">
            <a:spAutoFit/>
          </a:bodyPr>
          <a:lstStyle/>
          <a:p>
            <a:pPr lvl="0"/>
            <a:r>
              <a:rPr lang="en-US" sz="3600" u="sng" dirty="0" err="1" smtClean="0">
                <a:solidFill>
                  <a:srgbClr val="FFFF00"/>
                </a:solidFill>
                <a:effectLst>
                  <a:outerShdw blurRad="38100" dist="38100" dir="2700000" algn="tl">
                    <a:srgbClr val="000000">
                      <a:alpha val="43137"/>
                    </a:srgbClr>
                  </a:outerShdw>
                </a:effectLst>
                <a:cs typeface="Times New Roman" pitchFamily="18" charset="0"/>
              </a:rPr>
              <a:t>Aleluia</a:t>
            </a:r>
            <a:r>
              <a:rPr lang="en-US" sz="3600" u="sng" dirty="0" smtClean="0">
                <a:solidFill>
                  <a:srgbClr val="FFFF00"/>
                </a:solidFill>
                <a:effectLst>
                  <a:outerShdw blurRad="38100" dist="38100" dir="2700000" algn="tl">
                    <a:srgbClr val="000000">
                      <a:alpha val="43137"/>
                    </a:srgbClr>
                  </a:outerShdw>
                </a:effectLst>
                <a:cs typeface="Times New Roman" pitchFamily="18" charset="0"/>
              </a:rPr>
              <a:t>.</a:t>
            </a:r>
            <a:endParaRPr lang="en-US" sz="3600" u="sng"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2928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2004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5934842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39983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086938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990034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80730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5573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57853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72886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505861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72247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918728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0499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38068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52875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2121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819150"/>
            <a:ext cx="5715000" cy="3486149"/>
          </a:xfrm>
        </p:spPr>
        <p:txBody>
          <a:bodyPr>
            <a:normAutofit/>
          </a:bodyPr>
          <a:lstStyle/>
          <a:p>
            <a:r>
              <a:rPr lang="en-US" sz="4800" b="0" dirty="0" err="1" smtClean="0">
                <a:solidFill>
                  <a:srgbClr val="FFFF00"/>
                </a:solidFill>
                <a:effectLst/>
                <a:latin typeface="+mj-lt"/>
                <a:cs typeface="Times New Roman" pitchFamily="18" charset="0"/>
              </a:rPr>
              <a:t>Ca</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Dâng</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Lễ</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vi-VN" sz="4000" dirty="0">
                <a:solidFill>
                  <a:srgbClr val="FFFF00"/>
                </a:solidFill>
                <a:cs typeface="Times New Roman" pitchFamily="18" charset="0"/>
              </a:rPr>
              <a:t>DÂNG BÁNH RƯỢU</a:t>
            </a:r>
            <a:br>
              <a:rPr lang="vi-VN" sz="4000" dirty="0">
                <a:solidFill>
                  <a:srgbClr val="FFFF00"/>
                </a:solidFill>
                <a:cs typeface="Times New Roman" pitchFamily="18" charset="0"/>
              </a:rPr>
            </a:br>
            <a:r>
              <a:rPr lang="vi-VN" sz="4000" i="1" dirty="0">
                <a:solidFill>
                  <a:schemeClr val="bg1"/>
                </a:solidFill>
                <a:cs typeface="Times New Roman" pitchFamily="18" charset="0"/>
              </a:rPr>
              <a:t>Nguyễn Duy Vi</a:t>
            </a:r>
            <a:endParaRPr lang="en-US" sz="4000" b="0" i="1" dirty="0">
              <a:solidFill>
                <a:schemeClr val="bg1"/>
              </a:solidFill>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1695694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b="0" u="sng" dirty="0" smtClean="0">
                <a:solidFill>
                  <a:srgbClr val="FFFF00"/>
                </a:solidFill>
                <a:effectLst/>
                <a:cs typeface="Times New Roman" pitchFamily="18" charset="0"/>
              </a:rPr>
              <a:t>Tk1:</a:t>
            </a:r>
            <a:r>
              <a:rPr lang="en-US" sz="4600" b="0" dirty="0" smtClean="0">
                <a:solidFill>
                  <a:schemeClr val="bg1"/>
                </a:solidFill>
                <a:effectLst/>
                <a:cs typeface="Times New Roman" pitchFamily="18" charset="0"/>
              </a:rPr>
              <a:t> </a:t>
            </a:r>
            <a:r>
              <a:rPr lang="vi-VN" sz="4600" dirty="0">
                <a:solidFill>
                  <a:schemeClr val="bg1"/>
                </a:solidFill>
                <a:cs typeface="Times New Roman" pitchFamily="18" charset="0"/>
              </a:rPr>
              <a:t>Cùng dâng trên bàn thờ Chúa bánh miến với rượu nho, tinh hoa của ngàn đồng lúa, của lòng yêu Chúa. Nguyện xin Cha lành trông đến, thánh hóa cho lễ dâng, nhận về trên tòa cao sang như làn hương trầm.</a:t>
            </a:r>
          </a:p>
        </p:txBody>
      </p:sp>
    </p:spTree>
    <p:extLst>
      <p:ext uri="{BB962C8B-B14F-4D97-AF65-F5344CB8AC3E}">
        <p14:creationId xmlns:p14="http://schemas.microsoft.com/office/powerpoint/2010/main" val="9954569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u="sng" dirty="0" err="1" smtClean="0">
                <a:solidFill>
                  <a:srgbClr val="FFFF00"/>
                </a:solidFill>
                <a:cs typeface="Times New Roman" pitchFamily="18" charset="0"/>
              </a:rPr>
              <a:t>Đ</a:t>
            </a:r>
            <a:r>
              <a:rPr lang="en-US" sz="6000" b="0" u="sng" dirty="0" err="1" smtClean="0">
                <a:solidFill>
                  <a:srgbClr val="FFFF00"/>
                </a:solidFill>
                <a:effectLst/>
                <a:cs typeface="Times New Roman" pitchFamily="18" charset="0"/>
              </a:rPr>
              <a:t>k</a:t>
            </a:r>
            <a:r>
              <a:rPr lang="en-US" sz="6000" b="0" u="sng" dirty="0" smtClean="0">
                <a:solidFill>
                  <a:srgbClr val="FFFF00"/>
                </a:solidFill>
                <a:effectLst/>
                <a:cs typeface="Times New Roman" pitchFamily="18" charset="0"/>
              </a:rPr>
              <a:t>:</a:t>
            </a:r>
            <a:r>
              <a:rPr lang="en-US" sz="6000" b="0" dirty="0" smtClean="0">
                <a:solidFill>
                  <a:schemeClr val="bg1"/>
                </a:solidFill>
                <a:effectLst/>
                <a:cs typeface="Times New Roman" pitchFamily="18" charset="0"/>
              </a:rPr>
              <a:t> </a:t>
            </a:r>
            <a:r>
              <a:rPr lang="vi-VN" sz="6000" dirty="0">
                <a:solidFill>
                  <a:schemeClr val="bg1"/>
                </a:solidFill>
                <a:cs typeface="Times New Roman" pitchFamily="18" charset="0"/>
              </a:rPr>
              <a:t>Rượu lành bánh thơm dâng về trước bàn thờ Chúa để làm của nuôi, để làm máu thịt Con Người.</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950656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FF00"/>
                </a:solidFill>
                <a:effectLst/>
                <a:latin typeface="+mj-lt"/>
                <a:cs typeface="Times New Roman" pitchFamily="18" charset="0"/>
              </a:rPr>
              <a:t>Tk2:</a:t>
            </a:r>
            <a:r>
              <a:rPr lang="en-US" sz="4800" b="0" dirty="0" smtClean="0">
                <a:solidFill>
                  <a:schemeClr val="bg1"/>
                </a:solidFill>
                <a:effectLst/>
                <a:latin typeface="+mj-lt"/>
                <a:cs typeface="Times New Roman" pitchFamily="18" charset="0"/>
              </a:rPr>
              <a:t> </a:t>
            </a:r>
            <a:r>
              <a:rPr lang="vi-VN" sz="4800" dirty="0">
                <a:solidFill>
                  <a:schemeClr val="bg1"/>
                </a:solidFill>
                <a:cs typeface="Times New Roman" pitchFamily="18" charset="0"/>
              </a:rPr>
              <a:t>Cùng dâng lên bàn thờ Chúa bánh miến với rượu nho, thay cho muôn vàn tội lỗi của đoàn tôi tớ. Dù con mọn hèn bao xiết, bất xứng với lễ dâng, nhưng xin Cha lành trông đến tấm lòng chân thành.</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881653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u="sng" dirty="0" err="1" smtClean="0">
                <a:solidFill>
                  <a:srgbClr val="FFFF00"/>
                </a:solidFill>
                <a:cs typeface="Times New Roman" pitchFamily="18" charset="0"/>
              </a:rPr>
              <a:t>Đ</a:t>
            </a:r>
            <a:r>
              <a:rPr lang="en-US" sz="6000" b="0" u="sng" dirty="0" err="1" smtClean="0">
                <a:solidFill>
                  <a:srgbClr val="FFFF00"/>
                </a:solidFill>
                <a:effectLst/>
                <a:cs typeface="Times New Roman" pitchFamily="18" charset="0"/>
              </a:rPr>
              <a:t>k</a:t>
            </a:r>
            <a:r>
              <a:rPr lang="en-US" sz="6000" b="0" u="sng" dirty="0" smtClean="0">
                <a:solidFill>
                  <a:srgbClr val="FFFF00"/>
                </a:solidFill>
                <a:effectLst/>
                <a:cs typeface="Times New Roman" pitchFamily="18" charset="0"/>
              </a:rPr>
              <a:t>:</a:t>
            </a:r>
            <a:r>
              <a:rPr lang="en-US" sz="6000" b="0" dirty="0" smtClean="0">
                <a:solidFill>
                  <a:schemeClr val="bg1"/>
                </a:solidFill>
                <a:effectLst/>
                <a:cs typeface="Times New Roman" pitchFamily="18" charset="0"/>
              </a:rPr>
              <a:t> </a:t>
            </a:r>
            <a:r>
              <a:rPr lang="vi-VN" sz="6000" dirty="0">
                <a:solidFill>
                  <a:schemeClr val="bg1"/>
                </a:solidFill>
                <a:cs typeface="Times New Roman" pitchFamily="18" charset="0"/>
              </a:rPr>
              <a:t>Rượu lành bánh thơm dâng về trước bàn thờ Chúa để làm của nuôi, để làm máu thịt Con Người.</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0292773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400" b="0" u="sng" dirty="0" smtClean="0">
                <a:solidFill>
                  <a:srgbClr val="FFFF00"/>
                </a:solidFill>
                <a:effectLst/>
                <a:latin typeface="+mj-lt"/>
                <a:cs typeface="Times New Roman" pitchFamily="18" charset="0"/>
              </a:rPr>
              <a:t>Tk3:</a:t>
            </a:r>
            <a:r>
              <a:rPr lang="en-US" sz="5400" b="0" dirty="0" smtClean="0">
                <a:solidFill>
                  <a:schemeClr val="bg1"/>
                </a:solidFill>
                <a:effectLst/>
                <a:latin typeface="+mj-lt"/>
                <a:cs typeface="Times New Roman" pitchFamily="18" charset="0"/>
              </a:rPr>
              <a:t> </a:t>
            </a:r>
            <a:r>
              <a:rPr lang="vi-VN" sz="5400" dirty="0">
                <a:solidFill>
                  <a:schemeClr val="bg1"/>
                </a:solidFill>
                <a:cs typeface="Times New Roman" pitchFamily="18" charset="0"/>
              </a:rPr>
              <a:t>Cùng dâng lên bàn thờ Chúa bánh miến với rượu nho, dâng cho ý người xin lễ, cho toàn dân Chúa. Nguyện như một giọt nước lã biến hóa trong rượu nho, con được dự phần cùng Chúa trong của lễ thờ.</a:t>
            </a:r>
          </a:p>
        </p:txBody>
      </p:sp>
    </p:spTree>
    <p:extLst>
      <p:ext uri="{BB962C8B-B14F-4D97-AF65-F5344CB8AC3E}">
        <p14:creationId xmlns:p14="http://schemas.microsoft.com/office/powerpoint/2010/main" val="3400020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01233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u="sng" dirty="0" err="1" smtClean="0">
                <a:solidFill>
                  <a:srgbClr val="FFFF00"/>
                </a:solidFill>
                <a:cs typeface="Times New Roman" pitchFamily="18" charset="0"/>
              </a:rPr>
              <a:t>Đ</a:t>
            </a:r>
            <a:r>
              <a:rPr lang="en-US" sz="6000" b="0" u="sng" dirty="0" err="1" smtClean="0">
                <a:solidFill>
                  <a:srgbClr val="FFFF00"/>
                </a:solidFill>
                <a:effectLst/>
                <a:cs typeface="Times New Roman" pitchFamily="18" charset="0"/>
              </a:rPr>
              <a:t>k</a:t>
            </a:r>
            <a:r>
              <a:rPr lang="en-US" sz="6000" b="0" u="sng" dirty="0" smtClean="0">
                <a:solidFill>
                  <a:srgbClr val="FFFF00"/>
                </a:solidFill>
                <a:effectLst/>
                <a:cs typeface="Times New Roman" pitchFamily="18" charset="0"/>
              </a:rPr>
              <a:t>:</a:t>
            </a:r>
            <a:r>
              <a:rPr lang="en-US" sz="6000" b="0" dirty="0" smtClean="0">
                <a:solidFill>
                  <a:schemeClr val="bg1"/>
                </a:solidFill>
                <a:effectLst/>
                <a:cs typeface="Times New Roman" pitchFamily="18" charset="0"/>
              </a:rPr>
              <a:t> </a:t>
            </a:r>
            <a:r>
              <a:rPr lang="vi-VN" sz="6000" dirty="0">
                <a:solidFill>
                  <a:schemeClr val="bg1"/>
                </a:solidFill>
                <a:cs typeface="Times New Roman" pitchFamily="18" charset="0"/>
              </a:rPr>
              <a:t>Rượu lành bánh thơm dâng về trước bàn thờ Chúa để làm của nuôi, để làm máu thịt Con Người.</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0292773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b="0" u="sng" dirty="0" smtClean="0">
                <a:solidFill>
                  <a:srgbClr val="FFFF00"/>
                </a:solidFill>
                <a:effectLst/>
                <a:cs typeface="Times New Roman" pitchFamily="18" charset="0"/>
              </a:rPr>
              <a:t>Tk4:</a:t>
            </a:r>
            <a:r>
              <a:rPr lang="en-US" sz="4600" b="0" dirty="0" smtClean="0">
                <a:solidFill>
                  <a:schemeClr val="bg1"/>
                </a:solidFill>
                <a:effectLst/>
                <a:cs typeface="Times New Roman" pitchFamily="18" charset="0"/>
              </a:rPr>
              <a:t> </a:t>
            </a:r>
            <a:r>
              <a:rPr lang="vi-VN" sz="4600" dirty="0">
                <a:solidFill>
                  <a:schemeClr val="bg1"/>
                </a:solidFill>
                <a:cs typeface="Times New Roman" pitchFamily="18" charset="0"/>
              </a:rPr>
              <a:t>Cùng dâng lên bàn thờ Chúa bánh miến với rượu nho, trong tay linh mục dâng lễ, trong cùng một ý. Nguyện xin Cha lành trông đến tiếng khấn nguyện thành tin, ban cho muôn vàn ơn phúc sau về thiên đàng.</a:t>
            </a:r>
          </a:p>
        </p:txBody>
      </p:sp>
    </p:spTree>
    <p:extLst>
      <p:ext uri="{BB962C8B-B14F-4D97-AF65-F5344CB8AC3E}">
        <p14:creationId xmlns:p14="http://schemas.microsoft.com/office/powerpoint/2010/main" val="1261144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u="sng" dirty="0" err="1" smtClean="0">
                <a:solidFill>
                  <a:srgbClr val="FFFF00"/>
                </a:solidFill>
                <a:cs typeface="Times New Roman" pitchFamily="18" charset="0"/>
              </a:rPr>
              <a:t>Đ</a:t>
            </a:r>
            <a:r>
              <a:rPr lang="en-US" sz="6000" b="0" u="sng" dirty="0" err="1" smtClean="0">
                <a:solidFill>
                  <a:srgbClr val="FFFF00"/>
                </a:solidFill>
                <a:effectLst/>
                <a:cs typeface="Times New Roman" pitchFamily="18" charset="0"/>
              </a:rPr>
              <a:t>k</a:t>
            </a:r>
            <a:r>
              <a:rPr lang="en-US" sz="6000" b="0" u="sng" dirty="0" smtClean="0">
                <a:solidFill>
                  <a:srgbClr val="FFFF00"/>
                </a:solidFill>
                <a:effectLst/>
                <a:cs typeface="Times New Roman" pitchFamily="18" charset="0"/>
              </a:rPr>
              <a:t>:</a:t>
            </a:r>
            <a:r>
              <a:rPr lang="en-US" sz="6000" b="0" dirty="0" smtClean="0">
                <a:solidFill>
                  <a:schemeClr val="bg1"/>
                </a:solidFill>
                <a:effectLst/>
                <a:cs typeface="Times New Roman" pitchFamily="18" charset="0"/>
              </a:rPr>
              <a:t> </a:t>
            </a:r>
            <a:r>
              <a:rPr lang="vi-VN" sz="6000" dirty="0">
                <a:solidFill>
                  <a:schemeClr val="bg1"/>
                </a:solidFill>
                <a:cs typeface="Times New Roman" pitchFamily="18" charset="0"/>
              </a:rPr>
              <a:t>Rượu lành bánh thơm dâng về trước bàn thờ Chúa để làm của nuôi, để làm máu thịt Con Người.</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0292773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1" dirty="0">
              <a:solidFill>
                <a:schemeClr val="bg1"/>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19407167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29288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5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5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5000" b="0" dirty="0" smtClean="0">
                <a:solidFill>
                  <a:srgbClr val="FFFF00"/>
                </a:solidFill>
                <a:effectLst>
                  <a:outerShdw blurRad="38100" dist="38100" dir="2700000" algn="tl">
                    <a:srgbClr val="000000">
                      <a:alpha val="43137"/>
                    </a:srgbClr>
                  </a:outerShdw>
                </a:effectLst>
                <a:latin typeface="+mj-lt"/>
                <a:cs typeface="Times New Roman" pitchFamily="18" charset="0"/>
              </a:rPr>
              <a:t>CÁC CON HÃY SẴN SÀNG</a:t>
            </a:r>
            <a:br>
              <a:rPr lang="en-US" sz="5000" b="0"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3200" b="0" i="1" dirty="0" err="1" smtClean="0">
                <a:solidFill>
                  <a:schemeClr val="bg1"/>
                </a:solidFill>
                <a:effectLst>
                  <a:outerShdw blurRad="38100" dist="38100" dir="2700000" algn="tl">
                    <a:srgbClr val="000000">
                      <a:alpha val="43137"/>
                    </a:srgbClr>
                  </a:outerShdw>
                </a:effectLst>
                <a:latin typeface="+mj-lt"/>
                <a:cs typeface="Times New Roman" pitchFamily="18" charset="0"/>
              </a:rPr>
              <a:t>Huỳnh</a:t>
            </a:r>
            <a:r>
              <a:rPr lang="en-US" sz="32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3200" b="0" i="1" dirty="0">
                <a:solidFill>
                  <a:schemeClr val="bg1"/>
                </a:solidFill>
                <a:effectLst>
                  <a:outerShdw blurRad="38100" dist="38100" dir="2700000" algn="tl">
                    <a:srgbClr val="000000">
                      <a:alpha val="43137"/>
                    </a:srgbClr>
                  </a:outerShdw>
                </a:effectLst>
                <a:latin typeface="+mj-lt"/>
                <a:cs typeface="Times New Roman" pitchFamily="18" charset="0"/>
              </a:rPr>
              <a:t>Minh </a:t>
            </a:r>
            <a:r>
              <a:rPr lang="en-US" sz="3200" b="0" i="1" dirty="0" err="1">
                <a:solidFill>
                  <a:schemeClr val="bg1"/>
                </a:solidFill>
                <a:effectLst>
                  <a:outerShdw blurRad="38100" dist="38100" dir="2700000" algn="tl">
                    <a:srgbClr val="000000">
                      <a:alpha val="43137"/>
                    </a:srgbClr>
                  </a:outerShdw>
                </a:effectLst>
                <a:latin typeface="+mj-lt"/>
                <a:cs typeface="Times New Roman" pitchFamily="18" charset="0"/>
              </a:rPr>
              <a:t>Kỳ</a:t>
            </a:r>
            <a:r>
              <a:rPr lang="en-US" sz="3200" b="0" i="1" dirty="0">
                <a:solidFill>
                  <a:schemeClr val="bg1"/>
                </a:solidFill>
                <a:effectLst>
                  <a:outerShdw blurRad="38100" dist="38100" dir="2700000" algn="tl">
                    <a:srgbClr val="000000">
                      <a:alpha val="43137"/>
                    </a:srgbClr>
                  </a:outerShdw>
                </a:effectLst>
                <a:latin typeface="+mj-lt"/>
                <a:cs typeface="Times New Roman" pitchFamily="18" charset="0"/>
              </a:rPr>
              <a:t> &amp; </a:t>
            </a:r>
            <a:r>
              <a:rPr lang="en-US" sz="3200" b="0" i="1" dirty="0" err="1">
                <a:solidFill>
                  <a:schemeClr val="bg1"/>
                </a:solidFill>
                <a:effectLst>
                  <a:outerShdw blurRad="38100" dist="38100" dir="2700000" algn="tl">
                    <a:srgbClr val="000000">
                      <a:alpha val="43137"/>
                    </a:srgbClr>
                  </a:outerShdw>
                </a:effectLst>
                <a:latin typeface="+mj-lt"/>
                <a:cs typeface="Times New Roman" pitchFamily="18" charset="0"/>
              </a:rPr>
              <a:t>Đinh</a:t>
            </a:r>
            <a:r>
              <a:rPr lang="en-US" sz="32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3200" b="0" i="1" dirty="0" err="1">
                <a:solidFill>
                  <a:schemeClr val="bg1"/>
                </a:solidFill>
                <a:effectLst>
                  <a:outerShdw blurRad="38100" dist="38100" dir="2700000" algn="tl">
                    <a:srgbClr val="000000">
                      <a:alpha val="43137"/>
                    </a:srgbClr>
                  </a:outerShdw>
                </a:effectLst>
                <a:latin typeface="+mj-lt"/>
                <a:cs typeface="Times New Roman" pitchFamily="18" charset="0"/>
              </a:rPr>
              <a:t>Công</a:t>
            </a:r>
            <a:r>
              <a:rPr lang="en-US" sz="32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3200" b="0" i="1" dirty="0" err="1">
                <a:solidFill>
                  <a:schemeClr val="bg1"/>
                </a:solidFill>
                <a:effectLst>
                  <a:outerShdw blurRad="38100" dist="38100" dir="2700000" algn="tl">
                    <a:srgbClr val="000000">
                      <a:alpha val="43137"/>
                    </a:srgbClr>
                  </a:outerShdw>
                </a:effectLst>
                <a:latin typeface="+mj-lt"/>
                <a:cs typeface="Times New Roman" pitchFamily="18" charset="0"/>
              </a:rPr>
              <a:t>Huỳnh</a:t>
            </a:r>
            <a:r>
              <a:rPr lang="en-US" sz="3200" b="0" i="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0" dirty="0">
                <a:solidFill>
                  <a:schemeClr val="bg1"/>
                </a:solidFill>
                <a:effectLst>
                  <a:outerShdw blurRad="38100" dist="38100" dir="2700000" algn="tl">
                    <a:srgbClr val="000000">
                      <a:alpha val="43137"/>
                    </a:srgbClr>
                  </a:outerShdw>
                </a:effectLst>
                <a:latin typeface="+mj-lt"/>
                <a:cs typeface="Times New Roman" pitchFamily="18" charset="0"/>
              </a:rPr>
              <a:t>Hãy thắt lưng, hãy cầm đèn cháy sáng trong tay. Và hãy làm như người đợi chủ đi ăn cưới về. Phúc cho ai khi chủ về mà còn tỉnh thức thì chủ sẽ thắt lưng, đặt ngay vào bàn ăn và sẽ hầu hạ.</a:t>
            </a:r>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0" dirty="0">
                <a:solidFill>
                  <a:schemeClr val="bg1"/>
                </a:solidFill>
                <a:effectLst>
                  <a:outerShdw blurRad="38100" dist="38100" dir="2700000" algn="tl">
                    <a:srgbClr val="000000">
                      <a:alpha val="43137"/>
                    </a:srgbClr>
                  </a:outerShdw>
                </a:effectLst>
                <a:latin typeface="+mj-lt"/>
                <a:cs typeface="Times New Roman" pitchFamily="18" charset="0"/>
              </a:rPr>
              <a:t>ác con hãy sẵn sàng, các con hãy sẵn sàng. Vì lúc các con không ngờ Con Người sẽ đến. Cho con biết luôn tỉnh thức, cho con biết luôn đợi chờ, tin yêu Chúa luôn đêm ngày, đón chờ ngày Chúa quang lâm.</a:t>
            </a:r>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0" dirty="0">
                <a:solidFill>
                  <a:schemeClr val="bg1"/>
                </a:solidFill>
                <a:effectLst>
                  <a:outerShdw blurRad="38100" dist="38100" dir="2700000" algn="tl">
                    <a:srgbClr val="000000">
                      <a:alpha val="43137"/>
                    </a:srgbClr>
                  </a:outerShdw>
                </a:effectLst>
                <a:latin typeface="+mj-lt"/>
                <a:cs typeface="Times New Roman" pitchFamily="18" charset="0"/>
              </a:rPr>
              <a:t>Sống đức tin, sống trông cậy bác ái yêu thương. Đừng bước lạc giữa đời và chết trong muôn lỗi tội. Hãy cho đi với chân tình của lòng bác ái thì chẳng bị mất đi vì khi ngày Chúa đến lòng chẳng bàng hoàng.</a:t>
            </a:r>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0" dirty="0">
                <a:solidFill>
                  <a:schemeClr val="bg1"/>
                </a:solidFill>
                <a:effectLst>
                  <a:outerShdw blurRad="38100" dist="38100" dir="2700000" algn="tl">
                    <a:srgbClr val="000000">
                      <a:alpha val="43137"/>
                    </a:srgbClr>
                  </a:outerShdw>
                </a:effectLst>
                <a:latin typeface="+mj-lt"/>
                <a:cs typeface="Times New Roman" pitchFamily="18" charset="0"/>
              </a:rPr>
              <a:t>ác con hãy sẵn sàng, các con hãy sẵn sàng. Vì lúc các con không ngờ Con Người sẽ đến. Cho con biết luôn tỉnh thức, cho con biết luôn đợi chờ, tin yêu Chúa luôn đêm ngày, đón chờ ngày Chúa quang lâm.</a:t>
            </a:r>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60038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6112126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5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0" dirty="0">
                <a:solidFill>
                  <a:schemeClr val="bg1"/>
                </a:solidFill>
                <a:effectLst>
                  <a:outerShdw blurRad="38100" dist="38100" dir="2700000" algn="tl">
                    <a:srgbClr val="000000">
                      <a:alpha val="43137"/>
                    </a:srgbClr>
                  </a:outerShdw>
                </a:effectLst>
                <a:latin typeface="+mj-lt"/>
                <a:cs typeface="Times New Roman" pitchFamily="18" charset="0"/>
              </a:rPr>
              <a:t>Giữa thế gian bao danh vọng, gấm vóc, thêu hoa. Lòng trí còn mê muội bởi những bon chen giữa đời. Cúi xin Ngài cho con được từ bỏ vật chất để cõi lòng thảnh thơi và khi ngày Chúa đến lòng thấy nhẹ nhàng.</a:t>
            </a:r>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0" dirty="0">
                <a:solidFill>
                  <a:schemeClr val="bg1"/>
                </a:solidFill>
                <a:effectLst>
                  <a:outerShdw blurRad="38100" dist="38100" dir="2700000" algn="tl">
                    <a:srgbClr val="000000">
                      <a:alpha val="43137"/>
                    </a:srgbClr>
                  </a:outerShdw>
                </a:effectLst>
                <a:latin typeface="+mj-lt"/>
                <a:cs typeface="Times New Roman" pitchFamily="18" charset="0"/>
              </a:rPr>
              <a:t>ác con hãy sẵn sàng, các con hãy sẵn sàng. Vì lúc các con không ngờ Con Người sẽ đến. Cho con biết luôn tỉnh thức, cho con biết luôn đợi chờ, tin yêu Chúa luôn đêm ngày, đón chờ ngày Chúa quang lâm.</a:t>
            </a:r>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600383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5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0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5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5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5000" b="0" dirty="0" smtClean="0">
                <a:solidFill>
                  <a:srgbClr val="FFFF00"/>
                </a:solidFill>
                <a:effectLst>
                  <a:outerShdw blurRad="38100" dist="38100" dir="2700000" algn="tl">
                    <a:srgbClr val="000000">
                      <a:alpha val="43137"/>
                    </a:srgbClr>
                  </a:outerShdw>
                </a:effectLst>
                <a:latin typeface="+mj-lt"/>
                <a:cs typeface="Times New Roman" pitchFamily="18" charset="0"/>
              </a:rPr>
              <a:t>RA VỀ TRONG AN BÌNH</a:t>
            </a:r>
            <a:br>
              <a:rPr lang="en-US" sz="5000" b="0"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000" b="0" i="1" dirty="0" smtClean="0">
                <a:solidFill>
                  <a:schemeClr val="bg1"/>
                </a:solidFill>
                <a:effectLst>
                  <a:outerShdw blurRad="38100" dist="38100" dir="2700000" algn="tl">
                    <a:srgbClr val="000000">
                      <a:alpha val="43137"/>
                    </a:srgbClr>
                  </a:outerShdw>
                </a:effectLst>
                <a:latin typeface="+mj-lt"/>
                <a:cs typeface="Times New Roman" pitchFamily="18" charset="0"/>
              </a:rPr>
              <a:t>Lm</a:t>
            </a:r>
            <a:r>
              <a:rPr lang="en-US" sz="5000" b="0" i="1" dirty="0">
                <a:solidFill>
                  <a:schemeClr val="bg1"/>
                </a:solidFill>
                <a:effectLst>
                  <a:outerShdw blurRad="38100" dist="38100" dir="2700000" algn="tl">
                    <a:srgbClr val="000000">
                      <a:alpha val="43137"/>
                    </a:srgbClr>
                  </a:outerShdw>
                </a:effectLst>
                <a:latin typeface="+mj-lt"/>
                <a:cs typeface="Times New Roman" pitchFamily="18" charset="0"/>
              </a:rPr>
              <a:t>. Kim Long.</a:t>
            </a: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600" b="0" u="sng"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smtClean="0">
                <a:solidFill>
                  <a:schemeClr val="bg1"/>
                </a:solidFill>
                <a:effectLst>
                  <a:outerShdw blurRad="38100" dist="38100" dir="2700000" algn="tl">
                    <a:srgbClr val="000000">
                      <a:alpha val="43137"/>
                    </a:srgbClr>
                  </a:outerShdw>
                </a:effectLst>
                <a:latin typeface="+mj-lt"/>
                <a:cs typeface="Times New Roman" pitchFamily="18" charset="0"/>
              </a:rPr>
              <a:t>Ra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về trong an bình của Đức Ki -tô. Chúng con xin cảm tạ Chúa muôn đời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72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Cảm tạ Chúa vì lời Chúa khắc ghi soi dẫn đường chúng con đi</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600" b="0" u="sng"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smtClean="0">
                <a:solidFill>
                  <a:schemeClr val="bg1"/>
                </a:solidFill>
                <a:effectLst>
                  <a:outerShdw blurRad="38100" dist="38100" dir="2700000" algn="tl">
                    <a:srgbClr val="000000">
                      <a:alpha val="43137"/>
                    </a:srgbClr>
                  </a:outerShdw>
                </a:effectLst>
                <a:latin typeface="+mj-lt"/>
                <a:cs typeface="Times New Roman" pitchFamily="18" charset="0"/>
              </a:rPr>
              <a:t>Ra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về trong an bình của Đức Ki -tô. Chúng con xin cảm tạ Chúa muôn đời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984545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Cảm tạ Chúa vì Thịt Máu Chúa ban nuôi dưỡng hồn xác khang an.</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600" b="0" u="sng"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smtClean="0">
                <a:solidFill>
                  <a:schemeClr val="bg1"/>
                </a:solidFill>
                <a:effectLst>
                  <a:outerShdw blurRad="38100" dist="38100" dir="2700000" algn="tl">
                    <a:srgbClr val="000000">
                      <a:alpha val="43137"/>
                    </a:srgbClr>
                  </a:outerShdw>
                </a:effectLst>
                <a:latin typeface="+mj-lt"/>
                <a:cs typeface="Times New Roman" pitchFamily="18" charset="0"/>
              </a:rPr>
              <a:t>Ra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về trong an bình của Đức Ki -tô. Chúng con xin cảm tạ Chúa muôn đời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984545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72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Cảm tạ Chúa vì được cất tiếng ca hoan chúc tình Chúa bao la.</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00706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5002370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600" b="0" u="sng"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smtClean="0">
                <a:solidFill>
                  <a:schemeClr val="bg1"/>
                </a:solidFill>
                <a:effectLst>
                  <a:outerShdw blurRad="38100" dist="38100" dir="2700000" algn="tl">
                    <a:srgbClr val="000000">
                      <a:alpha val="43137"/>
                    </a:srgbClr>
                  </a:outerShdw>
                </a:effectLst>
                <a:latin typeface="+mj-lt"/>
                <a:cs typeface="Times New Roman" pitchFamily="18" charset="0"/>
              </a:rPr>
              <a:t>Ra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về trong an bình của Đức Ki -tô. Chúng con xin cảm tạ Chúa muôn đời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984545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endParaRPr lang="en-US" sz="5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2928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2144</Words>
  <Application>Microsoft Office PowerPoint</Application>
  <PresentationFormat>On-screen Show (16:9)</PresentationFormat>
  <Paragraphs>108</Paragraphs>
  <Slides>91</Slides>
  <Notes>0</Notes>
  <HiddenSlides>0</HiddenSlides>
  <MMClips>0</MMClips>
  <ScaleCrop>false</ScaleCrop>
  <HeadingPairs>
    <vt:vector size="4" baseType="variant">
      <vt:variant>
        <vt:lpstr>Theme</vt:lpstr>
      </vt:variant>
      <vt:variant>
        <vt:i4>12</vt:i4>
      </vt:variant>
      <vt:variant>
        <vt:lpstr>Slide Titles</vt:lpstr>
      </vt:variant>
      <vt:variant>
        <vt:i4>91</vt:i4>
      </vt:variant>
    </vt:vector>
  </HeadingPairs>
  <TitlesOfParts>
    <vt:vector size="103" baseType="lpstr">
      <vt:lpstr>Office Theme</vt:lpstr>
      <vt:lpstr>3_Office Theme</vt:lpstr>
      <vt:lpstr>4_Office Theme</vt:lpstr>
      <vt:lpstr>5_Office Theme</vt:lpstr>
      <vt:lpstr>36_Default Design</vt:lpstr>
      <vt:lpstr>37_Default Design</vt:lpstr>
      <vt:lpstr>6_Office Theme</vt:lpstr>
      <vt:lpstr>11_Office Theme</vt:lpstr>
      <vt:lpstr>10_Office Theme</vt:lpstr>
      <vt:lpstr>7_Office Theme</vt:lpstr>
      <vt:lpstr>1_Office Theme</vt:lpstr>
      <vt:lpstr>8_Office Theme</vt:lpstr>
      <vt:lpstr>PowerPoint Presentation</vt:lpstr>
      <vt:lpstr>PowerPoint Presentation</vt:lpstr>
      <vt:lpstr>Đk: Phúc thay quốc gia Chúa chọn làm sản nghiệp.</vt:lpstr>
      <vt:lpstr>Anh em hãy tỉnh thức và hãy sẵn sàng, vì vào giờ anh em không ngờ Con Người sẽ đến.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Ai Cho Hồn Con Lm. Kim Long</vt:lpstr>
      <vt:lpstr>Đk: Ai cho hồn con đôi cánh, tung bay về nơi cung thánh, đến cùng Thiên Chúa yêu thương, cõi lòng nhẹ mối sầu vương.</vt:lpstr>
      <vt:lpstr>Tk1: Mang thân phận lưu đày, u hoài năm tháng nguôi ngoai. Đêm lại đêm nhớ quê nhà, ngày lại ngày nuốt châu sa.</vt:lpstr>
      <vt:lpstr>Đk: Ai cho hồn con đôi cánh, tung bay về nơi cung thánh, đến cùng Thiên Chúa yêu thương, cõi lòng nhẹ mối sầu vương.</vt:lpstr>
      <vt:lpstr>Tk2: Như chim lạc xa đàn, đêm ngày tê tái kêu than. Xin được lui bước quay về, vì một lần lỡ u mê.</vt:lpstr>
      <vt:lpstr>Đk: Ai cho hồn con đôi cánh, tung bay về nơi cung thánh, đến cùng Thiên Chúa yêu thương, cõi lòng nhẹ mối sầu vương.</vt:lpstr>
      <vt:lpstr>Tk3: Như nai vàng u buồn, đi tìm khe suối trong luôn. Nghe từng hơi gió thu về, ngập ngừng nhìn khắp sơn khê.</vt:lpstr>
      <vt:lpstr>Đk: Ai cho hồn con đôi cánh, tung bay về nơi cung thánh, đến cùng Thiên Chúa yêu thương, cõi lòng nhẹ mối sầu vương.</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Phúc thay quốc gia Chúa chọn làm sản nghiệp.</vt:lpstr>
      <vt:lpstr>Tk1: Người công chính hãy reo hò mừng Chúa, kẻ ngay lành hợp tiếng ngợi khen, thật vinh phúc dân tin kính Ngài, và nước là sản nghiệp Chúa chọn riêng.</vt:lpstr>
      <vt:lpstr>Đk: Phúc thay quốc gia Chúa chọn làm sản nghiệp.</vt:lpstr>
      <vt:lpstr>Tk2: Ngài đưa mắt dõi theo kẻ thờ kính, kẻ tin cậy lòng Chúa dủ thương. Vì vua thắng đâu do quân quốc nhiều, kẻ thoát nạn nào nhờ dũng lực đâu.</vt:lpstr>
      <vt:lpstr>Đk: Phúc thay quốc gia Chúa chọn làm sản nghiệp.</vt:lpstr>
      <vt:lpstr>Tk3: Đoàn con những vững tâm đợi trông Chúa, bởi Chúa hằng phù giúp chở che. Hồng ân Chúa xin thương xuống đầy, trên những người hằng bền vững cậy trông.</vt:lpstr>
      <vt:lpstr>Đk: Phúc thay quốc gia Chúa chọn làm sản nghiệp.</vt:lpstr>
      <vt:lpstr>PowerPoint Presentation</vt:lpstr>
      <vt:lpstr>Anh em hãy tỉnh thức và hãy sẵn sàng, vì vào giờ anh em không ngờ Con Người sẽ đến.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BÁNH RƯỢU Nguyễn Duy Vi</vt:lpstr>
      <vt:lpstr>Tk1: Cùng dâng trên bàn thờ Chúa bánh miến với rượu nho, tinh hoa của ngàn đồng lúa, của lòng yêu Chúa. Nguyện xin Cha lành trông đến, thánh hóa cho lễ dâng, nhận về trên tòa cao sang như làn hương trầm.</vt:lpstr>
      <vt:lpstr>Đk: Rượu lành bánh thơm dâng về trước bàn thờ Chúa để làm của nuôi, để làm máu thịt Con Người.</vt:lpstr>
      <vt:lpstr>Tk2: Cùng dâng lên bàn thờ Chúa bánh miến với rượu nho, thay cho muôn vàn tội lỗi của đoàn tôi tớ. Dù con mọn hèn bao xiết, bất xứng với lễ dâng, nhưng xin Cha lành trông đến tấm lòng chân thành.</vt:lpstr>
      <vt:lpstr>Đk: Rượu lành bánh thơm dâng về trước bàn thờ Chúa để làm của nuôi, để làm máu thịt Con Người.</vt:lpstr>
      <vt:lpstr>Tk3: Cùng dâng lên bàn thờ Chúa bánh miến với rượu nho, dâng cho ý người xin lễ, cho toàn dân Chúa. Nguyện như một giọt nước lã biến hóa trong rượu nho, con được dự phần cùng Chúa trong của lễ thờ.</vt:lpstr>
      <vt:lpstr>Đk: Rượu lành bánh thơm dâng về trước bàn thờ Chúa để làm của nuôi, để làm máu thịt Con Người.</vt:lpstr>
      <vt:lpstr>Tk4: Cùng dâng lên bàn thờ Chúa bánh miến với rượu nho, trong tay linh mục dâng lễ, trong cùng một ý. Nguyện xin Cha lành trông đến tiếng khấn nguyện thành tin, ban cho muôn vàn ơn phúc sau về thiên đàng.</vt:lpstr>
      <vt:lpstr>Đk: Rượu lành bánh thơm dâng về trước bàn thờ Chúa để làm của nuôi, để làm máu thịt Con Người.</vt:lpstr>
      <vt:lpstr>PowerPoint Presentation</vt:lpstr>
      <vt:lpstr>PowerPoint Presentation</vt:lpstr>
      <vt:lpstr>Ca Nguyện Hiệp Lễ CÁC CON HÃY SẴN SÀNG Huỳnh Minh Kỳ &amp; Đinh Công Huỳnh.</vt:lpstr>
      <vt:lpstr>Tk1: Hãy thắt lưng, hãy cầm đèn cháy sáng trong tay. Và hãy làm như người đợi chủ đi ăn cưới về. Phúc cho ai khi chủ về mà còn tỉnh thức thì chủ sẽ thắt lưng, đặt ngay vào bàn ăn và sẽ hầu hạ.</vt:lpstr>
      <vt:lpstr>Đk: ác con hãy sẵn sàng, các con hãy sẵn sàng. Vì lúc các con không ngờ Con Người sẽ đến. Cho con biết luôn tỉnh thức, cho con biết luôn đợi chờ, tin yêu Chúa luôn đêm ngày, đón chờ ngày Chúa quang lâm.</vt:lpstr>
      <vt:lpstr>Tk2: Sống đức tin, sống trông cậy bác ái yêu thương. Đừng bước lạc giữa đời và chết trong muôn lỗi tội. Hãy cho đi với chân tình của lòng bác ái thì chẳng bị mất đi vì khi ngày Chúa đến lòng chẳng bàng hoàng.</vt:lpstr>
      <vt:lpstr>Đk: ác con hãy sẵn sàng, các con hãy sẵn sàng. Vì lúc các con không ngờ Con Người sẽ đến. Cho con biết luôn tỉnh thức, cho con biết luôn đợi chờ, tin yêu Chúa luôn đêm ngày, đón chờ ngày Chúa quang lâm.</vt:lpstr>
      <vt:lpstr>Tk3: Giữa thế gian bao danh vọng, gấm vóc, thêu hoa. Lòng trí còn mê muội bởi những bon chen giữa đời. Cúi xin Ngài cho con được từ bỏ vật chất để cõi lòng thảnh thơi và khi ngày Chúa đến lòng thấy nhẹ nhàng.</vt:lpstr>
      <vt:lpstr>Đk: ác con hãy sẵn sàng, các con hãy sẵn sàng. Vì lúc các con không ngờ Con Người sẽ đến. Cho con biết luôn tỉnh thức, cho con biết luôn đợi chờ, tin yêu Chúa luôn đêm ngày, đón chờ ngày Chúa quang lâm.</vt:lpstr>
      <vt:lpstr>PowerPoint Presentation</vt:lpstr>
      <vt:lpstr>Ca Kết Lễ RA VỀ TRONG AN BÌNH Lm. Kim Long.</vt:lpstr>
      <vt:lpstr>Đk. Ra về trong an bình của Đức Ki -tô. Chúng con xin cảm tạ Chúa muôn đời .</vt:lpstr>
      <vt:lpstr>Tk1: Cảm tạ Chúa vì lời Chúa khắc ghi soi dẫn đường chúng con đi</vt:lpstr>
      <vt:lpstr>Đk. Ra về trong an bình của Đức Ki -tô. Chúng con xin cảm tạ Chúa muôn đời .</vt:lpstr>
      <vt:lpstr>Tk2: Cảm tạ Chúa vì Thịt Máu Chúa ban nuôi dưỡng hồn xác khang an.</vt:lpstr>
      <vt:lpstr>Đk. Ra về trong an bình của Đức Ki -tô. Chúng con xin cảm tạ Chúa muôn đời .</vt:lpstr>
      <vt:lpstr>Tk3: Cảm tạ Chúa vì được cất tiếng ca hoan chúc tình Chúa bao la.</vt:lpstr>
      <vt:lpstr>Đk. Ra về trong an bình của Đức Ki -tô. Chúng con xin cảm tạ Chúa muôn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Thánh Vịnh 32 CHÚA NHẬT XIX THƯỜNG NIÊN NĂM C Lm. Kim Long 03 Câu</dc:title>
  <dc:creator>Hung Nam</dc:creator>
  <cp:lastModifiedBy>Hùng Nam</cp:lastModifiedBy>
  <cp:revision>17</cp:revision>
  <dcterms:created xsi:type="dcterms:W3CDTF">2022-07-20T07:15:41Z</dcterms:created>
  <dcterms:modified xsi:type="dcterms:W3CDTF">2025-07-22T12:53:31Z</dcterms:modified>
</cp:coreProperties>
</file>