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56" r:id="rId7"/>
    <p:sldMasterId id="2147483768" r:id="rId8"/>
    <p:sldMasterId id="2147483792" r:id="rId9"/>
    <p:sldMasterId id="2147483840" r:id="rId10"/>
    <p:sldMasterId id="2147484056" r:id="rId11"/>
    <p:sldMasterId id="2147484068" r:id="rId12"/>
    <p:sldMasterId id="2147484092" r:id="rId13"/>
    <p:sldMasterId id="2147484104" r:id="rId14"/>
    <p:sldMasterId id="2147484116" r:id="rId15"/>
    <p:sldMasterId id="2147484128" r:id="rId16"/>
    <p:sldMasterId id="2147484140" r:id="rId17"/>
    <p:sldMasterId id="2147484152" r:id="rId18"/>
    <p:sldMasterId id="2147484160" r:id="rId19"/>
    <p:sldMasterId id="2147484172" r:id="rId20"/>
    <p:sldMasterId id="2147484180" r:id="rId21"/>
    <p:sldMasterId id="2147484192" r:id="rId22"/>
    <p:sldMasterId id="2147484204" r:id="rId23"/>
    <p:sldMasterId id="2147484216" r:id="rId24"/>
    <p:sldMasterId id="2147484228" r:id="rId25"/>
    <p:sldMasterId id="2147484240" r:id="rId26"/>
    <p:sldMasterId id="2147484252" r:id="rId27"/>
    <p:sldMasterId id="2147484264" r:id="rId28"/>
  </p:sldMasterIdLst>
  <p:sldIdLst>
    <p:sldId id="261" r:id="rId29"/>
    <p:sldId id="469" r:id="rId30"/>
    <p:sldId id="463" r:id="rId31"/>
    <p:sldId id="464" r:id="rId32"/>
    <p:sldId id="465" r:id="rId33"/>
    <p:sldId id="466" r:id="rId34"/>
    <p:sldId id="467" r:id="rId35"/>
    <p:sldId id="468" r:id="rId36"/>
    <p:sldId id="266" r:id="rId37"/>
    <p:sldId id="256" r:id="rId38"/>
    <p:sldId id="384" r:id="rId39"/>
    <p:sldId id="341" r:id="rId40"/>
    <p:sldId id="369" r:id="rId41"/>
    <p:sldId id="257" r:id="rId42"/>
    <p:sldId id="258" r:id="rId43"/>
    <p:sldId id="383" r:id="rId44"/>
    <p:sldId id="259" r:id="rId45"/>
    <p:sldId id="267" r:id="rId46"/>
    <p:sldId id="478" r:id="rId47"/>
    <p:sldId id="335" r:id="rId48"/>
    <p:sldId id="378" r:id="rId49"/>
    <p:sldId id="308" r:id="rId50"/>
    <p:sldId id="271" r:id="rId51"/>
    <p:sldId id="401" r:id="rId52"/>
    <p:sldId id="298" r:id="rId53"/>
    <p:sldId id="289" r:id="rId54"/>
    <p:sldId id="479" r:id="rId55"/>
    <p:sldId id="333" r:id="rId56"/>
    <p:sldId id="380" r:id="rId57"/>
    <p:sldId id="294" r:id="rId58"/>
    <p:sldId id="291" r:id="rId59"/>
    <p:sldId id="402" r:id="rId60"/>
    <p:sldId id="292" r:id="rId61"/>
    <p:sldId id="470" r:id="rId62"/>
    <p:sldId id="480" r:id="rId63"/>
    <p:sldId id="471" r:id="rId64"/>
    <p:sldId id="472" r:id="rId65"/>
    <p:sldId id="473" r:id="rId66"/>
    <p:sldId id="474" r:id="rId67"/>
    <p:sldId id="477" r:id="rId68"/>
    <p:sldId id="476" r:id="rId69"/>
    <p:sldId id="385" r:id="rId70"/>
    <p:sldId id="386" r:id="rId71"/>
    <p:sldId id="404" r:id="rId72"/>
    <p:sldId id="405" r:id="rId73"/>
    <p:sldId id="406" r:id="rId74"/>
    <p:sldId id="407" r:id="rId75"/>
    <p:sldId id="408" r:id="rId76"/>
    <p:sldId id="409" r:id="rId77"/>
    <p:sldId id="410" r:id="rId78"/>
    <p:sldId id="411" r:id="rId79"/>
    <p:sldId id="387" r:id="rId80"/>
    <p:sldId id="388" r:id="rId81"/>
    <p:sldId id="389" r:id="rId82"/>
    <p:sldId id="390" r:id="rId83"/>
    <p:sldId id="403" r:id="rId84"/>
    <p:sldId id="433" r:id="rId85"/>
    <p:sldId id="434" r:id="rId86"/>
    <p:sldId id="435" r:id="rId87"/>
    <p:sldId id="436" r:id="rId88"/>
    <p:sldId id="437" r:id="rId89"/>
    <p:sldId id="438" r:id="rId90"/>
    <p:sldId id="439" r:id="rId91"/>
    <p:sldId id="440" r:id="rId92"/>
    <p:sldId id="441" r:id="rId93"/>
    <p:sldId id="442" r:id="rId94"/>
    <p:sldId id="443" r:id="rId95"/>
    <p:sldId id="444" r:id="rId96"/>
    <p:sldId id="445" r:id="rId97"/>
    <p:sldId id="446" r:id="rId98"/>
    <p:sldId id="460" r:id="rId99"/>
    <p:sldId id="393" r:id="rId100"/>
    <p:sldId id="394" r:id="rId101"/>
    <p:sldId id="412" r:id="rId102"/>
    <p:sldId id="413" r:id="rId103"/>
    <p:sldId id="414" r:id="rId104"/>
    <p:sldId id="415" r:id="rId105"/>
    <p:sldId id="416" r:id="rId106"/>
    <p:sldId id="417" r:id="rId107"/>
    <p:sldId id="418" r:id="rId108"/>
    <p:sldId id="419" r:id="rId109"/>
    <p:sldId id="395" r:id="rId110"/>
    <p:sldId id="396" r:id="rId111"/>
    <p:sldId id="397" r:id="rId112"/>
    <p:sldId id="398" r:id="rId113"/>
    <p:sldId id="461" r:id="rId114"/>
    <p:sldId id="447" r:id="rId115"/>
    <p:sldId id="448" r:id="rId116"/>
    <p:sldId id="449" r:id="rId117"/>
    <p:sldId id="450" r:id="rId118"/>
    <p:sldId id="451" r:id="rId119"/>
    <p:sldId id="452" r:id="rId120"/>
    <p:sldId id="453" r:id="rId121"/>
    <p:sldId id="454" r:id="rId122"/>
    <p:sldId id="455" r:id="rId123"/>
    <p:sldId id="456" r:id="rId124"/>
    <p:sldId id="457" r:id="rId125"/>
    <p:sldId id="458" r:id="rId126"/>
    <p:sldId id="459" r:id="rId127"/>
    <p:sldId id="400" r:id="rId128"/>
    <p:sldId id="284" r:id="rId129"/>
    <p:sldId id="481" r:id="rId130"/>
    <p:sldId id="329" r:id="rId131"/>
    <p:sldId id="382" r:id="rId132"/>
    <p:sldId id="285" r:id="rId133"/>
    <p:sldId id="286" r:id="rId134"/>
    <p:sldId id="462" r:id="rId135"/>
    <p:sldId id="287" r:id="rId1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598" y="-6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theme" Target="theme/theme1.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87795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840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9223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422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774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808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199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6388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1648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59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274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82700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289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780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8621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200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969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903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041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918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3315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969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1386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1497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561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067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0830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162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5371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58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3067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1752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5660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666421"/>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12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36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687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7891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33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363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88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5033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007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236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69243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013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2997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0080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166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01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3062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2566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926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0131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8101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14347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2437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367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1548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9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826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823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6161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0312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1607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0435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40192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01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709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513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519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3455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3212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2706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0410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116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2951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08188"/>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2365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4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6695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0583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9790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5551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5438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6141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8050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394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404267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8420901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856741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237616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963611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974266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413400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7564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579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439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754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345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248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496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7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6647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656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829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010" indent="0" algn="ctr">
              <a:buNone/>
              <a:defRPr/>
            </a:lvl2pPr>
            <a:lvl3pPr marL="914040" indent="0" algn="ctr">
              <a:buNone/>
              <a:defRPr/>
            </a:lvl3pPr>
            <a:lvl4pPr marL="1371056" indent="0" algn="ctr">
              <a:buNone/>
              <a:defRPr/>
            </a:lvl4pPr>
            <a:lvl5pPr marL="1828079" indent="0" algn="ctr">
              <a:buNone/>
              <a:defRPr/>
            </a:lvl5pPr>
            <a:lvl6pPr marL="2285088" indent="0" algn="ctr">
              <a:buNone/>
              <a:defRPr/>
            </a:lvl6pPr>
            <a:lvl7pPr marL="2742098" indent="0" algn="ctr">
              <a:buNone/>
              <a:defRPr/>
            </a:lvl7pPr>
            <a:lvl8pPr marL="3199120" indent="0" algn="ctr">
              <a:buNone/>
              <a:defRPr/>
            </a:lvl8pPr>
            <a:lvl9pPr marL="3656137"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8016013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010" indent="0">
              <a:buNone/>
              <a:defRPr sz="1800"/>
            </a:lvl2pPr>
            <a:lvl3pPr marL="914040" indent="0">
              <a:buNone/>
              <a:defRPr sz="1600"/>
            </a:lvl3pPr>
            <a:lvl4pPr marL="1371056" indent="0">
              <a:buNone/>
              <a:defRPr sz="1400"/>
            </a:lvl4pPr>
            <a:lvl5pPr marL="1828079" indent="0">
              <a:buNone/>
              <a:defRPr sz="1400"/>
            </a:lvl5pPr>
            <a:lvl6pPr marL="2285088" indent="0">
              <a:buNone/>
              <a:defRPr sz="1400"/>
            </a:lvl6pPr>
            <a:lvl7pPr marL="2742098" indent="0">
              <a:buNone/>
              <a:defRPr sz="1400"/>
            </a:lvl7pPr>
            <a:lvl8pPr marL="3199120" indent="0">
              <a:buNone/>
              <a:defRPr sz="1400"/>
            </a:lvl8pPr>
            <a:lvl9pPr marL="365613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0824924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10" indent="0">
              <a:buNone/>
              <a:defRPr sz="2800"/>
            </a:lvl2pPr>
            <a:lvl3pPr marL="914040" indent="0">
              <a:buNone/>
              <a:defRPr sz="2400"/>
            </a:lvl3pPr>
            <a:lvl4pPr marL="1371056" indent="0">
              <a:buNone/>
              <a:defRPr sz="2000"/>
            </a:lvl4pPr>
            <a:lvl5pPr marL="1828079" indent="0">
              <a:buNone/>
              <a:defRPr sz="2000"/>
            </a:lvl5pPr>
            <a:lvl6pPr marL="2285088" indent="0">
              <a:buNone/>
              <a:defRPr sz="2000"/>
            </a:lvl6pPr>
            <a:lvl7pPr marL="2742098" indent="0">
              <a:buNone/>
              <a:defRPr sz="2000"/>
            </a:lvl7pPr>
            <a:lvl8pPr marL="3199120" indent="0">
              <a:buNone/>
              <a:defRPr sz="2000"/>
            </a:lvl8pPr>
            <a:lvl9pPr marL="3656137" indent="0">
              <a:buNone/>
              <a:defRPr sz="2000"/>
            </a:lvl9pPr>
          </a:lstStyle>
          <a:p>
            <a:pPr lvl="0"/>
            <a:endParaRPr lang="en-US" noProof="0"/>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205747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152399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6247773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7372630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6964217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98068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7664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126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5692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918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6771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283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7514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2403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6574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2220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7721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3233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873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8568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9120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63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4019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4182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2797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489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500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470460"/>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563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1715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5192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517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9419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4257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0379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814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9309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5252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9249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448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7442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207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616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6773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0214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7382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4950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8046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2384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932531"/>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7167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844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1117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8499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883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2003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1283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949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0284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9066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800963"/>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376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3030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0744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4239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091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2258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8264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825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8082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9501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8463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040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3265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3259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7938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1228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803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674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1148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4110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95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951742"/>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8578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42552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5930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675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7452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3514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6147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4979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11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797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892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5456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06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32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779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317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0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87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55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23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3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5" Type="http://schemas.openxmlformats.org/officeDocument/2006/relationships/slideLayout" Target="../slideLayouts/slideLayout192.xml"/><Relationship Id="rId4" Type="http://schemas.openxmlformats.org/officeDocument/2006/relationships/slideLayout" Target="../slideLayouts/slideLayout191.xml"/><Relationship Id="rId9" Type="http://schemas.openxmlformats.org/officeDocument/2006/relationships/image" Target="../media/image1.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2.jp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5" Type="http://schemas.openxmlformats.org/officeDocument/2006/relationships/slideLayout" Target="../slideLayouts/slideLayout210.xml"/><Relationship Id="rId4" Type="http://schemas.openxmlformats.org/officeDocument/2006/relationships/slideLayout" Target="../slideLayouts/slideLayout209.xml"/><Relationship Id="rId9" Type="http://schemas.openxmlformats.org/officeDocument/2006/relationships/image" Target="../media/image3.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8/3/2025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52599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73382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969224"/>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7397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1859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75112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053210"/>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68235"/>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26669348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780D3A-F9B1-4E06-8497-5FDA6DAD9F39}"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19062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defTabSz="914040">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defTabSz="914040">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defTabSz="914040" fontAlgn="base">
              <a:spcBef>
                <a:spcPct val="0"/>
              </a:spcBef>
              <a:spcAft>
                <a:spcPct val="0"/>
              </a:spcAft>
              <a:defRPr/>
            </a:pPr>
            <a:fld id="{0363BCF7-B196-4513-AC8D-3A0C7964A06D}" type="slidenum">
              <a:rPr lang="en-US" smtClean="0">
                <a:cs typeface="Arial" panose="020B0604020202020204" pitchFamily="34" charset="0"/>
              </a:rPr>
              <a:pPr defTabSz="914040"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783606070"/>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10" algn="ctr" rtl="0" fontAlgn="base">
        <a:spcBef>
          <a:spcPct val="0"/>
        </a:spcBef>
        <a:spcAft>
          <a:spcPct val="0"/>
        </a:spcAft>
        <a:defRPr sz="4400">
          <a:solidFill>
            <a:schemeClr val="tx2"/>
          </a:solidFill>
          <a:latin typeface="Arial" charset="0"/>
        </a:defRPr>
      </a:lvl6pPr>
      <a:lvl7pPr marL="914040" algn="ctr" rtl="0" fontAlgn="base">
        <a:spcBef>
          <a:spcPct val="0"/>
        </a:spcBef>
        <a:spcAft>
          <a:spcPct val="0"/>
        </a:spcAft>
        <a:defRPr sz="4400">
          <a:solidFill>
            <a:schemeClr val="tx2"/>
          </a:solidFill>
          <a:latin typeface="Arial" charset="0"/>
        </a:defRPr>
      </a:lvl7pPr>
      <a:lvl8pPr marL="1371056" algn="ctr" rtl="0" fontAlgn="base">
        <a:spcBef>
          <a:spcPct val="0"/>
        </a:spcBef>
        <a:spcAft>
          <a:spcPct val="0"/>
        </a:spcAft>
        <a:defRPr sz="4400">
          <a:solidFill>
            <a:schemeClr val="tx2"/>
          </a:solidFill>
          <a:latin typeface="Arial" charset="0"/>
        </a:defRPr>
      </a:lvl8pPr>
      <a:lvl9pPr marL="1828079" algn="ctr" rtl="0" fontAlgn="base">
        <a:spcBef>
          <a:spcPct val="0"/>
        </a:spcBef>
        <a:spcAft>
          <a:spcPct val="0"/>
        </a:spcAft>
        <a:defRPr sz="4400">
          <a:solidFill>
            <a:schemeClr val="tx2"/>
          </a:solidFill>
          <a:latin typeface="Arial" charset="0"/>
        </a:defRPr>
      </a:lvl9pPr>
    </p:titleStyle>
    <p:bodyStyle>
      <a:lvl1pPr marL="342758" indent="-342758"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661" indent="-285638"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545" indent="-22850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599560" indent="-22850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6583" indent="-22850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3592" indent="-228504" algn="l" rtl="0" fontAlgn="base">
        <a:spcBef>
          <a:spcPct val="20000"/>
        </a:spcBef>
        <a:spcAft>
          <a:spcPct val="0"/>
        </a:spcAft>
        <a:buChar char="»"/>
        <a:defRPr sz="2000">
          <a:solidFill>
            <a:schemeClr val="tx1"/>
          </a:solidFill>
          <a:latin typeface="+mn-lt"/>
        </a:defRPr>
      </a:lvl6pPr>
      <a:lvl7pPr marL="2970616" indent="-228504" algn="l" rtl="0" fontAlgn="base">
        <a:spcBef>
          <a:spcPct val="20000"/>
        </a:spcBef>
        <a:spcAft>
          <a:spcPct val="0"/>
        </a:spcAft>
        <a:buChar char="»"/>
        <a:defRPr sz="2000">
          <a:solidFill>
            <a:schemeClr val="tx1"/>
          </a:solidFill>
          <a:latin typeface="+mn-lt"/>
        </a:defRPr>
      </a:lvl7pPr>
      <a:lvl8pPr marL="3427632" indent="-228504" algn="l" rtl="0" fontAlgn="base">
        <a:spcBef>
          <a:spcPct val="20000"/>
        </a:spcBef>
        <a:spcAft>
          <a:spcPct val="0"/>
        </a:spcAft>
        <a:buChar char="»"/>
        <a:defRPr sz="2000">
          <a:solidFill>
            <a:schemeClr val="tx1"/>
          </a:solidFill>
          <a:latin typeface="+mn-lt"/>
        </a:defRPr>
      </a:lvl8pPr>
      <a:lvl9pPr marL="3884648" indent="-22850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61832"/>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99227"/>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9483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83651"/>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18034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601055"/>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043509"/>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67054"/>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8/3/2025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74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6.xml"/></Relationships>
</file>

<file path=ppt/slides/_rels/slide10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0.xml"/></Relationships>
</file>

<file path=ppt/slides/_rels/slide10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6.xml"/></Relationships>
</file>

<file path=ppt/slides/_rels/slide10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5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9.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8.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8.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06.xml"/></Relationships>
</file>

<file path=ppt/slides/_rels/slide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6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8.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8.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8.xml"/></Relationships>
</file>

<file path=ppt/slides/_rels/slide7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8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8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3.xml"/></Relationships>
</file>

<file path=ppt/slides/_rels/slide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4.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5.xml"/></Relationships>
</file>

<file path=ppt/slides/_rels/slide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8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8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06.xml"/></Relationships>
</file>

<file path=ppt/slides/_rels/slide9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_rels/slide9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ĐÁP CA </a:t>
            </a:r>
          </a:p>
          <a:p>
            <a:r>
              <a:rPr lang="en-US" sz="4400" b="0" smtClean="0">
                <a:solidFill>
                  <a:srgbClr val="FFFF00"/>
                </a:solidFill>
                <a:effectLst/>
                <a:latin typeface="+mj-lt"/>
                <a:cs typeface="Times New Roman" pitchFamily="18" charset="0"/>
              </a:rPr>
              <a:t>SAU CHÚA NHẬT XIX</a:t>
            </a:r>
          </a:p>
          <a:p>
            <a:r>
              <a:rPr lang="en-US" sz="4400" b="0" smtClean="0">
                <a:solidFill>
                  <a:srgbClr val="FFFF00"/>
                </a:solidFill>
                <a:effectLst/>
                <a:latin typeface="+mj-lt"/>
                <a:cs typeface="Times New Roman" pitchFamily="18" charset="0"/>
              </a:rPr>
              <a:t>THƯỜNG NIÊN</a:t>
            </a:r>
            <a:endParaRPr lang="en-US" sz="4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dirty="0" smtClean="0">
              <a:solidFill>
                <a:srgbClr val="002060"/>
              </a:solidFill>
              <a:effectLst/>
              <a:latin typeface="+mj-lt"/>
              <a:cs typeface="Times New Roman" pitchFamily="18" charset="0"/>
            </a:endParaRPr>
          </a:p>
          <a:p>
            <a:endParaRPr lang="en-US" b="0" dirty="0" smtClean="0">
              <a:solidFill>
                <a:srgbClr val="002060"/>
              </a:solidFill>
              <a:effectLst/>
              <a:latin typeface="+mj-lt"/>
              <a:cs typeface="Times New Roman" pitchFamily="18" charset="0"/>
            </a:endParaRPr>
          </a:p>
          <a:p>
            <a:r>
              <a:rPr lang="en-US" sz="4400" b="0" dirty="0" smtClean="0">
                <a:solidFill>
                  <a:srgbClr val="002060"/>
                </a:solidFill>
                <a:effectLst/>
                <a:latin typeface="+mj-lt"/>
                <a:cs typeface="Times New Roman" pitchFamily="18" charset="0"/>
              </a:rPr>
              <a:t>THỨ HAI</a:t>
            </a:r>
          </a:p>
          <a:p>
            <a:r>
              <a:rPr lang="vi-VN" sz="4400" b="0" dirty="0">
                <a:solidFill>
                  <a:srgbClr val="002060"/>
                </a:solidFill>
                <a:effectLst/>
                <a:latin typeface="+mj-lt"/>
                <a:cs typeface="Times New Roman" pitchFamily="18" charset="0"/>
              </a:rPr>
              <a:t>SAU CHÚA NHẬT </a:t>
            </a:r>
            <a:r>
              <a:rPr lang="en-US" sz="4400" b="0" dirty="0" smtClean="0">
                <a:solidFill>
                  <a:srgbClr val="002060"/>
                </a:solidFill>
                <a:effectLst/>
                <a:latin typeface="+mj-lt"/>
                <a:cs typeface="Times New Roman" pitchFamily="18" charset="0"/>
              </a:rPr>
              <a:t>XIX</a:t>
            </a:r>
            <a:endParaRPr lang="vi-VN" sz="4400" b="0" dirty="0">
              <a:solidFill>
                <a:srgbClr val="002060"/>
              </a:solidFill>
              <a:effectLst/>
              <a:latin typeface="+mj-lt"/>
              <a:cs typeface="Times New Roman" pitchFamily="18" charset="0"/>
            </a:endParaRPr>
          </a:p>
          <a:p>
            <a:r>
              <a:rPr lang="vi-VN" sz="4400" b="0" dirty="0">
                <a:solidFill>
                  <a:srgbClr val="00206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6524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800" b="0" dirty="0" smtClean="0">
              <a:solidFill>
                <a:srgbClr val="FFFF00"/>
              </a:solidFill>
              <a:effectLst/>
              <a:latin typeface="+mj-lt"/>
              <a:cs typeface="Times New Roman" pitchFamily="18" charset="0"/>
            </a:endParaRPr>
          </a:p>
          <a:p>
            <a:r>
              <a:rPr lang="en-US" sz="4800" b="0" dirty="0" smtClean="0">
                <a:solidFill>
                  <a:srgbClr val="FFFF00"/>
                </a:solidFill>
                <a:effectLst/>
                <a:latin typeface="+mj-lt"/>
                <a:cs typeface="Times New Roman" pitchFamily="18" charset="0"/>
              </a:rPr>
              <a:t>THỨ BẢY</a:t>
            </a:r>
          </a:p>
          <a:p>
            <a:r>
              <a:rPr lang="vi-VN" sz="4800" b="0" dirty="0">
                <a:solidFill>
                  <a:srgbClr val="FFFF00"/>
                </a:solidFill>
                <a:effectLst/>
                <a:latin typeface="+mj-lt"/>
                <a:cs typeface="Times New Roman" pitchFamily="18" charset="0"/>
              </a:rPr>
              <a:t>SAU CHÚA NHẬT </a:t>
            </a:r>
            <a:r>
              <a:rPr lang="vi-VN" sz="4800" b="0" dirty="0" smtClean="0">
                <a:solidFill>
                  <a:srgbClr val="FFFF00"/>
                </a:solidFill>
                <a:effectLst/>
                <a:latin typeface="+mj-lt"/>
                <a:cs typeface="Times New Roman" pitchFamily="18" charset="0"/>
              </a:rPr>
              <a:t>X</a:t>
            </a:r>
            <a:r>
              <a:rPr lang="en-US" sz="4800" b="0" dirty="0" smtClean="0">
                <a:solidFill>
                  <a:srgbClr val="FFFF00"/>
                </a:solidFill>
                <a:effectLst/>
                <a:latin typeface="+mj-lt"/>
                <a:cs typeface="Times New Roman" pitchFamily="18" charset="0"/>
              </a:rPr>
              <a:t>IX</a:t>
            </a:r>
            <a:r>
              <a:rPr lang="vi-VN" sz="4800" b="0" dirty="0" smtClean="0">
                <a:solidFill>
                  <a:srgbClr val="FFFF00"/>
                </a:solidFill>
                <a:effectLst/>
                <a:latin typeface="+mj-lt"/>
                <a:cs typeface="Times New Roman" pitchFamily="18" charset="0"/>
              </a:rPr>
              <a:t> </a:t>
            </a:r>
            <a:endParaRPr lang="vi-VN" sz="4800" b="0" dirty="0">
              <a:solidFill>
                <a:srgbClr val="FFFF00"/>
              </a:solidFill>
              <a:effectLst/>
              <a:latin typeface="+mj-lt"/>
              <a:cs typeface="Times New Roman" pitchFamily="18" charset="0"/>
            </a:endParaRPr>
          </a:p>
          <a:p>
            <a:r>
              <a:rPr lang="vi-VN" sz="48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 y="0"/>
            <a:ext cx="9134841" cy="5143500"/>
          </a:xfrm>
          <a:prstGeom prst="rect">
            <a:avLst/>
          </a:prstGeom>
        </p:spPr>
      </p:pic>
    </p:spTree>
    <p:extLst>
      <p:ext uri="{BB962C8B-B14F-4D97-AF65-F5344CB8AC3E}">
        <p14:creationId xmlns:p14="http://schemas.microsoft.com/office/powerpoint/2010/main" val="37071202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9709162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038600" y="57150"/>
            <a:ext cx="5030371" cy="2062103"/>
          </a:xfrm>
          <a:prstGeom prst="rect">
            <a:avLst/>
          </a:prstGeom>
        </p:spPr>
        <p:txBody>
          <a:bodyPr wrap="square">
            <a:spAutoFit/>
          </a:bodyPr>
          <a:lstStyle/>
          <a:p>
            <a:r>
              <a:rPr lang="vi-VN" sz="3200" dirty="0">
                <a:solidFill>
                  <a:srgbClr val="FFFF00"/>
                </a:solidFill>
              </a:rPr>
              <a:t>Bài đọc 1</a:t>
            </a:r>
          </a:p>
          <a:p>
            <a:r>
              <a:rPr lang="vi-VN" sz="3200" i="1" dirty="0" smtClean="0">
                <a:solidFill>
                  <a:schemeClr val="bg1"/>
                </a:solidFill>
              </a:rPr>
              <a:t>Anh </a:t>
            </a:r>
            <a:r>
              <a:rPr lang="vi-VN" sz="3200" i="1" dirty="0">
                <a:solidFill>
                  <a:schemeClr val="bg1"/>
                </a:solidFill>
              </a:rPr>
              <a:t>em cứ tuỳ ý chọn thần mà thờ.</a:t>
            </a:r>
          </a:p>
          <a:p>
            <a:r>
              <a:rPr lang="vi-VN" sz="3200" dirty="0" smtClean="0">
                <a:solidFill>
                  <a:srgbClr val="FFFF00"/>
                </a:solidFill>
              </a:rPr>
              <a:t>Bài </a:t>
            </a:r>
            <a:r>
              <a:rPr lang="vi-VN" sz="3200" dirty="0">
                <a:solidFill>
                  <a:srgbClr val="FFFF00"/>
                </a:solidFill>
              </a:rPr>
              <a:t>trích sách Giô-suê.</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58" y="214746"/>
            <a:ext cx="3506932"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14923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0" dirty="0" err="1" smtClean="0">
                <a:solidFill>
                  <a:schemeClr val="bg1"/>
                </a:solidFill>
                <a:effectLst/>
                <a:latin typeface="+mj-lt"/>
                <a:cs typeface="Times New Roman" pitchFamily="18" charset="0"/>
              </a:rPr>
              <a:t>Lạy</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Chúa</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Chúa</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là</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phần</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sản</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nghiệp</a:t>
            </a:r>
            <a:r>
              <a:rPr lang="en-US" sz="7200" b="0" dirty="0" smtClean="0">
                <a:solidFill>
                  <a:schemeClr val="bg1"/>
                </a:solidFill>
                <a:effectLst/>
                <a:latin typeface="+mj-lt"/>
                <a:cs typeface="Times New Roman" pitchFamily="18" charset="0"/>
              </a:rPr>
              <a:t> con </a:t>
            </a:r>
            <a:r>
              <a:rPr lang="en-US" sz="7200" b="0" dirty="0" err="1" smtClean="0">
                <a:solidFill>
                  <a:schemeClr val="bg1"/>
                </a:solidFill>
                <a:effectLst/>
                <a:latin typeface="+mj-lt"/>
                <a:cs typeface="Times New Roman" pitchFamily="18" charset="0"/>
              </a:rPr>
              <a:t>được</a:t>
            </a:r>
            <a:r>
              <a:rPr lang="en-US" sz="7200" b="0" dirty="0" smtClean="0">
                <a:solidFill>
                  <a:schemeClr val="bg1"/>
                </a:solidFill>
                <a:effectLst/>
                <a:latin typeface="+mj-lt"/>
                <a:cs typeface="Times New Roman" pitchFamily="18" charset="0"/>
              </a:rPr>
              <a:t> </a:t>
            </a:r>
            <a:r>
              <a:rPr lang="en-US" sz="7200" b="0" dirty="0" err="1" smtClean="0">
                <a:solidFill>
                  <a:schemeClr val="bg1"/>
                </a:solidFill>
                <a:effectLst/>
                <a:latin typeface="+mj-lt"/>
                <a:cs typeface="Times New Roman" pitchFamily="18" charset="0"/>
              </a:rPr>
              <a:t>hưởng</a:t>
            </a:r>
            <a:r>
              <a:rPr lang="en-US" sz="7200" b="0" dirty="0" smtClean="0">
                <a:solidFill>
                  <a:schemeClr val="bg1"/>
                </a:solidFill>
                <a:effectLst/>
                <a:latin typeface="+mj-lt"/>
                <a:cs typeface="Times New Roman" pitchFamily="18" charset="0"/>
              </a:rPr>
              <a:t>.</a:t>
            </a:r>
            <a:endParaRPr lang="en-US" sz="72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61950"/>
            <a:ext cx="40767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oAutofit/>
          </a:bodyPr>
          <a:lstStyle/>
          <a:p>
            <a:pPr algn="just"/>
            <a:r>
              <a:rPr lang="en-US" sz="6000" smtClean="0">
                <a:solidFill>
                  <a:schemeClr val="bg1"/>
                </a:solidFill>
                <a:latin typeface="+mj-lt"/>
                <a:cs typeface="Times New Roman" pitchFamily="18" charset="0"/>
              </a:rPr>
              <a:t>Lạy Cha là Chúa tể trời đất, con xin ngợi khen Cha, vì Cha đã mặc khải mầu nhiệm Nước Trời cho những người bé mọn.</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58935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29561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41099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886200" y="57150"/>
            <a:ext cx="5237480" cy="1938992"/>
          </a:xfrm>
          <a:prstGeom prst="rect">
            <a:avLst/>
          </a:prstGeom>
        </p:spPr>
        <p:txBody>
          <a:bodyPr wrap="square">
            <a:spAutoFit/>
          </a:bodyPr>
          <a:lstStyle/>
          <a:p>
            <a:r>
              <a:rPr lang="en-US" sz="3200" dirty="0" err="1" smtClean="0">
                <a:solidFill>
                  <a:srgbClr val="FFFF00"/>
                </a:solidFill>
              </a:rPr>
              <a:t>Bài</a:t>
            </a:r>
            <a:r>
              <a:rPr lang="en-US" sz="3200" dirty="0" smtClean="0">
                <a:solidFill>
                  <a:srgbClr val="FFFF00"/>
                </a:solidFill>
              </a:rPr>
              <a:t> </a:t>
            </a:r>
            <a:r>
              <a:rPr lang="en-US" sz="3200" dirty="0" err="1" smtClean="0">
                <a:solidFill>
                  <a:srgbClr val="FFFF00"/>
                </a:solidFill>
              </a:rPr>
              <a:t>đọc</a:t>
            </a:r>
            <a:r>
              <a:rPr lang="en-US" sz="3200" dirty="0" smtClean="0">
                <a:solidFill>
                  <a:srgbClr val="FFFF00"/>
                </a:solidFill>
              </a:rPr>
              <a:t> 1</a:t>
            </a:r>
          </a:p>
          <a:p>
            <a:r>
              <a:rPr lang="vi-VN" sz="2000" i="1" dirty="0" smtClean="0">
                <a:solidFill>
                  <a:schemeClr val="bg1"/>
                </a:solidFill>
              </a:rPr>
              <a:t>Anh </a:t>
            </a:r>
            <a:r>
              <a:rPr lang="vi-VN" sz="2000" i="1" dirty="0">
                <a:solidFill>
                  <a:schemeClr val="bg1"/>
                </a:solidFill>
              </a:rPr>
              <a:t>em hãy cắt bì tâm hồn anh em. </a:t>
            </a:r>
            <a:r>
              <a:rPr lang="vi-VN" sz="2000" i="1" dirty="0" smtClean="0">
                <a:solidFill>
                  <a:schemeClr val="bg1"/>
                </a:solidFill>
              </a:rPr>
              <a:t>Anh </a:t>
            </a:r>
            <a:r>
              <a:rPr lang="vi-VN" sz="2000" i="1" dirty="0">
                <a:solidFill>
                  <a:schemeClr val="bg1"/>
                </a:solidFill>
              </a:rPr>
              <a:t>em phải yêu thương ngoại kiều, </a:t>
            </a:r>
            <a:r>
              <a:rPr lang="en-US" sz="2000" i="1" dirty="0">
                <a:solidFill>
                  <a:schemeClr val="bg1"/>
                </a:solidFill>
              </a:rPr>
              <a:t> </a:t>
            </a:r>
            <a:r>
              <a:rPr lang="vi-VN" sz="2000" i="1" dirty="0" smtClean="0">
                <a:solidFill>
                  <a:schemeClr val="bg1"/>
                </a:solidFill>
              </a:rPr>
              <a:t>vì </a:t>
            </a:r>
            <a:r>
              <a:rPr lang="vi-VN" sz="2000" i="1" dirty="0">
                <a:solidFill>
                  <a:schemeClr val="bg1"/>
                </a:solidFill>
              </a:rPr>
              <a:t>anh em đã từng là ngoại kiều ở đất Ai-cập</a:t>
            </a:r>
            <a:r>
              <a:rPr lang="vi-VN" sz="2000" i="1" dirty="0" smtClean="0">
                <a:solidFill>
                  <a:schemeClr val="bg1"/>
                </a:solidFill>
              </a:rPr>
              <a:t>.</a:t>
            </a:r>
            <a:endParaRPr lang="vi-VN" sz="2000" i="1" dirty="0">
              <a:solidFill>
                <a:schemeClr val="bg1"/>
              </a:solidFill>
            </a:endParaRPr>
          </a:p>
          <a:p>
            <a:r>
              <a:rPr lang="vi-VN" sz="2800" dirty="0">
                <a:solidFill>
                  <a:srgbClr val="FFFF00"/>
                </a:solidFill>
              </a:rPr>
              <a:t>Bài trích sách Đệ nhị luật.</a:t>
            </a:r>
            <a:endParaRPr lang="en-US" sz="2800"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6" y="85598"/>
            <a:ext cx="3709416" cy="4945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2121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dirty="0" err="1" smtClean="0">
                <a:solidFill>
                  <a:srgbClr val="002060"/>
                </a:solidFill>
                <a:effectLst/>
                <a:latin typeface="+mj-lt"/>
                <a:cs typeface="Times New Roman" pitchFamily="18" charset="0"/>
              </a:rPr>
              <a:t>Giê-ru-sa-lem</a:t>
            </a:r>
            <a:r>
              <a:rPr lang="en-US" sz="7200" b="0" dirty="0" smtClean="0">
                <a:solidFill>
                  <a:srgbClr val="002060"/>
                </a:solidFill>
                <a:effectLst/>
                <a:latin typeface="+mj-lt"/>
                <a:cs typeface="Times New Roman" pitchFamily="18" charset="0"/>
              </a:rPr>
              <a:t> </a:t>
            </a:r>
            <a:r>
              <a:rPr lang="en-US" sz="7200" b="0" dirty="0" err="1" smtClean="0">
                <a:solidFill>
                  <a:srgbClr val="002060"/>
                </a:solidFill>
                <a:effectLst/>
                <a:latin typeface="+mj-lt"/>
                <a:cs typeface="Times New Roman" pitchFamily="18" charset="0"/>
              </a:rPr>
              <a:t>hỡi</a:t>
            </a:r>
            <a:r>
              <a:rPr lang="en-US" sz="7200" b="0" dirty="0" smtClean="0">
                <a:solidFill>
                  <a:srgbClr val="002060"/>
                </a:solidFill>
                <a:effectLst/>
                <a:latin typeface="+mj-lt"/>
                <a:cs typeface="Times New Roman" pitchFamily="18" charset="0"/>
              </a:rPr>
              <a:t>, </a:t>
            </a:r>
            <a:r>
              <a:rPr lang="en-US" sz="7200" b="0" dirty="0" err="1" smtClean="0">
                <a:solidFill>
                  <a:srgbClr val="002060"/>
                </a:solidFill>
                <a:effectLst/>
                <a:latin typeface="+mj-lt"/>
                <a:cs typeface="Times New Roman" pitchFamily="18" charset="0"/>
              </a:rPr>
              <a:t>nào</a:t>
            </a:r>
            <a:r>
              <a:rPr lang="en-US" sz="7200" b="0" dirty="0" smtClean="0">
                <a:solidFill>
                  <a:srgbClr val="002060"/>
                </a:solidFill>
                <a:effectLst/>
                <a:latin typeface="+mj-lt"/>
                <a:cs typeface="Times New Roman" pitchFamily="18" charset="0"/>
              </a:rPr>
              <a:t> </a:t>
            </a:r>
            <a:r>
              <a:rPr lang="en-US" sz="7200" b="0" dirty="0" err="1" smtClean="0">
                <a:solidFill>
                  <a:srgbClr val="002060"/>
                </a:solidFill>
                <a:effectLst/>
                <a:latin typeface="+mj-lt"/>
                <a:cs typeface="Times New Roman" pitchFamily="18" charset="0"/>
              </a:rPr>
              <a:t>tôn</a:t>
            </a:r>
            <a:r>
              <a:rPr lang="en-US" sz="7200" b="0" dirty="0" smtClean="0">
                <a:solidFill>
                  <a:srgbClr val="002060"/>
                </a:solidFill>
                <a:effectLst/>
                <a:latin typeface="+mj-lt"/>
                <a:cs typeface="Times New Roman" pitchFamily="18" charset="0"/>
              </a:rPr>
              <a:t> </a:t>
            </a:r>
            <a:r>
              <a:rPr lang="en-US" sz="7200" b="0" dirty="0" err="1" smtClean="0">
                <a:solidFill>
                  <a:srgbClr val="002060"/>
                </a:solidFill>
                <a:effectLst/>
                <a:latin typeface="+mj-lt"/>
                <a:cs typeface="Times New Roman" pitchFamily="18" charset="0"/>
              </a:rPr>
              <a:t>vinh</a:t>
            </a:r>
            <a:r>
              <a:rPr lang="en-US" sz="7200" b="0" dirty="0" smtClean="0">
                <a:solidFill>
                  <a:srgbClr val="002060"/>
                </a:solidFill>
                <a:effectLst/>
                <a:latin typeface="+mj-lt"/>
                <a:cs typeface="Times New Roman" pitchFamily="18" charset="0"/>
              </a:rPr>
              <a:t> </a:t>
            </a:r>
            <a:r>
              <a:rPr lang="en-US" sz="7200" b="0" dirty="0" err="1" smtClean="0">
                <a:solidFill>
                  <a:srgbClr val="002060"/>
                </a:solidFill>
                <a:effectLst/>
                <a:latin typeface="+mj-lt"/>
                <a:cs typeface="Times New Roman" pitchFamily="18" charset="0"/>
              </a:rPr>
              <a:t>Chúa</a:t>
            </a:r>
            <a:r>
              <a:rPr lang="en-US" sz="7200" b="0" dirty="0" smtClean="0">
                <a:solidFill>
                  <a:srgbClr val="002060"/>
                </a:solidFill>
                <a:effectLst/>
                <a:latin typeface="+mj-lt"/>
                <a:cs typeface="Times New Roman" pitchFamily="18" charset="0"/>
              </a:rPr>
              <a:t>.</a:t>
            </a:r>
            <a:endParaRPr lang="en-US" sz="7200" b="0" dirty="0">
              <a:solidFill>
                <a:srgbClr val="00206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smtClean="0">
                <a:solidFill>
                  <a:srgbClr val="FF0000"/>
                </a:solidFill>
                <a:latin typeface="+mj-lt"/>
                <a:cs typeface="Times New Roman" pitchFamily="18" charset="0"/>
              </a:rPr>
              <a:t>Đáp</a:t>
            </a:r>
            <a:r>
              <a:rPr lang="en-US" sz="4400" u="sng" dirty="0" smtClean="0">
                <a:solidFill>
                  <a:srgbClr val="FF0000"/>
                </a:solidFill>
                <a:latin typeface="+mj-lt"/>
                <a:cs typeface="Times New Roman" pitchFamily="18" charset="0"/>
              </a:rPr>
              <a:t> </a:t>
            </a:r>
            <a:r>
              <a:rPr lang="en-US" sz="4400" u="sng" dirty="0" err="1" smtClean="0">
                <a:solidFill>
                  <a:srgbClr val="FF0000"/>
                </a:solidFill>
                <a:latin typeface="+mj-lt"/>
                <a:cs typeface="Times New Roman" pitchFamily="18" charset="0"/>
              </a:rPr>
              <a:t>ca</a:t>
            </a:r>
            <a:r>
              <a:rPr lang="en-US" sz="4400" u="sng" dirty="0" smtClean="0">
                <a:solidFill>
                  <a:srgbClr val="FF0000"/>
                </a:solidFill>
                <a:latin typeface="+mj-lt"/>
                <a:cs typeface="Times New Roman" pitchFamily="18" charset="0"/>
              </a:rPr>
              <a:t>:</a:t>
            </a:r>
            <a:endParaRPr lang="en-US" sz="4400" u="sng" dirty="0">
              <a:solidFill>
                <a:srgbClr val="FF0000"/>
              </a:solidFill>
              <a:latin typeface="+mj-lt"/>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711" y="319278"/>
            <a:ext cx="44767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0" dirty="0" smtClean="0">
                <a:solidFill>
                  <a:srgbClr val="002060"/>
                </a:solidFill>
                <a:effectLst/>
                <a:latin typeface="+mj-lt"/>
                <a:cs typeface="Times New Roman" pitchFamily="18" charset="0"/>
              </a:rPr>
              <a:t>T</a:t>
            </a:r>
            <a:r>
              <a:rPr lang="vi-VN" sz="5400" b="0" dirty="0" smtClean="0">
                <a:solidFill>
                  <a:srgbClr val="002060"/>
                </a:solidFill>
                <a:effectLst/>
                <a:latin typeface="+mj-lt"/>
                <a:cs typeface="Times New Roman" pitchFamily="18" charset="0"/>
              </a:rPr>
              <a:t>hiên </a:t>
            </a:r>
            <a:r>
              <a:rPr lang="vi-VN" sz="5400" b="0" dirty="0">
                <a:solidFill>
                  <a:srgbClr val="002060"/>
                </a:solidFill>
                <a:effectLst/>
                <a:latin typeface="+mj-lt"/>
                <a:cs typeface="Times New Roman" pitchFamily="18" charset="0"/>
              </a:rPr>
              <a:t>Chúa đã dùng Tin Mừng mà kêu gọi chúng ta, để chúng ta được hưởng vinh quang của Chúa chúng ta là Đức Giê-su Ki-tô.</a:t>
            </a:r>
            <a:endParaRPr lang="en-US" sz="5400" b="0" dirty="0">
              <a:solidFill>
                <a:srgbClr val="00206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smtClean="0">
                <a:solidFill>
                  <a:srgbClr val="FF0000"/>
                </a:solidFill>
                <a:latin typeface="+mj-lt"/>
                <a:cs typeface="Times New Roman" pitchFamily="18" charset="0"/>
              </a:rPr>
              <a:t>Alleluia-Alleluia:</a:t>
            </a:r>
            <a:endParaRPr lang="en-US" sz="3200" u="sng" dirty="0">
              <a:solidFill>
                <a:srgbClr val="FF0000"/>
              </a:solidFill>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smtClean="0">
                <a:solidFill>
                  <a:srgbClr val="FF0000"/>
                </a:solidFill>
                <a:latin typeface="+mj-lt"/>
                <a:cs typeface="Times New Roman" pitchFamily="18" charset="0"/>
              </a:rPr>
              <a:t>Alleluia:</a:t>
            </a:r>
            <a:endParaRPr lang="en-US" sz="3600" u="sng" dirty="0">
              <a:solidFill>
                <a:srgbClr val="FF0000"/>
              </a:solidFill>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127083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BA</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IX</a:t>
            </a:r>
            <a:br>
              <a:rPr lang="en-US" sz="4400" b="0" smtClean="0">
                <a:solidFill>
                  <a:srgbClr val="FFFF00"/>
                </a:solidFill>
                <a:effectLst/>
                <a:latin typeface="+mj-lt"/>
                <a:cs typeface="Times New Roman" pitchFamily="18" charset="0"/>
              </a:rPr>
            </a:br>
            <a:r>
              <a:rPr lang="vi-VN" sz="4400" b="0" smtClean="0">
                <a:solidFill>
                  <a:srgbClr val="FFFF00"/>
                </a:solidFill>
                <a:effectLst/>
                <a:latin typeface="+mj-lt"/>
                <a:cs typeface="Times New Roman" pitchFamily="18" charset="0"/>
              </a:rPr>
              <a:t>THƯỜNG </a:t>
            </a:r>
            <a:r>
              <a:rPr lang="vi-VN" sz="4400" b="0">
                <a:solidFill>
                  <a:srgbClr val="FFFF00"/>
                </a:solidFill>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 y="0"/>
            <a:ext cx="9134841" cy="5143500"/>
          </a:xfrm>
          <a:prstGeom prst="rect">
            <a:avLst/>
          </a:prstGeom>
        </p:spPr>
      </p:pic>
    </p:spTree>
    <p:extLst>
      <p:ext uri="{BB962C8B-B14F-4D97-AF65-F5344CB8AC3E}">
        <p14:creationId xmlns:p14="http://schemas.microsoft.com/office/powerpoint/2010/main" val="626695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58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108066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962400" y="144780"/>
            <a:ext cx="5076514" cy="2369880"/>
          </a:xfrm>
          <a:prstGeom prst="rect">
            <a:avLst/>
          </a:prstGeom>
        </p:spPr>
        <p:txBody>
          <a:bodyPr wrap="square">
            <a:spAutoFit/>
          </a:bodyPr>
          <a:lstStyle/>
          <a:p>
            <a:r>
              <a:rPr lang="vi-VN" sz="3200" dirty="0" smtClean="0">
                <a:solidFill>
                  <a:srgbClr val="FFFF00"/>
                </a:solidFill>
              </a:rPr>
              <a:t>Bài </a:t>
            </a:r>
            <a:r>
              <a:rPr lang="vi-VN" sz="3200" dirty="0">
                <a:solidFill>
                  <a:srgbClr val="FFFF00"/>
                </a:solidFill>
              </a:rPr>
              <a:t>đọc </a:t>
            </a:r>
            <a:r>
              <a:rPr lang="vi-VN" sz="3200" dirty="0" smtClean="0">
                <a:solidFill>
                  <a:srgbClr val="FFFF00"/>
                </a:solidFill>
              </a:rPr>
              <a:t>1</a:t>
            </a:r>
            <a:endParaRPr lang="vi-VN" sz="3200" dirty="0">
              <a:solidFill>
                <a:srgbClr val="FFFF00"/>
              </a:solidFill>
            </a:endParaRPr>
          </a:p>
          <a:p>
            <a:r>
              <a:rPr lang="vi-VN" sz="2800" i="1" dirty="0">
                <a:solidFill>
                  <a:schemeClr val="bg1"/>
                </a:solidFill>
              </a:rPr>
              <a:t>Giô-suê ! Mạnh bạo lên, can đảm lên ! </a:t>
            </a:r>
            <a:r>
              <a:rPr lang="vi-VN" sz="2800" i="1" dirty="0" smtClean="0">
                <a:solidFill>
                  <a:schemeClr val="bg1"/>
                </a:solidFill>
              </a:rPr>
              <a:t>Chính </a:t>
            </a:r>
            <a:r>
              <a:rPr lang="vi-VN" sz="2800" i="1" dirty="0">
                <a:solidFill>
                  <a:schemeClr val="bg1"/>
                </a:solidFill>
              </a:rPr>
              <a:t>anh sẽ cùng với dân này vào đất hứa</a:t>
            </a:r>
            <a:r>
              <a:rPr lang="vi-VN" sz="2800" i="1" dirty="0" smtClean="0">
                <a:solidFill>
                  <a:schemeClr val="bg1"/>
                </a:solidFill>
              </a:rPr>
              <a:t>.</a:t>
            </a:r>
            <a:endParaRPr lang="vi-VN" sz="2800" i="1" dirty="0">
              <a:solidFill>
                <a:schemeClr val="bg1"/>
              </a:solidFill>
            </a:endParaRPr>
          </a:p>
          <a:p>
            <a:r>
              <a:rPr lang="vi-VN" sz="3200" dirty="0">
                <a:solidFill>
                  <a:srgbClr val="FFFF00"/>
                </a:solidFill>
              </a:rPr>
              <a:t>Bài trích sách Đệ nhị luật.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9722"/>
            <a:ext cx="3733800" cy="497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00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Sở hữu của Chúa chính là dân Chúa.</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1470"/>
            <a:ext cx="38957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045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dirty="0">
                <a:solidFill>
                  <a:schemeClr val="bg1"/>
                </a:solidFill>
                <a:effectLst/>
                <a:latin typeface="+mj-lt"/>
                <a:cs typeface="Times New Roman" pitchFamily="18" charset="0"/>
              </a:rPr>
              <a:t>Chúa nói : Anh em hãy mang lấy ách của tôi, và hãy học với tôi, vì tôi có lòng hiền hậu và khiêm nhường.</a:t>
            </a:r>
            <a:endParaRPr lang="en-US" sz="58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652178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TƯ</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IX</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 y="0"/>
            <a:ext cx="9134841" cy="5143500"/>
          </a:xfrm>
          <a:prstGeom prst="rect">
            <a:avLst/>
          </a:prstGeom>
        </p:spPr>
      </p:pic>
    </p:spTree>
    <p:extLst>
      <p:ext uri="{BB962C8B-B14F-4D97-AF65-F5344CB8AC3E}">
        <p14:creationId xmlns:p14="http://schemas.microsoft.com/office/powerpoint/2010/main" val="3654682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5815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810000" y="133350"/>
            <a:ext cx="5182826" cy="2308324"/>
          </a:xfrm>
          <a:prstGeom prst="rect">
            <a:avLst/>
          </a:prstGeom>
        </p:spPr>
        <p:txBody>
          <a:bodyPr wrap="square">
            <a:spAutoFit/>
          </a:bodyPr>
          <a:lstStyle/>
          <a:p>
            <a:r>
              <a:rPr lang="vi-VN" sz="3600" dirty="0" smtClean="0">
                <a:solidFill>
                  <a:srgbClr val="FFFF00"/>
                </a:solidFill>
              </a:rPr>
              <a:t>Bài </a:t>
            </a:r>
            <a:r>
              <a:rPr lang="vi-VN" sz="3600" dirty="0">
                <a:solidFill>
                  <a:srgbClr val="FFFF00"/>
                </a:solidFill>
              </a:rPr>
              <a:t>đọc 1</a:t>
            </a:r>
          </a:p>
          <a:p>
            <a:r>
              <a:rPr lang="vi-VN" sz="2400" i="1" dirty="0" smtClean="0">
                <a:solidFill>
                  <a:schemeClr val="bg1"/>
                </a:solidFill>
              </a:rPr>
              <a:t>Ông </a:t>
            </a:r>
            <a:r>
              <a:rPr lang="vi-VN" sz="2400" i="1" dirty="0">
                <a:solidFill>
                  <a:schemeClr val="bg1"/>
                </a:solidFill>
              </a:rPr>
              <a:t>Mô-sê qua đời tại đó theo lệnh Đức Chúa </a:t>
            </a:r>
            <a:r>
              <a:rPr lang="vi-VN" sz="2400" i="1" dirty="0" smtClean="0">
                <a:solidFill>
                  <a:schemeClr val="bg1"/>
                </a:solidFill>
              </a:rPr>
              <a:t>;</a:t>
            </a:r>
            <a:r>
              <a:rPr lang="en-US" sz="2400" i="1" dirty="0">
                <a:solidFill>
                  <a:schemeClr val="bg1"/>
                </a:solidFill>
              </a:rPr>
              <a:t> </a:t>
            </a:r>
            <a:r>
              <a:rPr lang="vi-VN" sz="2400" i="1" dirty="0" smtClean="0">
                <a:solidFill>
                  <a:schemeClr val="bg1"/>
                </a:solidFill>
              </a:rPr>
              <a:t>không </a:t>
            </a:r>
            <a:r>
              <a:rPr lang="vi-VN" sz="2400" i="1" dirty="0">
                <a:solidFill>
                  <a:schemeClr val="bg1"/>
                </a:solidFill>
              </a:rPr>
              <a:t>còn xuất hiện một ngôn sứ nào như ông Mô-sê.</a:t>
            </a:r>
          </a:p>
          <a:p>
            <a:r>
              <a:rPr lang="vi-VN" sz="3600" dirty="0" smtClean="0">
                <a:solidFill>
                  <a:srgbClr val="FFFF00"/>
                </a:solidFill>
              </a:rPr>
              <a:t>Bài </a:t>
            </a:r>
            <a:r>
              <a:rPr lang="vi-VN" sz="3600" dirty="0">
                <a:solidFill>
                  <a:srgbClr val="FFFF00"/>
                </a:solidFill>
              </a:rPr>
              <a:t>trích sách Đệ nhị luật.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64" y="169060"/>
            <a:ext cx="3569096" cy="4758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877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41169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a:bodyPr>
          <a:lstStyle/>
          <a:p>
            <a:pPr algn="just"/>
            <a:r>
              <a:rPr lang="en-US" sz="8000" b="0" dirty="0" err="1" smtClean="0">
                <a:solidFill>
                  <a:schemeClr val="bg1"/>
                </a:solidFill>
                <a:effectLst/>
                <a:latin typeface="+mj-lt"/>
                <a:cs typeface="Times New Roman" pitchFamily="18" charset="0"/>
              </a:rPr>
              <a:t>Xin</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chúc</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tụng</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Chúa</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Người</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là</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Đấng</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bảo</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toàn</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mạng</a:t>
            </a:r>
            <a:r>
              <a:rPr lang="en-US" sz="8000" b="0" dirty="0" smtClean="0">
                <a:solidFill>
                  <a:schemeClr val="bg1"/>
                </a:solidFill>
                <a:effectLst/>
                <a:latin typeface="+mj-lt"/>
                <a:cs typeface="Times New Roman" pitchFamily="18" charset="0"/>
              </a:rPr>
              <a:t> </a:t>
            </a:r>
            <a:r>
              <a:rPr lang="en-US" sz="8000" b="0" dirty="0" err="1" smtClean="0">
                <a:solidFill>
                  <a:schemeClr val="bg1"/>
                </a:solidFill>
                <a:effectLst/>
                <a:latin typeface="+mj-lt"/>
                <a:cs typeface="Times New Roman" pitchFamily="18" charset="0"/>
              </a:rPr>
              <a:t>sống</a:t>
            </a:r>
            <a:r>
              <a:rPr lang="en-US" sz="8000" b="0" dirty="0" smtClean="0">
                <a:solidFill>
                  <a:schemeClr val="bg1"/>
                </a:solidFill>
                <a:effectLst/>
                <a:latin typeface="+mj-lt"/>
                <a:cs typeface="Times New Roman" pitchFamily="18" charset="0"/>
              </a:rPr>
              <a:t> con.</a:t>
            </a:r>
            <a:endParaRPr lang="en-US" sz="80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31470"/>
            <a:ext cx="4467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800" b="0" smtClean="0">
                <a:solidFill>
                  <a:schemeClr val="bg1"/>
                </a:solidFill>
                <a:effectLst/>
                <a:latin typeface="+mj-lt"/>
                <a:cs typeface="Times New Roman" pitchFamily="18" charset="0"/>
              </a:rPr>
              <a:t>Trong Đức Ki-tô, Thiên Chúa đã cho thế gian được hòa giải với Người, và giao cho chúng tôi công bố lời hòa giải.</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01338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smtClean="0">
              <a:solidFill>
                <a:srgbClr val="FFFF00"/>
              </a:solidFill>
              <a:effectLst/>
              <a:latin typeface="+mj-lt"/>
              <a:cs typeface="Times New Roman" pitchFamily="18" charset="0"/>
            </a:endParaRPr>
          </a:p>
          <a:p>
            <a:endParaRPr lang="en-US" sz="4400" b="0" dirty="0">
              <a:solidFill>
                <a:srgbClr val="FFFF00"/>
              </a:solidFill>
              <a:effectLst/>
              <a:latin typeface="+mj-lt"/>
              <a:cs typeface="Times New Roman" pitchFamily="18" charset="0"/>
            </a:endParaRPr>
          </a:p>
          <a:p>
            <a:r>
              <a:rPr lang="en-US" sz="4400" b="0" dirty="0" smtClean="0">
                <a:solidFill>
                  <a:srgbClr val="FFFF00"/>
                </a:solidFill>
                <a:effectLst/>
                <a:latin typeface="+mj-lt"/>
                <a:cs typeface="Times New Roman" pitchFamily="18" charset="0"/>
              </a:rPr>
              <a:t>THỨ NĂM</a:t>
            </a:r>
          </a:p>
          <a:p>
            <a:r>
              <a:rPr lang="vi-VN" sz="4400" b="0" dirty="0">
                <a:solidFill>
                  <a:srgbClr val="FFFF00"/>
                </a:solidFill>
                <a:effectLst/>
                <a:latin typeface="+mj-lt"/>
                <a:cs typeface="Times New Roman" pitchFamily="18" charset="0"/>
              </a:rPr>
              <a:t>SAU CHÚA NHẬT </a:t>
            </a:r>
            <a:r>
              <a:rPr lang="vi-VN" sz="4400" b="0" dirty="0" smtClean="0">
                <a:solidFill>
                  <a:srgbClr val="FFFF00"/>
                </a:solidFill>
                <a:effectLst/>
                <a:latin typeface="+mj-lt"/>
                <a:cs typeface="Times New Roman" pitchFamily="18" charset="0"/>
              </a:rPr>
              <a:t>X</a:t>
            </a:r>
            <a:r>
              <a:rPr lang="en-US" sz="4400" b="0" dirty="0" smtClean="0">
                <a:solidFill>
                  <a:srgbClr val="FFFF00"/>
                </a:solidFill>
                <a:effectLst/>
                <a:latin typeface="+mj-lt"/>
                <a:cs typeface="Times New Roman" pitchFamily="18" charset="0"/>
              </a:rPr>
              <a:t>IX</a:t>
            </a:r>
            <a:endParaRPr lang="vi-VN" sz="4400" b="0" dirty="0">
              <a:solidFill>
                <a:srgbClr val="FFFF00"/>
              </a:solidFill>
              <a:effectLst/>
              <a:latin typeface="+mj-lt"/>
              <a:cs typeface="Times New Roman" pitchFamily="18" charset="0"/>
            </a:endParaRPr>
          </a:p>
          <a:p>
            <a:r>
              <a:rPr lang="vi-VN"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105140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590322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18515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810000" y="133350"/>
            <a:ext cx="5182826" cy="2308324"/>
          </a:xfrm>
          <a:prstGeom prst="rect">
            <a:avLst/>
          </a:prstGeom>
        </p:spPr>
        <p:txBody>
          <a:bodyPr wrap="square">
            <a:spAutoFit/>
          </a:bodyPr>
          <a:lstStyle/>
          <a:p>
            <a:r>
              <a:rPr lang="vi-VN" sz="3600" dirty="0" smtClean="0">
                <a:solidFill>
                  <a:srgbClr val="FFFF00"/>
                </a:solidFill>
              </a:rPr>
              <a:t>Bài </a:t>
            </a:r>
            <a:r>
              <a:rPr lang="vi-VN" sz="3600" dirty="0">
                <a:solidFill>
                  <a:srgbClr val="FFFF00"/>
                </a:solidFill>
              </a:rPr>
              <a:t>đọc 1</a:t>
            </a:r>
          </a:p>
          <a:p>
            <a:r>
              <a:rPr lang="vi-VN" sz="2400" i="1" dirty="0">
                <a:solidFill>
                  <a:prstClr val="white"/>
                </a:solidFill>
              </a:rPr>
              <a:t>Hòm Bia Giao Ước của Vị Chúa Tể toàn cõi đất sắp dẫn đầu anh em mà qua sông Gio-đan</a:t>
            </a:r>
            <a:r>
              <a:rPr lang="vi-VN" sz="2400" i="1" dirty="0" smtClean="0">
                <a:solidFill>
                  <a:prstClr val="white"/>
                </a:solidFill>
              </a:rPr>
              <a:t>.</a:t>
            </a:r>
            <a:endParaRPr lang="en-US" sz="2400" i="1" dirty="0" smtClean="0">
              <a:solidFill>
                <a:prstClr val="white"/>
              </a:solidFill>
            </a:endParaRPr>
          </a:p>
          <a:p>
            <a:r>
              <a:rPr lang="vi-VN" sz="3600" dirty="0" smtClean="0">
                <a:solidFill>
                  <a:srgbClr val="FFFF00"/>
                </a:solidFill>
              </a:rPr>
              <a:t>Bài </a:t>
            </a:r>
            <a:r>
              <a:rPr lang="vi-VN" sz="3600" dirty="0">
                <a:solidFill>
                  <a:srgbClr val="FFFF00"/>
                </a:solidFill>
              </a:rPr>
              <a:t>trích sách Giô-suê.</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46" y="233796"/>
            <a:ext cx="3506932"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1986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dirty="0">
                <a:solidFill>
                  <a:schemeClr val="bg1"/>
                </a:solidFill>
                <a:latin typeface="+mj-lt"/>
                <a:cs typeface="Times New Roman" pitchFamily="18" charset="0"/>
              </a:rPr>
              <a:t>Ha-</a:t>
            </a:r>
            <a:r>
              <a:rPr lang="en-US" sz="8000" dirty="0" err="1">
                <a:solidFill>
                  <a:schemeClr val="bg1"/>
                </a:solidFill>
                <a:latin typeface="+mj-lt"/>
                <a:cs typeface="Times New Roman" pitchFamily="18" charset="0"/>
              </a:rPr>
              <a:t>lê</a:t>
            </a:r>
            <a:r>
              <a:rPr lang="en-US" sz="8000" dirty="0">
                <a:solidFill>
                  <a:schemeClr val="bg1"/>
                </a:solidFill>
                <a:latin typeface="+mj-lt"/>
                <a:cs typeface="Times New Roman" pitchFamily="18" charset="0"/>
              </a:rPr>
              <a:t>-</a:t>
            </a:r>
            <a:r>
              <a:rPr lang="en-US" sz="8000" dirty="0" err="1">
                <a:solidFill>
                  <a:schemeClr val="bg1"/>
                </a:solidFill>
                <a:latin typeface="+mj-lt"/>
                <a:cs typeface="Times New Roman" pitchFamily="18" charset="0"/>
              </a:rPr>
              <a:t>lui</a:t>
            </a:r>
            <a:r>
              <a:rPr lang="en-US" sz="8000" dirty="0">
                <a:solidFill>
                  <a:schemeClr val="bg1"/>
                </a:solidFill>
                <a:latin typeface="+mj-lt"/>
                <a:cs typeface="Times New Roman" pitchFamily="18" charset="0"/>
              </a:rPr>
              <a:t>-a.</a:t>
            </a:r>
            <a:endParaRPr lang="en-US" sz="80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52806"/>
            <a:ext cx="24860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749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600" dirty="0" err="1">
                <a:solidFill>
                  <a:schemeClr val="bg1"/>
                </a:solidFill>
                <a:latin typeface="+mj-lt"/>
                <a:cs typeface="Times New Roman" pitchFamily="18" charset="0"/>
              </a:rPr>
              <a:t>Xin</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toả</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ánh</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tôn</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nhan</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rạng</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ngời</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trên</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tôi</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tớ</a:t>
            </a:r>
            <a:r>
              <a:rPr lang="en-US" sz="6600" dirty="0">
                <a:solidFill>
                  <a:schemeClr val="bg1"/>
                </a:solidFill>
                <a:latin typeface="+mj-lt"/>
                <a:cs typeface="Times New Roman" pitchFamily="18" charset="0"/>
              </a:rPr>
              <a:t> </a:t>
            </a:r>
            <a:r>
              <a:rPr lang="en-US" sz="6600" dirty="0" err="1" smtClean="0">
                <a:solidFill>
                  <a:schemeClr val="bg1"/>
                </a:solidFill>
                <a:latin typeface="+mj-lt"/>
                <a:cs typeface="Times New Roman" pitchFamily="18" charset="0"/>
              </a:rPr>
              <a:t>Chúa</a:t>
            </a:r>
            <a:r>
              <a:rPr lang="en-US" sz="6600" dirty="0" smtClean="0">
                <a:solidFill>
                  <a:schemeClr val="bg1"/>
                </a:solidFill>
                <a:latin typeface="+mj-lt"/>
                <a:cs typeface="Times New Roman" pitchFamily="18" charset="0"/>
              </a:rPr>
              <a:t>, </a:t>
            </a:r>
            <a:r>
              <a:rPr lang="en-US" sz="6600" dirty="0" err="1" smtClean="0">
                <a:solidFill>
                  <a:schemeClr val="bg1"/>
                </a:solidFill>
                <a:latin typeface="+mj-lt"/>
                <a:cs typeface="Times New Roman" pitchFamily="18" charset="0"/>
              </a:rPr>
              <a:t>thánh</a:t>
            </a:r>
            <a:r>
              <a:rPr lang="en-US" sz="6600" dirty="0" smtClean="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chỉ</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Ngài</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xin</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dạy</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bề</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tôi</a:t>
            </a:r>
            <a:r>
              <a:rPr lang="en-US" sz="6600" dirty="0">
                <a:solidFill>
                  <a:schemeClr val="bg1"/>
                </a:solidFill>
                <a:latin typeface="+mj-lt"/>
                <a:cs typeface="Times New Roman" pitchFamily="18" charset="0"/>
              </a:rPr>
              <a:t>.</a:t>
            </a:r>
            <a:endParaRPr lang="en-US" sz="66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1117678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A988F5E-1C9E-1F5E-BE73-E8D3D9280437}"/>
              </a:ext>
            </a:extLst>
          </p:cNvPr>
          <p:cNvSpPr txBox="1"/>
          <p:nvPr/>
        </p:nvSpPr>
        <p:spPr>
          <a:xfrm>
            <a:off x="0" y="0"/>
            <a:ext cx="9144000" cy="5401479"/>
          </a:xfrm>
          <a:prstGeom prst="rect">
            <a:avLst/>
          </a:prstGeom>
          <a:noFill/>
        </p:spPr>
        <p:txBody>
          <a:bodyPr wrap="square" lIns="68580" tIns="34290" rIns="68580" bIns="34290">
            <a:spAutoFit/>
          </a:bodyPr>
          <a:lstStyle/>
          <a:p>
            <a:pPr algn="just" defTabSz="685800"/>
            <a:r>
              <a:rPr lang="vi-VN" sz="4800" dirty="0">
                <a:solidFill>
                  <a:prstClr val="white"/>
                </a:solidFill>
                <a:latin typeface="+mj-lt"/>
                <a:ea typeface="Segoe UI Black" panose="020B0A02040204020203" pitchFamily="34" charset="0"/>
              </a:rPr>
              <a:t>Lạy Cha trên trời</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Xin cho ơn đức tin mà Cha ban tặng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trong Chúa Giêsu Kitô Con Cha</a:t>
            </a:r>
            <a:r>
              <a:rPr lang="en-US" sz="4800" dirty="0">
                <a:solidFill>
                  <a:srgbClr val="FFFF00"/>
                </a:solidFill>
                <a:ea typeface="Segoe UI Black" panose="020B0A02040204020203" pitchFamily="34" charset="0"/>
              </a:rPr>
              <a:t>/</a:t>
            </a:r>
            <a:r>
              <a:rPr lang="vi-VN" sz="4800" dirty="0">
                <a:solidFill>
                  <a:prstClr val="white"/>
                </a:solidFill>
                <a:latin typeface="+mj-lt"/>
                <a:ea typeface="Segoe UI Black" panose="020B0A02040204020203" pitchFamily="34" charset="0"/>
              </a:rPr>
              <a:t> và Anh của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cùng ngọn lửa đức ái được thắp lên trong tâm hồn chúng con bởi Chúa Thánh Thần</a:t>
            </a:r>
            <a:r>
              <a:rPr lang="en-US" sz="4800" dirty="0">
                <a:solidFill>
                  <a:srgbClr val="FFFF00"/>
                </a:solidFill>
                <a:ea typeface="Segoe UI Black" panose="020B0A02040204020203" pitchFamily="34" charset="0"/>
              </a:rPr>
              <a:t>/</a:t>
            </a:r>
            <a:endParaRPr lang="vi-VN" sz="48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1113746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72127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85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000" b="0" dirty="0" smtClean="0">
                <a:solidFill>
                  <a:srgbClr val="003366"/>
                </a:solidFill>
                <a:effectLst/>
                <a:latin typeface="+mj-lt"/>
              </a:rPr>
              <a:t>THỨ NĂM NGÀY 14-08</a:t>
            </a:r>
            <a:br>
              <a:rPr lang="en-US" sz="6000" b="0" dirty="0" smtClean="0">
                <a:solidFill>
                  <a:srgbClr val="003366"/>
                </a:solidFill>
                <a:effectLst/>
                <a:latin typeface="+mj-lt"/>
              </a:rPr>
            </a:br>
            <a:r>
              <a:rPr lang="en-US" sz="6000" dirty="0" err="1" smtClean="0">
                <a:solidFill>
                  <a:srgbClr val="003366"/>
                </a:solidFill>
              </a:rPr>
              <a:t>Chiều</a:t>
            </a:r>
            <a:r>
              <a:rPr lang="en-US" sz="6000" dirty="0" smtClean="0">
                <a:solidFill>
                  <a:srgbClr val="003366"/>
                </a:solidFill>
              </a:rPr>
              <a:t> </a:t>
            </a:r>
            <a:r>
              <a:rPr lang="en-US" sz="6000" dirty="0" err="1" smtClean="0">
                <a:solidFill>
                  <a:srgbClr val="003366"/>
                </a:solidFill>
              </a:rPr>
              <a:t>Thánh</a:t>
            </a:r>
            <a:r>
              <a:rPr lang="en-US" sz="6000" dirty="0" smtClean="0">
                <a:solidFill>
                  <a:srgbClr val="003366"/>
                </a:solidFill>
              </a:rPr>
              <a:t> </a:t>
            </a:r>
            <a:r>
              <a:rPr lang="en-US" sz="6000" dirty="0" err="1" smtClean="0">
                <a:solidFill>
                  <a:srgbClr val="003366"/>
                </a:solidFill>
              </a:rPr>
              <a:t>Lễ</a:t>
            </a:r>
            <a:r>
              <a:rPr lang="en-US" sz="6000" dirty="0" smtClean="0">
                <a:solidFill>
                  <a:srgbClr val="003366"/>
                </a:solidFill>
              </a:rPr>
              <a:t> </a:t>
            </a:r>
            <a:r>
              <a:rPr lang="en-US" sz="6000" dirty="0" err="1" smtClean="0">
                <a:solidFill>
                  <a:srgbClr val="003366"/>
                </a:solidFill>
              </a:rPr>
              <a:t>Vọng</a:t>
            </a:r>
            <a:r>
              <a:rPr lang="en-US" sz="6000" b="0" dirty="0" smtClean="0">
                <a:solidFill>
                  <a:srgbClr val="003366"/>
                </a:solidFill>
                <a:effectLst/>
                <a:latin typeface="+mj-lt"/>
              </a:rPr>
              <a:t/>
            </a:r>
            <a:br>
              <a:rPr lang="en-US" sz="6000" b="0" dirty="0" smtClean="0">
                <a:solidFill>
                  <a:srgbClr val="003366"/>
                </a:solidFill>
                <a:effectLst/>
                <a:latin typeface="+mj-lt"/>
              </a:rPr>
            </a:br>
            <a:r>
              <a:rPr lang="en-US" sz="4800" b="0" dirty="0" smtClean="0">
                <a:solidFill>
                  <a:srgbClr val="C00000"/>
                </a:solidFill>
                <a:effectLst/>
                <a:latin typeface="+mj-lt"/>
              </a:rPr>
              <a:t>ĐỨC MARIA HỒN XÁC LÊN TRỜI</a:t>
            </a:r>
            <a:endParaRPr lang="en-US" sz="6000" b="0" dirty="0">
              <a:solidFill>
                <a:srgbClr val="003366"/>
              </a:solidFill>
              <a:effectLst/>
              <a:latin typeface="+mj-lt"/>
            </a:endParaRPr>
          </a:p>
        </p:txBody>
      </p:sp>
    </p:spTree>
    <p:extLst>
      <p:ext uri="{BB962C8B-B14F-4D97-AF65-F5344CB8AC3E}">
        <p14:creationId xmlns:p14="http://schemas.microsoft.com/office/powerpoint/2010/main" val="3013197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35270"/>
          </a:xfrm>
          <a:prstGeom prst="rect">
            <a:avLst/>
          </a:prstGeom>
        </p:spPr>
      </p:pic>
    </p:spTree>
    <p:extLst>
      <p:ext uri="{BB962C8B-B14F-4D97-AF65-F5344CB8AC3E}">
        <p14:creationId xmlns:p14="http://schemas.microsoft.com/office/powerpoint/2010/main" val="8073057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rgbClr val="003399"/>
                </a:solidFill>
                <a:effectLst/>
                <a:latin typeface="+mj-lt"/>
              </a:rPr>
              <a:t/>
            </a:r>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dirty="0">
                <a:solidFill>
                  <a:srgbClr val="FF0000"/>
                </a:solidFill>
                <a:effectLst/>
                <a:latin typeface="+mj-lt"/>
                <a:cs typeface="Times New Roman" panose="02020603050405020304" pitchFamily="18" charset="0"/>
              </a:rPr>
              <a:t>KINH VINH DANH</a:t>
            </a:r>
            <a:endParaRPr lang="vi-VN" sz="7200" b="0"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09770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rgbClr val="003399"/>
                </a:solidFill>
                <a:effectLst/>
                <a:latin typeface="+mj-lt"/>
              </a:rPr>
              <a:t/>
            </a:r>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0000"/>
                </a:solidFill>
                <a:effectLst/>
                <a:latin typeface="+mj-lt"/>
                <a:cs typeface="Times New Roman" panose="02020603050405020304" pitchFamily="18" charset="0"/>
              </a:rPr>
              <a:t>Chủ</a:t>
            </a:r>
            <a:r>
              <a:rPr lang="en-US" sz="4000" b="0" u="sng" dirty="0">
                <a:solidFill>
                  <a:srgbClr val="FF0000"/>
                </a:solidFill>
                <a:effectLst/>
                <a:latin typeface="+mj-lt"/>
                <a:cs typeface="Times New Roman" panose="02020603050405020304" pitchFamily="18" charset="0"/>
              </a:rPr>
              <a:t> </a:t>
            </a:r>
            <a:r>
              <a:rPr lang="en-US" sz="4000" b="0" u="sng" dirty="0" err="1">
                <a:solidFill>
                  <a:srgbClr val="FF0000"/>
                </a:solidFill>
                <a:effectLst/>
                <a:latin typeface="+mj-lt"/>
                <a:cs typeface="Times New Roman" panose="02020603050405020304" pitchFamily="18" charset="0"/>
              </a:rPr>
              <a:t>tế</a:t>
            </a:r>
            <a:r>
              <a:rPr lang="en-US" sz="4000" b="0" u="sng" dirty="0">
                <a:solidFill>
                  <a:srgbClr val="FF0000"/>
                </a:solidFill>
                <a:effectLst/>
                <a:latin typeface="+mj-lt"/>
                <a:cs typeface="Times New Roman" panose="02020603050405020304" pitchFamily="18" charset="0"/>
              </a:rPr>
              <a:t>:</a:t>
            </a:r>
            <a:r>
              <a:rPr lang="en-US" sz="4000" b="0"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Vinh</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danh</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Thiên</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Chúa</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trên</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các</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tầng</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trời</a:t>
            </a:r>
            <a:r>
              <a:rPr lang="en-US" sz="5400" b="0" i="1" dirty="0">
                <a:solidFill>
                  <a:srgbClr val="FF0000"/>
                </a:solidFill>
                <a:effectLst/>
                <a:latin typeface="+mj-lt"/>
                <a:cs typeface="Times New Roman" panose="02020603050405020304" pitchFamily="18" charset="0"/>
              </a:rPr>
              <a:t>.</a:t>
            </a:r>
            <a:br>
              <a:rPr lang="en-US" sz="5400" b="0" i="1" dirty="0">
                <a:solidFill>
                  <a:srgbClr val="FF0000"/>
                </a:solidFill>
                <a:effectLst/>
                <a:latin typeface="+mj-lt"/>
                <a:cs typeface="Times New Roman" panose="02020603050405020304" pitchFamily="18" charset="0"/>
              </a:rPr>
            </a:br>
            <a:r>
              <a:rPr lang="vi-VN" sz="5400" b="0" u="sng" dirty="0">
                <a:solidFill>
                  <a:srgbClr val="FF0000"/>
                </a:solidFill>
                <a:effectLst/>
                <a:latin typeface="+mj-lt"/>
                <a:cs typeface="Times New Roman" panose="02020603050405020304" pitchFamily="18" charset="0"/>
              </a:rPr>
              <a:t>A+B:</a:t>
            </a:r>
            <a:r>
              <a:rPr lang="vi-VN" sz="5400" b="0" dirty="0">
                <a:solidFill>
                  <a:srgbClr val="003399"/>
                </a:solidFill>
                <a:effectLst/>
                <a:latin typeface="+mj-lt"/>
                <a:cs typeface="Times New Roman" panose="02020603050405020304" pitchFamily="18" charset="0"/>
              </a:rPr>
              <a:t> Và bình an dưới thế cho người thiện tâm</a:t>
            </a:r>
            <a:r>
              <a:rPr lang="en-US" sz="5400" b="0" dirty="0">
                <a:solidFill>
                  <a:srgbClr val="003399"/>
                </a:solidFill>
                <a:effectLst/>
                <a:latin typeface="+mj-lt"/>
                <a:cs typeface="Times New Roman" panose="02020603050405020304" pitchFamily="18" charset="0"/>
              </a:rPr>
              <a:t>.</a:t>
            </a:r>
            <a:endParaRPr lang="vi-VN" sz="5400" b="0" dirty="0">
              <a:solidFill>
                <a:srgbClr val="003399"/>
              </a:solidFill>
              <a:effectLst/>
              <a:latin typeface="+mj-lt"/>
              <a:cs typeface="Times New Roman" panose="02020603050405020304" pitchFamily="18" charset="0"/>
            </a:endParaRPr>
          </a:p>
        </p:txBody>
      </p:sp>
    </p:spTree>
    <p:extLst>
      <p:ext uri="{BB962C8B-B14F-4D97-AF65-F5344CB8AC3E}">
        <p14:creationId xmlns:p14="http://schemas.microsoft.com/office/powerpoint/2010/main" val="4009559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dirty="0">
                <a:solidFill>
                  <a:srgbClr val="003399"/>
                </a:solidFill>
                <a:effectLst/>
                <a:latin typeface="+mj-lt"/>
              </a:rPr>
              <a:t/>
            </a:r>
            <a:br>
              <a:rPr lang="en-US" b="0" dirty="0">
                <a:solidFill>
                  <a:srgbClr val="003399"/>
                </a:solidFill>
                <a:effectLst/>
                <a:latin typeface="+mj-lt"/>
              </a:rPr>
            </a:br>
            <a:endParaRPr lang="en-US" b="0" dirty="0">
              <a:solidFill>
                <a:srgbClr val="003399"/>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0000"/>
                </a:solidFill>
                <a:effectLst/>
                <a:latin typeface="+mj-lt"/>
                <a:cs typeface="Times New Roman" panose="02020603050405020304" pitchFamily="18" charset="0"/>
              </a:rPr>
              <a:t>A:</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ca</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ngợi</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a:t>
            </a:r>
          </a:p>
          <a:p>
            <a:pPr algn="l" eaLnBrk="1" hangingPunct="1">
              <a:lnSpc>
                <a:spcPct val="140000"/>
              </a:lnSpc>
            </a:pPr>
            <a:r>
              <a:rPr lang="en-US" sz="5000" b="0" u="sng" dirty="0">
                <a:solidFill>
                  <a:srgbClr val="FF0000"/>
                </a:solidFill>
                <a:effectLst/>
                <a:latin typeface="+mj-lt"/>
                <a:cs typeface="Times New Roman" panose="02020603050405020304" pitchFamily="18" charset="0"/>
              </a:rPr>
              <a:t>B:</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chúc</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tụng</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 </a:t>
            </a:r>
            <a:br>
              <a:rPr lang="en-US" sz="5000" b="0" dirty="0">
                <a:solidFill>
                  <a:srgbClr val="003399"/>
                </a:solidFill>
                <a:effectLst/>
                <a:latin typeface="+mj-lt"/>
                <a:cs typeface="Times New Roman" panose="02020603050405020304" pitchFamily="18" charset="0"/>
              </a:rPr>
            </a:br>
            <a:r>
              <a:rPr lang="en-US" sz="5000" b="0" u="sng" dirty="0">
                <a:solidFill>
                  <a:srgbClr val="FF0000"/>
                </a:solidFill>
                <a:effectLst/>
                <a:latin typeface="+mj-lt"/>
                <a:cs typeface="Times New Roman" panose="02020603050405020304" pitchFamily="18" charset="0"/>
              </a:rPr>
              <a:t>A:</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thờ</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lạy</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 </a:t>
            </a:r>
          </a:p>
          <a:p>
            <a:pPr algn="l" eaLnBrk="1" hangingPunct="1">
              <a:lnSpc>
                <a:spcPct val="140000"/>
              </a:lnSpc>
            </a:pPr>
            <a:r>
              <a:rPr lang="en-US" sz="5000" b="0" u="sng" dirty="0">
                <a:solidFill>
                  <a:srgbClr val="FF0000"/>
                </a:solidFill>
                <a:effectLst/>
                <a:latin typeface="+mj-lt"/>
                <a:cs typeface="Times New Roman" panose="02020603050405020304" pitchFamily="18" charset="0"/>
              </a:rPr>
              <a:t>B:</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tôn</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vinh</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43998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0000"/>
                </a:solidFill>
                <a:effectLst/>
                <a:latin typeface="+mj-lt"/>
                <a:cs typeface="Times New Roman" panose="02020603050405020304" pitchFamily="18" charset="0"/>
              </a:rPr>
              <a:t>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Chúng</a:t>
            </a:r>
            <a:r>
              <a:rPr lang="en-US" sz="4800" b="0" dirty="0">
                <a:solidFill>
                  <a:srgbClr val="003399"/>
                </a:solidFill>
                <a:effectLst/>
                <a:latin typeface="+mj-lt"/>
                <a:cs typeface="Times New Roman" panose="02020603050405020304" pitchFamily="18" charset="0"/>
              </a:rPr>
              <a:t> con </a:t>
            </a:r>
            <a:r>
              <a:rPr lang="en-US" sz="4800" b="0" dirty="0" err="1">
                <a:solidFill>
                  <a:srgbClr val="003399"/>
                </a:solidFill>
                <a:effectLst/>
                <a:latin typeface="+mj-lt"/>
                <a:cs typeface="Times New Roman" panose="02020603050405020304" pitchFamily="18" charset="0"/>
              </a:rPr>
              <a:t>cảm</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tạ</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vì</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vinh</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quang</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cao</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cả</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0000"/>
                </a:solidFill>
                <a:effectLst/>
                <a:latin typeface="+mj-lt"/>
                <a:cs typeface="Times New Roman" panose="02020603050405020304" pitchFamily="18" charset="0"/>
              </a:rPr>
              <a:t>B:</a:t>
            </a:r>
            <a:r>
              <a:rPr lang="vi-VN" sz="4800" b="0" dirty="0">
                <a:solidFill>
                  <a:srgbClr val="003399"/>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1454229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0000"/>
                </a:solidFill>
                <a:effectLst/>
                <a:latin typeface="+mj-lt"/>
                <a:cs typeface="Times New Roman" panose="02020603050405020304" pitchFamily="18" charset="0"/>
              </a:rPr>
              <a:t>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Lạy</a:t>
            </a:r>
            <a:r>
              <a:rPr lang="en-US" sz="4800" b="0" dirty="0">
                <a:solidFill>
                  <a:srgbClr val="003399"/>
                </a:solidFill>
                <a:effectLst/>
                <a:latin typeface="+mj-lt"/>
                <a:cs typeface="Times New Roman" panose="02020603050405020304" pitchFamily="18" charset="0"/>
              </a:rPr>
              <a:t> con </a:t>
            </a:r>
            <a:r>
              <a:rPr lang="en-US" sz="4800" b="0" dirty="0" err="1">
                <a:solidFill>
                  <a:srgbClr val="003399"/>
                </a:solidFill>
                <a:effectLst/>
                <a:latin typeface="+mj-lt"/>
                <a:cs typeface="Times New Roman" panose="02020603050405020304" pitchFamily="18" charset="0"/>
              </a:rPr>
              <a:t>một</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Thiên</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Giêsu</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Kitô</a:t>
            </a:r>
            <a:r>
              <a:rPr lang="en-US" sz="4800" b="0" dirty="0">
                <a:solidFill>
                  <a:srgbClr val="FF0000"/>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0000"/>
                </a:solidFill>
                <a:effectLst/>
                <a:latin typeface="+mj-lt"/>
                <a:cs typeface="Times New Roman" panose="02020603050405020304" pitchFamily="18" charset="0"/>
              </a:rPr>
              <a:t>B:</a:t>
            </a:r>
            <a:r>
              <a:rPr lang="vi-VN" sz="4800" b="0" dirty="0">
                <a:solidFill>
                  <a:srgbClr val="003399"/>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393943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dirty="0">
                <a:solidFill>
                  <a:srgbClr val="FF0000"/>
                </a:solidFill>
                <a:effectLst/>
                <a:latin typeface="+mj-lt"/>
                <a:cs typeface="Times New Roman" panose="02020603050405020304" pitchFamily="18" charset="0"/>
              </a:rPr>
              <a:t>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xóa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tội</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trần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gian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xin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thương</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xót</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chúng</a:t>
            </a:r>
            <a:r>
              <a:rPr lang="en-US" sz="5400" b="0" dirty="0">
                <a:solidFill>
                  <a:srgbClr val="003399"/>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0000"/>
                </a:solidFill>
                <a:effectLst/>
                <a:latin typeface="+mj-lt"/>
                <a:cs typeface="Times New Roman" panose="02020603050405020304" pitchFamily="18" charset="0"/>
              </a:rPr>
              <a:t>B:</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xóa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tội</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trần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gian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xin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nhậm</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lời</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chúng</a:t>
            </a:r>
            <a:r>
              <a:rPr lang="en-US" sz="5400" b="0" dirty="0">
                <a:solidFill>
                  <a:srgbClr val="003399"/>
                </a:solidFill>
                <a:effectLst/>
                <a:latin typeface="+mj-lt"/>
                <a:cs typeface="Times New Roman" panose="02020603050405020304" pitchFamily="18" charset="0"/>
              </a:rPr>
              <a:t> con </a:t>
            </a:r>
            <a:r>
              <a:rPr lang="en-US" sz="5400" b="0" dirty="0" err="1">
                <a:solidFill>
                  <a:srgbClr val="003399"/>
                </a:solidFill>
                <a:effectLst/>
                <a:latin typeface="+mj-lt"/>
                <a:cs typeface="Times New Roman" panose="02020603050405020304" pitchFamily="18" charset="0"/>
              </a:rPr>
              <a:t>cầu</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khẩn</a:t>
            </a:r>
            <a:r>
              <a:rPr lang="en-US" sz="5400" b="0" dirty="0">
                <a:solidFill>
                  <a:srgbClr val="003399"/>
                </a:solidFill>
                <a:effectLst/>
                <a:latin typeface="+mj-lt"/>
                <a:cs typeface="Times New Roman" panose="02020603050405020304" pitchFamily="18" charset="0"/>
              </a:rPr>
              <a:t>.</a:t>
            </a:r>
          </a:p>
        </p:txBody>
      </p:sp>
    </p:spTree>
    <p:extLst>
      <p:ext uri="{BB962C8B-B14F-4D97-AF65-F5344CB8AC3E}">
        <p14:creationId xmlns:p14="http://schemas.microsoft.com/office/powerpoint/2010/main" val="2627254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DCE95F5-73C1-CF22-B229-14A13429CD3C}"/>
              </a:ext>
            </a:extLst>
          </p:cNvPr>
          <p:cNvSpPr txBox="1"/>
          <p:nvPr/>
        </p:nvSpPr>
        <p:spPr>
          <a:xfrm>
            <a:off x="1" y="0"/>
            <a:ext cx="9092741" cy="4916731"/>
          </a:xfrm>
          <a:prstGeom prst="rect">
            <a:avLst/>
          </a:prstGeom>
          <a:noFill/>
        </p:spPr>
        <p:txBody>
          <a:bodyPr wrap="square" lIns="68580" tIns="34290" rIns="68580" bIns="34290">
            <a:spAutoFit/>
          </a:bodyPr>
          <a:lstStyle/>
          <a:p>
            <a:pPr algn="just" defTabSz="685800"/>
            <a:r>
              <a:rPr lang="vi-VN" sz="5300" dirty="0">
                <a:solidFill>
                  <a:prstClr val="white"/>
                </a:solidFill>
                <a:latin typeface="+mj-lt"/>
                <a:ea typeface="Segoe UI Black" panose="020B0A02040204020203" pitchFamily="34" charset="0"/>
              </a:rPr>
              <a:t>khơi dậy trong chúng con niềm hy vọng</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hồng phúc</a:t>
            </a:r>
            <a:r>
              <a:rPr lang="en-US" sz="5300" dirty="0">
                <a:solidFill>
                  <a:srgbClr val="FFFF00"/>
                </a:solidFill>
                <a:ea typeface="Segoe UI Black" panose="020B0A02040204020203" pitchFamily="34" charset="0"/>
              </a:rPr>
              <a:t>/</a:t>
            </a:r>
            <a:r>
              <a:rPr lang="vi-VN" sz="5300" dirty="0">
                <a:solidFill>
                  <a:prstClr val="white"/>
                </a:solidFill>
                <a:latin typeface="+mj-lt"/>
                <a:ea typeface="Segoe UI Black" panose="020B0A02040204020203" pitchFamily="34" charset="0"/>
              </a:rPr>
              <a:t> hướng về Nước Cha trị </a:t>
            </a:r>
            <a:r>
              <a:rPr lang="vi-VN" sz="5300" dirty="0" smtClean="0">
                <a:solidFill>
                  <a:prstClr val="white"/>
                </a:solidFill>
                <a:latin typeface="+mj-lt"/>
                <a:ea typeface="Segoe UI Black" panose="020B0A02040204020203" pitchFamily="34" charset="0"/>
              </a:rPr>
              <a:t>đến</a:t>
            </a:r>
            <a:r>
              <a:rPr lang="en-US" sz="5300" dirty="0" smtClean="0">
                <a:solidFill>
                  <a:srgbClr val="FFFF00"/>
                </a:solidFill>
                <a:ea typeface="Segoe UI Black" panose="020B0A02040204020203" pitchFamily="34" charset="0"/>
              </a:rPr>
              <a:t>/</a:t>
            </a:r>
            <a:r>
              <a:rPr lang="en-US" sz="5300" dirty="0" smtClean="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Xin ân sủng Cha biến đổi chúng con</a:t>
            </a:r>
            <a:r>
              <a:rPr lang="en-US" sz="5300" dirty="0">
                <a:solidFill>
                  <a:srgbClr val="FFFF00"/>
                </a:solidFill>
                <a:ea typeface="Segoe UI Black" panose="020B0A02040204020203" pitchFamily="34" charset="0"/>
              </a:rPr>
              <a:t>/</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thành những người miệt mài vun trồng hạt giống Tin Mừng</a:t>
            </a:r>
            <a:r>
              <a:rPr lang="en-US" sz="5300" dirty="0">
                <a:solidFill>
                  <a:srgbClr val="FFFF00"/>
                </a:solidFill>
                <a:ea typeface="Segoe UI Black" panose="020B0A02040204020203" pitchFamily="34" charset="0"/>
              </a:rPr>
              <a:t>/</a:t>
            </a:r>
            <a:endParaRPr lang="vi-VN" sz="53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2114178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dirty="0">
                <a:solidFill>
                  <a:srgbClr val="FF0000"/>
                </a:solidFill>
                <a:effectLst/>
                <a:latin typeface="+mj-lt"/>
                <a:cs typeface="Times New Roman" panose="02020603050405020304" pitchFamily="18" charset="0"/>
              </a:rPr>
              <a:t>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ngự</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bên</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hữu</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Đức</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Cha, </a:t>
            </a:r>
            <a:r>
              <a:rPr lang="en-US" sz="4800" b="0" dirty="0" err="1">
                <a:solidFill>
                  <a:srgbClr val="003399"/>
                </a:solidFill>
                <a:effectLst/>
                <a:latin typeface="+mj-lt"/>
                <a:cs typeface="Times New Roman" panose="02020603050405020304" pitchFamily="18" charset="0"/>
              </a:rPr>
              <a:t>xin</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thương</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xót</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chúng</a:t>
            </a:r>
            <a:r>
              <a:rPr lang="en-US" sz="4800" b="0" dirty="0">
                <a:solidFill>
                  <a:srgbClr val="003399"/>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0000"/>
                </a:solidFill>
                <a:effectLst/>
                <a:latin typeface="+mj-lt"/>
                <a:cs typeface="Times New Roman" panose="02020603050405020304" pitchFamily="18" charset="0"/>
              </a:rPr>
              <a:t>B:</a:t>
            </a:r>
            <a:r>
              <a:rPr lang="vi-VN" sz="4800" b="0" dirty="0">
                <a:solidFill>
                  <a:srgbClr val="003399"/>
                </a:solidFill>
                <a:effectLst/>
                <a:latin typeface="+mj-lt"/>
                <a:cs typeface="Times New Roman" panose="02020603050405020304" pitchFamily="18" charset="0"/>
              </a:rPr>
              <a:t> Vì lạy </a:t>
            </a:r>
            <a:r>
              <a:rPr lang="vi-VN" sz="4800" b="0" dirty="0">
                <a:solidFill>
                  <a:srgbClr val="FF0000"/>
                </a:solidFill>
                <a:effectLst/>
                <a:latin typeface="+mj-lt"/>
                <a:cs typeface="Times New Roman" panose="02020603050405020304" pitchFamily="18" charset="0"/>
              </a:rPr>
              <a:t>Chúa Giêsu Kitô, </a:t>
            </a:r>
            <a:r>
              <a:rPr lang="vi-VN" sz="4800" b="0" dirty="0">
                <a:solidFill>
                  <a:srgbClr val="003399"/>
                </a:solidFill>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1609455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dirty="0" err="1">
                <a:solidFill>
                  <a:srgbClr val="003399"/>
                </a:solidFill>
                <a:effectLst/>
                <a:latin typeface="+mj-lt"/>
                <a:cs typeface="Times New Roman" panose="02020603050405020304" pitchFamily="18" charset="0"/>
              </a:rPr>
              <a:t>Chỉ</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có</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Chúa</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là</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Chúa</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chỉ</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có</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Chúa</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là</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đấng</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tối</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cao</a:t>
            </a:r>
            <a:r>
              <a:rPr lang="en-US" sz="4400" b="0" dirty="0">
                <a:solidFill>
                  <a:srgbClr val="003399"/>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0000"/>
                </a:solidFill>
                <a:effectLst/>
                <a:latin typeface="+mj-lt"/>
                <a:cs typeface="Times New Roman" panose="02020603050405020304" pitchFamily="18" charset="0"/>
              </a:rPr>
              <a:t>A+</a:t>
            </a:r>
            <a:r>
              <a:rPr lang="en-US" sz="4400" b="0" u="sng" dirty="0">
                <a:solidFill>
                  <a:srgbClr val="FF0000"/>
                </a:solidFill>
                <a:effectLst/>
                <a:latin typeface="+mj-lt"/>
                <a:cs typeface="Times New Roman" panose="02020603050405020304" pitchFamily="18" charset="0"/>
              </a:rPr>
              <a:t>B</a:t>
            </a:r>
            <a:r>
              <a:rPr lang="vi-VN" sz="4400" b="0" u="sng" dirty="0">
                <a:solidFill>
                  <a:srgbClr val="FF0000"/>
                </a:solidFill>
                <a:effectLst/>
                <a:latin typeface="+mj-lt"/>
                <a:cs typeface="Times New Roman" panose="02020603050405020304" pitchFamily="18" charset="0"/>
              </a:rPr>
              <a:t>:</a:t>
            </a:r>
            <a:r>
              <a:rPr lang="vi-VN" sz="4400" b="0" dirty="0">
                <a:solidFill>
                  <a:srgbClr val="003399"/>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00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903488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191000" y="195113"/>
            <a:ext cx="4624696" cy="2677656"/>
          </a:xfrm>
          <a:prstGeom prst="rect">
            <a:avLst/>
          </a:prstGeom>
        </p:spPr>
        <p:txBody>
          <a:bodyPr wrap="square">
            <a:spAutoFit/>
          </a:bodyPr>
          <a:lstStyle/>
          <a:p>
            <a:r>
              <a:rPr lang="en-US" sz="2800" dirty="0" err="1" smtClean="0">
                <a:solidFill>
                  <a:srgbClr val="FFFF00"/>
                </a:solidFill>
              </a:rPr>
              <a:t>Bài</a:t>
            </a:r>
            <a:r>
              <a:rPr lang="en-US" sz="2800" dirty="0" smtClean="0">
                <a:solidFill>
                  <a:srgbClr val="FFFF00"/>
                </a:solidFill>
              </a:rPr>
              <a:t> </a:t>
            </a:r>
            <a:r>
              <a:rPr lang="en-US" sz="2800" dirty="0" err="1" smtClean="0">
                <a:solidFill>
                  <a:srgbClr val="FFFF00"/>
                </a:solidFill>
              </a:rPr>
              <a:t>đọc</a:t>
            </a:r>
            <a:r>
              <a:rPr lang="en-US" sz="2800" dirty="0" smtClean="0">
                <a:solidFill>
                  <a:srgbClr val="FFFF00"/>
                </a:solidFill>
              </a:rPr>
              <a:t> 1</a:t>
            </a:r>
            <a:br>
              <a:rPr lang="en-US" sz="2800" dirty="0" smtClean="0">
                <a:solidFill>
                  <a:srgbClr val="FFFF00"/>
                </a:solidFill>
              </a:rPr>
            </a:br>
            <a:r>
              <a:rPr lang="en-US" sz="2800" i="1" dirty="0" err="1" smtClean="0">
                <a:solidFill>
                  <a:schemeClr val="bg1"/>
                </a:solidFill>
              </a:rPr>
              <a:t>Người</a:t>
            </a:r>
            <a:r>
              <a:rPr lang="en-US" sz="2800" i="1" dirty="0" smtClean="0">
                <a:solidFill>
                  <a:schemeClr val="bg1"/>
                </a:solidFill>
              </a:rPr>
              <a:t> ta </a:t>
            </a:r>
            <a:r>
              <a:rPr lang="en-US" sz="2800" i="1" dirty="0" err="1" smtClean="0">
                <a:solidFill>
                  <a:schemeClr val="bg1"/>
                </a:solidFill>
              </a:rPr>
              <a:t>đưa</a:t>
            </a:r>
            <a:r>
              <a:rPr lang="en-US" sz="2800" i="1" dirty="0" smtClean="0">
                <a:solidFill>
                  <a:schemeClr val="bg1"/>
                </a:solidFill>
              </a:rPr>
              <a:t> </a:t>
            </a:r>
            <a:r>
              <a:rPr lang="en-US" sz="2800" i="1" dirty="0" err="1" smtClean="0">
                <a:solidFill>
                  <a:schemeClr val="bg1"/>
                </a:solidFill>
              </a:rPr>
              <a:t>hòm</a:t>
            </a:r>
            <a:r>
              <a:rPr lang="en-US" sz="2800" i="1" dirty="0" smtClean="0">
                <a:solidFill>
                  <a:schemeClr val="bg1"/>
                </a:solidFill>
              </a:rPr>
              <a:t> </a:t>
            </a:r>
            <a:r>
              <a:rPr lang="en-US" sz="2800" i="1" dirty="0" err="1" smtClean="0">
                <a:solidFill>
                  <a:schemeClr val="bg1"/>
                </a:solidFill>
              </a:rPr>
              <a:t>bia</a:t>
            </a:r>
            <a:r>
              <a:rPr lang="en-US" sz="2800" i="1" dirty="0" smtClean="0">
                <a:solidFill>
                  <a:schemeClr val="bg1"/>
                </a:solidFill>
              </a:rPr>
              <a:t> </a:t>
            </a:r>
            <a:r>
              <a:rPr lang="en-US" sz="2800" i="1" dirty="0" err="1" smtClean="0">
                <a:solidFill>
                  <a:schemeClr val="bg1"/>
                </a:solidFill>
              </a:rPr>
              <a:t>Thiên</a:t>
            </a:r>
            <a:r>
              <a:rPr lang="en-US" sz="2800" i="1" dirty="0" smtClean="0">
                <a:solidFill>
                  <a:schemeClr val="bg1"/>
                </a:solidFill>
              </a:rPr>
              <a:t> </a:t>
            </a:r>
            <a:r>
              <a:rPr lang="en-US" sz="2800" i="1" dirty="0" err="1" smtClean="0">
                <a:solidFill>
                  <a:schemeClr val="bg1"/>
                </a:solidFill>
              </a:rPr>
              <a:t>Chúa</a:t>
            </a:r>
            <a:r>
              <a:rPr lang="en-US" sz="2800" i="1" dirty="0" smtClean="0">
                <a:solidFill>
                  <a:schemeClr val="bg1"/>
                </a:solidFill>
              </a:rPr>
              <a:t> </a:t>
            </a:r>
            <a:r>
              <a:rPr lang="en-US" sz="2800" i="1" dirty="0" err="1" smtClean="0">
                <a:solidFill>
                  <a:schemeClr val="bg1"/>
                </a:solidFill>
              </a:rPr>
              <a:t>vào</a:t>
            </a:r>
            <a:r>
              <a:rPr lang="en-US" sz="2800" i="1" dirty="0">
                <a:solidFill>
                  <a:schemeClr val="bg1"/>
                </a:solidFill>
              </a:rPr>
              <a:t> </a:t>
            </a:r>
            <a:r>
              <a:rPr lang="en-US" sz="2800" i="1" dirty="0" err="1">
                <a:solidFill>
                  <a:schemeClr val="bg1"/>
                </a:solidFill>
              </a:rPr>
              <a:t>đ</a:t>
            </a:r>
            <a:r>
              <a:rPr lang="en-US" sz="2800" i="1" dirty="0" err="1" smtClean="0">
                <a:solidFill>
                  <a:schemeClr val="bg1"/>
                </a:solidFill>
              </a:rPr>
              <a:t>ặt</a:t>
            </a:r>
            <a:r>
              <a:rPr lang="en-US" sz="2800" i="1" dirty="0" smtClean="0">
                <a:solidFill>
                  <a:schemeClr val="bg1"/>
                </a:solidFill>
              </a:rPr>
              <a:t> </a:t>
            </a:r>
            <a:r>
              <a:rPr lang="en-US" sz="2800" i="1" dirty="0" err="1" smtClean="0">
                <a:solidFill>
                  <a:schemeClr val="bg1"/>
                </a:solidFill>
              </a:rPr>
              <a:t>giữa</a:t>
            </a:r>
            <a:r>
              <a:rPr lang="en-US" sz="2800" i="1" dirty="0" smtClean="0">
                <a:solidFill>
                  <a:schemeClr val="bg1"/>
                </a:solidFill>
              </a:rPr>
              <a:t> </a:t>
            </a:r>
            <a:r>
              <a:rPr lang="en-US" sz="2800" i="1" dirty="0" err="1" smtClean="0">
                <a:solidFill>
                  <a:schemeClr val="bg1"/>
                </a:solidFill>
              </a:rPr>
              <a:t>lều</a:t>
            </a:r>
            <a:r>
              <a:rPr lang="en-US" sz="2800" i="1" dirty="0" smtClean="0">
                <a:solidFill>
                  <a:schemeClr val="bg1"/>
                </a:solidFill>
              </a:rPr>
              <a:t> </a:t>
            </a:r>
            <a:r>
              <a:rPr lang="en-US" sz="2800" i="1" dirty="0" err="1" smtClean="0">
                <a:solidFill>
                  <a:schemeClr val="bg1"/>
                </a:solidFill>
              </a:rPr>
              <a:t>Vua</a:t>
            </a:r>
            <a:r>
              <a:rPr lang="en-US" sz="2800" i="1" dirty="0" smtClean="0">
                <a:solidFill>
                  <a:schemeClr val="bg1"/>
                </a:solidFill>
              </a:rPr>
              <a:t> </a:t>
            </a:r>
            <a:r>
              <a:rPr lang="en-US" sz="2800" i="1" dirty="0" err="1" smtClean="0">
                <a:solidFill>
                  <a:schemeClr val="bg1"/>
                </a:solidFill>
              </a:rPr>
              <a:t>Đa-vít</a:t>
            </a:r>
            <a:r>
              <a:rPr lang="en-US" sz="2800" i="1" dirty="0" smtClean="0">
                <a:solidFill>
                  <a:schemeClr val="bg1"/>
                </a:solidFill>
              </a:rPr>
              <a:t> </a:t>
            </a:r>
            <a:r>
              <a:rPr lang="en-US" sz="2800" i="1" dirty="0" err="1" smtClean="0">
                <a:solidFill>
                  <a:schemeClr val="bg1"/>
                </a:solidFill>
              </a:rPr>
              <a:t>đã</a:t>
            </a:r>
            <a:r>
              <a:rPr lang="en-US" sz="2800" i="1" dirty="0" smtClean="0">
                <a:solidFill>
                  <a:schemeClr val="bg1"/>
                </a:solidFill>
              </a:rPr>
              <a:t> </a:t>
            </a:r>
            <a:r>
              <a:rPr lang="en-US" sz="2800" i="1" dirty="0" err="1" smtClean="0">
                <a:solidFill>
                  <a:schemeClr val="bg1"/>
                </a:solidFill>
              </a:rPr>
              <a:t>dựng</a:t>
            </a:r>
            <a:r>
              <a:rPr lang="en-US" sz="2800" i="1" dirty="0" smtClean="0">
                <a:solidFill>
                  <a:schemeClr val="bg1"/>
                </a:solidFill>
              </a:rPr>
              <a:t> </a:t>
            </a:r>
            <a:r>
              <a:rPr lang="en-US" sz="2800" i="1" dirty="0" err="1" smtClean="0">
                <a:solidFill>
                  <a:schemeClr val="bg1"/>
                </a:solidFill>
              </a:rPr>
              <a:t>sẵn</a:t>
            </a:r>
            <a:r>
              <a:rPr lang="en-US" sz="2800" i="1" dirty="0" smtClean="0">
                <a:solidFill>
                  <a:schemeClr val="bg1"/>
                </a:solidFill>
              </a:rPr>
              <a:t>.</a:t>
            </a:r>
          </a:p>
          <a:p>
            <a:r>
              <a:rPr lang="en-US" sz="2800" dirty="0" err="1" smtClean="0">
                <a:solidFill>
                  <a:srgbClr val="FFFF00"/>
                </a:solidFill>
              </a:rPr>
              <a:t>Bài</a:t>
            </a:r>
            <a:r>
              <a:rPr lang="en-US" sz="2800" dirty="0" smtClean="0">
                <a:solidFill>
                  <a:srgbClr val="FFFF00"/>
                </a:solidFill>
              </a:rPr>
              <a:t> </a:t>
            </a:r>
            <a:r>
              <a:rPr lang="en-US" sz="2800" dirty="0" err="1" smtClean="0">
                <a:solidFill>
                  <a:srgbClr val="FFFF00"/>
                </a:solidFill>
              </a:rPr>
              <a:t>trích</a:t>
            </a:r>
            <a:r>
              <a:rPr lang="en-US" sz="2800" dirty="0" smtClean="0">
                <a:solidFill>
                  <a:srgbClr val="FFFF00"/>
                </a:solidFill>
              </a:rPr>
              <a:t> </a:t>
            </a:r>
            <a:r>
              <a:rPr lang="en-US" sz="2800" dirty="0" err="1" smtClean="0">
                <a:solidFill>
                  <a:srgbClr val="FFFF00"/>
                </a:solidFill>
              </a:rPr>
              <a:t>sách</a:t>
            </a:r>
            <a:r>
              <a:rPr lang="en-US" sz="2800" dirty="0" smtClean="0">
                <a:solidFill>
                  <a:srgbClr val="FFFF00"/>
                </a:solidFill>
              </a:rPr>
              <a:t> </a:t>
            </a:r>
            <a:r>
              <a:rPr lang="en-US" sz="2800" dirty="0" err="1" smtClean="0">
                <a:solidFill>
                  <a:srgbClr val="FFFF00"/>
                </a:solidFill>
              </a:rPr>
              <a:t>biên</a:t>
            </a:r>
            <a:r>
              <a:rPr lang="en-US" sz="2800" dirty="0" smtClean="0">
                <a:solidFill>
                  <a:srgbClr val="FFFF00"/>
                </a:solidFill>
              </a:rPr>
              <a:t> </a:t>
            </a:r>
            <a:r>
              <a:rPr lang="en-US" sz="2800" dirty="0" err="1" smtClean="0">
                <a:solidFill>
                  <a:srgbClr val="FFFF00"/>
                </a:solidFill>
              </a:rPr>
              <a:t>niên</a:t>
            </a:r>
            <a:r>
              <a:rPr lang="en-US" sz="2800" dirty="0" smtClean="0">
                <a:solidFill>
                  <a:srgbClr val="FFFF00"/>
                </a:solidFill>
              </a:rPr>
              <a:t> </a:t>
            </a:r>
            <a:r>
              <a:rPr lang="en-US" sz="2800" dirty="0" err="1" smtClean="0">
                <a:solidFill>
                  <a:srgbClr val="FFFF00"/>
                </a:solidFill>
              </a:rPr>
              <a:t>quyển</a:t>
            </a:r>
            <a:r>
              <a:rPr lang="en-US" sz="2800" dirty="0" smtClean="0">
                <a:solidFill>
                  <a:srgbClr val="FFFF00"/>
                </a:solidFill>
              </a:rPr>
              <a:t> </a:t>
            </a:r>
            <a:r>
              <a:rPr lang="en-US" sz="2800" dirty="0" err="1" smtClean="0">
                <a:solidFill>
                  <a:srgbClr val="FFFF00"/>
                </a:solidFill>
              </a:rPr>
              <a:t>thứ</a:t>
            </a:r>
            <a:r>
              <a:rPr lang="en-US" sz="2800" dirty="0" smtClean="0">
                <a:solidFill>
                  <a:srgbClr val="FFFF00"/>
                </a:solidFill>
              </a:rPr>
              <a:t> </a:t>
            </a:r>
            <a:r>
              <a:rPr lang="en-US" sz="2800" dirty="0" err="1" smtClean="0">
                <a:solidFill>
                  <a:srgbClr val="FFFF00"/>
                </a:solidFill>
              </a:rPr>
              <a:t>nhất</a:t>
            </a:r>
            <a:r>
              <a:rPr lang="en-US" sz="2800" dirty="0" smtClean="0">
                <a:solidFill>
                  <a:srgbClr val="FFFF00"/>
                </a:solidFill>
              </a:rPr>
              <a:t>.</a:t>
            </a:r>
            <a:endParaRPr lang="en-US" sz="2800" dirty="0">
              <a:solidFill>
                <a:srgbClr val="FF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86" y="211698"/>
            <a:ext cx="3506932"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56487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b="0" u="sng" smtClean="0">
                <a:solidFill>
                  <a:srgbClr val="C00000"/>
                </a:solidFill>
                <a:effectLst/>
                <a:latin typeface="+mj-lt"/>
              </a:rPr>
              <a:t>Đáp ca:</a:t>
            </a:r>
            <a:r>
              <a:rPr lang="en-US" sz="6000" b="0" smtClean="0">
                <a:solidFill>
                  <a:srgbClr val="003366"/>
                </a:solidFill>
                <a:effectLst/>
                <a:latin typeface="+mj-lt"/>
              </a:rPr>
              <a:t> Lạy Chúa, xin đứng dậy, để cùng với hòm bia oai linh Chúa, ngự về chốn nghỉ ngơi.</a:t>
            </a:r>
            <a:endParaRPr lang="en-US" sz="6000" b="0">
              <a:solidFill>
                <a:srgbClr val="003366"/>
              </a:solidFill>
              <a:effectLst/>
              <a:latin typeface="+mj-lt"/>
            </a:endParaRPr>
          </a:p>
        </p:txBody>
      </p:sp>
    </p:spTree>
    <p:extLst>
      <p:ext uri="{BB962C8B-B14F-4D97-AF65-F5344CB8AC3E}">
        <p14:creationId xmlns:p14="http://schemas.microsoft.com/office/powerpoint/2010/main" val="782426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733801" y="285750"/>
            <a:ext cx="5257800" cy="2492990"/>
          </a:xfrm>
          <a:prstGeom prst="rect">
            <a:avLst/>
          </a:prstGeom>
        </p:spPr>
        <p:txBody>
          <a:bodyPr wrap="square">
            <a:spAutoFit/>
          </a:bodyPr>
          <a:lstStyle/>
          <a:p>
            <a:r>
              <a:rPr lang="en-US" sz="2400" dirty="0" err="1" smtClean="0">
                <a:solidFill>
                  <a:srgbClr val="FFFF00"/>
                </a:solidFill>
              </a:rPr>
              <a:t>Bài</a:t>
            </a:r>
            <a:r>
              <a:rPr lang="en-US" sz="2400" dirty="0" smtClean="0">
                <a:solidFill>
                  <a:srgbClr val="FFFF00"/>
                </a:solidFill>
              </a:rPr>
              <a:t> </a:t>
            </a:r>
            <a:r>
              <a:rPr lang="en-US" sz="2400" dirty="0" err="1" smtClean="0">
                <a:solidFill>
                  <a:srgbClr val="FFFF00"/>
                </a:solidFill>
              </a:rPr>
              <a:t>đọc</a:t>
            </a:r>
            <a:r>
              <a:rPr lang="en-US" sz="2400" dirty="0" smtClean="0">
                <a:solidFill>
                  <a:srgbClr val="FFFF00"/>
                </a:solidFill>
              </a:rPr>
              <a:t> 2.</a:t>
            </a:r>
          </a:p>
          <a:p>
            <a:r>
              <a:rPr lang="en-US" sz="2800" i="1" dirty="0" err="1" smtClean="0">
                <a:solidFill>
                  <a:schemeClr val="bg1"/>
                </a:solidFill>
              </a:rPr>
              <a:t>Thiên</a:t>
            </a:r>
            <a:r>
              <a:rPr lang="en-US" sz="2800" i="1" dirty="0" smtClean="0">
                <a:solidFill>
                  <a:schemeClr val="bg1"/>
                </a:solidFill>
              </a:rPr>
              <a:t> </a:t>
            </a:r>
            <a:r>
              <a:rPr lang="en-US" sz="2800" i="1" dirty="0" err="1" smtClean="0">
                <a:solidFill>
                  <a:schemeClr val="bg1"/>
                </a:solidFill>
              </a:rPr>
              <a:t>Chúa</a:t>
            </a:r>
            <a:r>
              <a:rPr lang="en-US" sz="2800" i="1" dirty="0" smtClean="0">
                <a:solidFill>
                  <a:schemeClr val="bg1"/>
                </a:solidFill>
              </a:rPr>
              <a:t> </a:t>
            </a:r>
            <a:r>
              <a:rPr lang="en-US" sz="2800" i="1" dirty="0" err="1" smtClean="0">
                <a:solidFill>
                  <a:schemeClr val="bg1"/>
                </a:solidFill>
              </a:rPr>
              <a:t>đã</a:t>
            </a:r>
            <a:r>
              <a:rPr lang="en-US" sz="2800" i="1" dirty="0" smtClean="0">
                <a:solidFill>
                  <a:schemeClr val="bg1"/>
                </a:solidFill>
              </a:rPr>
              <a:t> </a:t>
            </a:r>
            <a:r>
              <a:rPr lang="en-US" sz="2800" i="1" dirty="0" err="1" smtClean="0">
                <a:solidFill>
                  <a:schemeClr val="bg1"/>
                </a:solidFill>
              </a:rPr>
              <a:t>cho</a:t>
            </a:r>
            <a:r>
              <a:rPr lang="en-US" sz="2800" i="1" dirty="0" smtClean="0">
                <a:solidFill>
                  <a:schemeClr val="bg1"/>
                </a:solidFill>
              </a:rPr>
              <a:t> </a:t>
            </a:r>
            <a:r>
              <a:rPr lang="en-US" sz="2800" i="1" dirty="0" err="1" smtClean="0">
                <a:solidFill>
                  <a:schemeClr val="bg1"/>
                </a:solidFill>
              </a:rPr>
              <a:t>chúng</a:t>
            </a:r>
            <a:r>
              <a:rPr lang="en-US" sz="2800" i="1" dirty="0" smtClean="0">
                <a:solidFill>
                  <a:schemeClr val="bg1"/>
                </a:solidFill>
              </a:rPr>
              <a:t> ta </a:t>
            </a:r>
          </a:p>
          <a:p>
            <a:r>
              <a:rPr lang="en-US" sz="2800" i="1" dirty="0" err="1" smtClean="0">
                <a:solidFill>
                  <a:schemeClr val="bg1"/>
                </a:solidFill>
              </a:rPr>
              <a:t>Chiến</a:t>
            </a:r>
            <a:r>
              <a:rPr lang="en-US" sz="2800" i="1" dirty="0" smtClean="0">
                <a:solidFill>
                  <a:schemeClr val="bg1"/>
                </a:solidFill>
              </a:rPr>
              <a:t> </a:t>
            </a:r>
            <a:r>
              <a:rPr lang="en-US" sz="2800" i="1" dirty="0" err="1" smtClean="0">
                <a:solidFill>
                  <a:schemeClr val="bg1"/>
                </a:solidFill>
              </a:rPr>
              <a:t>thắng</a:t>
            </a:r>
            <a:r>
              <a:rPr lang="en-US" sz="2800" i="1" dirty="0" smtClean="0">
                <a:solidFill>
                  <a:schemeClr val="bg1"/>
                </a:solidFill>
              </a:rPr>
              <a:t> </a:t>
            </a:r>
            <a:r>
              <a:rPr lang="en-US" sz="2800" i="1" dirty="0" err="1" smtClean="0">
                <a:solidFill>
                  <a:schemeClr val="bg1"/>
                </a:solidFill>
              </a:rPr>
              <a:t>nhờ</a:t>
            </a:r>
            <a:r>
              <a:rPr lang="en-US" sz="2800" i="1" dirty="0" smtClean="0">
                <a:solidFill>
                  <a:schemeClr val="bg1"/>
                </a:solidFill>
              </a:rPr>
              <a:t> </a:t>
            </a:r>
            <a:r>
              <a:rPr lang="en-US" sz="2800" i="1" dirty="0" err="1" smtClean="0">
                <a:solidFill>
                  <a:schemeClr val="bg1"/>
                </a:solidFill>
              </a:rPr>
              <a:t>Đức</a:t>
            </a:r>
            <a:r>
              <a:rPr lang="en-US" sz="2800" i="1" dirty="0" smtClean="0">
                <a:solidFill>
                  <a:schemeClr val="bg1"/>
                </a:solidFill>
              </a:rPr>
              <a:t> </a:t>
            </a:r>
            <a:r>
              <a:rPr lang="en-US" sz="2800" i="1" dirty="0" err="1" smtClean="0">
                <a:solidFill>
                  <a:schemeClr val="bg1"/>
                </a:solidFill>
              </a:rPr>
              <a:t>Giê-su</a:t>
            </a:r>
            <a:r>
              <a:rPr lang="en-US" sz="2800" i="1" dirty="0" smtClean="0">
                <a:solidFill>
                  <a:schemeClr val="bg1"/>
                </a:solidFill>
              </a:rPr>
              <a:t> Ki-</a:t>
            </a:r>
            <a:r>
              <a:rPr lang="en-US" sz="2800" i="1" dirty="0" err="1" smtClean="0">
                <a:solidFill>
                  <a:schemeClr val="bg1"/>
                </a:solidFill>
              </a:rPr>
              <a:t>tô</a:t>
            </a:r>
            <a:r>
              <a:rPr lang="en-US" sz="2800" i="1" dirty="0" smtClean="0">
                <a:solidFill>
                  <a:schemeClr val="bg1"/>
                </a:solidFill>
              </a:rPr>
              <a:t>.</a:t>
            </a:r>
          </a:p>
          <a:p>
            <a:r>
              <a:rPr lang="en-US" sz="2400" dirty="0" err="1" smtClean="0">
                <a:solidFill>
                  <a:srgbClr val="FFFF00"/>
                </a:solidFill>
              </a:rPr>
              <a:t>Bài</a:t>
            </a:r>
            <a:r>
              <a:rPr lang="en-US" sz="2400" dirty="0" smtClean="0">
                <a:solidFill>
                  <a:srgbClr val="FFFF00"/>
                </a:solidFill>
              </a:rPr>
              <a:t> </a:t>
            </a:r>
            <a:r>
              <a:rPr lang="en-US" sz="2400" dirty="0" err="1" smtClean="0">
                <a:solidFill>
                  <a:srgbClr val="FFFF00"/>
                </a:solidFill>
              </a:rPr>
              <a:t>trích</a:t>
            </a:r>
            <a:r>
              <a:rPr lang="en-US" sz="2400" dirty="0" smtClean="0">
                <a:solidFill>
                  <a:srgbClr val="FFFF00"/>
                </a:solidFill>
              </a:rPr>
              <a:t> </a:t>
            </a:r>
            <a:r>
              <a:rPr lang="en-US" sz="2400" dirty="0" err="1" smtClean="0">
                <a:solidFill>
                  <a:srgbClr val="FFFF00"/>
                </a:solidFill>
              </a:rPr>
              <a:t>thư</a:t>
            </a:r>
            <a:r>
              <a:rPr lang="en-US" sz="2400" dirty="0" smtClean="0">
                <a:solidFill>
                  <a:srgbClr val="FFFF00"/>
                </a:solidFill>
              </a:rPr>
              <a:t> </a:t>
            </a:r>
            <a:r>
              <a:rPr lang="en-US" sz="2400" dirty="0" err="1" smtClean="0">
                <a:solidFill>
                  <a:srgbClr val="FFFF00"/>
                </a:solidFill>
              </a:rPr>
              <a:t>thú</a:t>
            </a:r>
            <a:r>
              <a:rPr lang="en-US" sz="2400" dirty="0" smtClean="0">
                <a:solidFill>
                  <a:srgbClr val="FFFF00"/>
                </a:solidFill>
              </a:rPr>
              <a:t> </a:t>
            </a:r>
            <a:r>
              <a:rPr lang="en-US" sz="2400" dirty="0" err="1" smtClean="0">
                <a:solidFill>
                  <a:srgbClr val="FFFF00"/>
                </a:solidFill>
              </a:rPr>
              <a:t>nhất</a:t>
            </a:r>
            <a:r>
              <a:rPr lang="en-US" sz="2400" dirty="0" smtClean="0">
                <a:solidFill>
                  <a:srgbClr val="FFFF00"/>
                </a:solidFill>
              </a:rPr>
              <a:t> </a:t>
            </a:r>
            <a:r>
              <a:rPr lang="en-US" sz="2400" dirty="0" err="1" smtClean="0">
                <a:solidFill>
                  <a:srgbClr val="FFFF00"/>
                </a:solidFill>
              </a:rPr>
              <a:t>của</a:t>
            </a:r>
            <a:r>
              <a:rPr lang="en-US" sz="2400" dirty="0" smtClean="0">
                <a:solidFill>
                  <a:srgbClr val="FFFF00"/>
                </a:solidFill>
              </a:rPr>
              <a:t> </a:t>
            </a:r>
            <a:r>
              <a:rPr lang="en-US" sz="2400" dirty="0" err="1" smtClean="0">
                <a:solidFill>
                  <a:srgbClr val="FFFF00"/>
                </a:solidFill>
              </a:rPr>
              <a:t>thánh</a:t>
            </a:r>
            <a:r>
              <a:rPr lang="en-US" sz="2400" dirty="0">
                <a:solidFill>
                  <a:srgbClr val="FFFF00"/>
                </a:solidFill>
              </a:rPr>
              <a:t> </a:t>
            </a:r>
            <a:r>
              <a:rPr lang="en-US" sz="2400" dirty="0" err="1" smtClean="0">
                <a:solidFill>
                  <a:srgbClr val="FFFF00"/>
                </a:solidFill>
              </a:rPr>
              <a:t>Phao-lô</a:t>
            </a:r>
            <a:r>
              <a:rPr lang="en-US" sz="2400" dirty="0" smtClean="0">
                <a:solidFill>
                  <a:srgbClr val="FFFF00"/>
                </a:solidFill>
              </a:rPr>
              <a:t> </a:t>
            </a:r>
            <a:r>
              <a:rPr lang="en-US" sz="2400" dirty="0" err="1" smtClean="0">
                <a:solidFill>
                  <a:srgbClr val="FFFF00"/>
                </a:solidFill>
              </a:rPr>
              <a:t>tông</a:t>
            </a:r>
            <a:r>
              <a:rPr lang="en-US" sz="2400" dirty="0" smtClean="0">
                <a:solidFill>
                  <a:srgbClr val="FFFF00"/>
                </a:solidFill>
              </a:rPr>
              <a:t> </a:t>
            </a:r>
            <a:r>
              <a:rPr lang="en-US" sz="2400" dirty="0" err="1" smtClean="0">
                <a:solidFill>
                  <a:srgbClr val="FFFF00"/>
                </a:solidFill>
              </a:rPr>
              <a:t>đồ</a:t>
            </a:r>
            <a:r>
              <a:rPr lang="en-US" sz="2400" dirty="0" smtClean="0">
                <a:solidFill>
                  <a:srgbClr val="FFFF00"/>
                </a:solidFill>
              </a:rPr>
              <a:t> </a:t>
            </a:r>
            <a:r>
              <a:rPr lang="en-US" sz="2400" dirty="0" err="1" smtClean="0">
                <a:solidFill>
                  <a:srgbClr val="FFFF00"/>
                </a:solidFill>
              </a:rPr>
              <a:t>gửi</a:t>
            </a:r>
            <a:r>
              <a:rPr lang="en-US" sz="2400" dirty="0" smtClean="0">
                <a:solidFill>
                  <a:srgbClr val="FFFF00"/>
                </a:solidFill>
              </a:rPr>
              <a:t> </a:t>
            </a:r>
            <a:r>
              <a:rPr lang="en-US" sz="2400" dirty="0" err="1" smtClean="0">
                <a:solidFill>
                  <a:srgbClr val="FFFF00"/>
                </a:solidFill>
              </a:rPr>
              <a:t>tín</a:t>
            </a:r>
            <a:r>
              <a:rPr lang="en-US" sz="2400" dirty="0" smtClean="0">
                <a:solidFill>
                  <a:srgbClr val="FFFF00"/>
                </a:solidFill>
              </a:rPr>
              <a:t> </a:t>
            </a:r>
            <a:r>
              <a:rPr lang="en-US" sz="2400" dirty="0" err="1" smtClean="0">
                <a:solidFill>
                  <a:srgbClr val="FFFF00"/>
                </a:solidFill>
              </a:rPr>
              <a:t>hữu</a:t>
            </a:r>
            <a:r>
              <a:rPr lang="en-US" sz="2400" dirty="0" smtClean="0">
                <a:solidFill>
                  <a:srgbClr val="FFFF00"/>
                </a:solidFill>
              </a:rPr>
              <a:t> </a:t>
            </a:r>
            <a:r>
              <a:rPr lang="en-US" sz="2400" dirty="0" err="1" smtClean="0">
                <a:solidFill>
                  <a:srgbClr val="FFFF00"/>
                </a:solidFill>
              </a:rPr>
              <a:t>Cô-rin</a:t>
            </a:r>
            <a:r>
              <a:rPr lang="en-US" sz="2400" dirty="0" smtClean="0">
                <a:solidFill>
                  <a:srgbClr val="FFFF00"/>
                </a:solidFill>
              </a:rPr>
              <a:t> </a:t>
            </a:r>
            <a:r>
              <a:rPr lang="en-US" sz="2400" dirty="0" err="1" smtClean="0">
                <a:solidFill>
                  <a:srgbClr val="FFFF00"/>
                </a:solidFill>
              </a:rPr>
              <a:t>tô</a:t>
            </a:r>
            <a:r>
              <a:rPr lang="en-US" sz="2400" dirty="0" smtClean="0">
                <a:solidFill>
                  <a:srgbClr val="FFFF00"/>
                </a:solidFill>
              </a:rPr>
              <a:t>.</a:t>
            </a:r>
            <a:endParaRPr lang="en-US" sz="2400" dirty="0">
              <a:solidFill>
                <a:srgbClr val="FF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46" y="245226"/>
            <a:ext cx="3506932"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0564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6600" b="0" u="sng" smtClean="0">
                <a:solidFill>
                  <a:srgbClr val="C00000"/>
                </a:solidFill>
                <a:effectLst/>
                <a:latin typeface="+mj-lt"/>
              </a:rPr>
              <a:t>Alleluia-alleluia:</a:t>
            </a:r>
            <a:r>
              <a:rPr lang="en-US" sz="6600" b="0" smtClean="0">
                <a:solidFill>
                  <a:srgbClr val="003366"/>
                </a:solidFill>
                <a:effectLst/>
                <a:latin typeface="+mj-lt"/>
              </a:rPr>
              <a:t> Phúc thay kẻ lắng nghe và tuân giữ lời Thiên Chúa. </a:t>
            </a:r>
            <a:r>
              <a:rPr lang="en-US" sz="6600" b="0" u="sng" smtClean="0">
                <a:solidFill>
                  <a:srgbClr val="C00000"/>
                </a:solidFill>
                <a:effectLst/>
                <a:latin typeface="+mj-lt"/>
              </a:rPr>
              <a:t>Alleluia.</a:t>
            </a:r>
            <a:endParaRPr lang="en-US" sz="6600" b="0" u="sng">
              <a:solidFill>
                <a:srgbClr val="C00000"/>
              </a:solidFill>
              <a:effectLst/>
              <a:latin typeface="+mj-lt"/>
            </a:endParaRPr>
          </a:p>
        </p:txBody>
      </p:sp>
    </p:spTree>
    <p:extLst>
      <p:ext uri="{BB962C8B-B14F-4D97-AF65-F5344CB8AC3E}">
        <p14:creationId xmlns:p14="http://schemas.microsoft.com/office/powerpoint/2010/main" val="32542349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35270"/>
          </a:xfrm>
          <a:prstGeom prst="rect">
            <a:avLst/>
          </a:prstGeom>
        </p:spPr>
      </p:pic>
    </p:spTree>
    <p:extLst>
      <p:ext uri="{BB962C8B-B14F-4D97-AF65-F5344CB8AC3E}">
        <p14:creationId xmlns:p14="http://schemas.microsoft.com/office/powerpoint/2010/main" val="41645635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u="none" dirty="0">
                <a:solidFill>
                  <a:schemeClr val="accent6">
                    <a:lumMod val="50000"/>
                  </a:schemeClr>
                </a:solidFill>
                <a:effectLst/>
                <a:latin typeface="+mj-lt"/>
                <a:cs typeface="Times New Roman" pitchFamily="18" charset="0"/>
              </a:rPr>
              <a:t>KINH TIN KÍNH</a:t>
            </a:r>
          </a:p>
        </p:txBody>
      </p:sp>
    </p:spTree>
    <p:extLst>
      <p:ext uri="{BB962C8B-B14F-4D97-AF65-F5344CB8AC3E}">
        <p14:creationId xmlns:p14="http://schemas.microsoft.com/office/powerpoint/2010/main" val="20730134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chemeClr val="accent6">
                    <a:lumMod val="50000"/>
                  </a:schemeClr>
                </a:solidFill>
                <a:effectLst/>
                <a:latin typeface="+mj-lt"/>
                <a:cs typeface="Times New Roman" pitchFamily="18" charset="0"/>
              </a:rPr>
              <a:t>Tôi tin kính một Thiên Chúa là Cha toàn năng, </a:t>
            </a:r>
            <a:r>
              <a:rPr lang="vi-VN" sz="6600" b="0" u="none" dirty="0">
                <a:solidFill>
                  <a:srgbClr val="002060"/>
                </a:solidFill>
                <a:effectLst/>
                <a:latin typeface="+mj-lt"/>
                <a:cs typeface="Times New Roman" pitchFamily="18" charset="0"/>
              </a:rPr>
              <a:t>Đấng tạo thành trời đất, muôn vật hữu hình và vô hình. </a:t>
            </a:r>
            <a:endParaRPr lang="en-US" sz="66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59974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b="0" u="none" dirty="0" err="1">
                <a:solidFill>
                  <a:srgbClr val="002060"/>
                </a:solidFill>
                <a:effectLst/>
                <a:latin typeface="+mj-lt"/>
                <a:cs typeface="Times New Roman" pitchFamily="18" charset="0"/>
              </a:rPr>
              <a:t>Tôi</a:t>
            </a:r>
            <a:r>
              <a:rPr lang="en-US" sz="6600" b="0" u="none" dirty="0">
                <a:solidFill>
                  <a:srgbClr val="002060"/>
                </a:solidFill>
                <a:effectLst/>
                <a:latin typeface="+mj-lt"/>
                <a:cs typeface="Times New Roman" pitchFamily="18" charset="0"/>
              </a:rPr>
              <a:t> tin </a:t>
            </a:r>
            <a:r>
              <a:rPr lang="en-US" sz="6600" b="0" u="none" dirty="0" err="1">
                <a:solidFill>
                  <a:srgbClr val="002060"/>
                </a:solidFill>
                <a:effectLst/>
                <a:latin typeface="+mj-lt"/>
                <a:cs typeface="Times New Roman" pitchFamily="18" charset="0"/>
              </a:rPr>
              <a:t>kính</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một</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Giêsu</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Kitô</a:t>
            </a:r>
            <a:r>
              <a:rPr lang="en-US" sz="6600" b="0" u="none" dirty="0">
                <a:solidFill>
                  <a:srgbClr val="002060"/>
                </a:solidFill>
                <a:effectLst/>
                <a:latin typeface="+mj-lt"/>
                <a:cs typeface="Times New Roman" pitchFamily="18" charset="0"/>
              </a:rPr>
              <a:t>, Con </a:t>
            </a:r>
            <a:r>
              <a:rPr lang="en-US" sz="6600" b="0" u="none" dirty="0" err="1">
                <a:solidFill>
                  <a:srgbClr val="002060"/>
                </a:solidFill>
                <a:effectLst/>
                <a:latin typeface="+mj-lt"/>
                <a:cs typeface="Times New Roman" pitchFamily="18" charset="0"/>
              </a:rPr>
              <a:t>Một</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Thiên</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vi-VN" sz="6600" b="0" u="none" dirty="0">
                <a:solidFill>
                  <a:srgbClr val="002060"/>
                </a:solidFill>
                <a:effectLst/>
                <a:latin typeface="+mj-lt"/>
                <a:cs typeface="Times New Roman" pitchFamily="18" charset="0"/>
              </a:rPr>
              <a:t>Sinh bởi Đức Chúa Cha từ trước muôn đời. </a:t>
            </a:r>
            <a:endParaRPr lang="en-US" sz="66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766853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21E4E54-D9DE-0AFC-529C-74FD7C78669F}"/>
              </a:ext>
            </a:extLst>
          </p:cNvPr>
          <p:cNvSpPr txBox="1"/>
          <p:nvPr/>
        </p:nvSpPr>
        <p:spPr>
          <a:xfrm>
            <a:off x="0" y="1"/>
            <a:ext cx="9144000" cy="4916731"/>
          </a:xfrm>
          <a:prstGeom prst="rect">
            <a:avLst/>
          </a:prstGeom>
          <a:noFill/>
        </p:spPr>
        <p:txBody>
          <a:bodyPr wrap="square" lIns="68580" tIns="34290" rIns="68580" bIns="34290">
            <a:spAutoFit/>
          </a:bodyPr>
          <a:lstStyle/>
          <a:p>
            <a:pPr algn="just" defTabSz="685800"/>
            <a:r>
              <a:rPr lang="vi-VN" sz="4500" dirty="0">
                <a:solidFill>
                  <a:prstClr val="white"/>
                </a:solidFill>
                <a:latin typeface="+mj-lt"/>
                <a:ea typeface="Segoe UI Black" panose="020B0A02040204020203" pitchFamily="34" charset="0"/>
              </a:rPr>
              <a:t>Ước gì những hạt giống ấy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biến đổi từ bên trong nhân loại và toàn thể vũ trụ này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trong khi vững</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lòng mong đợi trời mới đất mới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lúc mà quyền lực Sự Dữ sẽ bị đánh bại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và vinh quang Cha sẽ chiếu sáng muôn đời</a:t>
            </a:r>
            <a:r>
              <a:rPr lang="en-US" sz="4500" dirty="0">
                <a:solidFill>
                  <a:srgbClr val="FFFF00"/>
                </a:solidFill>
                <a:ea typeface="Segoe UI Black" panose="020B0A02040204020203" pitchFamily="34" charset="0"/>
              </a:rPr>
              <a:t>/</a:t>
            </a:r>
            <a:endParaRPr lang="vi-VN" sz="45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160783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rgbClr val="002060"/>
                </a:solidFill>
                <a:effectLst/>
                <a:latin typeface="+mj-lt"/>
                <a:cs typeface="Times New Roman" pitchFamily="18" charset="0"/>
              </a:rPr>
              <a:t>Người là Thiên Chúa bởi Thiên Chúa, Ánh Sáng bởi Ánh Sáng,</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Thiên</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thật</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bởi</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Thiên</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thật</a:t>
            </a:r>
            <a:r>
              <a:rPr lang="en-US" sz="6600" b="0" u="none" dirty="0">
                <a:solidFill>
                  <a:srgbClr val="002060"/>
                </a:solidFill>
                <a:effectLst/>
                <a:latin typeface="+mj-lt"/>
                <a:cs typeface="Times New Roman" pitchFamily="18" charset="0"/>
              </a:rPr>
              <a:t>,</a:t>
            </a:r>
          </a:p>
        </p:txBody>
      </p:sp>
    </p:spTree>
    <p:extLst>
      <p:ext uri="{BB962C8B-B14F-4D97-AF65-F5344CB8AC3E}">
        <p14:creationId xmlns:p14="http://schemas.microsoft.com/office/powerpoint/2010/main" val="678170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u="none" dirty="0">
                <a:solidFill>
                  <a:srgbClr val="002060"/>
                </a:solidFill>
                <a:effectLst/>
                <a:latin typeface="+mj-lt"/>
              </a:rPr>
              <a:t>được sinh ra mà không phải được tạo thành, đồng bản thể với Đức Chúa Cha: nhờ Người mà muôn vật được tạo thành. </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58575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7200" b="0" u="none" dirty="0">
                <a:solidFill>
                  <a:srgbClr val="002060"/>
                </a:solidFill>
                <a:effectLst/>
                <a:latin typeface="+mj-lt"/>
              </a:rPr>
              <a:t>Vì loài người chúng ta và để cứu độ chúng ta,</a:t>
            </a:r>
            <a:r>
              <a:rPr lang="en-US" sz="7200" b="0" u="none" dirty="0">
                <a:solidFill>
                  <a:srgbClr val="002060"/>
                </a:solidFill>
                <a:effectLst/>
                <a:latin typeface="+mj-lt"/>
              </a:rPr>
              <a:t> </a:t>
            </a:r>
            <a:r>
              <a:rPr lang="vi-VN" sz="7200" b="0" u="none" dirty="0">
                <a:solidFill>
                  <a:srgbClr val="002060"/>
                </a:solidFill>
                <a:effectLst/>
                <a:latin typeface="+mj-lt"/>
                <a:cs typeface="Times New Roman" pitchFamily="18" charset="0"/>
              </a:rPr>
              <a:t>Người đã từ trời xuống thế. </a:t>
            </a:r>
            <a:endParaRPr lang="en-US" sz="72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7361656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chemeClr val="accent6">
                    <a:lumMod val="50000"/>
                  </a:schemeClr>
                </a:solidFill>
                <a:effectLst/>
                <a:latin typeface="+mj-lt"/>
                <a:cs typeface="Times New Roman" pitchFamily="18" charset="0"/>
              </a:rPr>
              <a:t>Bởi phép Đức Chúa Thánh Thần, Người đã nhập thể trong lòng Trinh Nữ Maria, và đã làm người.</a:t>
            </a:r>
            <a:endParaRPr lang="en-US" sz="6600" b="0" u="none" dirty="0">
              <a:solidFill>
                <a:schemeClr val="accent6">
                  <a:lumMod val="50000"/>
                </a:schemeClr>
              </a:solidFill>
              <a:effectLst/>
              <a:latin typeface="+mj-lt"/>
              <a:cs typeface="Times New Roman" pitchFamily="18" charset="0"/>
            </a:endParaRPr>
          </a:p>
        </p:txBody>
      </p:sp>
    </p:spTree>
    <p:extLst>
      <p:ext uri="{BB962C8B-B14F-4D97-AF65-F5344CB8AC3E}">
        <p14:creationId xmlns:p14="http://schemas.microsoft.com/office/powerpoint/2010/main" val="2146437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fontScale="90000"/>
          </a:bodyPr>
          <a:lstStyle/>
          <a:p>
            <a:pPr algn="just"/>
            <a:r>
              <a:rPr lang="vi-VN" sz="6000" b="0" u="none" dirty="0">
                <a:solidFill>
                  <a:srgbClr val="00206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41122756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300" b="0" u="none" dirty="0">
                <a:solidFill>
                  <a:srgbClr val="002060"/>
                </a:solidFill>
                <a:effectLst/>
                <a:latin typeface="+mj-lt"/>
              </a:rPr>
              <a:t>Người lên trời, ngự bên hữu Đức Chúa Cha, và Người sẽ lại đến trong vinh quang để phán xét kẻ sống và kẻ chết, Nước Người sẽ không bao giờ cùng.</a:t>
            </a:r>
            <a:endParaRPr lang="en-US" sz="53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099272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u="none" dirty="0">
                <a:solidFill>
                  <a:srgbClr val="00206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70372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b="0" u="none" dirty="0">
                <a:solidFill>
                  <a:srgbClr val="002060"/>
                </a:solidFill>
                <a:effectLst/>
                <a:latin typeface="+mj-lt"/>
              </a:rPr>
              <a:t>Người được phụng thờ và tôn vinh cùng với Đức Chúa Cha và Đức Chúa Con: Người đã dùng các tiên tri mà phán dạy. </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53411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7200" b="0" u="none" dirty="0">
                <a:solidFill>
                  <a:srgbClr val="002060"/>
                </a:solidFill>
                <a:effectLst/>
                <a:latin typeface="+mj-lt"/>
              </a:rPr>
              <a:t>Tôi tin Hội Thánh duy nhất thánh thiện công giáo và tông truyền.</a:t>
            </a:r>
            <a:endParaRPr lang="en-US" sz="72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882781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rgbClr val="002060"/>
                </a:solidFill>
                <a:effectLst/>
                <a:latin typeface="+mj-lt"/>
                <a:cs typeface="Times New Roman" pitchFamily="18" charset="0"/>
              </a:rPr>
              <a:t>Tôi tuyên xưng có một Phép Rửa để tha tội. Tôi trông đợi kẻ chết sống lại và sự</a:t>
            </a:r>
            <a:r>
              <a:rPr lang="en-US" sz="6600" b="0" u="none" dirty="0">
                <a:solidFill>
                  <a:srgbClr val="002060"/>
                </a:solidFill>
                <a:effectLst/>
                <a:latin typeface="+mj-lt"/>
                <a:cs typeface="Times New Roman" pitchFamily="18" charset="0"/>
              </a:rPr>
              <a:t> </a:t>
            </a:r>
            <a:r>
              <a:rPr lang="vi-VN" sz="6600" b="0" u="none" dirty="0">
                <a:solidFill>
                  <a:srgbClr val="002060"/>
                </a:solidFill>
                <a:effectLst/>
                <a:latin typeface="+mj-lt"/>
                <a:cs typeface="Times New Roman" pitchFamily="18" charset="0"/>
              </a:rPr>
              <a:t>sống đời sau. </a:t>
            </a:r>
            <a:r>
              <a:rPr lang="vi-VN" sz="6600" b="0" u="none" dirty="0">
                <a:solidFill>
                  <a:schemeClr val="accent6">
                    <a:lumMod val="50000"/>
                  </a:schemeClr>
                </a:solidFill>
                <a:effectLst/>
                <a:latin typeface="+mj-lt"/>
                <a:cs typeface="Times New Roman" pitchFamily="18" charset="0"/>
              </a:rPr>
              <a:t>Amen.</a:t>
            </a:r>
            <a:endParaRPr lang="en-US" sz="6600" b="0" u="none" dirty="0">
              <a:solidFill>
                <a:schemeClr val="accent6">
                  <a:lumMod val="50000"/>
                </a:schemeClr>
              </a:solidFill>
              <a:effectLst/>
              <a:latin typeface="+mj-lt"/>
              <a:cs typeface="Times New Roman" pitchFamily="18" charset="0"/>
            </a:endParaRPr>
          </a:p>
        </p:txBody>
      </p:sp>
    </p:spTree>
    <p:extLst>
      <p:ext uri="{BB962C8B-B14F-4D97-AF65-F5344CB8AC3E}">
        <p14:creationId xmlns:p14="http://schemas.microsoft.com/office/powerpoint/2010/main" val="28733251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8FF0002-F9DA-9150-5034-0415D11F8759}"/>
              </a:ext>
            </a:extLst>
          </p:cNvPr>
          <p:cNvSpPr txBox="1"/>
          <p:nvPr/>
        </p:nvSpPr>
        <p:spPr>
          <a:xfrm>
            <a:off x="0" y="231649"/>
            <a:ext cx="9088912" cy="4685898"/>
          </a:xfrm>
          <a:prstGeom prst="rect">
            <a:avLst/>
          </a:prstGeom>
          <a:noFill/>
        </p:spPr>
        <p:txBody>
          <a:bodyPr wrap="square" lIns="68580" tIns="34290" rIns="68580" bIns="34290">
            <a:spAutoFit/>
          </a:bodyPr>
          <a:lstStyle/>
          <a:p>
            <a:pPr algn="just" defTabSz="685800"/>
            <a:r>
              <a:rPr lang="vi-VN" sz="5000" dirty="0">
                <a:solidFill>
                  <a:prstClr val="white"/>
                </a:solidFill>
                <a:latin typeface="+mj-lt"/>
                <a:ea typeface="Segoe UI Black" panose="020B0A02040204020203" pitchFamily="34" charset="0"/>
              </a:rPr>
              <a:t>Xin cho ân sủng của Năm</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Thánh này</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khơi dậy trong chúng con</a:t>
            </a:r>
            <a:r>
              <a:rPr lang="en-US" sz="5000" dirty="0">
                <a:solidFill>
                  <a:srgbClr val="FFFF00"/>
                </a:solidFill>
                <a:ea typeface="Segoe UI Black" panose="020B0A02040204020203" pitchFamily="34" charset="0"/>
              </a:rPr>
              <a:t>/</a:t>
            </a:r>
            <a:r>
              <a:rPr lang="vi-VN" sz="5000" dirty="0">
                <a:solidFill>
                  <a:prstClr val="white"/>
                </a:solidFill>
                <a:latin typeface="+mj-lt"/>
                <a:ea typeface="Segoe UI Black" panose="020B0A02040204020203" pitchFamily="34" charset="0"/>
              </a:rPr>
              <a:t> là Những Người Lữ Hành Hy Vọng</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niềm khao khát kho tàng ở trên trời</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đ</a:t>
            </a:r>
            <a:r>
              <a:rPr lang="vi-VN" sz="5000" dirty="0">
                <a:solidFill>
                  <a:prstClr val="white"/>
                </a:solidFill>
                <a:latin typeface="+mj-lt"/>
                <a:ea typeface="Segoe UI Black" panose="020B0A02040204020203" pitchFamily="34" charset="0"/>
              </a:rPr>
              <a:t>ồng thời cũng làm lan tỏa trên khắp thế giới</a:t>
            </a:r>
            <a:r>
              <a:rPr lang="en-US" sz="5000" dirty="0">
                <a:solidFill>
                  <a:srgbClr val="FFFF00"/>
                </a:solidFill>
                <a:ea typeface="Segoe UI Black" panose="020B0A02040204020203" pitchFamily="34" charset="0"/>
              </a:rPr>
              <a:t>/</a:t>
            </a:r>
            <a:endParaRPr lang="vi-VN" sz="50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249264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7054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000" b="0" dirty="0" smtClean="0">
                <a:solidFill>
                  <a:srgbClr val="003366"/>
                </a:solidFill>
                <a:effectLst/>
                <a:latin typeface="+mj-lt"/>
              </a:rPr>
              <a:t>THỨ SÁU NGÀY 15-08</a:t>
            </a:r>
            <a:br>
              <a:rPr lang="en-US" sz="6000" b="0" dirty="0" smtClean="0">
                <a:solidFill>
                  <a:srgbClr val="003366"/>
                </a:solidFill>
                <a:effectLst/>
                <a:latin typeface="+mj-lt"/>
              </a:rPr>
            </a:br>
            <a:r>
              <a:rPr lang="en-US" sz="4800" b="0" dirty="0" smtClean="0">
                <a:solidFill>
                  <a:srgbClr val="C00000"/>
                </a:solidFill>
                <a:effectLst/>
                <a:latin typeface="+mj-lt"/>
              </a:rPr>
              <a:t>ĐỨC MARIA HỒN XÁC LÊN TRỜI</a:t>
            </a:r>
            <a:br>
              <a:rPr lang="en-US" sz="4800" b="0" dirty="0" smtClean="0">
                <a:solidFill>
                  <a:srgbClr val="C00000"/>
                </a:solidFill>
                <a:effectLst/>
                <a:latin typeface="+mj-lt"/>
              </a:rPr>
            </a:br>
            <a:r>
              <a:rPr lang="en-US" sz="4800" dirty="0" smtClean="0">
                <a:solidFill>
                  <a:srgbClr val="C00000"/>
                </a:solidFill>
              </a:rPr>
              <a:t>LỄ TRỌNG</a:t>
            </a:r>
            <a:endParaRPr lang="en-US" sz="6000" b="0" dirty="0">
              <a:solidFill>
                <a:srgbClr val="003366"/>
              </a:solidFill>
              <a:effectLst/>
              <a:latin typeface="+mj-lt"/>
            </a:endParaRPr>
          </a:p>
        </p:txBody>
      </p:sp>
    </p:spTree>
    <p:extLst>
      <p:ext uri="{BB962C8B-B14F-4D97-AF65-F5344CB8AC3E}">
        <p14:creationId xmlns:p14="http://schemas.microsoft.com/office/powerpoint/2010/main" val="37298107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000" b="0" smtClean="0">
                <a:solidFill>
                  <a:srgbClr val="003366"/>
                </a:solidFill>
                <a:effectLst/>
                <a:latin typeface="+mj-lt"/>
              </a:rPr>
              <a:t>THÁNH LỄ CHÍNH NGÀY</a:t>
            </a:r>
            <a:endParaRPr lang="en-US" sz="6000" b="0">
              <a:solidFill>
                <a:srgbClr val="003366"/>
              </a:solidFill>
              <a:effectLst/>
              <a:latin typeface="+mj-lt"/>
            </a:endParaRPr>
          </a:p>
        </p:txBody>
      </p:sp>
    </p:spTree>
    <p:extLst>
      <p:ext uri="{BB962C8B-B14F-4D97-AF65-F5344CB8AC3E}">
        <p14:creationId xmlns:p14="http://schemas.microsoft.com/office/powerpoint/2010/main" val="16639327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130155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rgbClr val="003399"/>
                </a:solidFill>
                <a:effectLst/>
                <a:latin typeface="+mj-lt"/>
              </a:rPr>
              <a:t/>
            </a:r>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dirty="0">
                <a:solidFill>
                  <a:srgbClr val="FF0000"/>
                </a:solidFill>
                <a:effectLst/>
                <a:latin typeface="+mj-lt"/>
                <a:cs typeface="Times New Roman" panose="02020603050405020304" pitchFamily="18" charset="0"/>
              </a:rPr>
              <a:t>KINH VINH DANH</a:t>
            </a:r>
            <a:endParaRPr lang="vi-VN" sz="7200" b="0"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09770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rgbClr val="003399"/>
                </a:solidFill>
                <a:effectLst/>
                <a:latin typeface="+mj-lt"/>
              </a:rPr>
              <a:t/>
            </a:r>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0000"/>
                </a:solidFill>
                <a:effectLst/>
                <a:latin typeface="+mj-lt"/>
                <a:cs typeface="Times New Roman" panose="02020603050405020304" pitchFamily="18" charset="0"/>
              </a:rPr>
              <a:t>Chủ</a:t>
            </a:r>
            <a:r>
              <a:rPr lang="en-US" sz="4000" b="0" u="sng" dirty="0">
                <a:solidFill>
                  <a:srgbClr val="FF0000"/>
                </a:solidFill>
                <a:effectLst/>
                <a:latin typeface="+mj-lt"/>
                <a:cs typeface="Times New Roman" panose="02020603050405020304" pitchFamily="18" charset="0"/>
              </a:rPr>
              <a:t> </a:t>
            </a:r>
            <a:r>
              <a:rPr lang="en-US" sz="4000" b="0" u="sng" dirty="0" err="1">
                <a:solidFill>
                  <a:srgbClr val="FF0000"/>
                </a:solidFill>
                <a:effectLst/>
                <a:latin typeface="+mj-lt"/>
                <a:cs typeface="Times New Roman" panose="02020603050405020304" pitchFamily="18" charset="0"/>
              </a:rPr>
              <a:t>tế</a:t>
            </a:r>
            <a:r>
              <a:rPr lang="en-US" sz="4000" b="0" u="sng" dirty="0">
                <a:solidFill>
                  <a:srgbClr val="FF0000"/>
                </a:solidFill>
                <a:effectLst/>
                <a:latin typeface="+mj-lt"/>
                <a:cs typeface="Times New Roman" panose="02020603050405020304" pitchFamily="18" charset="0"/>
              </a:rPr>
              <a:t>:</a:t>
            </a:r>
            <a:r>
              <a:rPr lang="en-US" sz="4000" b="0"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Vinh</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danh</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Thiên</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Chúa</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trên</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các</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tầng</a:t>
            </a:r>
            <a:r>
              <a:rPr lang="en-US" sz="5400" b="0" i="1" dirty="0">
                <a:solidFill>
                  <a:srgbClr val="FF0000"/>
                </a:solidFill>
                <a:effectLst/>
                <a:latin typeface="+mj-lt"/>
                <a:cs typeface="Times New Roman" panose="02020603050405020304" pitchFamily="18" charset="0"/>
              </a:rPr>
              <a:t> </a:t>
            </a:r>
            <a:r>
              <a:rPr lang="en-US" sz="5400" b="0" i="1" dirty="0" err="1">
                <a:solidFill>
                  <a:srgbClr val="FF0000"/>
                </a:solidFill>
                <a:effectLst/>
                <a:latin typeface="+mj-lt"/>
                <a:cs typeface="Times New Roman" panose="02020603050405020304" pitchFamily="18" charset="0"/>
              </a:rPr>
              <a:t>trời</a:t>
            </a:r>
            <a:r>
              <a:rPr lang="en-US" sz="5400" b="0" i="1" dirty="0">
                <a:solidFill>
                  <a:srgbClr val="FF0000"/>
                </a:solidFill>
                <a:effectLst/>
                <a:latin typeface="+mj-lt"/>
                <a:cs typeface="Times New Roman" panose="02020603050405020304" pitchFamily="18" charset="0"/>
              </a:rPr>
              <a:t>.</a:t>
            </a:r>
            <a:br>
              <a:rPr lang="en-US" sz="5400" b="0" i="1" dirty="0">
                <a:solidFill>
                  <a:srgbClr val="FF0000"/>
                </a:solidFill>
                <a:effectLst/>
                <a:latin typeface="+mj-lt"/>
                <a:cs typeface="Times New Roman" panose="02020603050405020304" pitchFamily="18" charset="0"/>
              </a:rPr>
            </a:br>
            <a:r>
              <a:rPr lang="vi-VN" sz="5400" b="0" u="sng" dirty="0">
                <a:solidFill>
                  <a:srgbClr val="FF0000"/>
                </a:solidFill>
                <a:effectLst/>
                <a:latin typeface="+mj-lt"/>
                <a:cs typeface="Times New Roman" panose="02020603050405020304" pitchFamily="18" charset="0"/>
              </a:rPr>
              <a:t>A+B:</a:t>
            </a:r>
            <a:r>
              <a:rPr lang="vi-VN" sz="5400" b="0" dirty="0">
                <a:solidFill>
                  <a:srgbClr val="003399"/>
                </a:solidFill>
                <a:effectLst/>
                <a:latin typeface="+mj-lt"/>
                <a:cs typeface="Times New Roman" panose="02020603050405020304" pitchFamily="18" charset="0"/>
              </a:rPr>
              <a:t> Và bình an dưới thế cho người thiện tâm</a:t>
            </a:r>
            <a:r>
              <a:rPr lang="en-US" sz="5400" b="0" dirty="0">
                <a:solidFill>
                  <a:srgbClr val="003399"/>
                </a:solidFill>
                <a:effectLst/>
                <a:latin typeface="+mj-lt"/>
                <a:cs typeface="Times New Roman" panose="02020603050405020304" pitchFamily="18" charset="0"/>
              </a:rPr>
              <a:t>.</a:t>
            </a:r>
            <a:endParaRPr lang="vi-VN" sz="5400" b="0" dirty="0">
              <a:solidFill>
                <a:srgbClr val="003399"/>
              </a:solidFill>
              <a:effectLst/>
              <a:latin typeface="+mj-lt"/>
              <a:cs typeface="Times New Roman" panose="02020603050405020304" pitchFamily="18" charset="0"/>
            </a:endParaRPr>
          </a:p>
        </p:txBody>
      </p:sp>
    </p:spTree>
    <p:extLst>
      <p:ext uri="{BB962C8B-B14F-4D97-AF65-F5344CB8AC3E}">
        <p14:creationId xmlns:p14="http://schemas.microsoft.com/office/powerpoint/2010/main" val="4009559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dirty="0">
                <a:solidFill>
                  <a:srgbClr val="003399"/>
                </a:solidFill>
                <a:effectLst/>
                <a:latin typeface="+mj-lt"/>
              </a:rPr>
              <a:t/>
            </a:r>
            <a:br>
              <a:rPr lang="en-US" b="0" dirty="0">
                <a:solidFill>
                  <a:srgbClr val="003399"/>
                </a:solidFill>
                <a:effectLst/>
                <a:latin typeface="+mj-lt"/>
              </a:rPr>
            </a:br>
            <a:endParaRPr lang="en-US" b="0" dirty="0">
              <a:solidFill>
                <a:srgbClr val="003399"/>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0000"/>
                </a:solidFill>
                <a:effectLst/>
                <a:latin typeface="+mj-lt"/>
                <a:cs typeface="Times New Roman" panose="02020603050405020304" pitchFamily="18" charset="0"/>
              </a:rPr>
              <a:t>A:</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ca</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ngợi</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a:t>
            </a:r>
          </a:p>
          <a:p>
            <a:pPr algn="l" eaLnBrk="1" hangingPunct="1">
              <a:lnSpc>
                <a:spcPct val="140000"/>
              </a:lnSpc>
            </a:pPr>
            <a:r>
              <a:rPr lang="en-US" sz="5000" b="0" u="sng" dirty="0">
                <a:solidFill>
                  <a:srgbClr val="FF0000"/>
                </a:solidFill>
                <a:effectLst/>
                <a:latin typeface="+mj-lt"/>
                <a:cs typeface="Times New Roman" panose="02020603050405020304" pitchFamily="18" charset="0"/>
              </a:rPr>
              <a:t>B:</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chúc</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tụng</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 </a:t>
            </a:r>
            <a:br>
              <a:rPr lang="en-US" sz="5000" b="0" dirty="0">
                <a:solidFill>
                  <a:srgbClr val="003399"/>
                </a:solidFill>
                <a:effectLst/>
                <a:latin typeface="+mj-lt"/>
                <a:cs typeface="Times New Roman" panose="02020603050405020304" pitchFamily="18" charset="0"/>
              </a:rPr>
            </a:br>
            <a:r>
              <a:rPr lang="en-US" sz="5000" b="0" u="sng" dirty="0">
                <a:solidFill>
                  <a:srgbClr val="FF0000"/>
                </a:solidFill>
                <a:effectLst/>
                <a:latin typeface="+mj-lt"/>
                <a:cs typeface="Times New Roman" panose="02020603050405020304" pitchFamily="18" charset="0"/>
              </a:rPr>
              <a:t>A:</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thờ</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lạy</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 </a:t>
            </a:r>
          </a:p>
          <a:p>
            <a:pPr algn="l" eaLnBrk="1" hangingPunct="1">
              <a:lnSpc>
                <a:spcPct val="140000"/>
              </a:lnSpc>
            </a:pPr>
            <a:r>
              <a:rPr lang="en-US" sz="5000" b="0" u="sng" dirty="0">
                <a:solidFill>
                  <a:srgbClr val="FF0000"/>
                </a:solidFill>
                <a:effectLst/>
                <a:latin typeface="+mj-lt"/>
                <a:cs typeface="Times New Roman" panose="02020603050405020304" pitchFamily="18" charset="0"/>
              </a:rPr>
              <a:t>B:</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Chúng</a:t>
            </a:r>
            <a:r>
              <a:rPr lang="en-US" sz="5000" b="0" dirty="0">
                <a:solidFill>
                  <a:srgbClr val="003399"/>
                </a:solidFill>
                <a:effectLst/>
                <a:latin typeface="+mj-lt"/>
                <a:cs typeface="Times New Roman" panose="02020603050405020304" pitchFamily="18" charset="0"/>
              </a:rPr>
              <a:t> con </a:t>
            </a:r>
            <a:r>
              <a:rPr lang="en-US" sz="5000" b="0" dirty="0" err="1">
                <a:solidFill>
                  <a:srgbClr val="003399"/>
                </a:solidFill>
                <a:effectLst/>
                <a:latin typeface="+mj-lt"/>
                <a:cs typeface="Times New Roman" panose="02020603050405020304" pitchFamily="18" charset="0"/>
              </a:rPr>
              <a:t>tôn</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vinh</a:t>
            </a:r>
            <a:r>
              <a:rPr lang="en-US" sz="5000" b="0" dirty="0">
                <a:solidFill>
                  <a:srgbClr val="003399"/>
                </a:solidFill>
                <a:effectLst/>
                <a:latin typeface="+mj-lt"/>
                <a:cs typeface="Times New Roman" panose="02020603050405020304" pitchFamily="18" charset="0"/>
              </a:rPr>
              <a:t> </a:t>
            </a:r>
            <a:r>
              <a:rPr lang="en-US" sz="5000" b="0" dirty="0" err="1">
                <a:solidFill>
                  <a:srgbClr val="003399"/>
                </a:solidFill>
                <a:effectLst/>
                <a:latin typeface="+mj-lt"/>
                <a:cs typeface="Times New Roman" panose="02020603050405020304" pitchFamily="18" charset="0"/>
              </a:rPr>
              <a:t>Chúa</a:t>
            </a:r>
            <a:r>
              <a:rPr lang="en-US" sz="5000" b="0" dirty="0">
                <a:solidFill>
                  <a:srgbClr val="003399"/>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43998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4800" b="0" u="sng" dirty="0">
                <a:solidFill>
                  <a:srgbClr val="FF0000"/>
                </a:solidFill>
                <a:effectLst/>
                <a:latin typeface="+mj-lt"/>
                <a:cs typeface="Times New Roman" panose="02020603050405020304" pitchFamily="18" charset="0"/>
              </a:rPr>
              <a:t>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Chúng</a:t>
            </a:r>
            <a:r>
              <a:rPr lang="en-US" sz="4800" b="0" dirty="0">
                <a:solidFill>
                  <a:srgbClr val="003399"/>
                </a:solidFill>
                <a:effectLst/>
                <a:latin typeface="+mj-lt"/>
                <a:cs typeface="Times New Roman" panose="02020603050405020304" pitchFamily="18" charset="0"/>
              </a:rPr>
              <a:t> con </a:t>
            </a:r>
            <a:r>
              <a:rPr lang="en-US" sz="4800" b="0" dirty="0" err="1">
                <a:solidFill>
                  <a:srgbClr val="003399"/>
                </a:solidFill>
                <a:effectLst/>
                <a:latin typeface="+mj-lt"/>
                <a:cs typeface="Times New Roman" panose="02020603050405020304" pitchFamily="18" charset="0"/>
              </a:rPr>
              <a:t>cảm</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tạ</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vì</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vinh</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quang</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cao</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cả</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0000"/>
                </a:solidFill>
                <a:effectLst/>
                <a:latin typeface="+mj-lt"/>
                <a:cs typeface="Times New Roman" panose="02020603050405020304" pitchFamily="18" charset="0"/>
              </a:rPr>
              <a:t>B:</a:t>
            </a:r>
            <a:r>
              <a:rPr lang="vi-VN" sz="4800" b="0" dirty="0">
                <a:solidFill>
                  <a:srgbClr val="003399"/>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1454229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0000"/>
                </a:solidFill>
                <a:effectLst/>
                <a:latin typeface="+mj-lt"/>
                <a:cs typeface="Times New Roman" panose="02020603050405020304" pitchFamily="18" charset="0"/>
              </a:rPr>
              <a:t>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Lạy</a:t>
            </a:r>
            <a:r>
              <a:rPr lang="en-US" sz="4800" b="0" dirty="0">
                <a:solidFill>
                  <a:srgbClr val="003399"/>
                </a:solidFill>
                <a:effectLst/>
                <a:latin typeface="+mj-lt"/>
                <a:cs typeface="Times New Roman" panose="02020603050405020304" pitchFamily="18" charset="0"/>
              </a:rPr>
              <a:t> con </a:t>
            </a:r>
            <a:r>
              <a:rPr lang="en-US" sz="4800" b="0" dirty="0" err="1">
                <a:solidFill>
                  <a:srgbClr val="003399"/>
                </a:solidFill>
                <a:effectLst/>
                <a:latin typeface="+mj-lt"/>
                <a:cs typeface="Times New Roman" panose="02020603050405020304" pitchFamily="18" charset="0"/>
              </a:rPr>
              <a:t>một</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Thiên</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Giêsu</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Kitô</a:t>
            </a:r>
            <a:r>
              <a:rPr lang="en-US" sz="4800" b="0" dirty="0">
                <a:solidFill>
                  <a:srgbClr val="FF0000"/>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0000"/>
                </a:solidFill>
                <a:effectLst/>
                <a:latin typeface="+mj-lt"/>
                <a:cs typeface="Times New Roman" panose="02020603050405020304" pitchFamily="18" charset="0"/>
              </a:rPr>
              <a:t>B:</a:t>
            </a:r>
            <a:r>
              <a:rPr lang="vi-VN" sz="4800" b="0" dirty="0">
                <a:solidFill>
                  <a:srgbClr val="003399"/>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393943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dirty="0">
                <a:solidFill>
                  <a:srgbClr val="FF0000"/>
                </a:solidFill>
                <a:effectLst/>
                <a:latin typeface="+mj-lt"/>
                <a:cs typeface="Times New Roman" panose="02020603050405020304" pitchFamily="18" charset="0"/>
              </a:rPr>
              <a:t>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xóa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tội</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trần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gian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xin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thương</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xót</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chúng</a:t>
            </a:r>
            <a:r>
              <a:rPr lang="en-US" sz="5400" b="0" dirty="0">
                <a:solidFill>
                  <a:srgbClr val="003399"/>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0000"/>
                </a:solidFill>
                <a:effectLst/>
                <a:latin typeface="+mj-lt"/>
                <a:cs typeface="Times New Roman" panose="02020603050405020304" pitchFamily="18" charset="0"/>
              </a:rPr>
              <a:t>B:</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xóa</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tội</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trần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gian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xin</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nhậm</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lời</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chúng</a:t>
            </a:r>
            <a:r>
              <a:rPr lang="en-US" sz="5400" b="0" dirty="0">
                <a:solidFill>
                  <a:srgbClr val="003399"/>
                </a:solidFill>
                <a:effectLst/>
                <a:latin typeface="+mj-lt"/>
                <a:cs typeface="Times New Roman" panose="02020603050405020304" pitchFamily="18" charset="0"/>
              </a:rPr>
              <a:t> con </a:t>
            </a:r>
            <a:r>
              <a:rPr lang="en-US" sz="5400" b="0" dirty="0" err="1">
                <a:solidFill>
                  <a:srgbClr val="003399"/>
                </a:solidFill>
                <a:effectLst/>
                <a:latin typeface="+mj-lt"/>
                <a:cs typeface="Times New Roman" panose="02020603050405020304" pitchFamily="18" charset="0"/>
              </a:rPr>
              <a:t>cầu</a:t>
            </a:r>
            <a:r>
              <a:rPr lang="en-US" sz="5400" b="0" dirty="0">
                <a:solidFill>
                  <a:srgbClr val="003399"/>
                </a:solidFill>
                <a:effectLst/>
                <a:latin typeface="+mj-lt"/>
                <a:cs typeface="Times New Roman" panose="02020603050405020304" pitchFamily="18" charset="0"/>
              </a:rPr>
              <a:t> </a:t>
            </a:r>
            <a:r>
              <a:rPr lang="en-US" sz="5400" b="0" dirty="0" err="1">
                <a:solidFill>
                  <a:srgbClr val="003399"/>
                </a:solidFill>
                <a:effectLst/>
                <a:latin typeface="+mj-lt"/>
                <a:cs typeface="Times New Roman" panose="02020603050405020304" pitchFamily="18" charset="0"/>
              </a:rPr>
              <a:t>khẩn</a:t>
            </a:r>
            <a:r>
              <a:rPr lang="en-US" sz="5400" b="0" dirty="0">
                <a:solidFill>
                  <a:srgbClr val="003399"/>
                </a:solidFill>
                <a:effectLst/>
                <a:latin typeface="+mj-lt"/>
                <a:cs typeface="Times New Roman" panose="02020603050405020304" pitchFamily="18" charset="0"/>
              </a:rPr>
              <a:t>.</a:t>
            </a:r>
          </a:p>
        </p:txBody>
      </p:sp>
    </p:spTree>
    <p:extLst>
      <p:ext uri="{BB962C8B-B14F-4D97-AF65-F5344CB8AC3E}">
        <p14:creationId xmlns:p14="http://schemas.microsoft.com/office/powerpoint/2010/main" val="2627254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748ABB-EE38-6E79-1095-9A23AA9B59F5}"/>
              </a:ext>
            </a:extLst>
          </p:cNvPr>
          <p:cNvSpPr txBox="1"/>
          <p:nvPr/>
        </p:nvSpPr>
        <p:spPr>
          <a:xfrm>
            <a:off x="0" y="1"/>
            <a:ext cx="9085672" cy="5055230"/>
          </a:xfrm>
          <a:prstGeom prst="rect">
            <a:avLst/>
          </a:prstGeom>
          <a:noFill/>
        </p:spPr>
        <p:txBody>
          <a:bodyPr wrap="square" lIns="68580" tIns="34290" rIns="68580" bIns="34290">
            <a:spAutoFit/>
          </a:bodyPr>
          <a:lstStyle/>
          <a:p>
            <a:pPr algn="just" defTabSz="685800"/>
            <a:r>
              <a:rPr lang="en-US" sz="5400" dirty="0" err="1">
                <a:solidFill>
                  <a:prstClr val="white"/>
                </a:solidFill>
                <a:ea typeface="Segoe UI Black" panose="020B0A02040204020203" pitchFamily="34" charset="0"/>
              </a:rPr>
              <a:t>niềm</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vui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sự</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bình</a:t>
            </a:r>
            <a:r>
              <a:rPr lang="en-US" sz="5400" dirty="0">
                <a:solidFill>
                  <a:prstClr val="white"/>
                </a:solidFill>
                <a:ea typeface="Segoe UI Black" panose="020B0A02040204020203" pitchFamily="34" charset="0"/>
              </a:rPr>
              <a:t> an </a:t>
            </a:r>
            <a:r>
              <a:rPr lang="en-US" sz="5400" dirty="0" err="1">
                <a:solidFill>
                  <a:prstClr val="white"/>
                </a:solidFill>
                <a:ea typeface="Segoe UI Black" panose="020B0A02040204020203" pitchFamily="34" charset="0"/>
              </a:rPr>
              <a:t>của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a:t>
            </a:r>
            <a:r>
              <a:rPr lang="en-US" sz="5400" dirty="0" err="1" smtClean="0">
                <a:solidFill>
                  <a:prstClr val="white"/>
                </a:solidFill>
                <a:ea typeface="Segoe UI Black" panose="020B0A02040204020203" pitchFamily="34" charset="0"/>
              </a:rPr>
              <a:t>ấng</a:t>
            </a:r>
            <a:r>
              <a:rPr lang="en-US" sz="5400" dirty="0" smtClean="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Cứu</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Chuộc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Xin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vinh</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ngợi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khen</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là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Thiên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đáng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tụng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muôn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đời</a:t>
            </a:r>
            <a:r>
              <a:rPr lang="en-US" sz="5400" dirty="0">
                <a:solidFill>
                  <a:prstClr val="white"/>
                </a:solidFill>
                <a:ea typeface="Segoe UI Black" panose="020B0A02040204020203" pitchFamily="34" charset="0"/>
              </a:rPr>
              <a:t>. </a:t>
            </a:r>
            <a:r>
              <a:rPr lang="en-US" sz="5400" dirty="0">
                <a:solidFill>
                  <a:srgbClr val="FFFF00"/>
                </a:solidFill>
                <a:ea typeface="Segoe UI Black" panose="020B0A02040204020203" pitchFamily="34" charset="0"/>
              </a:rPr>
              <a:t>Amen.</a:t>
            </a:r>
          </a:p>
        </p:txBody>
      </p:sp>
    </p:spTree>
    <p:extLst>
      <p:ext uri="{BB962C8B-B14F-4D97-AF65-F5344CB8AC3E}">
        <p14:creationId xmlns:p14="http://schemas.microsoft.com/office/powerpoint/2010/main" val="42366922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dirty="0">
                <a:solidFill>
                  <a:srgbClr val="FF0000"/>
                </a:solidFill>
                <a:effectLst/>
                <a:latin typeface="+mj-lt"/>
                <a:cs typeface="Times New Roman" panose="02020603050405020304" pitchFamily="18" charset="0"/>
              </a:rPr>
              <a:t>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ngự</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bên</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hữu</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Đức</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Chúa</a:t>
            </a:r>
            <a:r>
              <a:rPr lang="en-US" sz="4800" b="0" dirty="0">
                <a:solidFill>
                  <a:srgbClr val="003399"/>
                </a:solidFill>
                <a:effectLst/>
                <a:latin typeface="+mj-lt"/>
                <a:cs typeface="Times New Roman" panose="02020603050405020304" pitchFamily="18" charset="0"/>
              </a:rPr>
              <a:t> Cha, </a:t>
            </a:r>
            <a:r>
              <a:rPr lang="en-US" sz="4800" b="0" dirty="0" err="1">
                <a:solidFill>
                  <a:srgbClr val="003399"/>
                </a:solidFill>
                <a:effectLst/>
                <a:latin typeface="+mj-lt"/>
                <a:cs typeface="Times New Roman" panose="02020603050405020304" pitchFamily="18" charset="0"/>
              </a:rPr>
              <a:t>xin</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thương</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xót</a:t>
            </a:r>
            <a:r>
              <a:rPr lang="en-US" sz="4800" b="0" dirty="0">
                <a:solidFill>
                  <a:srgbClr val="003399"/>
                </a:solidFill>
                <a:effectLst/>
                <a:latin typeface="+mj-lt"/>
                <a:cs typeface="Times New Roman" panose="02020603050405020304" pitchFamily="18" charset="0"/>
              </a:rPr>
              <a:t> </a:t>
            </a:r>
            <a:r>
              <a:rPr lang="en-US" sz="4800" b="0" dirty="0" err="1">
                <a:solidFill>
                  <a:srgbClr val="003399"/>
                </a:solidFill>
                <a:effectLst/>
                <a:latin typeface="+mj-lt"/>
                <a:cs typeface="Times New Roman" panose="02020603050405020304" pitchFamily="18" charset="0"/>
              </a:rPr>
              <a:t>chúng</a:t>
            </a:r>
            <a:r>
              <a:rPr lang="en-US" sz="4800" b="0" dirty="0">
                <a:solidFill>
                  <a:srgbClr val="003399"/>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0000"/>
                </a:solidFill>
                <a:effectLst/>
                <a:latin typeface="+mj-lt"/>
                <a:cs typeface="Times New Roman" panose="02020603050405020304" pitchFamily="18" charset="0"/>
              </a:rPr>
              <a:t>B:</a:t>
            </a:r>
            <a:r>
              <a:rPr lang="vi-VN" sz="4800" b="0" dirty="0">
                <a:solidFill>
                  <a:srgbClr val="003399"/>
                </a:solidFill>
                <a:effectLst/>
                <a:latin typeface="+mj-lt"/>
                <a:cs typeface="Times New Roman" panose="02020603050405020304" pitchFamily="18" charset="0"/>
              </a:rPr>
              <a:t> Vì lạy </a:t>
            </a:r>
            <a:r>
              <a:rPr lang="vi-VN" sz="4800" b="0" dirty="0">
                <a:solidFill>
                  <a:srgbClr val="FF0000"/>
                </a:solidFill>
                <a:effectLst/>
                <a:latin typeface="+mj-lt"/>
                <a:cs typeface="Times New Roman" panose="02020603050405020304" pitchFamily="18" charset="0"/>
              </a:rPr>
              <a:t>Chúa Giêsu Kitô, </a:t>
            </a:r>
            <a:r>
              <a:rPr lang="vi-VN" sz="4800" b="0" dirty="0">
                <a:solidFill>
                  <a:srgbClr val="003399"/>
                </a:solidFill>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1609455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dirty="0">
                <a:solidFill>
                  <a:srgbClr val="003399"/>
                </a:solidFill>
                <a:effectLst/>
                <a:latin typeface="+mj-lt"/>
              </a:rPr>
              <a:t/>
            </a:r>
            <a:br>
              <a:rPr lang="en-US" sz="4000" b="0" dirty="0">
                <a:solidFill>
                  <a:srgbClr val="003399"/>
                </a:solidFill>
                <a:effectLst/>
                <a:latin typeface="+mj-lt"/>
              </a:rPr>
            </a:br>
            <a:endParaRPr lang="en-US" sz="4000" b="0" dirty="0">
              <a:solidFill>
                <a:srgbClr val="003399"/>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dirty="0" err="1">
                <a:solidFill>
                  <a:srgbClr val="003399"/>
                </a:solidFill>
                <a:effectLst/>
                <a:latin typeface="+mj-lt"/>
                <a:cs typeface="Times New Roman" panose="02020603050405020304" pitchFamily="18" charset="0"/>
              </a:rPr>
              <a:t>Chỉ</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có</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Chúa</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là</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Chúa</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chỉ</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có</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Chúa</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là</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đấng</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tối</a:t>
            </a:r>
            <a:r>
              <a:rPr lang="en-US" sz="4400" b="0" dirty="0">
                <a:solidFill>
                  <a:srgbClr val="003399"/>
                </a:solidFill>
                <a:effectLst/>
                <a:latin typeface="+mj-lt"/>
                <a:cs typeface="Times New Roman" panose="02020603050405020304" pitchFamily="18" charset="0"/>
              </a:rPr>
              <a:t> </a:t>
            </a:r>
            <a:r>
              <a:rPr lang="en-US" sz="4400" b="0" dirty="0" err="1">
                <a:solidFill>
                  <a:srgbClr val="003399"/>
                </a:solidFill>
                <a:effectLst/>
                <a:latin typeface="+mj-lt"/>
                <a:cs typeface="Times New Roman" panose="02020603050405020304" pitchFamily="18" charset="0"/>
              </a:rPr>
              <a:t>cao</a:t>
            </a:r>
            <a:r>
              <a:rPr lang="en-US" sz="4400" b="0" dirty="0">
                <a:solidFill>
                  <a:srgbClr val="003399"/>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0000"/>
                </a:solidFill>
                <a:effectLst/>
                <a:latin typeface="+mj-lt"/>
                <a:cs typeface="Times New Roman" panose="02020603050405020304" pitchFamily="18" charset="0"/>
              </a:rPr>
              <a:t>A+</a:t>
            </a:r>
            <a:r>
              <a:rPr lang="en-US" sz="4400" b="0" u="sng" dirty="0">
                <a:solidFill>
                  <a:srgbClr val="FF0000"/>
                </a:solidFill>
                <a:effectLst/>
                <a:latin typeface="+mj-lt"/>
                <a:cs typeface="Times New Roman" panose="02020603050405020304" pitchFamily="18" charset="0"/>
              </a:rPr>
              <a:t>B</a:t>
            </a:r>
            <a:r>
              <a:rPr lang="vi-VN" sz="4400" b="0" u="sng" dirty="0">
                <a:solidFill>
                  <a:srgbClr val="FF0000"/>
                </a:solidFill>
                <a:effectLst/>
                <a:latin typeface="+mj-lt"/>
                <a:cs typeface="Times New Roman" panose="02020603050405020304" pitchFamily="18" charset="0"/>
              </a:rPr>
              <a:t>:</a:t>
            </a:r>
            <a:r>
              <a:rPr lang="vi-VN" sz="4400" b="0" dirty="0">
                <a:solidFill>
                  <a:srgbClr val="003399"/>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00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903488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733800" y="150150"/>
            <a:ext cx="5292974" cy="2677656"/>
          </a:xfrm>
          <a:prstGeom prst="rect">
            <a:avLst/>
          </a:prstGeom>
        </p:spPr>
        <p:txBody>
          <a:bodyPr wrap="square">
            <a:spAutoFit/>
          </a:bodyPr>
          <a:lstStyle/>
          <a:p>
            <a:r>
              <a:rPr lang="vi-VN" sz="2800" dirty="0">
                <a:solidFill>
                  <a:srgbClr val="FFFF00"/>
                </a:solidFill>
              </a:rPr>
              <a:t>Bài đọc 1</a:t>
            </a:r>
          </a:p>
          <a:p>
            <a:r>
              <a:rPr lang="vi-VN" sz="2800" i="1" dirty="0" smtClean="0">
                <a:solidFill>
                  <a:schemeClr val="bg1"/>
                </a:solidFill>
              </a:rPr>
              <a:t>Có </a:t>
            </a:r>
            <a:r>
              <a:rPr lang="vi-VN" sz="2800" i="1" dirty="0">
                <a:solidFill>
                  <a:schemeClr val="bg1"/>
                </a:solidFill>
              </a:rPr>
              <a:t>một người Phụ Nữ, mình khoác mặt </a:t>
            </a:r>
            <a:r>
              <a:rPr lang="vi-VN" sz="2800" i="1" dirty="0" smtClean="0">
                <a:solidFill>
                  <a:schemeClr val="bg1"/>
                </a:solidFill>
              </a:rPr>
              <a:t>trời,</a:t>
            </a:r>
            <a:r>
              <a:rPr lang="en-US" sz="2800" i="1" dirty="0">
                <a:solidFill>
                  <a:schemeClr val="bg1"/>
                </a:solidFill>
              </a:rPr>
              <a:t> </a:t>
            </a:r>
            <a:r>
              <a:rPr lang="vi-VN" sz="2800" i="1" dirty="0" smtClean="0">
                <a:solidFill>
                  <a:schemeClr val="bg1"/>
                </a:solidFill>
              </a:rPr>
              <a:t>chân </a:t>
            </a:r>
            <a:r>
              <a:rPr lang="vi-VN" sz="2800" i="1" dirty="0">
                <a:solidFill>
                  <a:schemeClr val="bg1"/>
                </a:solidFill>
              </a:rPr>
              <a:t>đạp mặt trăng.</a:t>
            </a:r>
          </a:p>
          <a:p>
            <a:r>
              <a:rPr lang="vi-VN" sz="2800" dirty="0" smtClean="0">
                <a:solidFill>
                  <a:srgbClr val="FFFF00"/>
                </a:solidFill>
              </a:rPr>
              <a:t>Bài </a:t>
            </a:r>
            <a:r>
              <a:rPr lang="vi-VN" sz="2800" dirty="0">
                <a:solidFill>
                  <a:srgbClr val="FFFF00"/>
                </a:solidFill>
              </a:rPr>
              <a:t>trích sách Khải huyền của thánh Gio-an tông đồ.</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46" y="220842"/>
            <a:ext cx="3506932"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49787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6600" b="0" u="sng" dirty="0" err="1" smtClean="0">
                <a:solidFill>
                  <a:srgbClr val="C00000"/>
                </a:solidFill>
                <a:effectLst/>
                <a:latin typeface="+mj-lt"/>
              </a:rPr>
              <a:t>Đáp</a:t>
            </a:r>
            <a:r>
              <a:rPr lang="en-US" sz="6600" b="0" u="sng" dirty="0" smtClean="0">
                <a:solidFill>
                  <a:srgbClr val="C00000"/>
                </a:solidFill>
                <a:effectLst/>
                <a:latin typeface="+mj-lt"/>
              </a:rPr>
              <a:t> </a:t>
            </a:r>
            <a:r>
              <a:rPr lang="en-US" sz="6600" b="0" u="sng" dirty="0" err="1" smtClean="0">
                <a:solidFill>
                  <a:srgbClr val="C00000"/>
                </a:solidFill>
                <a:effectLst/>
                <a:latin typeface="+mj-lt"/>
              </a:rPr>
              <a:t>ca</a:t>
            </a:r>
            <a:r>
              <a:rPr lang="en-US" sz="6600" b="0" u="sng" dirty="0" smtClean="0">
                <a:solidFill>
                  <a:srgbClr val="C00000"/>
                </a:solidFill>
                <a:effectLst/>
                <a:latin typeface="+mj-lt"/>
              </a:rPr>
              <a:t>:</a:t>
            </a:r>
            <a:r>
              <a:rPr lang="en-US" sz="6600" b="0" dirty="0" smtClean="0">
                <a:solidFill>
                  <a:srgbClr val="003366"/>
                </a:solidFill>
                <a:effectLst/>
                <a:latin typeface="+mj-lt"/>
              </a:rPr>
              <a:t> </a:t>
            </a:r>
            <a:r>
              <a:rPr lang="en-US" sz="6600" b="0" dirty="0" err="1" smtClean="0">
                <a:solidFill>
                  <a:srgbClr val="003366"/>
                </a:solidFill>
                <a:effectLst/>
                <a:latin typeface="+mj-lt"/>
              </a:rPr>
              <a:t>Nữ</a:t>
            </a:r>
            <a:r>
              <a:rPr lang="en-US" sz="6600" b="0" dirty="0" smtClean="0">
                <a:solidFill>
                  <a:srgbClr val="003366"/>
                </a:solidFill>
                <a:effectLst/>
                <a:latin typeface="+mj-lt"/>
              </a:rPr>
              <a:t> </a:t>
            </a:r>
            <a:r>
              <a:rPr lang="en-US" sz="6600" b="0" dirty="0" err="1" smtClean="0">
                <a:solidFill>
                  <a:srgbClr val="003366"/>
                </a:solidFill>
                <a:effectLst/>
                <a:latin typeface="+mj-lt"/>
              </a:rPr>
              <a:t>hoàng</a:t>
            </a:r>
            <a:r>
              <a:rPr lang="en-US" sz="6600" b="0" dirty="0" smtClean="0">
                <a:solidFill>
                  <a:srgbClr val="003366"/>
                </a:solidFill>
                <a:effectLst/>
                <a:latin typeface="+mj-lt"/>
              </a:rPr>
              <a:t> </a:t>
            </a:r>
            <a:r>
              <a:rPr lang="en-US" sz="6600" b="0" dirty="0" err="1" smtClean="0">
                <a:solidFill>
                  <a:srgbClr val="003366"/>
                </a:solidFill>
                <a:effectLst/>
                <a:latin typeface="+mj-lt"/>
              </a:rPr>
              <a:t>bên</a:t>
            </a:r>
            <a:r>
              <a:rPr lang="en-US" sz="6600" b="0" dirty="0" smtClean="0">
                <a:solidFill>
                  <a:srgbClr val="003366"/>
                </a:solidFill>
                <a:effectLst/>
                <a:latin typeface="+mj-lt"/>
              </a:rPr>
              <a:t> </a:t>
            </a:r>
            <a:r>
              <a:rPr lang="en-US" sz="6600" b="0" dirty="0" err="1" smtClean="0">
                <a:solidFill>
                  <a:srgbClr val="003366"/>
                </a:solidFill>
                <a:effectLst/>
                <a:latin typeface="+mj-lt"/>
              </a:rPr>
              <a:t>hữu</a:t>
            </a:r>
            <a:r>
              <a:rPr lang="en-US" sz="6600" b="0" dirty="0" smtClean="0">
                <a:solidFill>
                  <a:srgbClr val="003366"/>
                </a:solidFill>
                <a:effectLst/>
                <a:latin typeface="+mj-lt"/>
              </a:rPr>
              <a:t> </a:t>
            </a:r>
            <a:r>
              <a:rPr lang="en-US" sz="6600" b="0" dirty="0" err="1" smtClean="0">
                <a:solidFill>
                  <a:srgbClr val="003366"/>
                </a:solidFill>
                <a:effectLst/>
                <a:latin typeface="+mj-lt"/>
              </a:rPr>
              <a:t>Thánh</a:t>
            </a:r>
            <a:r>
              <a:rPr lang="en-US" sz="6600" b="0" dirty="0" smtClean="0">
                <a:solidFill>
                  <a:srgbClr val="003366"/>
                </a:solidFill>
                <a:effectLst/>
                <a:latin typeface="+mj-lt"/>
              </a:rPr>
              <a:t> </a:t>
            </a:r>
            <a:r>
              <a:rPr lang="en-US" sz="6600" b="0" dirty="0" err="1" smtClean="0">
                <a:solidFill>
                  <a:srgbClr val="003366"/>
                </a:solidFill>
                <a:effectLst/>
                <a:latin typeface="+mj-lt"/>
              </a:rPr>
              <a:t>Vương</a:t>
            </a:r>
            <a:r>
              <a:rPr lang="en-US" sz="6600" b="0" dirty="0" smtClean="0">
                <a:solidFill>
                  <a:srgbClr val="003366"/>
                </a:solidFill>
                <a:effectLst/>
                <a:latin typeface="+mj-lt"/>
              </a:rPr>
              <a:t>, </a:t>
            </a:r>
            <a:r>
              <a:rPr lang="en-US" sz="6600" b="0" dirty="0" err="1" smtClean="0">
                <a:solidFill>
                  <a:srgbClr val="003366"/>
                </a:solidFill>
                <a:effectLst/>
                <a:latin typeface="+mj-lt"/>
              </a:rPr>
              <a:t>đểm</a:t>
            </a:r>
            <a:r>
              <a:rPr lang="en-US" sz="6600" b="0" dirty="0" smtClean="0">
                <a:solidFill>
                  <a:srgbClr val="003366"/>
                </a:solidFill>
                <a:effectLst/>
                <a:latin typeface="+mj-lt"/>
              </a:rPr>
              <a:t> </a:t>
            </a:r>
            <a:r>
              <a:rPr lang="en-US" sz="6600" b="0" dirty="0" err="1" smtClean="0">
                <a:solidFill>
                  <a:srgbClr val="003366"/>
                </a:solidFill>
                <a:effectLst/>
                <a:latin typeface="+mj-lt"/>
              </a:rPr>
              <a:t>trang</a:t>
            </a:r>
            <a:r>
              <a:rPr lang="en-US" sz="6600" b="0" dirty="0" smtClean="0">
                <a:solidFill>
                  <a:srgbClr val="003366"/>
                </a:solidFill>
                <a:effectLst/>
                <a:latin typeface="+mj-lt"/>
              </a:rPr>
              <a:t> </a:t>
            </a:r>
            <a:r>
              <a:rPr lang="en-US" sz="6600" b="0" dirty="0" err="1" smtClean="0">
                <a:solidFill>
                  <a:srgbClr val="003366"/>
                </a:solidFill>
                <a:effectLst/>
                <a:latin typeface="+mj-lt"/>
              </a:rPr>
              <a:t>lộng</a:t>
            </a:r>
            <a:r>
              <a:rPr lang="en-US" sz="6600" b="0" dirty="0" smtClean="0">
                <a:solidFill>
                  <a:srgbClr val="003366"/>
                </a:solidFill>
                <a:effectLst/>
                <a:latin typeface="+mj-lt"/>
              </a:rPr>
              <a:t> </a:t>
            </a:r>
            <a:r>
              <a:rPr lang="en-US" sz="6600" b="0" dirty="0" err="1" smtClean="0">
                <a:solidFill>
                  <a:srgbClr val="003366"/>
                </a:solidFill>
                <a:effectLst/>
                <a:latin typeface="+mj-lt"/>
              </a:rPr>
              <a:t>lẫy</a:t>
            </a:r>
            <a:r>
              <a:rPr lang="en-US" sz="6600" b="0" dirty="0" smtClean="0">
                <a:solidFill>
                  <a:srgbClr val="003366"/>
                </a:solidFill>
                <a:effectLst/>
                <a:latin typeface="+mj-lt"/>
              </a:rPr>
              <a:t> </a:t>
            </a:r>
            <a:r>
              <a:rPr lang="en-US" sz="6600" b="0" dirty="0" err="1" smtClean="0">
                <a:solidFill>
                  <a:srgbClr val="003366"/>
                </a:solidFill>
                <a:effectLst/>
                <a:latin typeface="+mj-lt"/>
              </a:rPr>
              <a:t>toàn</a:t>
            </a:r>
            <a:r>
              <a:rPr lang="en-US" sz="6600" b="0" dirty="0" smtClean="0">
                <a:solidFill>
                  <a:srgbClr val="003366"/>
                </a:solidFill>
                <a:effectLst/>
                <a:latin typeface="+mj-lt"/>
              </a:rPr>
              <a:t> </a:t>
            </a:r>
            <a:r>
              <a:rPr lang="en-US" sz="6600" b="0" dirty="0" err="1" smtClean="0">
                <a:solidFill>
                  <a:srgbClr val="003366"/>
                </a:solidFill>
                <a:effectLst/>
                <a:latin typeface="+mj-lt"/>
              </a:rPr>
              <a:t>vàng</a:t>
            </a:r>
            <a:r>
              <a:rPr lang="en-US" sz="6600" b="0" dirty="0" smtClean="0">
                <a:solidFill>
                  <a:srgbClr val="003366"/>
                </a:solidFill>
                <a:effectLst/>
                <a:latin typeface="+mj-lt"/>
              </a:rPr>
              <a:t> Ô-</a:t>
            </a:r>
            <a:r>
              <a:rPr lang="en-US" sz="6600" b="0" dirty="0" err="1" smtClean="0">
                <a:solidFill>
                  <a:srgbClr val="003366"/>
                </a:solidFill>
                <a:effectLst/>
                <a:latin typeface="+mj-lt"/>
              </a:rPr>
              <a:t>phia</a:t>
            </a:r>
            <a:r>
              <a:rPr lang="en-US" sz="6600" b="0" dirty="0" smtClean="0">
                <a:solidFill>
                  <a:srgbClr val="003366"/>
                </a:solidFill>
                <a:effectLst/>
                <a:latin typeface="+mj-lt"/>
              </a:rPr>
              <a:t>.</a:t>
            </a:r>
            <a:endParaRPr lang="en-US" sz="6600" b="0" dirty="0">
              <a:solidFill>
                <a:srgbClr val="003366"/>
              </a:solidFill>
              <a:effectLst/>
              <a:latin typeface="+mj-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
            <a:ext cx="37242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0530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733800" y="14085"/>
            <a:ext cx="5257800" cy="2431435"/>
          </a:xfrm>
          <a:prstGeom prst="rect">
            <a:avLst/>
          </a:prstGeom>
        </p:spPr>
        <p:txBody>
          <a:bodyPr wrap="square">
            <a:spAutoFit/>
          </a:bodyPr>
          <a:lstStyle/>
          <a:p>
            <a:r>
              <a:rPr lang="vi-VN" sz="3200" dirty="0">
                <a:solidFill>
                  <a:srgbClr val="FFFF00"/>
                </a:solidFill>
              </a:rPr>
              <a:t>Bài đọc 2</a:t>
            </a:r>
          </a:p>
          <a:p>
            <a:r>
              <a:rPr lang="vi-VN" sz="2400" i="1" dirty="0" smtClean="0">
                <a:solidFill>
                  <a:schemeClr val="bg1"/>
                </a:solidFill>
              </a:rPr>
              <a:t>Mở </a:t>
            </a:r>
            <a:r>
              <a:rPr lang="vi-VN" sz="2400" i="1" dirty="0">
                <a:solidFill>
                  <a:schemeClr val="bg1"/>
                </a:solidFill>
              </a:rPr>
              <a:t>đường là Đức </a:t>
            </a:r>
            <a:r>
              <a:rPr lang="vi-VN" sz="2400" i="1" dirty="0" smtClean="0">
                <a:solidFill>
                  <a:schemeClr val="bg1"/>
                </a:solidFill>
              </a:rPr>
              <a:t>Ki-tô,</a:t>
            </a:r>
            <a:endParaRPr lang="en-US" sz="2400" i="1" dirty="0" smtClean="0">
              <a:solidFill>
                <a:schemeClr val="bg1"/>
              </a:solidFill>
            </a:endParaRPr>
          </a:p>
          <a:p>
            <a:r>
              <a:rPr lang="vi-VN" sz="2400" i="1" dirty="0" smtClean="0">
                <a:solidFill>
                  <a:schemeClr val="bg1"/>
                </a:solidFill>
              </a:rPr>
              <a:t>rồi </a:t>
            </a:r>
            <a:r>
              <a:rPr lang="vi-VN" sz="2400" i="1" dirty="0">
                <a:solidFill>
                  <a:schemeClr val="bg1"/>
                </a:solidFill>
              </a:rPr>
              <a:t>đến lượt những kẻ thuộc về Người.</a:t>
            </a:r>
          </a:p>
          <a:p>
            <a:r>
              <a:rPr lang="vi-VN" sz="2400" dirty="0" smtClean="0">
                <a:solidFill>
                  <a:srgbClr val="FFFF00"/>
                </a:solidFill>
              </a:rPr>
              <a:t>Bài </a:t>
            </a:r>
            <a:r>
              <a:rPr lang="vi-VN" sz="2400" dirty="0">
                <a:solidFill>
                  <a:srgbClr val="FFFF00"/>
                </a:solidFill>
              </a:rPr>
              <a:t>trích thư thứ </a:t>
            </a:r>
            <a:r>
              <a:rPr lang="vi-VN" sz="2400" dirty="0" smtClean="0">
                <a:solidFill>
                  <a:srgbClr val="FFFF00"/>
                </a:solidFill>
              </a:rPr>
              <a:t>nhất</a:t>
            </a:r>
            <a:endParaRPr lang="en-US" sz="2400" dirty="0">
              <a:solidFill>
                <a:srgbClr val="FFFF00"/>
              </a:solidFill>
            </a:endParaRPr>
          </a:p>
          <a:p>
            <a:r>
              <a:rPr lang="vi-VN" sz="2400" dirty="0" smtClean="0">
                <a:solidFill>
                  <a:srgbClr val="FFFF00"/>
                </a:solidFill>
              </a:rPr>
              <a:t>của </a:t>
            </a:r>
            <a:r>
              <a:rPr lang="vi-VN" sz="2400" dirty="0">
                <a:solidFill>
                  <a:srgbClr val="FFFF00"/>
                </a:solidFill>
              </a:rPr>
              <a:t>thánh Phao-lô tông đồ gửi tín hữu Cô-rin-tô.</a:t>
            </a:r>
            <a:endParaRPr lang="vi-VN" sz="2400" dirty="0" smtClean="0">
              <a:solidFill>
                <a:srgbClr val="FF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46" y="226938"/>
            <a:ext cx="3506932"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51829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b="0" u="sng" smtClean="0">
                <a:solidFill>
                  <a:srgbClr val="C00000"/>
                </a:solidFill>
                <a:effectLst/>
                <a:latin typeface="+mj-lt"/>
              </a:rPr>
              <a:t>Alleluia-alleluia:</a:t>
            </a:r>
            <a:r>
              <a:rPr lang="en-US" sz="6000" b="0" smtClean="0">
                <a:solidFill>
                  <a:srgbClr val="003366"/>
                </a:solidFill>
                <a:effectLst/>
                <a:latin typeface="+mj-lt"/>
              </a:rPr>
              <a:t> Đức Maria được rước lên trời, muôn vàn thiên sứ hoan hỷ mừng vui. </a:t>
            </a:r>
            <a:r>
              <a:rPr lang="en-US" sz="6000" b="0" u="sng" smtClean="0">
                <a:solidFill>
                  <a:srgbClr val="C00000"/>
                </a:solidFill>
                <a:effectLst/>
                <a:latin typeface="+mj-lt"/>
              </a:rPr>
              <a:t>Alleluia.</a:t>
            </a:r>
            <a:endParaRPr lang="en-US" sz="6000" b="0" u="sng">
              <a:solidFill>
                <a:srgbClr val="C00000"/>
              </a:solidFill>
              <a:effectLst/>
              <a:latin typeface="+mj-lt"/>
            </a:endParaRPr>
          </a:p>
        </p:txBody>
      </p:sp>
    </p:spTree>
    <p:extLst>
      <p:ext uri="{BB962C8B-B14F-4D97-AF65-F5344CB8AC3E}">
        <p14:creationId xmlns:p14="http://schemas.microsoft.com/office/powerpoint/2010/main" val="15730136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784773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u="none" dirty="0">
                <a:solidFill>
                  <a:schemeClr val="accent6">
                    <a:lumMod val="50000"/>
                  </a:schemeClr>
                </a:solidFill>
                <a:effectLst/>
                <a:latin typeface="+mj-lt"/>
                <a:cs typeface="Times New Roman" pitchFamily="18" charset="0"/>
              </a:rPr>
              <a:t>KINH TIN KÍNH</a:t>
            </a:r>
          </a:p>
        </p:txBody>
      </p:sp>
    </p:spTree>
    <p:extLst>
      <p:ext uri="{BB962C8B-B14F-4D97-AF65-F5344CB8AC3E}">
        <p14:creationId xmlns:p14="http://schemas.microsoft.com/office/powerpoint/2010/main" val="23756372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chemeClr val="accent6">
                    <a:lumMod val="50000"/>
                  </a:schemeClr>
                </a:solidFill>
                <a:effectLst/>
                <a:latin typeface="+mj-lt"/>
                <a:cs typeface="Times New Roman" pitchFamily="18" charset="0"/>
              </a:rPr>
              <a:t>Tôi tin kính một Thiên Chúa là Cha toàn năng, </a:t>
            </a:r>
            <a:r>
              <a:rPr lang="vi-VN" sz="6600" b="0" u="none" dirty="0">
                <a:solidFill>
                  <a:srgbClr val="002060"/>
                </a:solidFill>
                <a:effectLst/>
                <a:latin typeface="+mj-lt"/>
                <a:cs typeface="Times New Roman" pitchFamily="18" charset="0"/>
              </a:rPr>
              <a:t>Đấng tạo thành trời đất, muôn vật hữu hình và vô hình. </a:t>
            </a:r>
            <a:endParaRPr lang="en-US" sz="66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475390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b="0" u="none" dirty="0" err="1">
                <a:solidFill>
                  <a:srgbClr val="002060"/>
                </a:solidFill>
                <a:effectLst/>
                <a:latin typeface="+mj-lt"/>
                <a:cs typeface="Times New Roman" pitchFamily="18" charset="0"/>
              </a:rPr>
              <a:t>Tôi</a:t>
            </a:r>
            <a:r>
              <a:rPr lang="en-US" sz="6600" b="0" u="none" dirty="0">
                <a:solidFill>
                  <a:srgbClr val="002060"/>
                </a:solidFill>
                <a:effectLst/>
                <a:latin typeface="+mj-lt"/>
                <a:cs typeface="Times New Roman" pitchFamily="18" charset="0"/>
              </a:rPr>
              <a:t> tin </a:t>
            </a:r>
            <a:r>
              <a:rPr lang="en-US" sz="6600" b="0" u="none" dirty="0" err="1">
                <a:solidFill>
                  <a:srgbClr val="002060"/>
                </a:solidFill>
                <a:effectLst/>
                <a:latin typeface="+mj-lt"/>
                <a:cs typeface="Times New Roman" pitchFamily="18" charset="0"/>
              </a:rPr>
              <a:t>kính</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một</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Giêsu</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Kitô</a:t>
            </a:r>
            <a:r>
              <a:rPr lang="en-US" sz="6600" b="0" u="none" dirty="0">
                <a:solidFill>
                  <a:srgbClr val="002060"/>
                </a:solidFill>
                <a:effectLst/>
                <a:latin typeface="+mj-lt"/>
                <a:cs typeface="Times New Roman" pitchFamily="18" charset="0"/>
              </a:rPr>
              <a:t>, Con </a:t>
            </a:r>
            <a:r>
              <a:rPr lang="en-US" sz="6600" b="0" u="none" dirty="0" err="1">
                <a:solidFill>
                  <a:srgbClr val="002060"/>
                </a:solidFill>
                <a:effectLst/>
                <a:latin typeface="+mj-lt"/>
                <a:cs typeface="Times New Roman" pitchFamily="18" charset="0"/>
              </a:rPr>
              <a:t>Một</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Thiên</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vi-VN" sz="6600" b="0" u="none" dirty="0">
                <a:solidFill>
                  <a:srgbClr val="002060"/>
                </a:solidFill>
                <a:effectLst/>
                <a:latin typeface="+mj-lt"/>
                <a:cs typeface="Times New Roman" pitchFamily="18" charset="0"/>
              </a:rPr>
              <a:t>Sinh bởi Đức Chúa Cha từ trước muôn đời. </a:t>
            </a:r>
            <a:endParaRPr lang="en-US" sz="66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5313780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rgbClr val="002060"/>
                </a:solidFill>
                <a:effectLst/>
                <a:latin typeface="+mj-lt"/>
                <a:cs typeface="Times New Roman" pitchFamily="18" charset="0"/>
              </a:rPr>
              <a:t>Người là Thiên Chúa bởi Thiên Chúa, Ánh Sáng bởi Ánh Sáng,</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Thiên</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thật</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bởi</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Thiên</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Chúa</a:t>
            </a:r>
            <a:r>
              <a:rPr lang="en-US" sz="6600" b="0" u="none" dirty="0">
                <a:solidFill>
                  <a:srgbClr val="002060"/>
                </a:solidFill>
                <a:effectLst/>
                <a:latin typeface="+mj-lt"/>
                <a:cs typeface="Times New Roman" pitchFamily="18" charset="0"/>
              </a:rPr>
              <a:t> </a:t>
            </a:r>
            <a:r>
              <a:rPr lang="en-US" sz="6600" b="0" u="none" dirty="0" err="1">
                <a:solidFill>
                  <a:srgbClr val="002060"/>
                </a:solidFill>
                <a:effectLst/>
                <a:latin typeface="+mj-lt"/>
                <a:cs typeface="Times New Roman" pitchFamily="18" charset="0"/>
              </a:rPr>
              <a:t>thật</a:t>
            </a:r>
            <a:r>
              <a:rPr lang="en-US" sz="6600" b="0" u="none" dirty="0">
                <a:solidFill>
                  <a:srgbClr val="002060"/>
                </a:solidFill>
                <a:effectLst/>
                <a:latin typeface="+mj-lt"/>
                <a:cs typeface="Times New Roman" pitchFamily="18" charset="0"/>
              </a:rPr>
              <a:t>,</a:t>
            </a:r>
          </a:p>
        </p:txBody>
      </p:sp>
    </p:spTree>
    <p:extLst>
      <p:ext uri="{BB962C8B-B14F-4D97-AF65-F5344CB8AC3E}">
        <p14:creationId xmlns:p14="http://schemas.microsoft.com/office/powerpoint/2010/main" val="687463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u="none" dirty="0">
                <a:solidFill>
                  <a:srgbClr val="002060"/>
                </a:solidFill>
                <a:effectLst/>
                <a:latin typeface="+mj-lt"/>
              </a:rPr>
              <a:t>được sinh ra mà không phải được tạo thành, đồng bản thể với Đức Chúa Cha: nhờ Người mà muôn vật được tạo thành. </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675961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7200" b="0" u="none" dirty="0">
                <a:solidFill>
                  <a:srgbClr val="002060"/>
                </a:solidFill>
                <a:effectLst/>
                <a:latin typeface="+mj-lt"/>
              </a:rPr>
              <a:t>Vì loài người chúng ta và để cứu độ chúng ta,</a:t>
            </a:r>
            <a:r>
              <a:rPr lang="en-US" sz="7200" b="0" u="none" dirty="0">
                <a:solidFill>
                  <a:srgbClr val="002060"/>
                </a:solidFill>
                <a:effectLst/>
                <a:latin typeface="+mj-lt"/>
              </a:rPr>
              <a:t> </a:t>
            </a:r>
            <a:r>
              <a:rPr lang="vi-VN" sz="7200" b="0" u="none" dirty="0">
                <a:solidFill>
                  <a:srgbClr val="002060"/>
                </a:solidFill>
                <a:effectLst/>
                <a:latin typeface="+mj-lt"/>
                <a:cs typeface="Times New Roman" pitchFamily="18" charset="0"/>
              </a:rPr>
              <a:t>Người đã từ trời xuống thế. </a:t>
            </a:r>
            <a:endParaRPr lang="en-US" sz="72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061634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chemeClr val="accent6">
                    <a:lumMod val="50000"/>
                  </a:schemeClr>
                </a:solidFill>
                <a:effectLst/>
                <a:latin typeface="+mj-lt"/>
                <a:cs typeface="Times New Roman" pitchFamily="18" charset="0"/>
              </a:rPr>
              <a:t>Bởi phép Đức Chúa Thánh Thần, Người đã nhập thể trong lòng Trinh Nữ Maria, và đã làm người.</a:t>
            </a:r>
            <a:endParaRPr lang="en-US" sz="6600" b="0" u="none" dirty="0">
              <a:solidFill>
                <a:schemeClr val="accent6">
                  <a:lumMod val="50000"/>
                </a:schemeClr>
              </a:solidFill>
              <a:effectLst/>
              <a:latin typeface="+mj-lt"/>
              <a:cs typeface="Times New Roman" pitchFamily="18" charset="0"/>
            </a:endParaRPr>
          </a:p>
        </p:txBody>
      </p:sp>
    </p:spTree>
    <p:extLst>
      <p:ext uri="{BB962C8B-B14F-4D97-AF65-F5344CB8AC3E}">
        <p14:creationId xmlns:p14="http://schemas.microsoft.com/office/powerpoint/2010/main" val="32374364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fontScale="90000"/>
          </a:bodyPr>
          <a:lstStyle/>
          <a:p>
            <a:pPr algn="just"/>
            <a:r>
              <a:rPr lang="vi-VN" sz="6000" b="0" u="none" dirty="0">
                <a:solidFill>
                  <a:srgbClr val="00206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1632219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300" b="0" u="none" dirty="0">
                <a:solidFill>
                  <a:srgbClr val="002060"/>
                </a:solidFill>
                <a:effectLst/>
                <a:latin typeface="+mj-lt"/>
              </a:rPr>
              <a:t>Người lên trời, ngự bên hữu Đức Chúa Cha, và Người sẽ lại đến trong vinh quang để phán xét kẻ sống và kẻ chết, Nước Người sẽ không bao giờ cùng.</a:t>
            </a:r>
            <a:endParaRPr lang="en-US" sz="53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632386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u="none" dirty="0">
                <a:solidFill>
                  <a:srgbClr val="00206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4232188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b="0" u="none" dirty="0">
                <a:solidFill>
                  <a:srgbClr val="002060"/>
                </a:solidFill>
                <a:effectLst/>
                <a:latin typeface="+mj-lt"/>
              </a:rPr>
              <a:t>Người được phụng thờ và tôn vinh cùng với Đức Chúa Cha và Đức Chúa Con: Người đã dùng các tiên tri mà phán dạy. </a:t>
            </a:r>
            <a:endParaRPr lang="en-US" sz="60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685434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7200" b="0" u="none" dirty="0">
                <a:solidFill>
                  <a:srgbClr val="002060"/>
                </a:solidFill>
                <a:effectLst/>
                <a:latin typeface="+mj-lt"/>
              </a:rPr>
              <a:t>Tôi tin Hội Thánh duy nhất thánh thiện công giáo và tông truyền.</a:t>
            </a:r>
            <a:endParaRPr lang="en-US" sz="72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740310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u="none" dirty="0">
                <a:solidFill>
                  <a:srgbClr val="002060"/>
                </a:solidFill>
                <a:effectLst/>
                <a:latin typeface="+mj-lt"/>
                <a:cs typeface="Times New Roman" pitchFamily="18" charset="0"/>
              </a:rPr>
              <a:t>Tôi tuyên xưng có một Phép Rửa để tha tội. Tôi trông đợi kẻ chết sống lại và sự</a:t>
            </a:r>
            <a:r>
              <a:rPr lang="en-US" sz="6600" b="0" u="none" dirty="0">
                <a:solidFill>
                  <a:srgbClr val="002060"/>
                </a:solidFill>
                <a:effectLst/>
                <a:latin typeface="+mj-lt"/>
                <a:cs typeface="Times New Roman" pitchFamily="18" charset="0"/>
              </a:rPr>
              <a:t> </a:t>
            </a:r>
            <a:r>
              <a:rPr lang="vi-VN" sz="6600" b="0" u="none" dirty="0">
                <a:solidFill>
                  <a:srgbClr val="002060"/>
                </a:solidFill>
                <a:effectLst/>
                <a:latin typeface="+mj-lt"/>
                <a:cs typeface="Times New Roman" pitchFamily="18" charset="0"/>
              </a:rPr>
              <a:t>sống đời sau. </a:t>
            </a:r>
            <a:r>
              <a:rPr lang="vi-VN" sz="6600" b="0" u="none" dirty="0">
                <a:solidFill>
                  <a:schemeClr val="accent6">
                    <a:lumMod val="50000"/>
                  </a:schemeClr>
                </a:solidFill>
                <a:effectLst/>
                <a:latin typeface="+mj-lt"/>
                <a:cs typeface="Times New Roman" pitchFamily="18" charset="0"/>
              </a:rPr>
              <a:t>Amen.</a:t>
            </a:r>
            <a:endParaRPr lang="en-US" sz="6600" b="0" u="none" dirty="0">
              <a:solidFill>
                <a:schemeClr val="accent6">
                  <a:lumMod val="50000"/>
                </a:schemeClr>
              </a:solidFill>
              <a:effectLst/>
              <a:latin typeface="+mj-lt"/>
              <a:cs typeface="Times New Roman" pitchFamily="18" charset="0"/>
            </a:endParaRPr>
          </a:p>
        </p:txBody>
      </p:sp>
    </p:spTree>
    <p:extLst>
      <p:ext uri="{BB962C8B-B14F-4D97-AF65-F5344CB8AC3E}">
        <p14:creationId xmlns:p14="http://schemas.microsoft.com/office/powerpoint/2010/main" val="29145215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1813</Words>
  <Application>Microsoft Office PowerPoint</Application>
  <PresentationFormat>On-screen Show (16:9)</PresentationFormat>
  <Paragraphs>170</Paragraphs>
  <Slides>108</Slides>
  <Notes>0</Notes>
  <HiddenSlides>0</HiddenSlides>
  <MMClips>0</MMClips>
  <ScaleCrop>false</ScaleCrop>
  <HeadingPairs>
    <vt:vector size="4" baseType="variant">
      <vt:variant>
        <vt:lpstr>Theme</vt:lpstr>
      </vt:variant>
      <vt:variant>
        <vt:i4>28</vt:i4>
      </vt:variant>
      <vt:variant>
        <vt:lpstr>Slide Titles</vt:lpstr>
      </vt:variant>
      <vt:variant>
        <vt:i4>108</vt:i4>
      </vt:variant>
    </vt:vector>
  </HeadingPairs>
  <TitlesOfParts>
    <vt:vector size="136" baseType="lpstr">
      <vt:lpstr>Office Theme</vt:lpstr>
      <vt:lpstr>1_Office Theme</vt:lpstr>
      <vt:lpstr>2_Office Theme</vt:lpstr>
      <vt:lpstr>3_Office Theme</vt:lpstr>
      <vt:lpstr>4_Office Theme</vt:lpstr>
      <vt:lpstr>6_Office Theme</vt:lpstr>
      <vt:lpstr>9_Office Theme</vt:lpstr>
      <vt:lpstr>10_Office Theme</vt:lpstr>
      <vt:lpstr>12_Office Theme</vt:lpstr>
      <vt:lpstr>14_Office Theme</vt:lpstr>
      <vt:lpstr>32_Office Theme</vt:lpstr>
      <vt:lpstr>33_Office Theme</vt:lpstr>
      <vt:lpstr>11_Office Theme</vt:lpstr>
      <vt:lpstr>8_Office Theme</vt:lpstr>
      <vt:lpstr>13_Office Theme</vt:lpstr>
      <vt:lpstr>18_Office Theme</vt:lpstr>
      <vt:lpstr>17_Office Theme</vt:lpstr>
      <vt:lpstr>36_Default Design</vt:lpstr>
      <vt:lpstr>19_Office Theme</vt:lpstr>
      <vt:lpstr>37_Default Design</vt:lpstr>
      <vt:lpstr>20_Office Theme</vt:lpstr>
      <vt:lpstr>21_Office Theme</vt:lpstr>
      <vt:lpstr>25_Office Theme</vt:lpstr>
      <vt:lpstr>5_Office Theme</vt:lpstr>
      <vt:lpstr>7_Office Theme</vt:lpstr>
      <vt:lpstr>15_Office Theme</vt:lpstr>
      <vt:lpstr>16_Office Theme</vt:lpstr>
      <vt:lpstr>22_Office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14-08 Chiều Thánh Lễ Vọng ĐỨC MARIA HỒN XÁC LÊN TRỜI</vt:lpstr>
      <vt:lpstr>PowerPoint Presentation</vt:lpstr>
      <vt:lpstr> </vt:lpstr>
      <vt:lpstr> </vt:lpstr>
      <vt:lpstr> </vt:lpstr>
      <vt:lpstr> </vt:lpstr>
      <vt:lpstr> </vt:lpstr>
      <vt:lpstr> </vt:lpstr>
      <vt:lpstr> </vt:lpstr>
      <vt:lpstr> </vt:lpstr>
      <vt:lpstr>PowerPoint Presentation</vt:lpstr>
      <vt:lpstr>Đáp ca: Lạy Chúa, xin đứng dậy, để cùng với hòm bia oai linh Chúa, ngự về chốn nghỉ ngơi.</vt:lpstr>
      <vt:lpstr>PowerPoint Presentation</vt:lpstr>
      <vt:lpstr>Alleluia-alleluia: Phúc thay kẻ lắng nghe và tuân giữ lời Thiên Chúa.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THỨ SÁU NGÀY 15-08 ĐỨC MARIA HỒN XÁC LÊN TRỜI LỄ TRỌNG</vt:lpstr>
      <vt:lpstr>THÁNH LỄ CHÍNH NGÀY</vt:lpstr>
      <vt:lpstr>PowerPoint Presentation</vt:lpstr>
      <vt:lpstr> </vt:lpstr>
      <vt:lpstr> </vt:lpstr>
      <vt:lpstr> </vt:lpstr>
      <vt:lpstr> </vt:lpstr>
      <vt:lpstr> </vt:lpstr>
      <vt:lpstr> </vt:lpstr>
      <vt:lpstr> </vt:lpstr>
      <vt:lpstr> </vt:lpstr>
      <vt:lpstr>PowerPoint Presentation</vt:lpstr>
      <vt:lpstr>Đáp ca: Nữ hoàng bên hữu Thánh Vương, đểm trang lộng lẫy toàn vàng Ô-phia.</vt:lpstr>
      <vt:lpstr>PowerPoint Presentation</vt:lpstr>
      <vt:lpstr>Alleluia-alleluia: Đức Maria được rước lên trời, muôn vàn thiên sứ hoan hỷ mừng vui.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 Nam</cp:lastModifiedBy>
  <cp:revision>73</cp:revision>
  <dcterms:created xsi:type="dcterms:W3CDTF">2022-10-30T00:36:35Z</dcterms:created>
  <dcterms:modified xsi:type="dcterms:W3CDTF">2025-08-02T21:56:35Z</dcterms:modified>
</cp:coreProperties>
</file>