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20" r:id="rId4"/>
    <p:sldMasterId id="2147483756" r:id="rId5"/>
    <p:sldMasterId id="2147483804" r:id="rId6"/>
    <p:sldMasterId id="2147483840" r:id="rId7"/>
    <p:sldMasterId id="2147483864" r:id="rId8"/>
    <p:sldMasterId id="2147484208" r:id="rId9"/>
    <p:sldMasterId id="2147484232" r:id="rId10"/>
    <p:sldMasterId id="2147484244" r:id="rId11"/>
    <p:sldMasterId id="2147484256" r:id="rId12"/>
    <p:sldMasterId id="2147484268" r:id="rId13"/>
    <p:sldMasterId id="2147484280" r:id="rId14"/>
    <p:sldMasterId id="2147484292" r:id="rId15"/>
    <p:sldMasterId id="2147484304" r:id="rId16"/>
    <p:sldMasterId id="2147484316" r:id="rId17"/>
    <p:sldMasterId id="2147484328" r:id="rId18"/>
    <p:sldMasterId id="2147484340" r:id="rId19"/>
  </p:sldMasterIdLst>
  <p:notesMasterIdLst>
    <p:notesMasterId r:id="rId74"/>
  </p:notesMasterIdLst>
  <p:sldIdLst>
    <p:sldId id="261" r:id="rId20"/>
    <p:sldId id="266" r:id="rId21"/>
    <p:sldId id="404" r:id="rId22"/>
    <p:sldId id="405" r:id="rId23"/>
    <p:sldId id="406" r:id="rId24"/>
    <p:sldId id="407" r:id="rId25"/>
    <p:sldId id="408" r:id="rId26"/>
    <p:sldId id="409" r:id="rId27"/>
    <p:sldId id="410" r:id="rId28"/>
    <p:sldId id="256" r:id="rId29"/>
    <p:sldId id="368" r:id="rId30"/>
    <p:sldId id="328" r:id="rId31"/>
    <p:sldId id="257" r:id="rId32"/>
    <p:sldId id="258" r:id="rId33"/>
    <p:sldId id="427" r:id="rId34"/>
    <p:sldId id="340" r:id="rId35"/>
    <p:sldId id="383" r:id="rId36"/>
    <p:sldId id="384" r:id="rId37"/>
    <p:sldId id="413" r:id="rId38"/>
    <p:sldId id="412" r:id="rId39"/>
    <p:sldId id="377" r:id="rId40"/>
    <p:sldId id="378" r:id="rId41"/>
    <p:sldId id="414" r:id="rId42"/>
    <p:sldId id="382" r:id="rId43"/>
    <p:sldId id="289" r:id="rId44"/>
    <p:sldId id="415" r:id="rId45"/>
    <p:sldId id="376" r:id="rId46"/>
    <p:sldId id="416" r:id="rId47"/>
    <p:sldId id="294" r:id="rId48"/>
    <p:sldId id="291" r:id="rId49"/>
    <p:sldId id="417" r:id="rId50"/>
    <p:sldId id="292" r:id="rId51"/>
    <p:sldId id="309" r:id="rId52"/>
    <p:sldId id="310" r:id="rId53"/>
    <p:sldId id="420" r:id="rId54"/>
    <p:sldId id="419" r:id="rId55"/>
    <p:sldId id="311" r:id="rId56"/>
    <p:sldId id="312" r:id="rId57"/>
    <p:sldId id="421" r:id="rId58"/>
    <p:sldId id="313" r:id="rId59"/>
    <p:sldId id="280" r:id="rId60"/>
    <p:sldId id="326" r:id="rId61"/>
    <p:sldId id="422" r:id="rId62"/>
    <p:sldId id="281" r:id="rId63"/>
    <p:sldId id="282" r:id="rId64"/>
    <p:sldId id="423" r:id="rId65"/>
    <p:sldId id="283" r:id="rId66"/>
    <p:sldId id="284" r:id="rId67"/>
    <p:sldId id="424" r:id="rId68"/>
    <p:sldId id="327" r:id="rId69"/>
    <p:sldId id="426" r:id="rId70"/>
    <p:sldId id="285" r:id="rId71"/>
    <p:sldId id="286" r:id="rId72"/>
    <p:sldId id="425" r:id="rId7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639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03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01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BDD0A1-759E-4490-BC96-EE7445A3C7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93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51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8793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8930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91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530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6910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890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1234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548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41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52123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66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8090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6599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7548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60857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642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503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933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99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51516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284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50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3381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3525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1880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155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746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4196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14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13357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2125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6760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0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241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754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92421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773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4232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8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7342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0762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8702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362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836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945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4574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424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378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56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1433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81176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9385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8613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4166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2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3661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6362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06416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40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86788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6976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7720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01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205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7916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6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8158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7412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296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6025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228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981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9828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0892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0600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667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901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243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1847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32858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732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0991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04835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418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8920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476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86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49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8039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286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13766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235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71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9061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185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0023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19911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259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06888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38181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06969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69632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99724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1033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46034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06397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0339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856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929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56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639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2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17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02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9289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17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171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68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348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23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865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119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987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567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291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42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291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4282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294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061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510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7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9347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204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6484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252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179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296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580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611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80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8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805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409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202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1927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4024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47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5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7513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299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51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53205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116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690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94189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8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4246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231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32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0732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84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45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34" r:id="rId2"/>
    <p:sldLayoutId id="2147484235" r:id="rId3"/>
    <p:sldLayoutId id="2147484236" r:id="rId4"/>
    <p:sldLayoutId id="2147484237" r:id="rId5"/>
    <p:sldLayoutId id="2147484238" r:id="rId6"/>
    <p:sldLayoutId id="2147484239" r:id="rId7"/>
    <p:sldLayoutId id="2147484240" r:id="rId8"/>
    <p:sldLayoutId id="2147484241" r:id="rId9"/>
    <p:sldLayoutId id="2147484242" r:id="rId10"/>
    <p:sldLayoutId id="21474842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5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5" r:id="rId1"/>
    <p:sldLayoutId id="2147484246" r:id="rId2"/>
    <p:sldLayoutId id="2147484247" r:id="rId3"/>
    <p:sldLayoutId id="2147484248" r:id="rId4"/>
    <p:sldLayoutId id="2147484249" r:id="rId5"/>
    <p:sldLayoutId id="2147484250" r:id="rId6"/>
    <p:sldLayoutId id="2147484251" r:id="rId7"/>
    <p:sldLayoutId id="2147484252" r:id="rId8"/>
    <p:sldLayoutId id="2147484253" r:id="rId9"/>
    <p:sldLayoutId id="2147484254" r:id="rId10"/>
    <p:sldLayoutId id="21474842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26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7" r:id="rId1"/>
    <p:sldLayoutId id="2147484258" r:id="rId2"/>
    <p:sldLayoutId id="2147484259" r:id="rId3"/>
    <p:sldLayoutId id="2147484260" r:id="rId4"/>
    <p:sldLayoutId id="2147484261" r:id="rId5"/>
    <p:sldLayoutId id="2147484262" r:id="rId6"/>
    <p:sldLayoutId id="2147484263" r:id="rId7"/>
    <p:sldLayoutId id="2147484264" r:id="rId8"/>
    <p:sldLayoutId id="2147484265" r:id="rId9"/>
    <p:sldLayoutId id="2147484266" r:id="rId10"/>
    <p:sldLayoutId id="21474842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405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13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85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5" r:id="rId1"/>
    <p:sldLayoutId id="2147484306" r:id="rId2"/>
    <p:sldLayoutId id="2147484307" r:id="rId3"/>
    <p:sldLayoutId id="2147484308" r:id="rId4"/>
    <p:sldLayoutId id="2147484309" r:id="rId5"/>
    <p:sldLayoutId id="2147484310" r:id="rId6"/>
    <p:sldLayoutId id="2147484311" r:id="rId7"/>
    <p:sldLayoutId id="2147484312" r:id="rId8"/>
    <p:sldLayoutId id="2147484313" r:id="rId9"/>
    <p:sldLayoutId id="2147484314" r:id="rId10"/>
    <p:sldLayoutId id="21474843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8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2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9" r:id="rId1"/>
    <p:sldLayoutId id="2147484330" r:id="rId2"/>
    <p:sldLayoutId id="2147484331" r:id="rId3"/>
    <p:sldLayoutId id="2147484332" r:id="rId4"/>
    <p:sldLayoutId id="2147484333" r:id="rId5"/>
    <p:sldLayoutId id="2147484334" r:id="rId6"/>
    <p:sldLayoutId id="2147484335" r:id="rId7"/>
    <p:sldLayoutId id="2147484336" r:id="rId8"/>
    <p:sldLayoutId id="2147484337" r:id="rId9"/>
    <p:sldLayoutId id="2147484338" r:id="rId10"/>
    <p:sldLayoutId id="21474843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850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6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23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A25E-7F15-44F1-94F4-2A12B1BB4C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1B59D-EAE0-479E-86E9-837E634517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5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9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XX</a:t>
            </a: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XX</a:t>
            </a:r>
            <a:endParaRPr lang="vi-VN" sz="4400" b="0" dirty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200" y="285750"/>
            <a:ext cx="5181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400" i="1" dirty="0" smtClean="0">
                <a:solidFill>
                  <a:schemeClr val="bg1"/>
                </a:solidFill>
              </a:rPr>
              <a:t>Đức </a:t>
            </a:r>
            <a:r>
              <a:rPr lang="vi-VN" sz="2400" i="1" dirty="0">
                <a:solidFill>
                  <a:schemeClr val="bg1"/>
                </a:solidFill>
              </a:rPr>
              <a:t>Chúa cho xuất hiện các thủ lãnh, nhưng con cái Ít-ra-en không muốn nghe các ngài.</a:t>
            </a: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17794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647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xin Ngài nhớ đến con, bởi lòng thương dân Ngài.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21310"/>
            <a:ext cx="55530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Phúc thay ai có tâm hồn nghèo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khó,</a:t>
            </a:r>
            <a:r>
              <a:rPr lang="en-US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vì </a:t>
            </a:r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Nước Trời là của họ.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  <a:endParaRPr lang="en-US" sz="32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 smtClean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  <a:endParaRPr lang="en-US" sz="3600" u="sng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br>
              <a:rPr lang="en-US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</a:br>
            <a:r>
              <a:rPr lang="vi-VN" sz="4400" b="0" dirty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  <a:endParaRPr lang="en-US" sz="4400" b="0" dirty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" y="0"/>
            <a:ext cx="91348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38600" y="285750"/>
            <a:ext cx="502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800" i="1" dirty="0">
                <a:solidFill>
                  <a:schemeClr val="bg1"/>
                </a:solidFill>
              </a:rPr>
              <a:t>Ghít-ôn, hãy đi cứu Ít-ra-en. Hãy biết rằng chính Ta sai ngươi đi</a:t>
            </a:r>
            <a:r>
              <a:rPr lang="vi-VN" sz="2800" i="1" dirty="0" smtClean="0">
                <a:solidFill>
                  <a:schemeClr val="bg1"/>
                </a:solidFill>
              </a:rPr>
              <a:t>.</a:t>
            </a:r>
            <a:endParaRPr lang="en-US" sz="2800" i="1" dirty="0" smtClean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05602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72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667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Điều Chúa phán là lời chúc bình an cho dân Người.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rgbClr val="FFFF00"/>
                </a:solidFill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rgbClr val="FFFF00"/>
                </a:solidFill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rgbClr val="FFFF00"/>
                </a:solidFill>
                <a:cs typeface="Times New Roman" pitchFamily="18" charset="0"/>
              </a:rPr>
              <a:t>:</a:t>
            </a:r>
            <a:endParaRPr lang="en-US" sz="4400" u="sng" dirty="0">
              <a:solidFill>
                <a:srgbClr val="FFFF00"/>
              </a:solidFill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191" y="310134"/>
            <a:ext cx="35433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30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19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4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Đức Giê-su Ki-tô vốn giàu sang phú quý, nhưng đã trở nên khó nghèo, để lấy cái nghèo của mình mà làm cho anh em trở nên giàu có.</a:t>
            </a:r>
            <a:endParaRPr lang="en-US" sz="54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391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0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11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7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86200" y="285750"/>
            <a:ext cx="51816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Anh em đã nói : Phải có một vua cai trị chúng tôi ! Trong khi chính Đức Chúa, Thiên Chúa của anh em, là Vua anh em</a:t>
            </a:r>
            <a:r>
              <a:rPr lang="vi-VN" sz="2400" i="1" dirty="0" smtClean="0">
                <a:solidFill>
                  <a:schemeClr val="bg1"/>
                </a:solidFill>
              </a:rPr>
              <a:t>.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3379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79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905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Chúa, Ngài tỏ uy lực khiến nhà vua sung sướng.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:</a:t>
            </a:r>
            <a:endParaRPr lang="en-US" sz="4400" u="sng" dirty="0">
              <a:solidFill>
                <a:schemeClr val="accent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19278"/>
            <a:ext cx="32289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28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129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09550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Lời Thiên Chúa là lời sống động và hữu hiệu, lời đó phê phán tâm tình cũng như tư tưởng của lòng người.</a:t>
            </a:r>
            <a:endParaRPr lang="en-US" sz="58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8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4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5143499"/>
          </a:xfrm>
        </p:spPr>
        <p:txBody>
          <a:bodyPr>
            <a:normAutofit/>
          </a:bodyPr>
          <a:lstStyle/>
          <a:p>
            <a:r>
              <a:rPr lang="en-US" sz="6000" b="0" dirty="0" smtClean="0">
                <a:solidFill>
                  <a:srgbClr val="002060"/>
                </a:solidFill>
                <a:effectLst/>
                <a:latin typeface="+mj-lt"/>
              </a:rPr>
              <a:t>THỨ NĂM</a:t>
            </a:r>
            <a:br>
              <a:rPr lang="en-US" sz="6000" b="0" dirty="0" smtClean="0">
                <a:solidFill>
                  <a:srgbClr val="002060"/>
                </a:solidFill>
                <a:effectLst/>
                <a:latin typeface="+mj-lt"/>
              </a:rPr>
            </a:br>
            <a:r>
              <a:rPr lang="en-US" sz="6000" dirty="0" smtClean="0">
                <a:solidFill>
                  <a:srgbClr val="002060"/>
                </a:solidFill>
              </a:rPr>
              <a:t>SAU CHÚA NHẬT XX </a:t>
            </a:r>
            <a:br>
              <a:rPr lang="en-US" sz="6000" dirty="0" smtClean="0">
                <a:solidFill>
                  <a:srgbClr val="002060"/>
                </a:solidFill>
              </a:rPr>
            </a:br>
            <a:r>
              <a:rPr lang="en-US" sz="6000" dirty="0" smtClean="0">
                <a:solidFill>
                  <a:srgbClr val="002060"/>
                </a:solidFill>
              </a:rPr>
              <a:t>THƯỜNG NIÊN</a:t>
            </a:r>
            <a:endParaRPr lang="en-US" sz="4800" b="0" i="1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697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62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62400" y="285750"/>
            <a:ext cx="51054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400" i="1" dirty="0">
                <a:solidFill>
                  <a:schemeClr val="bg1"/>
                </a:solidFill>
              </a:rPr>
              <a:t>Hễ người nào ra khỏi cửa nhà con để đón con, con sẽ dâng người đó làm lễ toàn thiêu.</a:t>
            </a:r>
            <a:endParaRPr lang="en-US" sz="2400" i="1" dirty="0" smtClean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rgbClr val="FFFF00"/>
                </a:solidFill>
              </a:rPr>
              <a:t>Bài </a:t>
            </a:r>
            <a:r>
              <a:rPr lang="vi-VN" sz="2800" dirty="0">
                <a:solidFill>
                  <a:srgbClr val="FFFF00"/>
                </a:solidFill>
              </a:rPr>
              <a:t>trích sách Thủ lãnh.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" y="21474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392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75931"/>
            <a:ext cx="9144000" cy="3790949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</a:rPr>
              <a:t>Lạy Chúa, này con xin đến để thực thi ý Ngài.</a:t>
            </a:r>
            <a:endParaRPr lang="en-US" sz="80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091" y="360610"/>
            <a:ext cx="454342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2168"/>
            <a:ext cx="21194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 err="1">
                <a:solidFill>
                  <a:srgbClr val="C00000"/>
                </a:solidFill>
                <a:ea typeface="+mj-ea"/>
                <a:cs typeface="+mj-cs"/>
              </a:rPr>
              <a:t>Đáp</a:t>
            </a:r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 </a:t>
            </a:r>
            <a:r>
              <a:rPr lang="en-US" sz="4800" u="sng" dirty="0" err="1">
                <a:solidFill>
                  <a:srgbClr val="C00000"/>
                </a:solidFill>
                <a:ea typeface="+mj-ea"/>
                <a:cs typeface="+mj-cs"/>
              </a:rPr>
              <a:t>ca</a:t>
            </a:r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:</a:t>
            </a:r>
            <a:endParaRPr lang="en-US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19151"/>
            <a:ext cx="9144000" cy="3352800"/>
          </a:xfrm>
        </p:spPr>
        <p:txBody>
          <a:bodyPr>
            <a:norm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</a:rPr>
              <a:t>Ngày hôm nay, anh em chớ cứng </a:t>
            </a:r>
            <a:r>
              <a:rPr lang="vi-VN" sz="6000" dirty="0" smtClean="0">
                <a:solidFill>
                  <a:srgbClr val="002060"/>
                </a:solidFill>
              </a:rPr>
              <a:t>lòng,</a:t>
            </a:r>
            <a:r>
              <a:rPr lang="en-US" sz="6000" dirty="0" smtClean="0">
                <a:solidFill>
                  <a:srgbClr val="002060"/>
                </a:solidFill>
              </a:rPr>
              <a:t> </a:t>
            </a:r>
            <a:r>
              <a:rPr lang="vi-VN" sz="6000" dirty="0" smtClean="0">
                <a:solidFill>
                  <a:srgbClr val="002060"/>
                </a:solidFill>
              </a:rPr>
              <a:t>nhưng </a:t>
            </a:r>
            <a:r>
              <a:rPr lang="vi-VN" sz="6000" dirty="0">
                <a:solidFill>
                  <a:srgbClr val="002060"/>
                </a:solidFill>
              </a:rPr>
              <a:t>hãy nghe tiếng Chúa.</a:t>
            </a:r>
            <a:endParaRPr lang="en-US" sz="6000" b="0" u="sng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7150"/>
            <a:ext cx="708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Alleluia-alleluia: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4248150"/>
            <a:ext cx="21307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u="sng" dirty="0">
                <a:solidFill>
                  <a:srgbClr val="C00000"/>
                </a:solidFill>
                <a:ea typeface="+mj-ea"/>
                <a:cs typeface="+mj-cs"/>
              </a:rPr>
              <a:t>Alleluia.</a:t>
            </a:r>
            <a:endParaRPr lang="en-US" sz="1400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8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988F5E-1C9E-1F5E-BE73-E8D3D9280437}"/>
              </a:ext>
            </a:extLst>
          </p:cNvPr>
          <p:cNvSpPr txBox="1"/>
          <p:nvPr/>
        </p:nvSpPr>
        <p:spPr>
          <a:xfrm>
            <a:off x="0" y="0"/>
            <a:ext cx="9144000" cy="54014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Lạy Cha trên trời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ơn đức tin mà Cha ban tặng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Chúa Giêsu Kitô Con Cha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và Anh của chúng con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8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cùng ngọn lửa đức ái được thắp lên trong tâm hồn chúng con bởi Chúa Thánh Thần</a:t>
            </a:r>
            <a:r>
              <a:rPr lang="en-US" sz="48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8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5892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 smtClean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vi-VN" sz="4400" b="0" dirty="0" smtClean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 dirty="0">
                <a:solidFill>
                  <a:srgbClr val="00206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3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0" y="285750"/>
            <a:ext cx="52578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Bài </a:t>
            </a:r>
            <a:r>
              <a:rPr lang="vi-VN" sz="40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3200" i="1" dirty="0">
                <a:solidFill>
                  <a:schemeClr val="bg1"/>
                </a:solidFill>
              </a:rPr>
              <a:t>Một người con đã được ban tặng cho ta.</a:t>
            </a:r>
          </a:p>
          <a:p>
            <a:r>
              <a:rPr lang="vi-VN" sz="3200" dirty="0" smtClean="0">
                <a:solidFill>
                  <a:srgbClr val="FFFF00"/>
                </a:solidFill>
              </a:rPr>
              <a:t>Bài </a:t>
            </a:r>
            <a:r>
              <a:rPr lang="vi-VN" sz="3200" dirty="0">
                <a:solidFill>
                  <a:srgbClr val="FFFF00"/>
                </a:solidFill>
              </a:rPr>
              <a:t>trích sách ngôn sứ I-sai-a.</a:t>
            </a:r>
            <a:endParaRPr lang="vi-VN" sz="36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3379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63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0"/>
            <a:ext cx="9144000" cy="4324350"/>
          </a:xfrm>
        </p:spPr>
        <p:txBody>
          <a:bodyPr anchor="ctr" anchorCtr="0">
            <a:normAutofit fontScale="92500"/>
          </a:bodyPr>
          <a:lstStyle/>
          <a:p>
            <a:pPr algn="just"/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Chúc tụng danh thánh </a:t>
            </a:r>
            <a:r>
              <a:rPr lang="vi-VN" sz="8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Chúa,</a:t>
            </a:r>
            <a:r>
              <a:rPr lang="en-US" sz="8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8000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tự </a:t>
            </a:r>
            <a:r>
              <a:rPr lang="vi-VN" sz="8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giờ đây cho đến mãi muôn đời !</a:t>
            </a:r>
            <a:endParaRPr lang="en-US" sz="8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Đáp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u="sng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ca</a:t>
            </a:r>
            <a:r>
              <a:rPr lang="en-US" sz="44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383" y="319278"/>
            <a:ext cx="38481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Kính chào Đức Ma-ri-a, Mẹ đầy ân sủng, Thiên Chúa ở cùng Mẹ, Mẹ có phúc hơn mọi người phụ nữ.</a:t>
            </a:r>
            <a:endParaRPr lang="en-US" sz="6000" b="0" dirty="0">
              <a:solidFill>
                <a:srgbClr val="00206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3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SAU CHÚA NHẬT 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en-US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X</a:t>
            </a:r>
            <a:r>
              <a:rPr lang="vi-VN" sz="4400" b="0" smtClean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 </a:t>
            </a:r>
            <a:endParaRPr lang="vi-VN" sz="4400" b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/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71193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DCE95F5-73C1-CF22-B229-14A13429CD3C}"/>
              </a:ext>
            </a:extLst>
          </p:cNvPr>
          <p:cNvSpPr txBox="1"/>
          <p:nvPr/>
        </p:nvSpPr>
        <p:spPr>
          <a:xfrm>
            <a:off x="1" y="0"/>
            <a:ext cx="9092741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 niềm hy vọng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hồng phúc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hướng về Nước Cha trị </a:t>
            </a:r>
            <a:r>
              <a:rPr lang="vi-VN" sz="5300" dirty="0" smtClean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đến</a:t>
            </a:r>
            <a:r>
              <a:rPr lang="en-US" sz="5300" dirty="0" smtClean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ân sủng Cha biến đổi chúng con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3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3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thành những người miệt mài vun trồng hạt giống Tin Mừng</a:t>
            </a:r>
            <a:r>
              <a:rPr lang="en-US" sz="53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3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289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18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43400" y="285750"/>
            <a:ext cx="47244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 smtClean="0">
                <a:solidFill>
                  <a:srgbClr val="FFFF00"/>
                </a:solidFill>
              </a:rPr>
              <a:t>Bài </a:t>
            </a:r>
            <a:r>
              <a:rPr lang="vi-VN" sz="4000" dirty="0">
                <a:solidFill>
                  <a:srgbClr val="FFFF00"/>
                </a:solidFill>
              </a:rPr>
              <a:t>đọc 1</a:t>
            </a:r>
          </a:p>
          <a:p>
            <a:r>
              <a:rPr lang="vi-VN" sz="2800" i="1" dirty="0">
                <a:solidFill>
                  <a:schemeClr val="bg1"/>
                </a:solidFill>
              </a:rPr>
              <a:t>Đức Chúa đã không để cho bà phải thiếu người bảo tồn dòng dõi. Đó là cha của ông Gie-sê, là ông nội vua Đa-vít</a:t>
            </a:r>
            <a:r>
              <a:rPr lang="vi-VN" sz="2800" i="1" dirty="0" smtClean="0">
                <a:solidFill>
                  <a:schemeClr val="bg1"/>
                </a:solidFill>
              </a:rPr>
              <a:t>.</a:t>
            </a:r>
            <a:endParaRPr lang="vi-VN" sz="2800" i="1" dirty="0">
              <a:solidFill>
                <a:schemeClr val="bg1"/>
              </a:solidFill>
            </a:endParaRPr>
          </a:p>
          <a:p>
            <a:r>
              <a:rPr lang="vi-VN" sz="3600" dirty="0">
                <a:solidFill>
                  <a:srgbClr val="FFFF00"/>
                </a:solidFill>
              </a:rPr>
              <a:t>Bài trích sách Rút.</a:t>
            </a:r>
            <a:endParaRPr lang="vi-VN" sz="40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46" y="214746"/>
            <a:ext cx="3506932" cy="4675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6431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Autofit/>
          </a:bodyPr>
          <a:lstStyle/>
          <a:p>
            <a:pPr algn="just"/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Đó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chính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là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phúc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lộc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dành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cho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kẻ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kính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sợ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</a:t>
            </a:r>
            <a:r>
              <a:rPr lang="en-US" sz="7200" b="0" dirty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.</a:t>
            </a:r>
            <a:endParaRPr lang="en-US" sz="7200" b="0" dirty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287" y="328422"/>
            <a:ext cx="3000375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2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>
            <a:noAutofit/>
          </a:bodyPr>
          <a:lstStyle/>
          <a:p>
            <a:pPr algn="just"/>
            <a:r>
              <a:rPr lang="vi-VN" sz="6000" b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Anh em chỉ có một Cha là Cha trên trời ; anh em chỉ có một vị lãnh đạo là Đức Ki-tô.</a:t>
            </a:r>
            <a:endParaRPr lang="en-US" sz="6000" b="0">
              <a:solidFill>
                <a:schemeClr val="bg1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690200" y="4501733"/>
            <a:ext cx="16642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Alleluia:</a:t>
            </a:r>
          </a:p>
        </p:txBody>
      </p:sp>
    </p:spTree>
    <p:extLst>
      <p:ext uri="{BB962C8B-B14F-4D97-AF65-F5344CB8AC3E}">
        <p14:creationId xmlns:p14="http://schemas.microsoft.com/office/powerpoint/2010/main" val="9440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5"/>
            <a:ext cx="9144000" cy="513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5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21E4E54-D9DE-0AFC-529C-74FD7C78669F}"/>
              </a:ext>
            </a:extLst>
          </p:cNvPr>
          <p:cNvSpPr txBox="1"/>
          <p:nvPr/>
        </p:nvSpPr>
        <p:spPr>
          <a:xfrm>
            <a:off x="0" y="1"/>
            <a:ext cx="9144000" cy="491673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Ước gì những hạt giống ấy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biến đổi từ bên trong nhân loại và toàn thể vũ trụ này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trong khi vững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lòng mong đợi trời mới đất mới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lúc mà quyền lực Sự Dữ sẽ bị đánh bại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45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45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và vinh quang Cha sẽ chiếu sáng muôn đời</a:t>
            </a:r>
            <a:r>
              <a:rPr lang="en-US" sz="45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45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79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8FF0002-F9DA-9150-5034-0415D11F8759}"/>
              </a:ext>
            </a:extLst>
          </p:cNvPr>
          <p:cNvSpPr txBox="1"/>
          <p:nvPr/>
        </p:nvSpPr>
        <p:spPr>
          <a:xfrm>
            <a:off x="0" y="231649"/>
            <a:ext cx="9088912" cy="468589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Xin cho ân sủng của Năm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Thánh này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khơi dậy trong chúng con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 là Những Người Lữ Hành Hy Vọng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niềm khao khát kho tàng ở trên trời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000" dirty="0">
                <a:solidFill>
                  <a:prstClr val="white"/>
                </a:solidFill>
                <a:ea typeface="Segoe UI Black" panose="020B0A02040204020203" pitchFamily="34" charset="0"/>
              </a:rPr>
              <a:t> đ</a:t>
            </a:r>
            <a:r>
              <a:rPr lang="vi-VN" sz="5000" dirty="0">
                <a:solidFill>
                  <a:prstClr val="white"/>
                </a:solidFill>
                <a:latin typeface="+mj-lt"/>
                <a:ea typeface="Segoe UI Black" panose="020B0A02040204020203" pitchFamily="34" charset="0"/>
              </a:rPr>
              <a:t>ồng thời cũng làm lan tỏa trên khắp thế giới</a:t>
            </a:r>
            <a:r>
              <a:rPr lang="en-US" sz="50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endParaRPr lang="vi-VN" sz="5000" dirty="0">
              <a:solidFill>
                <a:srgbClr val="FFFF00"/>
              </a:solidFill>
              <a:latin typeface="+mj-lt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4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B748ABB-EE38-6E79-1095-9A23AA9B59F5}"/>
              </a:ext>
            </a:extLst>
          </p:cNvPr>
          <p:cNvSpPr txBox="1"/>
          <p:nvPr/>
        </p:nvSpPr>
        <p:spPr>
          <a:xfrm>
            <a:off x="0" y="1"/>
            <a:ext cx="9085672" cy="5055230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685800"/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niềm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vui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sự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bình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an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của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</a:t>
            </a:r>
            <a:r>
              <a:rPr lang="en-US" sz="5400" dirty="0" err="1" smtClean="0">
                <a:solidFill>
                  <a:prstClr val="white"/>
                </a:solidFill>
                <a:ea typeface="Segoe UI Black" panose="020B0A02040204020203" pitchFamily="34" charset="0"/>
              </a:rPr>
              <a:t>ấng</a:t>
            </a:r>
            <a:r>
              <a:rPr lang="en-US" sz="5400" dirty="0" smtClean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Cứu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Chuộc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Xin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vinh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và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ngợi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khen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là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Thiên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Chúa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con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/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Cha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đáng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chúc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tụng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mãi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muôn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 </a:t>
            </a:r>
            <a:r>
              <a:rPr lang="en-US" sz="5400" dirty="0" err="1">
                <a:solidFill>
                  <a:prstClr val="white"/>
                </a:solidFill>
                <a:ea typeface="Segoe UI Black" panose="020B0A02040204020203" pitchFamily="34" charset="0"/>
              </a:rPr>
              <a:t>đời</a:t>
            </a:r>
            <a:r>
              <a:rPr lang="en-US" sz="5400" dirty="0">
                <a:solidFill>
                  <a:prstClr val="white"/>
                </a:solidFill>
                <a:ea typeface="Segoe UI Black" panose="020B0A02040204020203" pitchFamily="34" charset="0"/>
              </a:rPr>
              <a:t>. </a:t>
            </a:r>
            <a:r>
              <a:rPr lang="en-US" sz="5400" dirty="0">
                <a:solidFill>
                  <a:srgbClr val="FFFF00"/>
                </a:solidFill>
                <a:ea typeface="Segoe UI Black" panose="020B0A02040204020203" pitchFamily="34" charset="0"/>
              </a:rPr>
              <a:t>Amen.</a:t>
            </a:r>
          </a:p>
        </p:txBody>
      </p:sp>
    </p:spTree>
    <p:extLst>
      <p:ext uri="{BB962C8B-B14F-4D97-AF65-F5344CB8AC3E}">
        <p14:creationId xmlns:p14="http://schemas.microsoft.com/office/powerpoint/2010/main" val="1618967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666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715</Words>
  <Application>Microsoft Office PowerPoint</Application>
  <PresentationFormat>On-screen Show (16:9)</PresentationFormat>
  <Paragraphs>85</Paragraphs>
  <Slides>54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54</vt:i4>
      </vt:variant>
    </vt:vector>
  </HeadingPairs>
  <TitlesOfParts>
    <vt:vector size="73" baseType="lpstr">
      <vt:lpstr>Office Theme</vt:lpstr>
      <vt:lpstr>1_Office Theme</vt:lpstr>
      <vt:lpstr>2_Office Theme</vt:lpstr>
      <vt:lpstr>6_Office Theme</vt:lpstr>
      <vt:lpstr>9_Office Theme</vt:lpstr>
      <vt:lpstr>8_Office Theme</vt:lpstr>
      <vt:lpstr>14_Office Theme</vt:lpstr>
      <vt:lpstr>16_Office Theme</vt:lpstr>
      <vt:lpstr>13_Office Theme</vt:lpstr>
      <vt:lpstr>36_Office Theme</vt:lpstr>
      <vt:lpstr>37_Office Theme</vt:lpstr>
      <vt:lpstr>3_Office Theme</vt:lpstr>
      <vt:lpstr>4_Office Theme</vt:lpstr>
      <vt:lpstr>10_Office Theme</vt:lpstr>
      <vt:lpstr>11_Office Theme</vt:lpstr>
      <vt:lpstr>5_Office Theme</vt:lpstr>
      <vt:lpstr>7_Office Theme</vt:lpstr>
      <vt:lpstr>12_Office Theme</vt:lpstr>
      <vt:lpstr>15_Office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SAU CHÚA NHẬT XX  THƯỜNG NIÊN</vt:lpstr>
      <vt:lpstr>PowerPoint Presentation</vt:lpstr>
      <vt:lpstr>PowerPoint Presentation</vt:lpstr>
      <vt:lpstr>PowerPoint Presentation</vt:lpstr>
      <vt:lpstr>Lạy Chúa, này con xin đến để thực thi ý Ngài.</vt:lpstr>
      <vt:lpstr>Ngày hôm nay, anh em chớ cứng lòng, nhưng hãy nghe tiếng Chúa.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Hùng Nam</cp:lastModifiedBy>
  <cp:revision>75</cp:revision>
  <dcterms:created xsi:type="dcterms:W3CDTF">2022-10-30T00:36:35Z</dcterms:created>
  <dcterms:modified xsi:type="dcterms:W3CDTF">2025-08-05T22:53:14Z</dcterms:modified>
</cp:coreProperties>
</file>