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theme/theme2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720" r:id="rId4"/>
    <p:sldMasterId id="2147483756" r:id="rId5"/>
    <p:sldMasterId id="2147483804" r:id="rId6"/>
    <p:sldMasterId id="2147483840" r:id="rId7"/>
    <p:sldMasterId id="2147483864" r:id="rId8"/>
    <p:sldMasterId id="2147484208" r:id="rId9"/>
    <p:sldMasterId id="2147484220" r:id="rId10"/>
    <p:sldMasterId id="2147484232" r:id="rId11"/>
    <p:sldMasterId id="2147484244" r:id="rId12"/>
    <p:sldMasterId id="2147484256" r:id="rId13"/>
    <p:sldMasterId id="2147484268" r:id="rId14"/>
    <p:sldMasterId id="2147484280" r:id="rId15"/>
    <p:sldMasterId id="2147484292" r:id="rId16"/>
    <p:sldMasterId id="2147484304" r:id="rId17"/>
    <p:sldMasterId id="2147484316" r:id="rId18"/>
    <p:sldMasterId id="2147484328" r:id="rId19"/>
  </p:sldMasterIdLst>
  <p:notesMasterIdLst>
    <p:notesMasterId r:id="rId74"/>
  </p:notesMasterIdLst>
  <p:sldIdLst>
    <p:sldId id="261" r:id="rId20"/>
    <p:sldId id="266" r:id="rId21"/>
    <p:sldId id="404" r:id="rId22"/>
    <p:sldId id="405" r:id="rId23"/>
    <p:sldId id="406" r:id="rId24"/>
    <p:sldId id="407" r:id="rId25"/>
    <p:sldId id="408" r:id="rId26"/>
    <p:sldId id="409" r:id="rId27"/>
    <p:sldId id="410" r:id="rId28"/>
    <p:sldId id="256" r:id="rId29"/>
    <p:sldId id="368" r:id="rId30"/>
    <p:sldId id="328" r:id="rId31"/>
    <p:sldId id="257" r:id="rId32"/>
    <p:sldId id="258" r:id="rId33"/>
    <p:sldId id="411" r:id="rId34"/>
    <p:sldId id="340" r:id="rId35"/>
    <p:sldId id="383" r:id="rId36"/>
    <p:sldId id="384" r:id="rId37"/>
    <p:sldId id="413" r:id="rId38"/>
    <p:sldId id="412" r:id="rId39"/>
    <p:sldId id="377" r:id="rId40"/>
    <p:sldId id="378" r:id="rId41"/>
    <p:sldId id="414" r:id="rId42"/>
    <p:sldId id="382" r:id="rId43"/>
    <p:sldId id="289" r:id="rId44"/>
    <p:sldId id="415" r:id="rId45"/>
    <p:sldId id="376" r:id="rId46"/>
    <p:sldId id="416" r:id="rId47"/>
    <p:sldId id="294" r:id="rId48"/>
    <p:sldId id="291" r:id="rId49"/>
    <p:sldId id="417" r:id="rId50"/>
    <p:sldId id="292" r:id="rId51"/>
    <p:sldId id="309" r:id="rId52"/>
    <p:sldId id="310" r:id="rId53"/>
    <p:sldId id="420" r:id="rId54"/>
    <p:sldId id="419" r:id="rId55"/>
    <p:sldId id="311" r:id="rId56"/>
    <p:sldId id="312" r:id="rId57"/>
    <p:sldId id="421" r:id="rId58"/>
    <p:sldId id="313" r:id="rId59"/>
    <p:sldId id="280" r:id="rId60"/>
    <p:sldId id="326" r:id="rId61"/>
    <p:sldId id="422" r:id="rId62"/>
    <p:sldId id="281" r:id="rId63"/>
    <p:sldId id="282" r:id="rId64"/>
    <p:sldId id="423" r:id="rId65"/>
    <p:sldId id="283" r:id="rId66"/>
    <p:sldId id="284" r:id="rId67"/>
    <p:sldId id="424" r:id="rId68"/>
    <p:sldId id="327" r:id="rId69"/>
    <p:sldId id="426" r:id="rId70"/>
    <p:sldId id="285" r:id="rId71"/>
    <p:sldId id="286" r:id="rId72"/>
    <p:sldId id="425" r:id="rId7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73" autoAdjust="0"/>
    <p:restoredTop sz="94693" autoAdjust="0"/>
  </p:normalViewPr>
  <p:slideViewPr>
    <p:cSldViewPr>
      <p:cViewPr>
        <p:scale>
          <a:sx n="125" d="100"/>
          <a:sy n="125" d="100"/>
        </p:scale>
        <p:origin x="-1618" y="-67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16392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7.xml"/><Relationship Id="rId21" Type="http://schemas.openxmlformats.org/officeDocument/2006/relationships/slide" Target="slides/slide2.xml"/><Relationship Id="rId42" Type="http://schemas.openxmlformats.org/officeDocument/2006/relationships/slide" Target="slides/slide23.xml"/><Relationship Id="rId47" Type="http://schemas.openxmlformats.org/officeDocument/2006/relationships/slide" Target="slides/slide28.xml"/><Relationship Id="rId63" Type="http://schemas.openxmlformats.org/officeDocument/2006/relationships/slide" Target="slides/slide44.xml"/><Relationship Id="rId68" Type="http://schemas.openxmlformats.org/officeDocument/2006/relationships/slide" Target="slides/slide49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5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40" Type="http://schemas.openxmlformats.org/officeDocument/2006/relationships/slide" Target="slides/slide21.xml"/><Relationship Id="rId45" Type="http://schemas.openxmlformats.org/officeDocument/2006/relationships/slide" Target="slides/slide26.xml"/><Relationship Id="rId53" Type="http://schemas.openxmlformats.org/officeDocument/2006/relationships/slide" Target="slides/slide34.xml"/><Relationship Id="rId58" Type="http://schemas.openxmlformats.org/officeDocument/2006/relationships/slide" Target="slides/slide39.xml"/><Relationship Id="rId66" Type="http://schemas.openxmlformats.org/officeDocument/2006/relationships/slide" Target="slides/slide47.xml"/><Relationship Id="rId7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2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43" Type="http://schemas.openxmlformats.org/officeDocument/2006/relationships/slide" Target="slides/slide24.xml"/><Relationship Id="rId48" Type="http://schemas.openxmlformats.org/officeDocument/2006/relationships/slide" Target="slides/slide29.xml"/><Relationship Id="rId56" Type="http://schemas.openxmlformats.org/officeDocument/2006/relationships/slide" Target="slides/slide37.xml"/><Relationship Id="rId64" Type="http://schemas.openxmlformats.org/officeDocument/2006/relationships/slide" Target="slides/slide45.xml"/><Relationship Id="rId69" Type="http://schemas.openxmlformats.org/officeDocument/2006/relationships/slide" Target="slides/slide50.xml"/><Relationship Id="rId77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2.xml"/><Relationship Id="rId72" Type="http://schemas.openxmlformats.org/officeDocument/2006/relationships/slide" Target="slides/slide53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6.xml"/><Relationship Id="rId33" Type="http://schemas.openxmlformats.org/officeDocument/2006/relationships/slide" Target="slides/slide14.xml"/><Relationship Id="rId38" Type="http://schemas.openxmlformats.org/officeDocument/2006/relationships/slide" Target="slides/slide19.xml"/><Relationship Id="rId46" Type="http://schemas.openxmlformats.org/officeDocument/2006/relationships/slide" Target="slides/slide27.xml"/><Relationship Id="rId59" Type="http://schemas.openxmlformats.org/officeDocument/2006/relationships/slide" Target="slides/slide40.xml"/><Relationship Id="rId67" Type="http://schemas.openxmlformats.org/officeDocument/2006/relationships/slide" Target="slides/slide48.xml"/><Relationship Id="rId20" Type="http://schemas.openxmlformats.org/officeDocument/2006/relationships/slide" Target="slides/slide1.xml"/><Relationship Id="rId41" Type="http://schemas.openxmlformats.org/officeDocument/2006/relationships/slide" Target="slides/slide22.xml"/><Relationship Id="rId54" Type="http://schemas.openxmlformats.org/officeDocument/2006/relationships/slide" Target="slides/slide35.xml"/><Relationship Id="rId62" Type="http://schemas.openxmlformats.org/officeDocument/2006/relationships/slide" Target="slides/slide43.xml"/><Relationship Id="rId70" Type="http://schemas.openxmlformats.org/officeDocument/2006/relationships/slide" Target="slides/slide51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49" Type="http://schemas.openxmlformats.org/officeDocument/2006/relationships/slide" Target="slides/slide30.xml"/><Relationship Id="rId57" Type="http://schemas.openxmlformats.org/officeDocument/2006/relationships/slide" Target="slides/slide38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2.xml"/><Relationship Id="rId44" Type="http://schemas.openxmlformats.org/officeDocument/2006/relationships/slide" Target="slides/slide25.xml"/><Relationship Id="rId52" Type="http://schemas.openxmlformats.org/officeDocument/2006/relationships/slide" Target="slides/slide33.xml"/><Relationship Id="rId60" Type="http://schemas.openxmlformats.org/officeDocument/2006/relationships/slide" Target="slides/slide41.xml"/><Relationship Id="rId65" Type="http://schemas.openxmlformats.org/officeDocument/2006/relationships/slide" Target="slides/slide46.xml"/><Relationship Id="rId73" Type="http://schemas.openxmlformats.org/officeDocument/2006/relationships/slide" Target="slides/slide54.xml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20.xml"/><Relationship Id="rId34" Type="http://schemas.openxmlformats.org/officeDocument/2006/relationships/slide" Target="slides/slide15.xml"/><Relationship Id="rId50" Type="http://schemas.openxmlformats.org/officeDocument/2006/relationships/slide" Target="slides/slide31.xml"/><Relationship Id="rId55" Type="http://schemas.openxmlformats.org/officeDocument/2006/relationships/slide" Target="slides/slide36.xml"/><Relationship Id="rId76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2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2D375B-612C-4207-8D39-3F054B08B417}" type="datetimeFigureOut">
              <a:rPr lang="en-US" smtClean="0"/>
              <a:t>7/26/2025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BDD0A1-759E-4490-BC96-EE7445A3C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036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DD0A1-759E-4490-BC96-EE7445A3C75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0320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DD0A1-759E-4490-BC96-EE7445A3C75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01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DD0A1-759E-4490-BC96-EE7445A3C75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493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7/26/2025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6214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7/26/2025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5642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711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48945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26540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15969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70769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46736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23831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24133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06612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81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7/26/2025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97246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56068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351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87932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68930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24914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15305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69102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48903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51234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5454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3192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94127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52123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1662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80900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96599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75487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60857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16428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7503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6933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85436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79905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51516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02845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5082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33812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43525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31880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21557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47460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1419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09483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31499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13357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82125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66760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806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52417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67540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92421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37733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6423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8362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98823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73427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00762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87025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9362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8365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094572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45749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94241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3378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05808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156115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14333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81176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93857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78613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41665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528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36610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463627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0641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749520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24051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86788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69763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77202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50179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82050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279166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1696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81582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9741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923305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229600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460253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322882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29812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398285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808928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206008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566794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05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8901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403375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243540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718474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328587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973232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09918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048359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041848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989208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347699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2865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7/26/2025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2922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201626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849102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680397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228605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137669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723514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47149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590614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18513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800237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1991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1923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8727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496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76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111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1005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0193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6282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376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7/26/2025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1423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266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3156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1082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6535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9290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8561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639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926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8172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302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7/26/2025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7459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9421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9289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2174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1719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8681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3487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623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8654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1192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987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7/26/2025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7085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25671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02914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7428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8291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42828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72941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0373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80031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94454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912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7/26/2025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42569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38428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74389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4461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26302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13019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47170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59181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0619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75100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678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7/26/2025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93195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93479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2042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64844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72520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11794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52969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15802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06115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7804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088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7/26/2025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62760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38057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54095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2024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19276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40243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84713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6590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17513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52999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9A25E-7F15-44F1-94F4-2A12B1BB4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1B59D-EAE0-479E-86E9-837E634517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351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7/26/2025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07230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9A25E-7F15-44F1-94F4-2A12B1BB4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1B59D-EAE0-479E-86E9-837E634517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53205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9A25E-7F15-44F1-94F4-2A12B1BB4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1B59D-EAE0-479E-86E9-837E634517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81166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9A25E-7F15-44F1-94F4-2A12B1BB4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1B59D-EAE0-479E-86E9-837E634517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36907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9A25E-7F15-44F1-94F4-2A12B1BB4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1B59D-EAE0-479E-86E9-837E634517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94189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9A25E-7F15-44F1-94F4-2A12B1BB4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1B59D-EAE0-479E-86E9-837E634517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62883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9A25E-7F15-44F1-94F4-2A12B1BB4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1B59D-EAE0-479E-86E9-837E634517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42466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9A25E-7F15-44F1-94F4-2A12B1BB4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1B59D-EAE0-479E-86E9-837E634517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32310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9A25E-7F15-44F1-94F4-2A12B1BB4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1B59D-EAE0-479E-86E9-837E634517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53236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9A25E-7F15-44F1-94F4-2A12B1BB4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1B59D-EAE0-479E-86E9-837E634517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07321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9A25E-7F15-44F1-94F4-2A12B1BB4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1B59D-EAE0-479E-86E9-837E634517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284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/>
              <a:t>7/26/2025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765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093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1" r:id="rId1"/>
    <p:sldLayoutId id="2147484222" r:id="rId2"/>
    <p:sldLayoutId id="2147484223" r:id="rId3"/>
    <p:sldLayoutId id="2147484224" r:id="rId4"/>
    <p:sldLayoutId id="2147484225" r:id="rId5"/>
    <p:sldLayoutId id="2147484226" r:id="rId6"/>
    <p:sldLayoutId id="2147484227" r:id="rId7"/>
    <p:sldLayoutId id="2147484228" r:id="rId8"/>
    <p:sldLayoutId id="2147484229" r:id="rId9"/>
    <p:sldLayoutId id="2147484230" r:id="rId10"/>
    <p:sldLayoutId id="21474842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945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3" r:id="rId1"/>
    <p:sldLayoutId id="2147484234" r:id="rId2"/>
    <p:sldLayoutId id="2147484235" r:id="rId3"/>
    <p:sldLayoutId id="2147484236" r:id="rId4"/>
    <p:sldLayoutId id="2147484237" r:id="rId5"/>
    <p:sldLayoutId id="2147484238" r:id="rId6"/>
    <p:sldLayoutId id="2147484239" r:id="rId7"/>
    <p:sldLayoutId id="2147484240" r:id="rId8"/>
    <p:sldLayoutId id="2147484241" r:id="rId9"/>
    <p:sldLayoutId id="2147484242" r:id="rId10"/>
    <p:sldLayoutId id="21474842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357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5" r:id="rId1"/>
    <p:sldLayoutId id="2147484246" r:id="rId2"/>
    <p:sldLayoutId id="2147484247" r:id="rId3"/>
    <p:sldLayoutId id="2147484248" r:id="rId4"/>
    <p:sldLayoutId id="2147484249" r:id="rId5"/>
    <p:sldLayoutId id="2147484250" r:id="rId6"/>
    <p:sldLayoutId id="2147484251" r:id="rId7"/>
    <p:sldLayoutId id="2147484252" r:id="rId8"/>
    <p:sldLayoutId id="2147484253" r:id="rId9"/>
    <p:sldLayoutId id="2147484254" r:id="rId10"/>
    <p:sldLayoutId id="21474842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265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7" r:id="rId1"/>
    <p:sldLayoutId id="2147484258" r:id="rId2"/>
    <p:sldLayoutId id="2147484259" r:id="rId3"/>
    <p:sldLayoutId id="2147484260" r:id="rId4"/>
    <p:sldLayoutId id="2147484261" r:id="rId5"/>
    <p:sldLayoutId id="2147484262" r:id="rId6"/>
    <p:sldLayoutId id="2147484263" r:id="rId7"/>
    <p:sldLayoutId id="2147484264" r:id="rId8"/>
    <p:sldLayoutId id="2147484265" r:id="rId9"/>
    <p:sldLayoutId id="2147484266" r:id="rId10"/>
    <p:sldLayoutId id="21474842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405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9" r:id="rId1"/>
    <p:sldLayoutId id="2147484270" r:id="rId2"/>
    <p:sldLayoutId id="2147484271" r:id="rId3"/>
    <p:sldLayoutId id="2147484272" r:id="rId4"/>
    <p:sldLayoutId id="2147484273" r:id="rId5"/>
    <p:sldLayoutId id="2147484274" r:id="rId6"/>
    <p:sldLayoutId id="2147484275" r:id="rId7"/>
    <p:sldLayoutId id="2147484276" r:id="rId8"/>
    <p:sldLayoutId id="2147484277" r:id="rId9"/>
    <p:sldLayoutId id="2147484278" r:id="rId10"/>
    <p:sldLayoutId id="21474842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137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1" r:id="rId1"/>
    <p:sldLayoutId id="2147484282" r:id="rId2"/>
    <p:sldLayoutId id="2147484283" r:id="rId3"/>
    <p:sldLayoutId id="2147484284" r:id="rId4"/>
    <p:sldLayoutId id="2147484285" r:id="rId5"/>
    <p:sldLayoutId id="2147484286" r:id="rId6"/>
    <p:sldLayoutId id="2147484287" r:id="rId7"/>
    <p:sldLayoutId id="2147484288" r:id="rId8"/>
    <p:sldLayoutId id="2147484289" r:id="rId9"/>
    <p:sldLayoutId id="2147484290" r:id="rId10"/>
    <p:sldLayoutId id="21474842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854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3" r:id="rId1"/>
    <p:sldLayoutId id="2147484294" r:id="rId2"/>
    <p:sldLayoutId id="2147484295" r:id="rId3"/>
    <p:sldLayoutId id="2147484296" r:id="rId4"/>
    <p:sldLayoutId id="2147484297" r:id="rId5"/>
    <p:sldLayoutId id="2147484298" r:id="rId6"/>
    <p:sldLayoutId id="2147484299" r:id="rId7"/>
    <p:sldLayoutId id="2147484300" r:id="rId8"/>
    <p:sldLayoutId id="2147484301" r:id="rId9"/>
    <p:sldLayoutId id="2147484302" r:id="rId10"/>
    <p:sldLayoutId id="21474843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986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5" r:id="rId1"/>
    <p:sldLayoutId id="2147484306" r:id="rId2"/>
    <p:sldLayoutId id="2147484307" r:id="rId3"/>
    <p:sldLayoutId id="2147484308" r:id="rId4"/>
    <p:sldLayoutId id="2147484309" r:id="rId5"/>
    <p:sldLayoutId id="2147484310" r:id="rId6"/>
    <p:sldLayoutId id="2147484311" r:id="rId7"/>
    <p:sldLayoutId id="2147484312" r:id="rId8"/>
    <p:sldLayoutId id="2147484313" r:id="rId9"/>
    <p:sldLayoutId id="2147484314" r:id="rId10"/>
    <p:sldLayoutId id="21474843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888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7" r:id="rId1"/>
    <p:sldLayoutId id="2147484318" r:id="rId2"/>
    <p:sldLayoutId id="2147484319" r:id="rId3"/>
    <p:sldLayoutId id="2147484320" r:id="rId4"/>
    <p:sldLayoutId id="2147484321" r:id="rId5"/>
    <p:sldLayoutId id="2147484322" r:id="rId6"/>
    <p:sldLayoutId id="2147484323" r:id="rId7"/>
    <p:sldLayoutId id="2147484324" r:id="rId8"/>
    <p:sldLayoutId id="2147484325" r:id="rId9"/>
    <p:sldLayoutId id="2147484326" r:id="rId10"/>
    <p:sldLayoutId id="214748432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27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9" r:id="rId1"/>
    <p:sldLayoutId id="2147484330" r:id="rId2"/>
    <p:sldLayoutId id="2147484331" r:id="rId3"/>
    <p:sldLayoutId id="2147484332" r:id="rId4"/>
    <p:sldLayoutId id="2147484333" r:id="rId5"/>
    <p:sldLayoutId id="2147484334" r:id="rId6"/>
    <p:sldLayoutId id="2147484335" r:id="rId7"/>
    <p:sldLayoutId id="2147484336" r:id="rId8"/>
    <p:sldLayoutId id="2147484337" r:id="rId9"/>
    <p:sldLayoutId id="2147484338" r:id="rId10"/>
    <p:sldLayoutId id="214748433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429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459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060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56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343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860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223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39A25E-7F15-44F1-94F4-2A12B1BB4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E1B59D-EAE0-479E-86E9-837E634517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65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9" r:id="rId1"/>
    <p:sldLayoutId id="2147484210" r:id="rId2"/>
    <p:sldLayoutId id="2147484211" r:id="rId3"/>
    <p:sldLayoutId id="2147484212" r:id="rId4"/>
    <p:sldLayoutId id="2147484213" r:id="rId5"/>
    <p:sldLayoutId id="2147484214" r:id="rId6"/>
    <p:sldLayoutId id="2147484215" r:id="rId7"/>
    <p:sldLayoutId id="2147484216" r:id="rId8"/>
    <p:sldLayoutId id="2147484217" r:id="rId9"/>
    <p:sldLayoutId id="2147484218" r:id="rId10"/>
    <p:sldLayoutId id="21474842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0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4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5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6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7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9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en-US" b="0" smtClean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endParaRPr lang="en-US" b="0" smtClean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b="0" smtClean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ĐÁP CA </a:t>
            </a:r>
          </a:p>
          <a:p>
            <a:r>
              <a:rPr lang="en-US" sz="4400" b="0" smtClean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SAU CHÚA NHẬT XX</a:t>
            </a:r>
          </a:p>
          <a:p>
            <a:r>
              <a:rPr lang="en-US" sz="4400" b="0" smtClean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THƯỜNG NIÊN</a:t>
            </a:r>
            <a:endParaRPr lang="en-US" sz="4400" b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369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en-US" b="0" dirty="0" smtClean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endParaRPr lang="en-US" b="0" dirty="0" smtClean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b="0" dirty="0" smtClean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THỨ HAI</a:t>
            </a:r>
          </a:p>
          <a:p>
            <a:r>
              <a:rPr lang="vi-VN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SAU CHÚA NHẬT </a:t>
            </a:r>
            <a:r>
              <a:rPr lang="en-US" sz="4400" b="0" dirty="0" smtClean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XX</a:t>
            </a:r>
            <a:endParaRPr lang="vi-VN" sz="4400" b="0" dirty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vi-VN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729507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286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86200" y="285750"/>
            <a:ext cx="51816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 smtClean="0">
                <a:solidFill>
                  <a:srgbClr val="FFFF00"/>
                </a:solidFill>
              </a:rPr>
              <a:t>Bài </a:t>
            </a:r>
            <a:r>
              <a:rPr lang="vi-VN" sz="2800" dirty="0">
                <a:solidFill>
                  <a:srgbClr val="FFFF00"/>
                </a:solidFill>
              </a:rPr>
              <a:t>đọc 1</a:t>
            </a:r>
          </a:p>
          <a:p>
            <a:r>
              <a:rPr lang="vi-VN" sz="2400" i="1" dirty="0" smtClean="0">
                <a:solidFill>
                  <a:schemeClr val="bg1"/>
                </a:solidFill>
              </a:rPr>
              <a:t>Đức </a:t>
            </a:r>
            <a:r>
              <a:rPr lang="vi-VN" sz="2400" i="1" dirty="0">
                <a:solidFill>
                  <a:schemeClr val="bg1"/>
                </a:solidFill>
              </a:rPr>
              <a:t>Chúa cho xuất hiện các thủ lãnh, nhưng con cái Ít-ra-en không muốn nghe các ngài.</a:t>
            </a:r>
          </a:p>
          <a:p>
            <a:r>
              <a:rPr lang="vi-VN" sz="2800" dirty="0" smtClean="0">
                <a:solidFill>
                  <a:srgbClr val="FFFF00"/>
                </a:solidFill>
              </a:rPr>
              <a:t>Bài </a:t>
            </a:r>
            <a:r>
              <a:rPr lang="vi-VN" sz="2800" dirty="0">
                <a:solidFill>
                  <a:srgbClr val="FFFF00"/>
                </a:solidFill>
              </a:rPr>
              <a:t>trích sách Thủ lãnh.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46" y="217794"/>
            <a:ext cx="3506932" cy="46759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96470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66750"/>
            <a:ext cx="9144000" cy="4324350"/>
          </a:xfrm>
        </p:spPr>
        <p:txBody>
          <a:bodyPr anchor="ctr" anchorCtr="0">
            <a:normAutofit/>
          </a:bodyPr>
          <a:lstStyle/>
          <a:p>
            <a:pPr algn="just"/>
            <a:r>
              <a:rPr lang="vi-VN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Lạy Chúa, xin Ngài nhớ đến con, bởi lòng thương dân Ngài.</a:t>
            </a:r>
            <a:endParaRPr lang="en-US" sz="7200" b="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 err="1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Đáp</a:t>
            </a:r>
            <a:r>
              <a:rPr lang="en-US" sz="4400" u="sng" dirty="0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u="sng" dirty="0" err="1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ca</a:t>
            </a:r>
            <a:r>
              <a:rPr lang="en-US" sz="4400" u="sng" dirty="0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:</a:t>
            </a:r>
            <a:endParaRPr lang="en-US" sz="4400" u="sng" dirty="0">
              <a:solidFill>
                <a:srgbClr val="FFFF0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21310"/>
            <a:ext cx="5553075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3942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85750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vi-VN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Phúc thay ai có tâm hồn nghèo </a:t>
            </a:r>
            <a:r>
              <a:rPr lang="vi-VN" sz="72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khó,</a:t>
            </a:r>
            <a:r>
              <a:rPr lang="en-US" sz="72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vi-VN" sz="72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vì </a:t>
            </a:r>
            <a:r>
              <a:rPr lang="vi-VN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Nước Trời là của họ.</a:t>
            </a:r>
            <a:endParaRPr lang="en-US" sz="7200" b="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Alleluia-Alleluia:</a:t>
            </a:r>
            <a:endParaRPr lang="en-US" sz="3200" u="sng" dirty="0">
              <a:solidFill>
                <a:srgbClr val="FFFF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690200" y="4501733"/>
            <a:ext cx="16642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u="sng" dirty="0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Alleluia:</a:t>
            </a:r>
            <a:endParaRPr lang="en-US" sz="3600" u="sng" dirty="0">
              <a:solidFill>
                <a:srgbClr val="FFFF00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942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897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0763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85750"/>
            <a:ext cx="9144000" cy="4857750"/>
          </a:xfrm>
        </p:spPr>
        <p:txBody>
          <a:bodyPr>
            <a:normAutofit/>
          </a:bodyPr>
          <a:lstStyle/>
          <a:p>
            <a:endParaRPr lang="en-US" sz="4400" b="0" dirty="0" smtClean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b="0" dirty="0" smtClean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THỨ BA</a:t>
            </a:r>
          </a:p>
          <a:p>
            <a:r>
              <a:rPr lang="vi-VN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SAU CHÚA NHẬT </a:t>
            </a:r>
            <a:r>
              <a:rPr lang="vi-VN" sz="4400" b="0" dirty="0" smtClean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X</a:t>
            </a:r>
            <a:r>
              <a:rPr lang="en-US" sz="4400" b="0" dirty="0" smtClean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X</a:t>
            </a:r>
            <a:br>
              <a:rPr lang="en-US" sz="4400" b="0" dirty="0" smtClean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</a:br>
            <a:r>
              <a:rPr lang="vi-VN" sz="4400" b="0" dirty="0" smtClean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THƯỜNG NIÊN</a:t>
            </a:r>
            <a:endParaRPr lang="en-US" sz="4400" b="0" dirty="0" smtClean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75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" y="0"/>
            <a:ext cx="913484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682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444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4606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038600" y="285750"/>
            <a:ext cx="50292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 smtClean="0">
                <a:solidFill>
                  <a:srgbClr val="FFFF00"/>
                </a:solidFill>
              </a:rPr>
              <a:t>Bài </a:t>
            </a:r>
            <a:r>
              <a:rPr lang="vi-VN" sz="2800" dirty="0">
                <a:solidFill>
                  <a:srgbClr val="FFFF00"/>
                </a:solidFill>
              </a:rPr>
              <a:t>đọc 1</a:t>
            </a:r>
          </a:p>
          <a:p>
            <a:r>
              <a:rPr lang="vi-VN" sz="2800" i="1" dirty="0">
                <a:solidFill>
                  <a:schemeClr val="bg1"/>
                </a:solidFill>
              </a:rPr>
              <a:t>Ghít-ôn, hãy đi cứu Ít-ra-en. Hãy biết rằng chính Ta sai ngươi đi</a:t>
            </a:r>
            <a:r>
              <a:rPr lang="vi-VN" sz="2800" i="1" dirty="0" smtClean="0">
                <a:solidFill>
                  <a:schemeClr val="bg1"/>
                </a:solidFill>
              </a:rPr>
              <a:t>.</a:t>
            </a:r>
            <a:endParaRPr lang="en-US" sz="2800" i="1" dirty="0" smtClean="0">
              <a:solidFill>
                <a:schemeClr val="bg1"/>
              </a:solidFill>
            </a:endParaRPr>
          </a:p>
          <a:p>
            <a:r>
              <a:rPr lang="vi-VN" sz="2800" dirty="0" smtClean="0">
                <a:solidFill>
                  <a:srgbClr val="FFFF00"/>
                </a:solidFill>
              </a:rPr>
              <a:t>Bài </a:t>
            </a:r>
            <a:r>
              <a:rPr lang="vi-VN" sz="2800" dirty="0">
                <a:solidFill>
                  <a:srgbClr val="FFFF00"/>
                </a:solidFill>
              </a:rPr>
              <a:t>trích sách Thủ lãnh.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46" y="205602"/>
            <a:ext cx="3506932" cy="46759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07220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66750"/>
            <a:ext cx="9144000" cy="4324350"/>
          </a:xfrm>
        </p:spPr>
        <p:txBody>
          <a:bodyPr anchor="ctr" anchorCtr="0">
            <a:normAutofit/>
          </a:bodyPr>
          <a:lstStyle/>
          <a:p>
            <a:pPr algn="just"/>
            <a:r>
              <a:rPr lang="vi-VN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Điều Chúa phán là lời chúc bình an cho dân Người.</a:t>
            </a:r>
            <a:endParaRPr lang="en-US" sz="7200" b="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 err="1" smtClean="0">
                <a:solidFill>
                  <a:srgbClr val="FFFF00"/>
                </a:solidFill>
                <a:cs typeface="Times New Roman" pitchFamily="18" charset="0"/>
              </a:rPr>
              <a:t>Đáp</a:t>
            </a:r>
            <a:r>
              <a:rPr lang="en-US" sz="4400" u="sng" dirty="0" smtClean="0">
                <a:solidFill>
                  <a:srgbClr val="FFFF00"/>
                </a:solidFill>
                <a:cs typeface="Times New Roman" pitchFamily="18" charset="0"/>
              </a:rPr>
              <a:t> </a:t>
            </a:r>
            <a:r>
              <a:rPr lang="en-US" sz="4400" u="sng" dirty="0" err="1" smtClean="0">
                <a:solidFill>
                  <a:srgbClr val="FFFF00"/>
                </a:solidFill>
                <a:cs typeface="Times New Roman" pitchFamily="18" charset="0"/>
              </a:rPr>
              <a:t>ca</a:t>
            </a:r>
            <a:r>
              <a:rPr lang="en-US" sz="4400" u="sng" dirty="0" smtClean="0">
                <a:solidFill>
                  <a:srgbClr val="FFFF00"/>
                </a:solidFill>
                <a:cs typeface="Times New Roman" pitchFamily="18" charset="0"/>
              </a:rPr>
              <a:t>:</a:t>
            </a:r>
            <a:endParaRPr lang="en-US" sz="4400" u="sng" dirty="0">
              <a:solidFill>
                <a:srgbClr val="FFFF00"/>
              </a:solidFill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191" y="310134"/>
            <a:ext cx="35433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0307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61950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vi-VN" sz="54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Đức Giê-su Ki-tô vốn giàu sang phú quý, nhưng đã trở nên khó nghèo, để lấy cái nghèo của mình mà làm cho anh em trở nên giàu có.</a:t>
            </a:r>
            <a:endParaRPr lang="en-US" sz="5400" b="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solidFill>
                  <a:srgbClr val="FFFF00"/>
                </a:solidFill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690200" y="4501733"/>
            <a:ext cx="16642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u="sng" dirty="0">
                <a:solidFill>
                  <a:srgbClr val="FFFF00"/>
                </a:solidFill>
                <a:cs typeface="Times New Roman" pitchFamily="18" charset="0"/>
              </a:rPr>
              <a:t>Alleluia:</a:t>
            </a:r>
          </a:p>
        </p:txBody>
      </p:sp>
    </p:spTree>
    <p:extLst>
      <p:ext uri="{BB962C8B-B14F-4D97-AF65-F5344CB8AC3E}">
        <p14:creationId xmlns:p14="http://schemas.microsoft.com/office/powerpoint/2010/main" val="939100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306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0116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sz="4400" b="0" dirty="0" smtClean="0">
              <a:solidFill>
                <a:srgbClr val="002060"/>
              </a:solidFill>
              <a:effectLst/>
              <a:latin typeface="+mj-lt"/>
              <a:cs typeface="Times New Roman" pitchFamily="18" charset="0"/>
            </a:endParaRPr>
          </a:p>
          <a:p>
            <a:endParaRPr lang="en-US" sz="4400" b="0" dirty="0">
              <a:solidFill>
                <a:srgbClr val="00206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b="0" dirty="0" smtClean="0">
                <a:solidFill>
                  <a:srgbClr val="002060"/>
                </a:solidFill>
                <a:effectLst/>
                <a:latin typeface="+mj-lt"/>
                <a:cs typeface="Times New Roman" pitchFamily="18" charset="0"/>
              </a:rPr>
              <a:t>THỨ TƯ</a:t>
            </a:r>
          </a:p>
          <a:p>
            <a:r>
              <a:rPr lang="vi-VN" sz="4400" b="0" dirty="0">
                <a:solidFill>
                  <a:srgbClr val="002060"/>
                </a:solidFill>
                <a:effectLst/>
                <a:latin typeface="+mj-lt"/>
                <a:cs typeface="Times New Roman" pitchFamily="18" charset="0"/>
              </a:rPr>
              <a:t>SAU CHÚA NHẬT </a:t>
            </a:r>
            <a:r>
              <a:rPr lang="vi-VN" sz="4400" b="0" dirty="0" smtClean="0">
                <a:solidFill>
                  <a:srgbClr val="002060"/>
                </a:solidFill>
                <a:effectLst/>
                <a:latin typeface="+mj-lt"/>
                <a:cs typeface="Times New Roman" pitchFamily="18" charset="0"/>
              </a:rPr>
              <a:t>X</a:t>
            </a:r>
            <a:r>
              <a:rPr lang="en-US" sz="4400" b="0" dirty="0" smtClean="0">
                <a:solidFill>
                  <a:srgbClr val="002060"/>
                </a:solidFill>
                <a:effectLst/>
                <a:latin typeface="+mj-lt"/>
                <a:cs typeface="Times New Roman" pitchFamily="18" charset="0"/>
              </a:rPr>
              <a:t>X</a:t>
            </a:r>
            <a:endParaRPr lang="vi-VN" sz="4400" b="0" dirty="0">
              <a:solidFill>
                <a:srgbClr val="00206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vi-VN" sz="4400" b="0" dirty="0">
                <a:solidFill>
                  <a:srgbClr val="002060"/>
                </a:solidFill>
                <a:effectLst/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189461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975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483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86200" y="285750"/>
            <a:ext cx="5181600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 smtClean="0">
                <a:solidFill>
                  <a:srgbClr val="FFFF00"/>
                </a:solidFill>
              </a:rPr>
              <a:t>Bài </a:t>
            </a:r>
            <a:r>
              <a:rPr lang="vi-VN" sz="2800" dirty="0">
                <a:solidFill>
                  <a:srgbClr val="FFFF00"/>
                </a:solidFill>
              </a:rPr>
              <a:t>đọc 1</a:t>
            </a:r>
          </a:p>
          <a:p>
            <a:r>
              <a:rPr lang="vi-VN" sz="2400" i="1" dirty="0">
                <a:solidFill>
                  <a:schemeClr val="bg1"/>
                </a:solidFill>
              </a:rPr>
              <a:t>Anh em đã nói : Phải có một vua cai trị chúng tôi ! Trong khi chính Đức Chúa, Thiên Chúa của anh em, là Vua anh em</a:t>
            </a:r>
            <a:r>
              <a:rPr lang="vi-VN" sz="2400" i="1" dirty="0" smtClean="0">
                <a:solidFill>
                  <a:schemeClr val="bg1"/>
                </a:solidFill>
              </a:rPr>
              <a:t>.</a:t>
            </a:r>
            <a:endParaRPr lang="en-US" sz="2400" i="1" dirty="0" smtClean="0">
              <a:solidFill>
                <a:schemeClr val="bg1"/>
              </a:solidFill>
            </a:endParaRPr>
          </a:p>
          <a:p>
            <a:r>
              <a:rPr lang="vi-VN" sz="2800" dirty="0" smtClean="0">
                <a:solidFill>
                  <a:srgbClr val="FFFF00"/>
                </a:solidFill>
              </a:rPr>
              <a:t>Bài </a:t>
            </a:r>
            <a:r>
              <a:rPr lang="vi-VN" sz="2800" dirty="0">
                <a:solidFill>
                  <a:srgbClr val="FFFF00"/>
                </a:solidFill>
              </a:rPr>
              <a:t>trích sách Thủ lãnh.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46" y="233796"/>
            <a:ext cx="3506932" cy="46759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62790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90550"/>
            <a:ext cx="9144000" cy="4324350"/>
          </a:xfrm>
        </p:spPr>
        <p:txBody>
          <a:bodyPr anchor="ctr" anchorCtr="0">
            <a:normAutofit/>
          </a:bodyPr>
          <a:lstStyle/>
          <a:p>
            <a:pPr algn="just"/>
            <a:r>
              <a:rPr lang="vi-VN" sz="8000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Lạy Chúa, Ngài tỏ uy lực khiến nhà vua sung sướng.</a:t>
            </a:r>
            <a:endParaRPr lang="en-US" sz="8000" b="0" dirty="0">
              <a:solidFill>
                <a:srgbClr val="002060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 err="1" smtClean="0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Đáp</a:t>
            </a:r>
            <a:r>
              <a:rPr lang="en-US" sz="4400" u="sng" dirty="0" smtClean="0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u="sng" dirty="0" err="1" smtClean="0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ca</a:t>
            </a:r>
            <a:r>
              <a:rPr lang="en-US" sz="4400" u="sng" dirty="0" smtClean="0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:</a:t>
            </a:r>
            <a:endParaRPr lang="en-US" sz="4400" u="sng" dirty="0">
              <a:solidFill>
                <a:schemeClr val="accent2">
                  <a:lumMod val="75000"/>
                </a:schemeClr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19278"/>
            <a:ext cx="3228975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2870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1129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09550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vi-VN" sz="5800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Lời Thiên Chúa là lời sống động và hữu hiệu, lời đó phê phán tâm tình cũng như tư tưởng của lòng người.</a:t>
            </a:r>
            <a:endParaRPr lang="en-US" sz="5800" b="0" dirty="0">
              <a:solidFill>
                <a:srgbClr val="002060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690200" y="4501733"/>
            <a:ext cx="16642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u="sng" dirty="0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Alleluia:</a:t>
            </a:r>
          </a:p>
        </p:txBody>
      </p:sp>
    </p:spTree>
    <p:extLst>
      <p:ext uri="{BB962C8B-B14F-4D97-AF65-F5344CB8AC3E}">
        <p14:creationId xmlns:p14="http://schemas.microsoft.com/office/powerpoint/2010/main" val="3653750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483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6453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143499"/>
          </a:xfrm>
        </p:spPr>
        <p:txBody>
          <a:bodyPr>
            <a:normAutofit/>
          </a:bodyPr>
          <a:lstStyle/>
          <a:p>
            <a:r>
              <a:rPr lang="en-US" sz="6000" b="0" dirty="0" smtClean="0">
                <a:solidFill>
                  <a:srgbClr val="002060"/>
                </a:solidFill>
                <a:effectLst/>
                <a:latin typeface="+mj-lt"/>
              </a:rPr>
              <a:t>THỨ NĂM</a:t>
            </a:r>
            <a:br>
              <a:rPr lang="en-US" sz="6000" b="0" dirty="0" smtClean="0">
                <a:solidFill>
                  <a:srgbClr val="002060"/>
                </a:solidFill>
                <a:effectLst/>
                <a:latin typeface="+mj-lt"/>
              </a:rPr>
            </a:br>
            <a:r>
              <a:rPr lang="en-US" sz="6000" dirty="0" smtClean="0">
                <a:solidFill>
                  <a:srgbClr val="002060"/>
                </a:solidFill>
              </a:rPr>
              <a:t>SAU CHÚA NHẬT XX </a:t>
            </a:r>
            <a:br>
              <a:rPr lang="en-US" sz="6000" dirty="0" smtClean="0">
                <a:solidFill>
                  <a:srgbClr val="002060"/>
                </a:solidFill>
              </a:rPr>
            </a:br>
            <a:r>
              <a:rPr lang="en-US" sz="6000" dirty="0" smtClean="0">
                <a:solidFill>
                  <a:srgbClr val="002060"/>
                </a:solidFill>
              </a:rPr>
              <a:t>THƯỜNG NIÊN</a:t>
            </a:r>
            <a:endParaRPr lang="en-US" sz="4800" b="0" i="1" dirty="0"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96970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626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868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962400" y="285750"/>
            <a:ext cx="51054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 smtClean="0">
                <a:solidFill>
                  <a:srgbClr val="FFFF00"/>
                </a:solidFill>
              </a:rPr>
              <a:t>Bài </a:t>
            </a:r>
            <a:r>
              <a:rPr lang="vi-VN" sz="2800" dirty="0">
                <a:solidFill>
                  <a:srgbClr val="FFFF00"/>
                </a:solidFill>
              </a:rPr>
              <a:t>đọc 1</a:t>
            </a:r>
          </a:p>
          <a:p>
            <a:r>
              <a:rPr lang="vi-VN" sz="2400" i="1" dirty="0">
                <a:solidFill>
                  <a:schemeClr val="bg1"/>
                </a:solidFill>
              </a:rPr>
              <a:t>Hễ người nào ra khỏi cửa nhà con để đón con, con sẽ dâng người đó làm lễ toàn thiêu.</a:t>
            </a:r>
            <a:endParaRPr lang="en-US" sz="2400" i="1" dirty="0" smtClean="0">
              <a:solidFill>
                <a:schemeClr val="bg1"/>
              </a:solidFill>
            </a:endParaRPr>
          </a:p>
          <a:p>
            <a:r>
              <a:rPr lang="vi-VN" sz="2800" dirty="0" smtClean="0">
                <a:solidFill>
                  <a:srgbClr val="FFFF00"/>
                </a:solidFill>
              </a:rPr>
              <a:t>Bài </a:t>
            </a:r>
            <a:r>
              <a:rPr lang="vi-VN" sz="2800" dirty="0">
                <a:solidFill>
                  <a:srgbClr val="FFFF00"/>
                </a:solidFill>
              </a:rPr>
              <a:t>trích sách Thủ lãnh.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3" y="214746"/>
            <a:ext cx="3506932" cy="46759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23922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875931"/>
            <a:ext cx="9144000" cy="3790949"/>
          </a:xfrm>
        </p:spPr>
        <p:txBody>
          <a:bodyPr>
            <a:normAutofit/>
          </a:bodyPr>
          <a:lstStyle/>
          <a:p>
            <a:pPr algn="just"/>
            <a:r>
              <a:rPr lang="vi-VN" sz="8000" dirty="0">
                <a:solidFill>
                  <a:srgbClr val="002060"/>
                </a:solidFill>
              </a:rPr>
              <a:t>Lạy Chúa, này con xin đến để thực thi ý Ngài.</a:t>
            </a:r>
            <a:endParaRPr lang="en-US" sz="8000" b="0" dirty="0">
              <a:solidFill>
                <a:srgbClr val="002060"/>
              </a:solidFill>
              <a:effectLst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091" y="360610"/>
            <a:ext cx="4543425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8600" y="12168"/>
            <a:ext cx="211949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u="sng" dirty="0" err="1">
                <a:solidFill>
                  <a:srgbClr val="C00000"/>
                </a:solidFill>
                <a:ea typeface="+mj-ea"/>
                <a:cs typeface="+mj-cs"/>
              </a:rPr>
              <a:t>Đáp</a:t>
            </a:r>
            <a:r>
              <a:rPr lang="en-US" sz="4800" u="sng" dirty="0">
                <a:solidFill>
                  <a:srgbClr val="C00000"/>
                </a:solidFill>
                <a:ea typeface="+mj-ea"/>
                <a:cs typeface="+mj-cs"/>
              </a:rPr>
              <a:t> </a:t>
            </a:r>
            <a:r>
              <a:rPr lang="en-US" sz="4800" u="sng" dirty="0" err="1">
                <a:solidFill>
                  <a:srgbClr val="C00000"/>
                </a:solidFill>
                <a:ea typeface="+mj-ea"/>
                <a:cs typeface="+mj-cs"/>
              </a:rPr>
              <a:t>ca</a:t>
            </a:r>
            <a:r>
              <a:rPr lang="en-US" sz="4800" u="sng" dirty="0">
                <a:solidFill>
                  <a:srgbClr val="C00000"/>
                </a:solidFill>
                <a:ea typeface="+mj-ea"/>
                <a:cs typeface="+mj-cs"/>
              </a:rPr>
              <a:t>:</a:t>
            </a:r>
            <a:endParaRPr lang="en-US" sz="1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825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819151"/>
            <a:ext cx="9144000" cy="3352800"/>
          </a:xfrm>
        </p:spPr>
        <p:txBody>
          <a:bodyPr>
            <a:normAutofit/>
          </a:bodyPr>
          <a:lstStyle/>
          <a:p>
            <a:pPr algn="just"/>
            <a:r>
              <a:rPr lang="vi-VN" sz="6000" dirty="0">
                <a:solidFill>
                  <a:srgbClr val="002060"/>
                </a:solidFill>
              </a:rPr>
              <a:t>Ngày hôm nay, anh em chớ cứng </a:t>
            </a:r>
            <a:r>
              <a:rPr lang="vi-VN" sz="6000" dirty="0" smtClean="0">
                <a:solidFill>
                  <a:srgbClr val="002060"/>
                </a:solidFill>
              </a:rPr>
              <a:t>lòng,</a:t>
            </a:r>
            <a:r>
              <a:rPr lang="en-US" sz="6000" dirty="0" smtClean="0">
                <a:solidFill>
                  <a:srgbClr val="002060"/>
                </a:solidFill>
              </a:rPr>
              <a:t> </a:t>
            </a:r>
            <a:r>
              <a:rPr lang="vi-VN" sz="6000" dirty="0" smtClean="0">
                <a:solidFill>
                  <a:srgbClr val="002060"/>
                </a:solidFill>
              </a:rPr>
              <a:t>nhưng </a:t>
            </a:r>
            <a:r>
              <a:rPr lang="vi-VN" sz="6000" dirty="0">
                <a:solidFill>
                  <a:srgbClr val="002060"/>
                </a:solidFill>
              </a:rPr>
              <a:t>hãy nghe tiếng Chúa.</a:t>
            </a:r>
            <a:endParaRPr lang="en-US" sz="6000" b="0" u="sng" dirty="0">
              <a:solidFill>
                <a:srgbClr val="002060"/>
              </a:solidFill>
              <a:effectLst/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57150"/>
            <a:ext cx="7086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u="sng" dirty="0">
                <a:solidFill>
                  <a:srgbClr val="C00000"/>
                </a:solidFill>
                <a:ea typeface="+mj-ea"/>
                <a:cs typeface="+mj-cs"/>
              </a:rPr>
              <a:t>Alleluia-alleluia:</a:t>
            </a:r>
            <a:endParaRPr lang="en-US" sz="1400" dirty="0">
              <a:solidFill>
                <a:srgbClr val="C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96000" y="4248150"/>
            <a:ext cx="213071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u="sng" dirty="0">
                <a:solidFill>
                  <a:srgbClr val="C00000"/>
                </a:solidFill>
                <a:ea typeface="+mj-ea"/>
                <a:cs typeface="+mj-cs"/>
              </a:rPr>
              <a:t>Alleluia.</a:t>
            </a:r>
            <a:endParaRPr lang="en-US" sz="1400" u="sng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289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950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A988F5E-1C9E-1F5E-BE73-E8D3D9280437}"/>
              </a:ext>
            </a:extLst>
          </p:cNvPr>
          <p:cNvSpPr txBox="1"/>
          <p:nvPr/>
        </p:nvSpPr>
        <p:spPr>
          <a:xfrm>
            <a:off x="0" y="0"/>
            <a:ext cx="9144000" cy="54014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just" defTabSz="685800"/>
            <a:r>
              <a:rPr lang="vi-VN" sz="4800" dirty="0">
                <a:solidFill>
                  <a:prstClr val="white"/>
                </a:solidFill>
                <a:latin typeface="+mj-lt"/>
                <a:ea typeface="Segoe UI Black" panose="020B0A02040204020203" pitchFamily="34" charset="0"/>
              </a:rPr>
              <a:t>Lạy Cha trên trời</a:t>
            </a:r>
            <a:r>
              <a:rPr lang="en-US" sz="4800" dirty="0">
                <a:solidFill>
                  <a:srgbClr val="FFFF00"/>
                </a:solidFill>
                <a:ea typeface="Segoe UI Black" panose="020B0A02040204020203" pitchFamily="34" charset="0"/>
              </a:rPr>
              <a:t>/</a:t>
            </a:r>
            <a:r>
              <a:rPr lang="en-US" sz="48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+mj-lt"/>
                <a:ea typeface="Segoe UI Black" panose="020B0A02040204020203" pitchFamily="34" charset="0"/>
              </a:rPr>
              <a:t>Xin cho ơn đức tin mà Cha ban tặng chúng con</a:t>
            </a:r>
            <a:r>
              <a:rPr lang="en-US" sz="4800" dirty="0">
                <a:solidFill>
                  <a:srgbClr val="FFFF00"/>
                </a:solidFill>
                <a:ea typeface="Segoe UI Black" panose="020B0A02040204020203" pitchFamily="34" charset="0"/>
              </a:rPr>
              <a:t>/</a:t>
            </a:r>
            <a:r>
              <a:rPr lang="en-US" sz="48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+mj-lt"/>
                <a:ea typeface="Segoe UI Black" panose="020B0A02040204020203" pitchFamily="34" charset="0"/>
              </a:rPr>
              <a:t>trong Chúa Giêsu Kitô Con Cha</a:t>
            </a:r>
            <a:r>
              <a:rPr lang="en-US" sz="4800" dirty="0">
                <a:solidFill>
                  <a:srgbClr val="FFFF00"/>
                </a:solidFill>
                <a:ea typeface="Segoe UI Black" panose="020B0A02040204020203" pitchFamily="34" charset="0"/>
              </a:rPr>
              <a:t>/</a:t>
            </a:r>
            <a:r>
              <a:rPr lang="vi-VN" sz="4800" dirty="0">
                <a:solidFill>
                  <a:prstClr val="white"/>
                </a:solidFill>
                <a:latin typeface="+mj-lt"/>
                <a:ea typeface="Segoe UI Black" panose="020B0A02040204020203" pitchFamily="34" charset="0"/>
              </a:rPr>
              <a:t> và Anh của chúng con</a:t>
            </a:r>
            <a:r>
              <a:rPr lang="en-US" sz="4800" dirty="0">
                <a:solidFill>
                  <a:srgbClr val="FFFF00"/>
                </a:solidFill>
                <a:ea typeface="Segoe UI Black" panose="020B0A02040204020203" pitchFamily="34" charset="0"/>
              </a:rPr>
              <a:t>/</a:t>
            </a:r>
            <a:r>
              <a:rPr lang="en-US" sz="48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+mj-lt"/>
                <a:ea typeface="Segoe UI Black" panose="020B0A02040204020203" pitchFamily="34" charset="0"/>
              </a:rPr>
              <a:t>cùng ngọn lửa đức ái được thắp lên trong tâm hồn chúng con bởi Chúa Thánh Thần</a:t>
            </a:r>
            <a:r>
              <a:rPr lang="en-US" sz="4800" dirty="0">
                <a:solidFill>
                  <a:srgbClr val="FFFF00"/>
                </a:solidFill>
                <a:ea typeface="Segoe UI Black" panose="020B0A02040204020203" pitchFamily="34" charset="0"/>
              </a:rPr>
              <a:t>/</a:t>
            </a:r>
            <a:endParaRPr lang="vi-VN" sz="4800" dirty="0">
              <a:solidFill>
                <a:srgbClr val="FFFF00"/>
              </a:solidFill>
              <a:latin typeface="+mj-lt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65892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6403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sz="4400" b="0" dirty="0" smtClean="0">
              <a:solidFill>
                <a:srgbClr val="002060"/>
              </a:solidFill>
              <a:effectLst/>
              <a:latin typeface="+mj-lt"/>
              <a:cs typeface="Times New Roman" pitchFamily="18" charset="0"/>
            </a:endParaRPr>
          </a:p>
          <a:p>
            <a:endParaRPr lang="en-US" sz="4400" b="0" dirty="0">
              <a:solidFill>
                <a:srgbClr val="00206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b="0" dirty="0" smtClean="0">
                <a:solidFill>
                  <a:srgbClr val="002060"/>
                </a:solidFill>
                <a:effectLst/>
                <a:latin typeface="+mj-lt"/>
                <a:cs typeface="Times New Roman" pitchFamily="18" charset="0"/>
              </a:rPr>
              <a:t>THỨ SÁU</a:t>
            </a:r>
          </a:p>
          <a:p>
            <a:r>
              <a:rPr lang="vi-VN" sz="4400" b="0" dirty="0">
                <a:solidFill>
                  <a:srgbClr val="002060"/>
                </a:solidFill>
                <a:effectLst/>
                <a:latin typeface="+mj-lt"/>
                <a:cs typeface="Times New Roman" pitchFamily="18" charset="0"/>
              </a:rPr>
              <a:t>SAU CHÚA NHẬT </a:t>
            </a:r>
            <a:r>
              <a:rPr lang="vi-VN" sz="4400" b="0" dirty="0" smtClean="0">
                <a:solidFill>
                  <a:srgbClr val="002060"/>
                </a:solidFill>
                <a:effectLst/>
                <a:latin typeface="+mj-lt"/>
                <a:cs typeface="Times New Roman" pitchFamily="18" charset="0"/>
              </a:rPr>
              <a:t>X</a:t>
            </a:r>
            <a:r>
              <a:rPr lang="en-US" sz="4400" b="0" dirty="0" smtClean="0">
                <a:solidFill>
                  <a:srgbClr val="002060"/>
                </a:solidFill>
                <a:effectLst/>
                <a:latin typeface="+mj-lt"/>
                <a:cs typeface="Times New Roman" pitchFamily="18" charset="0"/>
              </a:rPr>
              <a:t>X</a:t>
            </a:r>
            <a:r>
              <a:rPr lang="vi-VN" sz="4400" b="0" dirty="0" smtClean="0">
                <a:solidFill>
                  <a:srgbClr val="002060"/>
                </a:solidFill>
                <a:effectLst/>
                <a:latin typeface="+mj-lt"/>
                <a:cs typeface="Times New Roman" pitchFamily="18" charset="0"/>
              </a:rPr>
              <a:t> </a:t>
            </a:r>
            <a:endParaRPr lang="vi-VN" sz="4400" b="0" dirty="0">
              <a:solidFill>
                <a:srgbClr val="00206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vi-VN" sz="4400" b="0" dirty="0">
                <a:solidFill>
                  <a:srgbClr val="002060"/>
                </a:solidFill>
                <a:effectLst/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880147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434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10000" y="285750"/>
            <a:ext cx="525780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dirty="0" smtClean="0">
                <a:solidFill>
                  <a:srgbClr val="FFFF00"/>
                </a:solidFill>
              </a:rPr>
              <a:t>Bài </a:t>
            </a:r>
            <a:r>
              <a:rPr lang="vi-VN" sz="4000" dirty="0">
                <a:solidFill>
                  <a:srgbClr val="FFFF00"/>
                </a:solidFill>
              </a:rPr>
              <a:t>đọc 1</a:t>
            </a:r>
          </a:p>
          <a:p>
            <a:r>
              <a:rPr lang="vi-VN" sz="3200" i="1" dirty="0">
                <a:solidFill>
                  <a:schemeClr val="bg1"/>
                </a:solidFill>
              </a:rPr>
              <a:t>Một người con đã được ban tặng cho ta.</a:t>
            </a:r>
          </a:p>
          <a:p>
            <a:r>
              <a:rPr lang="vi-VN" sz="3200" dirty="0" smtClean="0">
                <a:solidFill>
                  <a:srgbClr val="FFFF00"/>
                </a:solidFill>
              </a:rPr>
              <a:t>Bài </a:t>
            </a:r>
            <a:r>
              <a:rPr lang="vi-VN" sz="3200" dirty="0">
                <a:solidFill>
                  <a:srgbClr val="FFFF00"/>
                </a:solidFill>
              </a:rPr>
              <a:t>trích sách ngôn sứ I-sai-a.</a:t>
            </a:r>
            <a:endParaRPr lang="vi-VN" sz="3600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46" y="233796"/>
            <a:ext cx="3506932" cy="46759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16367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14350"/>
            <a:ext cx="9144000" cy="4324350"/>
          </a:xfrm>
        </p:spPr>
        <p:txBody>
          <a:bodyPr anchor="ctr" anchorCtr="0">
            <a:normAutofit fontScale="92500"/>
          </a:bodyPr>
          <a:lstStyle/>
          <a:p>
            <a:pPr algn="just"/>
            <a:r>
              <a:rPr lang="vi-VN" sz="8000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Chúc tụng danh thánh </a:t>
            </a:r>
            <a:r>
              <a:rPr lang="vi-VN" sz="80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Chúa,</a:t>
            </a:r>
            <a:r>
              <a:rPr lang="en-US" sz="80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vi-VN" sz="80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tự </a:t>
            </a:r>
            <a:r>
              <a:rPr lang="vi-VN" sz="8000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giờ đây cho đến mãi muôn đời !</a:t>
            </a:r>
            <a:endParaRPr lang="en-US" sz="8000" b="0" dirty="0">
              <a:solidFill>
                <a:srgbClr val="002060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 err="1">
                <a:solidFill>
                  <a:srgbClr val="C00000"/>
                </a:solidFill>
                <a:latin typeface="+mj-lt"/>
                <a:cs typeface="Times New Roman" pitchFamily="18" charset="0"/>
              </a:rPr>
              <a:t>Đáp</a:t>
            </a:r>
            <a:r>
              <a:rPr lang="en-US" sz="4400" u="sng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u="sng" dirty="0" err="1">
                <a:solidFill>
                  <a:srgbClr val="C00000"/>
                </a:solidFill>
                <a:latin typeface="+mj-lt"/>
                <a:cs typeface="Times New Roman" pitchFamily="18" charset="0"/>
              </a:rPr>
              <a:t>ca</a:t>
            </a:r>
            <a:r>
              <a:rPr lang="en-US" sz="4400" u="sng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: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383" y="319278"/>
            <a:ext cx="38481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6798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14351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vi-VN" sz="6000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Kính chào Đức Ma-ri-a, Mẹ đầy ân sủng, Thiên Chúa ở cùng Mẹ, Mẹ có phúc hơn mọi người phụ nữ.</a:t>
            </a:r>
            <a:endParaRPr lang="en-US" sz="6000" b="0" dirty="0">
              <a:solidFill>
                <a:srgbClr val="002060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690200" y="4501733"/>
            <a:ext cx="16642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u="sng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Alleluia:</a:t>
            </a:r>
          </a:p>
        </p:txBody>
      </p:sp>
    </p:spTree>
    <p:extLst>
      <p:ext uri="{BB962C8B-B14F-4D97-AF65-F5344CB8AC3E}">
        <p14:creationId xmlns:p14="http://schemas.microsoft.com/office/powerpoint/2010/main" val="2194050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406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5354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sz="4400" b="0" smtClean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endParaRPr lang="en-US" sz="4400" b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b="0" smtClean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THỨ BẢY</a:t>
            </a:r>
          </a:p>
          <a:p>
            <a:r>
              <a:rPr lang="vi-VN" sz="4400" b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SAU CHÚA NHẬT </a:t>
            </a:r>
            <a:r>
              <a:rPr lang="vi-VN" sz="4400" b="0" smtClean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X</a:t>
            </a:r>
            <a:r>
              <a:rPr lang="en-US" sz="4400" b="0" smtClean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X</a:t>
            </a:r>
            <a:r>
              <a:rPr lang="vi-VN" sz="4400" b="0" smtClean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 </a:t>
            </a:r>
            <a:endParaRPr lang="vi-VN" sz="4400" b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vi-VN" sz="4400" b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271193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389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DCE95F5-73C1-CF22-B229-14A13429CD3C}"/>
              </a:ext>
            </a:extLst>
          </p:cNvPr>
          <p:cNvSpPr txBox="1"/>
          <p:nvPr/>
        </p:nvSpPr>
        <p:spPr>
          <a:xfrm>
            <a:off x="1" y="0"/>
            <a:ext cx="9092741" cy="491673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just" defTabSz="685800"/>
            <a:r>
              <a:rPr lang="vi-VN" sz="5300" dirty="0">
                <a:solidFill>
                  <a:prstClr val="white"/>
                </a:solidFill>
                <a:latin typeface="+mj-lt"/>
                <a:ea typeface="Segoe UI Black" panose="020B0A02040204020203" pitchFamily="34" charset="0"/>
              </a:rPr>
              <a:t>khơi dậy trong chúng con niềm hy vọng</a:t>
            </a:r>
            <a:r>
              <a:rPr lang="en-US" sz="53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vi-VN" sz="5300" dirty="0">
                <a:solidFill>
                  <a:prstClr val="white"/>
                </a:solidFill>
                <a:latin typeface="+mj-lt"/>
                <a:ea typeface="Segoe UI Black" panose="020B0A02040204020203" pitchFamily="34" charset="0"/>
              </a:rPr>
              <a:t>hồng phúc</a:t>
            </a:r>
            <a:r>
              <a:rPr lang="en-US" sz="5300" dirty="0">
                <a:solidFill>
                  <a:srgbClr val="FFFF00"/>
                </a:solidFill>
                <a:ea typeface="Segoe UI Black" panose="020B0A02040204020203" pitchFamily="34" charset="0"/>
              </a:rPr>
              <a:t>/</a:t>
            </a:r>
            <a:r>
              <a:rPr lang="vi-VN" sz="5300" dirty="0">
                <a:solidFill>
                  <a:prstClr val="white"/>
                </a:solidFill>
                <a:latin typeface="+mj-lt"/>
                <a:ea typeface="Segoe UI Black" panose="020B0A02040204020203" pitchFamily="34" charset="0"/>
              </a:rPr>
              <a:t> hướng về Nước Cha trị </a:t>
            </a:r>
            <a:r>
              <a:rPr lang="vi-VN" sz="5300" dirty="0" smtClean="0">
                <a:solidFill>
                  <a:prstClr val="white"/>
                </a:solidFill>
                <a:latin typeface="+mj-lt"/>
                <a:ea typeface="Segoe UI Black" panose="020B0A02040204020203" pitchFamily="34" charset="0"/>
              </a:rPr>
              <a:t>đến</a:t>
            </a:r>
            <a:r>
              <a:rPr lang="en-US" sz="5300" dirty="0" smtClean="0">
                <a:solidFill>
                  <a:srgbClr val="FFFF00"/>
                </a:solidFill>
                <a:ea typeface="Segoe UI Black" panose="020B0A02040204020203" pitchFamily="34" charset="0"/>
              </a:rPr>
              <a:t>/</a:t>
            </a:r>
            <a:r>
              <a:rPr lang="en-US" sz="5300" dirty="0" smtClean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vi-VN" sz="5300" dirty="0">
                <a:solidFill>
                  <a:prstClr val="white"/>
                </a:solidFill>
                <a:latin typeface="+mj-lt"/>
                <a:ea typeface="Segoe UI Black" panose="020B0A02040204020203" pitchFamily="34" charset="0"/>
              </a:rPr>
              <a:t>Xin ân sủng Cha biến đổi chúng con</a:t>
            </a:r>
            <a:r>
              <a:rPr lang="en-US" sz="5300" dirty="0">
                <a:solidFill>
                  <a:srgbClr val="FFFF00"/>
                </a:solidFill>
                <a:ea typeface="Segoe UI Black" panose="020B0A02040204020203" pitchFamily="34" charset="0"/>
              </a:rPr>
              <a:t>/</a:t>
            </a:r>
            <a:r>
              <a:rPr lang="en-US" sz="53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vi-VN" sz="5300" dirty="0">
                <a:solidFill>
                  <a:prstClr val="white"/>
                </a:solidFill>
                <a:latin typeface="+mj-lt"/>
                <a:ea typeface="Segoe UI Black" panose="020B0A02040204020203" pitchFamily="34" charset="0"/>
              </a:rPr>
              <a:t>thành những người miệt mài vun trồng hạt giống Tin Mừng</a:t>
            </a:r>
            <a:r>
              <a:rPr lang="en-US" sz="5300" dirty="0">
                <a:solidFill>
                  <a:srgbClr val="FFFF00"/>
                </a:solidFill>
                <a:ea typeface="Segoe UI Black" panose="020B0A02040204020203" pitchFamily="34" charset="0"/>
              </a:rPr>
              <a:t>/</a:t>
            </a:r>
            <a:endParaRPr lang="vi-VN" sz="5300" dirty="0">
              <a:solidFill>
                <a:srgbClr val="FFFF00"/>
              </a:solidFill>
              <a:latin typeface="+mj-lt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28919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189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343400" y="285750"/>
            <a:ext cx="4724400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dirty="0" smtClean="0">
                <a:solidFill>
                  <a:srgbClr val="FFFF00"/>
                </a:solidFill>
              </a:rPr>
              <a:t>Bài </a:t>
            </a:r>
            <a:r>
              <a:rPr lang="vi-VN" sz="4000" dirty="0">
                <a:solidFill>
                  <a:srgbClr val="FFFF00"/>
                </a:solidFill>
              </a:rPr>
              <a:t>đọc 1</a:t>
            </a:r>
          </a:p>
          <a:p>
            <a:r>
              <a:rPr lang="vi-VN" sz="2800" i="1" dirty="0">
                <a:solidFill>
                  <a:schemeClr val="bg1"/>
                </a:solidFill>
              </a:rPr>
              <a:t>Đức Chúa đã không để cho bà phải thiếu người bảo tồn dòng dõi. Đó là cha của ông Gie-sê, là ông nội vua Đa-vít</a:t>
            </a:r>
            <a:r>
              <a:rPr lang="vi-VN" sz="2800" i="1" dirty="0" smtClean="0">
                <a:solidFill>
                  <a:schemeClr val="bg1"/>
                </a:solidFill>
              </a:rPr>
              <a:t>.</a:t>
            </a:r>
            <a:endParaRPr lang="vi-VN" sz="2800" i="1" dirty="0">
              <a:solidFill>
                <a:schemeClr val="bg1"/>
              </a:solidFill>
            </a:endParaRPr>
          </a:p>
          <a:p>
            <a:r>
              <a:rPr lang="vi-VN" sz="3600" dirty="0">
                <a:solidFill>
                  <a:srgbClr val="FFFF00"/>
                </a:solidFill>
              </a:rPr>
              <a:t>Bài trích sách Rút.</a:t>
            </a:r>
            <a:endParaRPr lang="vi-VN" sz="4000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46" y="214746"/>
            <a:ext cx="3506932" cy="46759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64318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19150"/>
            <a:ext cx="9144000" cy="4324350"/>
          </a:xfrm>
        </p:spPr>
        <p:txBody>
          <a:bodyPr>
            <a:noAutofit/>
          </a:bodyPr>
          <a:lstStyle/>
          <a:p>
            <a:pPr algn="just"/>
            <a:r>
              <a:rPr lang="en-US" sz="7200" b="0" dirty="0" err="1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Đó</a:t>
            </a:r>
            <a:r>
              <a:rPr lang="en-US" sz="7200" b="0" dirty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b="0" dirty="0" err="1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chính</a:t>
            </a:r>
            <a:r>
              <a:rPr lang="en-US" sz="7200" b="0" dirty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b="0" dirty="0" err="1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là</a:t>
            </a:r>
            <a:r>
              <a:rPr lang="en-US" sz="7200" b="0" dirty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b="0" dirty="0" err="1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phúc</a:t>
            </a:r>
            <a:r>
              <a:rPr lang="en-US" sz="7200" b="0" dirty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b="0" dirty="0" err="1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lộc</a:t>
            </a:r>
            <a:r>
              <a:rPr lang="en-US" sz="7200" b="0" dirty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 </a:t>
            </a:r>
            <a:r>
              <a:rPr lang="en-US" sz="7200" b="0" dirty="0" err="1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Chúa</a:t>
            </a:r>
            <a:r>
              <a:rPr lang="en-US" sz="7200" b="0" dirty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b="0" dirty="0" err="1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dành</a:t>
            </a:r>
            <a:r>
              <a:rPr lang="en-US" sz="7200" b="0" dirty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b="0" dirty="0" err="1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cho</a:t>
            </a:r>
            <a:r>
              <a:rPr lang="en-US" sz="7200" b="0" dirty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b="0" dirty="0" err="1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kẻ</a:t>
            </a:r>
            <a:r>
              <a:rPr lang="en-US" sz="7200" b="0" dirty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b="0" dirty="0" err="1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kính</a:t>
            </a:r>
            <a:r>
              <a:rPr lang="en-US" sz="7200" b="0" dirty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b="0" dirty="0" err="1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sợ</a:t>
            </a:r>
            <a:r>
              <a:rPr lang="en-US" sz="7200" b="0" dirty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b="0" dirty="0" err="1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Người</a:t>
            </a:r>
            <a:r>
              <a:rPr lang="en-US" sz="7200" b="0" dirty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.</a:t>
            </a:r>
            <a:endParaRPr lang="en-US" sz="7200" b="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Đáp ca: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287" y="328422"/>
            <a:ext cx="3000375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1215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14351"/>
            <a:ext cx="9144000" cy="4629149"/>
          </a:xfrm>
        </p:spPr>
        <p:txBody>
          <a:bodyPr>
            <a:noAutofit/>
          </a:bodyPr>
          <a:lstStyle/>
          <a:p>
            <a:pPr algn="just"/>
            <a:r>
              <a:rPr lang="vi-VN" sz="6000" b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Anh em chỉ có một Cha là Cha trên trời ; anh em chỉ có một vị lãnh đạo là Đức Ki-tô.</a:t>
            </a:r>
            <a:endParaRPr lang="en-US" sz="6000" b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690200" y="4501733"/>
            <a:ext cx="16642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Alleluia:</a:t>
            </a:r>
          </a:p>
        </p:txBody>
      </p:sp>
    </p:spTree>
    <p:extLst>
      <p:ext uri="{BB962C8B-B14F-4D97-AF65-F5344CB8AC3E}">
        <p14:creationId xmlns:p14="http://schemas.microsoft.com/office/powerpoint/2010/main" val="944058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853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21E4E54-D9DE-0AFC-529C-74FD7C78669F}"/>
              </a:ext>
            </a:extLst>
          </p:cNvPr>
          <p:cNvSpPr txBox="1"/>
          <p:nvPr/>
        </p:nvSpPr>
        <p:spPr>
          <a:xfrm>
            <a:off x="0" y="1"/>
            <a:ext cx="9144000" cy="491673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just" defTabSz="685800"/>
            <a:r>
              <a:rPr lang="vi-VN" sz="4500" dirty="0">
                <a:solidFill>
                  <a:prstClr val="white"/>
                </a:solidFill>
                <a:latin typeface="+mj-lt"/>
                <a:ea typeface="Segoe UI Black" panose="020B0A02040204020203" pitchFamily="34" charset="0"/>
              </a:rPr>
              <a:t>Ước gì những hạt giống ấy</a:t>
            </a:r>
            <a:r>
              <a:rPr lang="en-US" sz="4500" dirty="0">
                <a:solidFill>
                  <a:srgbClr val="FFFF00"/>
                </a:solidFill>
                <a:ea typeface="Segoe UI Black" panose="020B0A02040204020203" pitchFamily="34" charset="0"/>
              </a:rPr>
              <a:t>/</a:t>
            </a:r>
            <a:r>
              <a:rPr lang="en-US" sz="45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vi-VN" sz="4500" dirty="0">
                <a:solidFill>
                  <a:prstClr val="white"/>
                </a:solidFill>
                <a:latin typeface="+mj-lt"/>
                <a:ea typeface="Segoe UI Black" panose="020B0A02040204020203" pitchFamily="34" charset="0"/>
              </a:rPr>
              <a:t>biến đổi từ bên trong nhân loại và toàn thể vũ trụ này</a:t>
            </a:r>
            <a:r>
              <a:rPr lang="en-US" sz="4500" dirty="0">
                <a:solidFill>
                  <a:srgbClr val="FFFF00"/>
                </a:solidFill>
                <a:ea typeface="Segoe UI Black" panose="020B0A02040204020203" pitchFamily="34" charset="0"/>
              </a:rPr>
              <a:t>/</a:t>
            </a:r>
            <a:r>
              <a:rPr lang="en-US" sz="45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vi-VN" sz="4500" dirty="0">
                <a:solidFill>
                  <a:prstClr val="white"/>
                </a:solidFill>
                <a:latin typeface="+mj-lt"/>
                <a:ea typeface="Segoe UI Black" panose="020B0A02040204020203" pitchFamily="34" charset="0"/>
              </a:rPr>
              <a:t>trong khi vững</a:t>
            </a:r>
            <a:r>
              <a:rPr lang="en-US" sz="45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vi-VN" sz="4500" dirty="0">
                <a:solidFill>
                  <a:prstClr val="white"/>
                </a:solidFill>
                <a:latin typeface="+mj-lt"/>
                <a:ea typeface="Segoe UI Black" panose="020B0A02040204020203" pitchFamily="34" charset="0"/>
              </a:rPr>
              <a:t>lòng mong đợi trời mới đất mới</a:t>
            </a:r>
            <a:r>
              <a:rPr lang="en-US" sz="4500" dirty="0">
                <a:solidFill>
                  <a:srgbClr val="FFFF00"/>
                </a:solidFill>
                <a:ea typeface="Segoe UI Black" panose="020B0A02040204020203" pitchFamily="34" charset="0"/>
              </a:rPr>
              <a:t>/</a:t>
            </a:r>
            <a:r>
              <a:rPr lang="en-US" sz="45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vi-VN" sz="4500" dirty="0">
                <a:solidFill>
                  <a:prstClr val="white"/>
                </a:solidFill>
                <a:latin typeface="+mj-lt"/>
                <a:ea typeface="Segoe UI Black" panose="020B0A02040204020203" pitchFamily="34" charset="0"/>
              </a:rPr>
              <a:t>lúc mà quyền lực Sự Dữ sẽ bị đánh bại</a:t>
            </a:r>
            <a:r>
              <a:rPr lang="en-US" sz="4500" dirty="0">
                <a:solidFill>
                  <a:srgbClr val="FFFF00"/>
                </a:solidFill>
                <a:ea typeface="Segoe UI Black" panose="020B0A02040204020203" pitchFamily="34" charset="0"/>
              </a:rPr>
              <a:t>/</a:t>
            </a:r>
            <a:r>
              <a:rPr lang="en-US" sz="45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vi-VN" sz="4500" dirty="0">
                <a:solidFill>
                  <a:prstClr val="white"/>
                </a:solidFill>
                <a:latin typeface="+mj-lt"/>
                <a:ea typeface="Segoe UI Black" panose="020B0A02040204020203" pitchFamily="34" charset="0"/>
              </a:rPr>
              <a:t>và vinh quang Cha sẽ chiếu sáng muôn đời</a:t>
            </a:r>
            <a:r>
              <a:rPr lang="en-US" sz="4500" dirty="0">
                <a:solidFill>
                  <a:srgbClr val="FFFF00"/>
                </a:solidFill>
                <a:ea typeface="Segoe UI Black" panose="020B0A02040204020203" pitchFamily="34" charset="0"/>
              </a:rPr>
              <a:t>/</a:t>
            </a:r>
            <a:endParaRPr lang="vi-VN" sz="4500" dirty="0">
              <a:solidFill>
                <a:srgbClr val="FFFF00"/>
              </a:solidFill>
              <a:latin typeface="+mj-lt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7977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8FF0002-F9DA-9150-5034-0415D11F8759}"/>
              </a:ext>
            </a:extLst>
          </p:cNvPr>
          <p:cNvSpPr txBox="1"/>
          <p:nvPr/>
        </p:nvSpPr>
        <p:spPr>
          <a:xfrm>
            <a:off x="0" y="231649"/>
            <a:ext cx="9088912" cy="468589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just" defTabSz="685800"/>
            <a:r>
              <a:rPr lang="vi-VN" sz="5000" dirty="0">
                <a:solidFill>
                  <a:prstClr val="white"/>
                </a:solidFill>
                <a:latin typeface="+mj-lt"/>
                <a:ea typeface="Segoe UI Black" panose="020B0A02040204020203" pitchFamily="34" charset="0"/>
              </a:rPr>
              <a:t>Xin cho ân sủng của Năm</a:t>
            </a:r>
            <a:r>
              <a:rPr lang="en-US" sz="50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vi-VN" sz="5000" dirty="0">
                <a:solidFill>
                  <a:prstClr val="white"/>
                </a:solidFill>
                <a:latin typeface="+mj-lt"/>
                <a:ea typeface="Segoe UI Black" panose="020B0A02040204020203" pitchFamily="34" charset="0"/>
              </a:rPr>
              <a:t>Thánh này</a:t>
            </a:r>
            <a:r>
              <a:rPr lang="en-US" sz="5000" dirty="0">
                <a:solidFill>
                  <a:srgbClr val="FFFF00"/>
                </a:solidFill>
                <a:ea typeface="Segoe UI Black" panose="020B0A02040204020203" pitchFamily="34" charset="0"/>
              </a:rPr>
              <a:t>/</a:t>
            </a:r>
            <a:r>
              <a:rPr lang="en-US" sz="50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vi-VN" sz="5000" dirty="0">
                <a:solidFill>
                  <a:prstClr val="white"/>
                </a:solidFill>
                <a:latin typeface="+mj-lt"/>
                <a:ea typeface="Segoe UI Black" panose="020B0A02040204020203" pitchFamily="34" charset="0"/>
              </a:rPr>
              <a:t>khơi dậy trong chúng con</a:t>
            </a:r>
            <a:r>
              <a:rPr lang="en-US" sz="5000" dirty="0">
                <a:solidFill>
                  <a:srgbClr val="FFFF00"/>
                </a:solidFill>
                <a:ea typeface="Segoe UI Black" panose="020B0A02040204020203" pitchFamily="34" charset="0"/>
              </a:rPr>
              <a:t>/</a:t>
            </a:r>
            <a:r>
              <a:rPr lang="vi-VN" sz="5000" dirty="0">
                <a:solidFill>
                  <a:prstClr val="white"/>
                </a:solidFill>
                <a:latin typeface="+mj-lt"/>
                <a:ea typeface="Segoe UI Black" panose="020B0A02040204020203" pitchFamily="34" charset="0"/>
              </a:rPr>
              <a:t> là Những Người Lữ Hành Hy Vọng</a:t>
            </a:r>
            <a:r>
              <a:rPr lang="en-US" sz="5000" dirty="0">
                <a:solidFill>
                  <a:srgbClr val="FFFF00"/>
                </a:solidFill>
                <a:ea typeface="Segoe UI Black" panose="020B0A02040204020203" pitchFamily="34" charset="0"/>
              </a:rPr>
              <a:t>/</a:t>
            </a:r>
            <a:r>
              <a:rPr lang="en-US" sz="50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vi-VN" sz="5000" dirty="0">
                <a:solidFill>
                  <a:prstClr val="white"/>
                </a:solidFill>
                <a:latin typeface="+mj-lt"/>
                <a:ea typeface="Segoe UI Black" panose="020B0A02040204020203" pitchFamily="34" charset="0"/>
              </a:rPr>
              <a:t>niềm khao khát kho tàng ở trên trời</a:t>
            </a:r>
            <a:r>
              <a:rPr lang="en-US" sz="5000" dirty="0">
                <a:solidFill>
                  <a:srgbClr val="FFFF00"/>
                </a:solidFill>
                <a:ea typeface="Segoe UI Black" panose="020B0A02040204020203" pitchFamily="34" charset="0"/>
              </a:rPr>
              <a:t>/</a:t>
            </a:r>
            <a:r>
              <a:rPr lang="en-US" sz="5000" dirty="0">
                <a:solidFill>
                  <a:prstClr val="white"/>
                </a:solidFill>
                <a:ea typeface="Segoe UI Black" panose="020B0A02040204020203" pitchFamily="34" charset="0"/>
              </a:rPr>
              <a:t> đ</a:t>
            </a:r>
            <a:r>
              <a:rPr lang="vi-VN" sz="5000" dirty="0">
                <a:solidFill>
                  <a:prstClr val="white"/>
                </a:solidFill>
                <a:latin typeface="+mj-lt"/>
                <a:ea typeface="Segoe UI Black" panose="020B0A02040204020203" pitchFamily="34" charset="0"/>
              </a:rPr>
              <a:t>ồng thời cũng làm lan tỏa trên khắp thế giới</a:t>
            </a:r>
            <a:r>
              <a:rPr lang="en-US" sz="5000" dirty="0">
                <a:solidFill>
                  <a:srgbClr val="FFFF00"/>
                </a:solidFill>
                <a:ea typeface="Segoe UI Black" panose="020B0A02040204020203" pitchFamily="34" charset="0"/>
              </a:rPr>
              <a:t>/</a:t>
            </a:r>
            <a:endParaRPr lang="vi-VN" sz="5000" dirty="0">
              <a:solidFill>
                <a:srgbClr val="FFFF00"/>
              </a:solidFill>
              <a:latin typeface="+mj-lt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67448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B748ABB-EE38-6E79-1095-9A23AA9B59F5}"/>
              </a:ext>
            </a:extLst>
          </p:cNvPr>
          <p:cNvSpPr txBox="1"/>
          <p:nvPr/>
        </p:nvSpPr>
        <p:spPr>
          <a:xfrm>
            <a:off x="0" y="1"/>
            <a:ext cx="9085672" cy="5055230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just" defTabSz="685800"/>
            <a:r>
              <a:rPr lang="en-US" sz="5400" dirty="0" err="1">
                <a:solidFill>
                  <a:prstClr val="white"/>
                </a:solidFill>
                <a:ea typeface="Segoe UI Black" panose="020B0A02040204020203" pitchFamily="34" charset="0"/>
              </a:rPr>
              <a:t>niềm</a:t>
            </a:r>
            <a:r>
              <a:rPr lang="en-US" sz="54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ea typeface="Segoe UI Black" panose="020B0A02040204020203" pitchFamily="34" charset="0"/>
              </a:rPr>
              <a:t>vui</a:t>
            </a:r>
            <a:r>
              <a:rPr lang="en-US" sz="54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ea typeface="Segoe UI Black" panose="020B0A02040204020203" pitchFamily="34" charset="0"/>
              </a:rPr>
              <a:t>và</a:t>
            </a:r>
            <a:r>
              <a:rPr lang="en-US" sz="54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ea typeface="Segoe UI Black" panose="020B0A02040204020203" pitchFamily="34" charset="0"/>
              </a:rPr>
              <a:t>sự</a:t>
            </a:r>
            <a:r>
              <a:rPr lang="en-US" sz="54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ea typeface="Segoe UI Black" panose="020B0A02040204020203" pitchFamily="34" charset="0"/>
              </a:rPr>
              <a:t>bình</a:t>
            </a:r>
            <a:r>
              <a:rPr lang="en-US" sz="5400" dirty="0">
                <a:solidFill>
                  <a:prstClr val="white"/>
                </a:solidFill>
                <a:ea typeface="Segoe UI Black" panose="020B0A02040204020203" pitchFamily="34" charset="0"/>
              </a:rPr>
              <a:t> an </a:t>
            </a:r>
            <a:r>
              <a:rPr lang="en-US" sz="5400" dirty="0" err="1">
                <a:solidFill>
                  <a:prstClr val="white"/>
                </a:solidFill>
                <a:ea typeface="Segoe UI Black" panose="020B0A02040204020203" pitchFamily="34" charset="0"/>
              </a:rPr>
              <a:t>của</a:t>
            </a:r>
            <a:r>
              <a:rPr lang="en-US" sz="54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ea typeface="Segoe UI Black" panose="020B0A02040204020203" pitchFamily="34" charset="0"/>
              </a:rPr>
              <a:t>Đ</a:t>
            </a:r>
            <a:r>
              <a:rPr lang="en-US" sz="5400" dirty="0" err="1" smtClean="0">
                <a:solidFill>
                  <a:prstClr val="white"/>
                </a:solidFill>
                <a:ea typeface="Segoe UI Black" panose="020B0A02040204020203" pitchFamily="34" charset="0"/>
              </a:rPr>
              <a:t>ấng</a:t>
            </a:r>
            <a:r>
              <a:rPr lang="en-US" sz="5400" dirty="0" smtClean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ea typeface="Segoe UI Black" panose="020B0A02040204020203" pitchFamily="34" charset="0"/>
              </a:rPr>
              <a:t>Cứu</a:t>
            </a:r>
            <a:r>
              <a:rPr lang="en-US" sz="54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ea typeface="Segoe UI Black" panose="020B0A02040204020203" pitchFamily="34" charset="0"/>
              </a:rPr>
              <a:t>Chuộc</a:t>
            </a:r>
            <a:r>
              <a:rPr lang="en-US" sz="54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ea typeface="Segoe UI Black" panose="020B0A02040204020203" pitchFamily="34" charset="0"/>
              </a:rPr>
              <a:t>chúng</a:t>
            </a:r>
            <a:r>
              <a:rPr lang="en-US" sz="5400" dirty="0">
                <a:solidFill>
                  <a:prstClr val="white"/>
                </a:solidFill>
                <a:ea typeface="Segoe UI Black" panose="020B0A02040204020203" pitchFamily="34" charset="0"/>
              </a:rPr>
              <a:t> con</a:t>
            </a:r>
            <a:r>
              <a:rPr lang="en-US" sz="5400" dirty="0">
                <a:solidFill>
                  <a:srgbClr val="FFFF00"/>
                </a:solidFill>
                <a:ea typeface="Segoe UI Black" panose="020B0A02040204020203" pitchFamily="34" charset="0"/>
              </a:rPr>
              <a:t>/</a:t>
            </a:r>
            <a:r>
              <a:rPr lang="en-US" sz="54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ea typeface="Segoe UI Black" panose="020B0A02040204020203" pitchFamily="34" charset="0"/>
              </a:rPr>
              <a:t>Xin</a:t>
            </a:r>
            <a:r>
              <a:rPr lang="en-US" sz="54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ea typeface="Segoe UI Black" panose="020B0A02040204020203" pitchFamily="34" charset="0"/>
              </a:rPr>
              <a:t>tôn</a:t>
            </a:r>
            <a:r>
              <a:rPr lang="en-US" sz="54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ea typeface="Segoe UI Black" panose="020B0A02040204020203" pitchFamily="34" charset="0"/>
              </a:rPr>
              <a:t>vinh</a:t>
            </a:r>
            <a:r>
              <a:rPr lang="en-US" sz="54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ea typeface="Segoe UI Black" panose="020B0A02040204020203" pitchFamily="34" charset="0"/>
              </a:rPr>
              <a:t>và</a:t>
            </a:r>
            <a:r>
              <a:rPr lang="en-US" sz="54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ea typeface="Segoe UI Black" panose="020B0A02040204020203" pitchFamily="34" charset="0"/>
              </a:rPr>
              <a:t>ngợi</a:t>
            </a:r>
            <a:r>
              <a:rPr lang="en-US" sz="54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ea typeface="Segoe UI Black" panose="020B0A02040204020203" pitchFamily="34" charset="0"/>
              </a:rPr>
              <a:t>khen</a:t>
            </a:r>
            <a:r>
              <a:rPr lang="en-US" sz="5400" dirty="0">
                <a:solidFill>
                  <a:prstClr val="white"/>
                </a:solidFill>
                <a:ea typeface="Segoe UI Black" panose="020B0A02040204020203" pitchFamily="34" charset="0"/>
              </a:rPr>
              <a:t> Cha </a:t>
            </a:r>
            <a:r>
              <a:rPr lang="en-US" sz="5400" dirty="0" err="1">
                <a:solidFill>
                  <a:prstClr val="white"/>
                </a:solidFill>
                <a:ea typeface="Segoe UI Black" panose="020B0A02040204020203" pitchFamily="34" charset="0"/>
              </a:rPr>
              <a:t>là</a:t>
            </a:r>
            <a:r>
              <a:rPr lang="en-US" sz="54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ea typeface="Segoe UI Black" panose="020B0A02040204020203" pitchFamily="34" charset="0"/>
              </a:rPr>
              <a:t>Thiên</a:t>
            </a:r>
            <a:r>
              <a:rPr lang="en-US" sz="54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ea typeface="Segoe UI Black" panose="020B0A02040204020203" pitchFamily="34" charset="0"/>
              </a:rPr>
              <a:t>Chúa</a:t>
            </a:r>
            <a:r>
              <a:rPr lang="en-US" sz="54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ea typeface="Segoe UI Black" panose="020B0A02040204020203" pitchFamily="34" charset="0"/>
              </a:rPr>
              <a:t>chúng</a:t>
            </a:r>
            <a:r>
              <a:rPr lang="en-US" sz="5400" dirty="0">
                <a:solidFill>
                  <a:prstClr val="white"/>
                </a:solidFill>
                <a:ea typeface="Segoe UI Black" panose="020B0A02040204020203" pitchFamily="34" charset="0"/>
              </a:rPr>
              <a:t> con</a:t>
            </a:r>
            <a:r>
              <a:rPr lang="en-US" sz="5400" dirty="0">
                <a:solidFill>
                  <a:srgbClr val="FFFF00"/>
                </a:solidFill>
                <a:ea typeface="Segoe UI Black" panose="020B0A02040204020203" pitchFamily="34" charset="0"/>
              </a:rPr>
              <a:t>/</a:t>
            </a:r>
            <a:r>
              <a:rPr lang="en-US" sz="5400" dirty="0">
                <a:solidFill>
                  <a:prstClr val="white"/>
                </a:solidFill>
                <a:ea typeface="Segoe UI Black" panose="020B0A02040204020203" pitchFamily="34" charset="0"/>
              </a:rPr>
              <a:t> Cha </a:t>
            </a:r>
            <a:r>
              <a:rPr lang="en-US" sz="5400" dirty="0" err="1">
                <a:solidFill>
                  <a:prstClr val="white"/>
                </a:solidFill>
                <a:ea typeface="Segoe UI Black" panose="020B0A02040204020203" pitchFamily="34" charset="0"/>
              </a:rPr>
              <a:t>đáng</a:t>
            </a:r>
            <a:r>
              <a:rPr lang="en-US" sz="54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ea typeface="Segoe UI Black" panose="020B0A02040204020203" pitchFamily="34" charset="0"/>
              </a:rPr>
              <a:t>chúc</a:t>
            </a:r>
            <a:r>
              <a:rPr lang="en-US" sz="54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ea typeface="Segoe UI Black" panose="020B0A02040204020203" pitchFamily="34" charset="0"/>
              </a:rPr>
              <a:t>tụng</a:t>
            </a:r>
            <a:r>
              <a:rPr lang="en-US" sz="54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ea typeface="Segoe UI Black" panose="020B0A02040204020203" pitchFamily="34" charset="0"/>
              </a:rPr>
              <a:t>mãi</a:t>
            </a:r>
            <a:r>
              <a:rPr lang="en-US" sz="54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ea typeface="Segoe UI Black" panose="020B0A02040204020203" pitchFamily="34" charset="0"/>
              </a:rPr>
              <a:t>muôn</a:t>
            </a:r>
            <a:r>
              <a:rPr lang="en-US" sz="54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ea typeface="Segoe UI Black" panose="020B0A02040204020203" pitchFamily="34" charset="0"/>
              </a:rPr>
              <a:t>đời</a:t>
            </a:r>
            <a:r>
              <a:rPr lang="en-US" sz="5400" dirty="0">
                <a:solidFill>
                  <a:prstClr val="white"/>
                </a:solidFill>
                <a:ea typeface="Segoe UI Black" panose="020B0A02040204020203" pitchFamily="34" charset="0"/>
              </a:rPr>
              <a:t>. </a:t>
            </a:r>
            <a:r>
              <a:rPr lang="en-US" sz="5400" dirty="0">
                <a:solidFill>
                  <a:srgbClr val="FFFF00"/>
                </a:solidFill>
                <a:ea typeface="Segoe UI Black" panose="020B0A02040204020203" pitchFamily="34" charset="0"/>
              </a:rPr>
              <a:t>Amen.</a:t>
            </a:r>
          </a:p>
        </p:txBody>
      </p:sp>
    </p:spTree>
    <p:extLst>
      <p:ext uri="{BB962C8B-B14F-4D97-AF65-F5344CB8AC3E}">
        <p14:creationId xmlns:p14="http://schemas.microsoft.com/office/powerpoint/2010/main" val="16189676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666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3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3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3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609</TotalTime>
  <Words>715</Words>
  <Application>Microsoft Office PowerPoint</Application>
  <PresentationFormat>On-screen Show (16:9)</PresentationFormat>
  <Paragraphs>85</Paragraphs>
  <Slides>54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19</vt:i4>
      </vt:variant>
      <vt:variant>
        <vt:lpstr>Slide Titles</vt:lpstr>
      </vt:variant>
      <vt:variant>
        <vt:i4>54</vt:i4>
      </vt:variant>
    </vt:vector>
  </HeadingPairs>
  <TitlesOfParts>
    <vt:vector size="73" baseType="lpstr">
      <vt:lpstr>Office Theme</vt:lpstr>
      <vt:lpstr>1_Office Theme</vt:lpstr>
      <vt:lpstr>2_Office Theme</vt:lpstr>
      <vt:lpstr>6_Office Theme</vt:lpstr>
      <vt:lpstr>9_Office Theme</vt:lpstr>
      <vt:lpstr>8_Office Theme</vt:lpstr>
      <vt:lpstr>14_Office Theme</vt:lpstr>
      <vt:lpstr>16_Office Theme</vt:lpstr>
      <vt:lpstr>13_Office Theme</vt:lpstr>
      <vt:lpstr>31_Office Theme</vt:lpstr>
      <vt:lpstr>36_Office Theme</vt:lpstr>
      <vt:lpstr>37_Office Theme</vt:lpstr>
      <vt:lpstr>3_Office Theme</vt:lpstr>
      <vt:lpstr>4_Office Theme</vt:lpstr>
      <vt:lpstr>10_Office Theme</vt:lpstr>
      <vt:lpstr>11_Office Theme</vt:lpstr>
      <vt:lpstr>5_Office Theme</vt:lpstr>
      <vt:lpstr>7_Office Theme</vt:lpstr>
      <vt:lpstr>12_Office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THỨ NĂM SAU CHÚA NHẬT XX  THƯỜNG NIÊN</vt:lpstr>
      <vt:lpstr>PowerPoint Presentation</vt:lpstr>
      <vt:lpstr>PowerPoint Presentation</vt:lpstr>
      <vt:lpstr>PowerPoint Presentation</vt:lpstr>
      <vt:lpstr>Lạy Chúa, này con xin đến để thực thi ý Ngài.</vt:lpstr>
      <vt:lpstr>Ngày hôm nay, anh em chớ cứng lòng, nhưng hãy nghe tiếng Chúa.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Hung Nam</dc:creator>
  <cp:lastModifiedBy>Hùng Nam</cp:lastModifiedBy>
  <cp:revision>74</cp:revision>
  <dcterms:created xsi:type="dcterms:W3CDTF">2022-10-30T00:36:35Z</dcterms:created>
  <dcterms:modified xsi:type="dcterms:W3CDTF">2025-07-26T13:48:51Z</dcterms:modified>
</cp:coreProperties>
</file>