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4104" r:id="rId4"/>
    <p:sldMasterId id="2147484116" r:id="rId5"/>
    <p:sldMasterId id="2147484128" r:id="rId6"/>
    <p:sldMasterId id="2147484140" r:id="rId7"/>
    <p:sldMasterId id="2147484152" r:id="rId8"/>
    <p:sldMasterId id="2147484164" r:id="rId9"/>
    <p:sldMasterId id="2147484176" r:id="rId10"/>
    <p:sldMasterId id="2147484188" r:id="rId11"/>
    <p:sldMasterId id="2147484200" r:id="rId12"/>
    <p:sldMasterId id="2147484224" r:id="rId13"/>
    <p:sldMasterId id="2147484236" r:id="rId14"/>
  </p:sldMasterIdLst>
  <p:notesMasterIdLst>
    <p:notesMasterId r:id="rId64"/>
  </p:notesMasterIdLst>
  <p:sldIdLst>
    <p:sldId id="261" r:id="rId15"/>
    <p:sldId id="266" r:id="rId16"/>
    <p:sldId id="386" r:id="rId17"/>
    <p:sldId id="387" r:id="rId18"/>
    <p:sldId id="388" r:id="rId19"/>
    <p:sldId id="389" r:id="rId20"/>
    <p:sldId id="390" r:id="rId21"/>
    <p:sldId id="392" r:id="rId22"/>
    <p:sldId id="391" r:id="rId23"/>
    <p:sldId id="393" r:id="rId24"/>
    <p:sldId id="394" r:id="rId25"/>
    <p:sldId id="395" r:id="rId26"/>
    <p:sldId id="396" r:id="rId27"/>
    <p:sldId id="397" r:id="rId28"/>
    <p:sldId id="400" r:id="rId29"/>
    <p:sldId id="399" r:id="rId30"/>
    <p:sldId id="401" r:id="rId31"/>
    <p:sldId id="437" r:id="rId32"/>
    <p:sldId id="433" r:id="rId33"/>
    <p:sldId id="402" r:id="rId34"/>
    <p:sldId id="403" r:id="rId35"/>
    <p:sldId id="404" r:id="rId36"/>
    <p:sldId id="405" r:id="rId37"/>
    <p:sldId id="408" r:id="rId38"/>
    <p:sldId id="438" r:id="rId39"/>
    <p:sldId id="407" r:id="rId40"/>
    <p:sldId id="409" r:id="rId41"/>
    <p:sldId id="439" r:id="rId42"/>
    <p:sldId id="434" r:id="rId43"/>
    <p:sldId id="411" r:id="rId44"/>
    <p:sldId id="412" r:id="rId45"/>
    <p:sldId id="413" r:id="rId46"/>
    <p:sldId id="416" r:id="rId47"/>
    <p:sldId id="435" r:id="rId48"/>
    <p:sldId id="415" r:id="rId49"/>
    <p:sldId id="417" r:id="rId50"/>
    <p:sldId id="418" r:id="rId51"/>
    <p:sldId id="419" r:id="rId52"/>
    <p:sldId id="420" r:id="rId53"/>
    <p:sldId id="421" r:id="rId54"/>
    <p:sldId id="423" r:id="rId55"/>
    <p:sldId id="424" r:id="rId56"/>
    <p:sldId id="425" r:id="rId57"/>
    <p:sldId id="426" r:id="rId58"/>
    <p:sldId id="427" r:id="rId59"/>
    <p:sldId id="428" r:id="rId60"/>
    <p:sldId id="429" r:id="rId61"/>
    <p:sldId id="432" r:id="rId62"/>
    <p:sldId id="431" r:id="rId6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983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theme" Target="theme/theme1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375B-612C-4207-8D39-3F054B08B41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DD0A1-759E-4490-BC96-EE7445A3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8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525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992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902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868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111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556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331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904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9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859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22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416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2591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696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412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614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854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59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02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425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6932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2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1292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9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964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97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0088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867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01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765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448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2806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0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3407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4634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0452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2602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476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94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328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8723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7894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077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49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5136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703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9943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6027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76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0105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7939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2846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0477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35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0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76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63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318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10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30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69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755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75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568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015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93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070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5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845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045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22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360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10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559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9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471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810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7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083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419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273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58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728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009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687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86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684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8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896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597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848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399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110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781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135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166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9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2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722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379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585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765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695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503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834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726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621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15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110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919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943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30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586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412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001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786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836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7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2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4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7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3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8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8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0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5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9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8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XXI</a:t>
            </a: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BA</a:t>
            </a:r>
            <a:endParaRPr lang="en-US" sz="4400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XI</a:t>
            </a:r>
            <a:endParaRPr lang="vi-VN" sz="44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355893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200" y="1270"/>
            <a:ext cx="52577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2800" i="1" dirty="0">
                <a:solidFill>
                  <a:prstClr val="white"/>
                </a:solidFill>
              </a:rPr>
              <a:t>Chúng tôi sẵn sàng hiến cho anh em, không những Tin Mừng của Thiên Chúa, mà cả mạng sống của chúng tôi nữa</a:t>
            </a:r>
            <a:r>
              <a:rPr lang="vi-VN" sz="2800" i="1" dirty="0" smtClean="0">
                <a:solidFill>
                  <a:prstClr val="white"/>
                </a:solidFill>
              </a:rPr>
              <a:t>.</a:t>
            </a:r>
            <a:endParaRPr lang="vi-VN" sz="2800" i="1" dirty="0">
              <a:solidFill>
                <a:prstClr val="white"/>
              </a:solidFill>
            </a:endParaRPr>
          </a:p>
          <a:p>
            <a:r>
              <a:rPr lang="vi-VN" sz="2800" dirty="0">
                <a:solidFill>
                  <a:srgbClr val="FFFF00"/>
                </a:solidFill>
              </a:rPr>
              <a:t>Bài trích thư thứ nhất của thánh Phao-lô tông đồ gửi tín hữu Thê-xa-lô-ni-ca.</a:t>
            </a:r>
            <a:endParaRPr lang="vi-VN" sz="2800" dirty="0" smtClean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37" y="233796"/>
            <a:ext cx="3506932" cy="4675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398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3657600"/>
          </a:xfrm>
        </p:spPr>
        <p:txBody>
          <a:bodyPr anchor="ctr" anchorCtr="0">
            <a:normAutofit fontScale="92500" lnSpcReduction="10000"/>
          </a:bodyPr>
          <a:lstStyle/>
          <a:p>
            <a:pPr algn="just"/>
            <a:r>
              <a:rPr lang="vi-VN" sz="8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Lạy Chúa, Ngài dò xét con và Ngài biết rõ.</a:t>
            </a:r>
            <a:endParaRPr lang="en-US" sz="88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FF00"/>
                </a:solidFill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FF00"/>
                </a:solidFill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FF00"/>
                </a:solidFill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5374"/>
            <a:ext cx="27908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2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" y="313977"/>
            <a:ext cx="9144000" cy="4629149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5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Lời Thiên Chúa là lời sống động và hữu hiệu, lời đó phê phán tâm tình cũng như tư tưởng của lòng người.</a:t>
            </a:r>
            <a:endParaRPr lang="en-US" sz="58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FF00"/>
                </a:solidFill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63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5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TƯ</a:t>
            </a:r>
            <a:endParaRPr lang="en-US" sz="4400" b="0" dirty="0" smtClean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XI</a:t>
            </a:r>
            <a:endParaRPr lang="vi-VN" sz="44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18394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1" y="233796"/>
            <a:ext cx="3740727" cy="4675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038600" y="366140"/>
            <a:ext cx="4572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err="1" smtClean="0"/>
              <a:t>Ngày</a:t>
            </a:r>
            <a:r>
              <a:rPr lang="en-US" sz="3600" dirty="0" smtClean="0"/>
              <a:t> 27 </a:t>
            </a:r>
            <a:r>
              <a:rPr lang="en-US" sz="3600" dirty="0" err="1" smtClean="0"/>
              <a:t>tháng</a:t>
            </a:r>
            <a:r>
              <a:rPr lang="en-US" sz="3600" dirty="0" smtClean="0"/>
              <a:t> 08</a:t>
            </a:r>
          </a:p>
          <a:p>
            <a:pPr algn="ctr"/>
            <a:r>
              <a:rPr lang="en-US" sz="3600" dirty="0" err="1" smtClean="0"/>
              <a:t>Thánh</a:t>
            </a:r>
            <a:r>
              <a:rPr lang="en-US" sz="3600" dirty="0" smtClean="0"/>
              <a:t> </a:t>
            </a:r>
            <a:r>
              <a:rPr lang="en-US" sz="3600" dirty="0" err="1" smtClean="0"/>
              <a:t>Nữ</a:t>
            </a:r>
            <a:endParaRPr lang="en-US" sz="3600" dirty="0" smtClean="0"/>
          </a:p>
          <a:p>
            <a:pPr algn="ctr"/>
            <a:r>
              <a:rPr lang="en-US" sz="8000" dirty="0" smtClean="0"/>
              <a:t>MÔNICA</a:t>
            </a:r>
          </a:p>
          <a:p>
            <a:pPr algn="ctr"/>
            <a:r>
              <a:rPr lang="en-US" sz="3600" dirty="0" err="1" smtClean="0"/>
              <a:t>Lễ</a:t>
            </a:r>
            <a:r>
              <a:rPr lang="en-US" sz="3600" dirty="0" smtClean="0"/>
              <a:t> </a:t>
            </a:r>
            <a:r>
              <a:rPr lang="en-US" sz="3600" dirty="0" err="1" smtClean="0"/>
              <a:t>Nhớ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5869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8600" y="1270"/>
            <a:ext cx="51053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</a:rPr>
              <a:t>Bài đọc 1</a:t>
            </a:r>
          </a:p>
          <a:p>
            <a:r>
              <a:rPr lang="vi-VN" sz="3200" i="1" dirty="0">
                <a:solidFill>
                  <a:srgbClr val="002060"/>
                </a:solidFill>
              </a:rPr>
              <a:t>Đêm ngày chúng tôi đã làm việc, loan báo Tin Mừng của Thiên Chúa cho anh em</a:t>
            </a:r>
            <a:r>
              <a:rPr lang="vi-VN" sz="3200" i="1" dirty="0" smtClean="0">
                <a:solidFill>
                  <a:srgbClr val="002060"/>
                </a:solidFill>
              </a:rPr>
              <a:t>.</a:t>
            </a:r>
            <a:endParaRPr lang="en-US" sz="3200" i="1" dirty="0" smtClean="0">
              <a:solidFill>
                <a:srgbClr val="002060"/>
              </a:solidFill>
            </a:endParaRPr>
          </a:p>
          <a:p>
            <a:r>
              <a:rPr lang="vi-VN" sz="3200" dirty="0" smtClean="0">
                <a:solidFill>
                  <a:srgbClr val="C00000"/>
                </a:solidFill>
              </a:rPr>
              <a:t>Bài </a:t>
            </a:r>
            <a:r>
              <a:rPr lang="vi-VN" sz="3200" dirty="0">
                <a:solidFill>
                  <a:srgbClr val="C00000"/>
                </a:solidFill>
              </a:rPr>
              <a:t>trích thư thứ nhất của thánh Phao-lô tông đồ gửi tín hữu Thê-xa-lô-ni-ca.</a:t>
            </a:r>
            <a:endParaRPr lang="vi-VN" sz="3200" dirty="0" smtClean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6" y="233796"/>
            <a:ext cx="3506932" cy="4675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662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3657600"/>
          </a:xfrm>
        </p:spPr>
        <p:txBody>
          <a:bodyPr anchor="ctr" anchorCtr="0">
            <a:normAutofit fontScale="92500" lnSpcReduction="10000"/>
          </a:bodyPr>
          <a:lstStyle/>
          <a:p>
            <a:pPr algn="just"/>
            <a:r>
              <a:rPr lang="vi-VN" sz="8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Lạy Chúa, Ngài dò xét con và Ngài biết rõ.</a:t>
            </a:r>
            <a:endParaRPr lang="en-US" sz="88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C00000"/>
                </a:solidFill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C00000"/>
                </a:solidFill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C00000"/>
                </a:solidFill>
                <a:cs typeface="Times New Roman" pitchFamily="18" charset="0"/>
              </a:rPr>
              <a:t>:</a:t>
            </a:r>
            <a:endParaRPr lang="en-US" sz="4400" u="sng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5374"/>
            <a:ext cx="27908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4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" y="313977"/>
            <a:ext cx="9144000" cy="4629149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5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Ai giữ lời Đức Ki-tô dạy, thì nơi kẻ ấy, tình yêu Thiên Chúa đã thực sự nên hoàn hảo.</a:t>
            </a:r>
            <a:endParaRPr lang="en-US" sz="58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C00000"/>
                </a:solidFill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1" y="233796"/>
            <a:ext cx="3740727" cy="4675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038600" y="366140"/>
            <a:ext cx="4572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err="1" smtClean="0">
                <a:solidFill>
                  <a:prstClr val="black"/>
                </a:solidFill>
              </a:rPr>
              <a:t>Ngày</a:t>
            </a:r>
            <a:r>
              <a:rPr lang="en-US" sz="3600" dirty="0" smtClean="0">
                <a:solidFill>
                  <a:prstClr val="black"/>
                </a:solidFill>
              </a:rPr>
              <a:t> 27 </a:t>
            </a:r>
            <a:r>
              <a:rPr lang="en-US" sz="3600" dirty="0" err="1" smtClean="0">
                <a:solidFill>
                  <a:prstClr val="black"/>
                </a:solidFill>
              </a:rPr>
              <a:t>tháng</a:t>
            </a:r>
            <a:r>
              <a:rPr lang="en-US" sz="3600" dirty="0" smtClean="0">
                <a:solidFill>
                  <a:prstClr val="black"/>
                </a:solidFill>
              </a:rPr>
              <a:t> 08</a:t>
            </a:r>
          </a:p>
          <a:p>
            <a:pPr algn="ctr"/>
            <a:r>
              <a:rPr lang="en-US" sz="3600" dirty="0" err="1" smtClean="0">
                <a:solidFill>
                  <a:prstClr val="black"/>
                </a:solidFill>
              </a:rPr>
              <a:t>Thánh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Nữ</a:t>
            </a:r>
            <a:endParaRPr lang="en-US" sz="3600" dirty="0" smtClean="0">
              <a:solidFill>
                <a:prstClr val="black"/>
              </a:solidFill>
            </a:endParaRPr>
          </a:p>
          <a:p>
            <a:pPr algn="ctr"/>
            <a:r>
              <a:rPr lang="en-US" sz="8000" dirty="0" smtClean="0">
                <a:solidFill>
                  <a:prstClr val="black"/>
                </a:solidFill>
              </a:rPr>
              <a:t>MÔNICA</a:t>
            </a:r>
          </a:p>
          <a:p>
            <a:pPr algn="ctr"/>
            <a:r>
              <a:rPr lang="en-US" sz="3600" dirty="0" err="1" smtClean="0">
                <a:solidFill>
                  <a:prstClr val="black"/>
                </a:solidFill>
              </a:rPr>
              <a:t>Lễ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Nhớ</a:t>
            </a:r>
            <a:endParaRPr lang="vi-VN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31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NĂM</a:t>
            </a:r>
            <a:endParaRPr lang="en-US" sz="4400" b="0" dirty="0" smtClean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XI</a:t>
            </a:r>
            <a:endParaRPr lang="vi-VN" sz="44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4741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7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HAI</a:t>
            </a:r>
            <a:endParaRPr lang="en-US" sz="4400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XI</a:t>
            </a:r>
            <a:endParaRPr lang="vi-VN" sz="44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9358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00" y="1270"/>
            <a:ext cx="51815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</a:rPr>
              <a:t>Bài đọc 1</a:t>
            </a:r>
          </a:p>
          <a:p>
            <a:r>
              <a:rPr lang="vi-VN" sz="3200" i="1" dirty="0">
                <a:solidFill>
                  <a:srgbClr val="002060"/>
                </a:solidFill>
              </a:rPr>
              <a:t>Xin Chúa cho tình thương của anh em đối với nhau và đối với mọi người ngày càng thêm đậm đà thắm </a:t>
            </a:r>
            <a:r>
              <a:rPr lang="vi-VN" sz="3200" i="1" dirty="0" smtClean="0">
                <a:solidFill>
                  <a:srgbClr val="002060"/>
                </a:solidFill>
              </a:rPr>
              <a:t>thiết</a:t>
            </a:r>
            <a:r>
              <a:rPr lang="en-US" sz="3200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vi-VN" sz="3200" dirty="0" smtClean="0">
                <a:solidFill>
                  <a:srgbClr val="C00000"/>
                </a:solidFill>
              </a:rPr>
              <a:t>Bài </a:t>
            </a:r>
            <a:r>
              <a:rPr lang="vi-VN" sz="3200" dirty="0">
                <a:solidFill>
                  <a:srgbClr val="C00000"/>
                </a:solidFill>
              </a:rPr>
              <a:t>trích thư thứ nhất của thánh Phao-lô tông đồ gửi tín hữu Thê-xa-lô-ni-ca.</a:t>
            </a:r>
            <a:endParaRPr lang="vi-VN" sz="3200" dirty="0" smtClean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6" y="235066"/>
            <a:ext cx="3506932" cy="4675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246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3657600"/>
          </a:xfrm>
        </p:spPr>
        <p:txBody>
          <a:bodyPr anchor="ctr" anchorCtr="0">
            <a:normAutofit fontScale="70000" lnSpcReduction="20000"/>
          </a:bodyPr>
          <a:lstStyle/>
          <a:p>
            <a:pPr algn="just"/>
            <a:r>
              <a:rPr lang="vi-VN" sz="8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Lạy Chúa, xin cho đoàn con được no say tình Chúa,</a:t>
            </a:r>
          </a:p>
          <a:p>
            <a:pPr algn="just"/>
            <a:r>
              <a:rPr lang="vi-VN" sz="8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để ngày ngày được hớn hở vui ca.</a:t>
            </a:r>
            <a:endParaRPr lang="en-US" sz="88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C00000"/>
                </a:solidFill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C00000"/>
                </a:solidFill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C00000"/>
                </a:solidFill>
                <a:cs typeface="Times New Roman" pitchFamily="18" charset="0"/>
              </a:rPr>
              <a:t>:</a:t>
            </a:r>
            <a:endParaRPr lang="en-US" sz="4400" u="sng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51" y="325374"/>
            <a:ext cx="40767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" y="313977"/>
            <a:ext cx="9144000" cy="4629149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5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Anh </a:t>
            </a:r>
            <a:r>
              <a:rPr lang="vi-VN" sz="5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em hãy canh thức và hãy sẵn sàng, vì chính giờ phút anh em không ngờ, thì Con Người sẽ đến.</a:t>
            </a:r>
            <a:endParaRPr lang="en-US" sz="58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C00000"/>
                </a:solidFill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1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rmAutofit/>
          </a:bodyPr>
          <a:lstStyle/>
          <a:p>
            <a: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vi-VN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XI</a:t>
            </a:r>
            <a:b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  <a:endParaRPr lang="en-US" sz="4400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THÁNH GIOAN TẨY GIẢ</a:t>
            </a:r>
          </a:p>
          <a:p>
            <a:r>
              <a:rPr lang="en-US" sz="44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Bị</a:t>
            </a:r>
            <a: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4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Trảm</a:t>
            </a:r>
            <a: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4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Quyết</a:t>
            </a:r>
            <a: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. </a:t>
            </a:r>
            <a:r>
              <a:rPr lang="en-US" sz="44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400" b="0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nhớ</a:t>
            </a:r>
            <a:endParaRPr lang="vi-VN" sz="44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1000" y="1270"/>
            <a:ext cx="49529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Bài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đọc</a:t>
            </a:r>
            <a:r>
              <a:rPr lang="en-US" sz="3200" dirty="0" smtClean="0">
                <a:solidFill>
                  <a:srgbClr val="FFFF00"/>
                </a:solidFill>
              </a:rPr>
              <a:t> 1.</a:t>
            </a:r>
          </a:p>
          <a:p>
            <a:r>
              <a:rPr lang="vi-VN" sz="3200" i="1" dirty="0" smtClean="0">
                <a:solidFill>
                  <a:prstClr val="white"/>
                </a:solidFill>
              </a:rPr>
              <a:t>Hãy </a:t>
            </a:r>
            <a:r>
              <a:rPr lang="vi-VN" sz="3200" i="1" dirty="0">
                <a:solidFill>
                  <a:prstClr val="white"/>
                </a:solidFill>
              </a:rPr>
              <a:t>nói với chúng tất cả những gì Ta sẽ truyền cho ngươi. Trước mặt chúng, ngươi đừng run sợ.</a:t>
            </a:r>
          </a:p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trích sách ngôn sứ Giê-rê-mi-a.</a:t>
            </a:r>
            <a:endParaRPr lang="vi-VN" sz="3600" dirty="0" smtClean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4" y="233796"/>
            <a:ext cx="3506932" cy="4675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900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Lạy Chúa, miệng con sẽ tường thuật ơn cứu độ Ngài ban.</a:t>
            </a:r>
            <a:endParaRPr lang="en-US" sz="72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19278"/>
            <a:ext cx="51530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58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 bIns="365760" anchor="ctr" anchorCtr="0">
            <a:noAutofit/>
          </a:bodyPr>
          <a:lstStyle/>
          <a:p>
            <a:pPr algn="just"/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Phúc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thay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ai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bị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bách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hại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vì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sống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công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chính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vì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nước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trời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của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họ</a:t>
            </a:r>
            <a:endParaRPr lang="en-US" sz="7200" b="0" dirty="0" smtClean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17257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5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BẢY</a:t>
            </a:r>
            <a:endParaRPr lang="en-US" sz="4400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XI</a:t>
            </a:r>
            <a:endParaRPr lang="vi-VN" sz="44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35221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0" y="1270"/>
            <a:ext cx="53339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200" i="1" dirty="0">
                <a:solidFill>
                  <a:prstClr val="white"/>
                </a:solidFill>
              </a:rPr>
              <a:t>Xin Chúa cho tình thương của anh em đối với nhau và đối với mọi người ngày càng thêm đậm đà thắm </a:t>
            </a:r>
            <a:r>
              <a:rPr lang="vi-VN" sz="3200" i="1" dirty="0" smtClean="0">
                <a:solidFill>
                  <a:prstClr val="white"/>
                </a:solidFill>
              </a:rPr>
              <a:t>thiết</a:t>
            </a:r>
            <a:r>
              <a:rPr lang="en-US" sz="3200" i="1" dirty="0" smtClean="0">
                <a:solidFill>
                  <a:prstClr val="white"/>
                </a:solidFill>
              </a:rPr>
              <a:t>.</a:t>
            </a:r>
          </a:p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trích thư thứ nhất của thánh Phao-lô tông đồ gửi tín hữu Thê-xa-lô-ni-ca.</a:t>
            </a:r>
            <a:endParaRPr lang="vi-VN" sz="3200" dirty="0" smtClean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6" y="233796"/>
            <a:ext cx="3506932" cy="4675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40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3657600"/>
          </a:xfrm>
        </p:spPr>
        <p:txBody>
          <a:bodyPr anchor="ctr" anchorCtr="0">
            <a:normAutofit fontScale="92500" lnSpcReduction="10000"/>
          </a:bodyPr>
          <a:lstStyle/>
          <a:p>
            <a:pPr algn="just"/>
            <a:r>
              <a:rPr lang="vi-VN" sz="8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ngự đến xét xử muôn dân theo lẽ công bình.</a:t>
            </a:r>
            <a:endParaRPr lang="en-US" sz="88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FF00"/>
                </a:solidFill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FF00"/>
                </a:solidFill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FF00"/>
                </a:solidFill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628" y="319278"/>
            <a:ext cx="29337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5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" y="510541"/>
            <a:ext cx="9144000" cy="4629149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5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nói : Thầy ban cho anh em một điều răn mới, là anh em hãy yêu thương nhau, như Thầy đã yêu thương anh em.</a:t>
            </a:r>
            <a:endParaRPr lang="en-US" sz="5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FF00"/>
                </a:solidFill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2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2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00" y="1270"/>
            <a:ext cx="51815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2400" i="1" dirty="0" smtClean="0">
                <a:solidFill>
                  <a:prstClr val="white"/>
                </a:solidFill>
              </a:rPr>
              <a:t>Anh </a:t>
            </a:r>
            <a:r>
              <a:rPr lang="vi-VN" sz="2400" i="1" dirty="0">
                <a:solidFill>
                  <a:prstClr val="white"/>
                </a:solidFill>
              </a:rPr>
              <a:t>em đã từ bỏ ngẫu tượng mà quay về với Thiên Chúa thế nào, chờ đợi Con của Người mà Người đã cho trỗi dậy từ cõi chết.</a:t>
            </a:r>
          </a:p>
          <a:p>
            <a:r>
              <a:rPr lang="vi-VN" sz="2400" dirty="0" smtClean="0">
                <a:solidFill>
                  <a:srgbClr val="FFFF00"/>
                </a:solidFill>
              </a:rPr>
              <a:t>Khởi </a:t>
            </a:r>
            <a:r>
              <a:rPr lang="vi-VN" sz="2400" dirty="0">
                <a:solidFill>
                  <a:srgbClr val="FFFF00"/>
                </a:solidFill>
              </a:rPr>
              <a:t>đầu thư thứ nhất của thánh Phao-lô tông đồ gửi tín hữu Thê-xa-lô-ni-ca.</a:t>
            </a:r>
            <a:endParaRPr lang="vi-VN" sz="2400" dirty="0" smtClean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6" y="233796"/>
            <a:ext cx="3506932" cy="4675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24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3657600"/>
          </a:xfrm>
        </p:spPr>
        <p:txBody>
          <a:bodyPr anchor="ctr" anchorCtr="0">
            <a:normAutofit/>
          </a:bodyPr>
          <a:lstStyle/>
          <a:p>
            <a:pPr algn="just"/>
            <a:r>
              <a:rPr lang="vi-VN" sz="8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mến chuộng dân Người.</a:t>
            </a:r>
            <a:endParaRPr lang="en-US" sz="88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FF00"/>
                </a:solidFill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FF00"/>
                </a:solidFill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FF00"/>
                </a:solidFill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8788"/>
            <a:ext cx="3931227" cy="34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8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" y="313977"/>
            <a:ext cx="9144000" cy="4629149"/>
          </a:xfrm>
        </p:spPr>
        <p:txBody>
          <a:bodyPr anchor="ctr" anchorCtr="0">
            <a:noAutofit/>
          </a:bodyPr>
          <a:lstStyle/>
          <a:p>
            <a:pPr algn="just"/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nói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: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Chiên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tôi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thì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nghe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tiếng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tôi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;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tôi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chúng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chúng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theo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tôi</a:t>
            </a:r>
            <a:r>
              <a:rPr lang="en-US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sz="6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FF00"/>
                </a:solidFill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46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8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585</Words>
  <Application>Microsoft Office PowerPoint</Application>
  <PresentationFormat>On-screen Show (16:9)</PresentationFormat>
  <Paragraphs>91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Office Theme</vt:lpstr>
      <vt:lpstr>1_Office Theme</vt:lpstr>
      <vt:lpstr>2_Office Theme</vt:lpstr>
      <vt:lpstr>13_Office Theme</vt:lpstr>
      <vt:lpstr>35_Office Theme</vt:lpstr>
      <vt:lpstr>36_Office Theme</vt:lpstr>
      <vt:lpstr>37_Office Theme</vt:lpstr>
      <vt:lpstr>38_Office Theme</vt:lpstr>
      <vt:lpstr>39_Office Theme</vt:lpstr>
      <vt:lpstr>30_Office Theme</vt:lpstr>
      <vt:lpstr>40_Office Theme</vt:lpstr>
      <vt:lpstr>41_Office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Hùng Nam</cp:lastModifiedBy>
  <cp:revision>77</cp:revision>
  <dcterms:created xsi:type="dcterms:W3CDTF">2022-10-30T00:36:35Z</dcterms:created>
  <dcterms:modified xsi:type="dcterms:W3CDTF">2025-08-14T03:09:07Z</dcterms:modified>
</cp:coreProperties>
</file>