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68" r:id="rId9"/>
    <p:sldMasterId id="2147483792" r:id="rId10"/>
    <p:sldMasterId id="2147483840" r:id="rId11"/>
    <p:sldMasterId id="2147483852" r:id="rId12"/>
    <p:sldMasterId id="2147483996" r:id="rId13"/>
    <p:sldMasterId id="2147484008" r:id="rId14"/>
    <p:sldMasterId id="2147484020" r:id="rId15"/>
    <p:sldMasterId id="2147484032" r:id="rId16"/>
    <p:sldMasterId id="2147484044" r:id="rId17"/>
    <p:sldMasterId id="2147484056" r:id="rId18"/>
    <p:sldMasterId id="2147484068" r:id="rId19"/>
    <p:sldMasterId id="2147484080" r:id="rId20"/>
    <p:sldMasterId id="2147484092" r:id="rId21"/>
    <p:sldMasterId id="2147484104" r:id="rId22"/>
  </p:sldMasterIdLst>
  <p:notesMasterIdLst>
    <p:notesMasterId r:id="rId75"/>
  </p:notesMasterIdLst>
  <p:sldIdLst>
    <p:sldId id="261" r:id="rId23"/>
    <p:sldId id="374" r:id="rId24"/>
    <p:sldId id="375" r:id="rId25"/>
    <p:sldId id="376" r:id="rId26"/>
    <p:sldId id="377" r:id="rId27"/>
    <p:sldId id="378" r:id="rId28"/>
    <p:sldId id="379" r:id="rId29"/>
    <p:sldId id="266" r:id="rId30"/>
    <p:sldId id="256" r:id="rId31"/>
    <p:sldId id="328" r:id="rId32"/>
    <p:sldId id="350" r:id="rId33"/>
    <p:sldId id="257" r:id="rId34"/>
    <p:sldId id="258" r:id="rId35"/>
    <p:sldId id="349" r:id="rId36"/>
    <p:sldId id="259" r:id="rId37"/>
    <p:sldId id="355" r:id="rId38"/>
    <p:sldId id="362" r:id="rId39"/>
    <p:sldId id="363" r:id="rId40"/>
    <p:sldId id="364" r:id="rId41"/>
    <p:sldId id="365" r:id="rId42"/>
    <p:sldId id="366" r:id="rId43"/>
    <p:sldId id="361" r:id="rId44"/>
    <p:sldId id="267" r:id="rId45"/>
    <p:sldId id="351" r:id="rId46"/>
    <p:sldId id="329" r:id="rId47"/>
    <p:sldId id="352" r:id="rId48"/>
    <p:sldId id="308" r:id="rId49"/>
    <p:sldId id="271" r:id="rId50"/>
    <p:sldId id="367" r:id="rId51"/>
    <p:sldId id="354" r:id="rId52"/>
    <p:sldId id="353" r:id="rId53"/>
    <p:sldId id="298" r:id="rId54"/>
    <p:sldId id="276" r:id="rId55"/>
    <p:sldId id="331" r:id="rId56"/>
    <p:sldId id="368" r:id="rId57"/>
    <p:sldId id="288" r:id="rId58"/>
    <p:sldId id="278" r:id="rId59"/>
    <p:sldId id="369" r:id="rId60"/>
    <p:sldId id="279" r:id="rId61"/>
    <p:sldId id="280" r:id="rId62"/>
    <p:sldId id="332" r:id="rId63"/>
    <p:sldId id="370" r:id="rId64"/>
    <p:sldId id="281" r:id="rId65"/>
    <p:sldId id="282" r:id="rId66"/>
    <p:sldId id="371" r:id="rId67"/>
    <p:sldId id="283" r:id="rId68"/>
    <p:sldId id="284" r:id="rId69"/>
    <p:sldId id="333" r:id="rId70"/>
    <p:sldId id="372" r:id="rId71"/>
    <p:sldId id="285" r:id="rId72"/>
    <p:sldId id="286" r:id="rId73"/>
    <p:sldId id="373" r:id="rId7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898" y="-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8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slide" Target="slides/slide52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2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613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4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852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904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442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78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61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053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141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7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121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428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729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228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449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678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7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374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020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969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3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198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946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290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487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360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31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690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432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054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346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029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897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565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6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361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636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80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391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769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3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760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347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060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5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446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397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9611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752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066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004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3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7600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3478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06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540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446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397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9611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7522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066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0040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0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72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82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863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04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963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3688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7063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69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472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630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8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35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452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9611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7225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4332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22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648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459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18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147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2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194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5939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2798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148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937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1580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1645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8730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0551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42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0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4547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8352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2425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5039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848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7028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194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8693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82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8166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4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5569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3565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810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5559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8003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7241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079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53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8705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1850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6521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5186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997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9186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088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5272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1653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46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5317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505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40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4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4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5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9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9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9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3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4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8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2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XXII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57150"/>
            <a:ext cx="533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2800" i="1" dirty="0" smtClean="0">
                <a:solidFill>
                  <a:schemeClr val="bg1"/>
                </a:solidFill>
              </a:rPr>
              <a:t>Những </a:t>
            </a:r>
            <a:r>
              <a:rPr lang="vi-VN" sz="2800" i="1" dirty="0">
                <a:solidFill>
                  <a:schemeClr val="bg1"/>
                </a:solidFill>
              </a:rPr>
              <a:t>người đã an giấc trong Đức Giê-su, sẽ được Thiên Chúa đưa về cùng Đức Giê-su.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thư thứ nhất của thánh Phao-lô tông đồ gửi tín hữu Thê-xa-lô-ni-ca.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27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9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9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ngự</a:t>
            </a:r>
            <a:r>
              <a:rPr lang="en-US" sz="9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đến</a:t>
            </a:r>
            <a:r>
              <a:rPr lang="en-US" sz="9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xét</a:t>
            </a:r>
            <a:r>
              <a:rPr lang="en-US" sz="9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xử</a:t>
            </a:r>
            <a:r>
              <a:rPr lang="en-US" sz="9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trần</a:t>
            </a:r>
            <a:r>
              <a:rPr lang="en-US" sz="9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gian</a:t>
            </a:r>
            <a:r>
              <a:rPr lang="en-US" sz="9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9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11" y="326390"/>
            <a:ext cx="49053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Thần Khí Chúa ngự trên tôi, sai tôi đi loan báo Tin Mừng cho kẻ nghèo hèn.</a:t>
            </a:r>
            <a:endParaRPr lang="en-US" sz="72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BA</a:t>
            </a:r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XXII</a:t>
            </a:r>
            <a:endParaRPr lang="vi-VN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</a:t>
            </a:r>
            <a:r>
              <a:rPr lang="vi-VN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NIÊN</a:t>
            </a:r>
            <a:endParaRPr lang="en-US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r>
              <a:rPr lang="en-US" sz="3600" b="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3600" b="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3600" b="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j-lt"/>
                <a:cs typeface="Times New Roman" pitchFamily="18" charset="0"/>
              </a:rPr>
              <a:t>Quốc</a:t>
            </a:r>
            <a:r>
              <a:rPr lang="en-US" sz="3600" b="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3600" b="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j-lt"/>
                <a:cs typeface="Times New Roman" pitchFamily="18" charset="0"/>
              </a:rPr>
              <a:t>Khánh</a:t>
            </a:r>
            <a:endParaRPr lang="en-US" sz="3600" b="0" i="1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3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Cầu</a:t>
            </a:r>
            <a:r>
              <a:rPr lang="en-US" sz="36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Cho </a:t>
            </a:r>
            <a:r>
              <a:rPr lang="en-US" sz="3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Tổ</a:t>
            </a:r>
            <a:r>
              <a:rPr lang="en-US" sz="36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Quốc</a:t>
            </a:r>
            <a:endParaRPr lang="en-US" sz="3600" b="0" i="1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33350"/>
            <a:ext cx="5257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800" i="1" dirty="0" smtClean="0">
                <a:solidFill>
                  <a:prstClr val="white"/>
                </a:solidFill>
              </a:rPr>
              <a:t>Đức </a:t>
            </a:r>
            <a:r>
              <a:rPr lang="vi-VN" sz="2800" i="1" dirty="0">
                <a:solidFill>
                  <a:prstClr val="white"/>
                </a:solidFill>
              </a:rPr>
              <a:t>Giê-su đã chết vì chúng ta, để dầu thức hay ngủ, chúng ta cùng sống với Người.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thư thứ nhất của thánh Phao-lô tông đồ gửi tín hữu Thê-xa-lô-ni-ca.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1474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53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vững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vàng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tin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tưởng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thấy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ân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lộc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ban,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trong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cõi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đất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dành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cho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kẻ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sống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6230"/>
            <a:ext cx="304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2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94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Vị ngôn sứ vĩ đại đã xuất hiện giữa chúng ta, và Thiên Chúa đã viếng thăm dân Người.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FF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5293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chemeClr val="accent5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chemeClr val="accent5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TƯ</a:t>
            </a:r>
            <a:endParaRPr lang="en-US" sz="4400" b="0" dirty="0" smtClean="0">
              <a:solidFill>
                <a:schemeClr val="accent5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XII</a:t>
            </a:r>
            <a:br>
              <a:rPr lang="en-US" sz="44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THƯỜNG </a:t>
            </a:r>
            <a:r>
              <a:rPr lang="vi-VN" sz="4400" b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3335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accent6">
                    <a:lumMod val="75000"/>
                  </a:schemeClr>
                </a:solidFill>
              </a:rPr>
              <a:t>Bài đọc 1</a:t>
            </a:r>
          </a:p>
          <a:p>
            <a:r>
              <a:rPr lang="vi-VN" sz="2800" i="1" dirty="0">
                <a:solidFill>
                  <a:srgbClr val="002060"/>
                </a:solidFill>
              </a:rPr>
              <a:t>Lời chân lý là Tin Mừng đến với anh em cũng như toàn thế giới.</a:t>
            </a:r>
          </a:p>
          <a:p>
            <a:r>
              <a:rPr lang="vi-VN" sz="2800" dirty="0" smtClean="0">
                <a:solidFill>
                  <a:schemeClr val="accent6">
                    <a:lumMod val="75000"/>
                  </a:schemeClr>
                </a:solidFill>
              </a:rPr>
              <a:t>Khởi 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</a:rPr>
              <a:t>đầu thư của thánh Phao-lô tông đồ gửi tín hữu Cô-lô-xê.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46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Lạy Chúa, con tin cậy vào tình thương Chúa</a:t>
            </a:r>
          </a:p>
          <a:p>
            <a:pPr algn="just"/>
            <a:r>
              <a:rPr lang="vi-VN" sz="7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mãi mãi đến muôn đời.</a:t>
            </a:r>
            <a:endParaRPr lang="en-US" sz="72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6710"/>
            <a:ext cx="2502477" cy="34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 sai tôi đi loan báo Tin Mừng cho kẻ nghèo hèn, công bố cho kẻ bị giam cầm biết họ được tha.</a:t>
            </a:r>
            <a:endParaRPr lang="en-US" sz="60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4014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Lạy Cha trên trời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Chúa Giêsu Kitô Con Cha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và Anh của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cùng ngọn lửa đức ái được thắp lên trong tâm hồn chúng con bởi Chúa Thánh Thần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8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34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XII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0"/>
            <a:ext cx="50190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Chúa </a:t>
            </a:r>
            <a:r>
              <a:rPr lang="vi-VN" sz="3200" i="1" dirty="0">
                <a:solidFill>
                  <a:schemeClr val="bg1"/>
                </a:solidFill>
              </a:rPr>
              <a:t>Cha đã giải thoát chúng ta khỏi quyền lực tối tăm, và đưa vào vương quốc Thánh Tử chí ái.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thư của thánh Phao-lô tông đồ gửi tín hữu Cô-lô-xê.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25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biểu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dương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ơn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cứu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độ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6230"/>
            <a:ext cx="373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 nói : Các anh hãy theo tôi, tôi sẽ làm cho các anh thành những kẻ lưới người như lưới cá.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hồng phúc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hướng về Nước Cha trị </a:t>
            </a:r>
            <a:r>
              <a:rPr lang="vi-VN" sz="5300" dirty="0" smtClean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đến</a:t>
            </a:r>
            <a:r>
              <a:rPr lang="en-US" sz="5300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ân sủng Cha biến đổi chúng con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thành những người miệt mài vun trồng hạt giống Tin Mừng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3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68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XII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0"/>
            <a:ext cx="53898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Muôn </a:t>
            </a:r>
            <a:r>
              <a:rPr lang="vi-VN" sz="3200" i="1" dirty="0">
                <a:solidFill>
                  <a:schemeClr val="bg1"/>
                </a:solidFill>
              </a:rPr>
              <a:t>loài đều do Thiên Chúa tạo dựng, nhờ Đức Ki-tô và cho Đức Ki-tô.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thư của thánh Phao-lô tông đồ gửi tín hữu Cô-lô-xê.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8" y="21214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06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vào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trước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thánh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nhan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giữa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tiếng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hò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reo.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31" y="326390"/>
            <a:ext cx="30003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 nói : Tôi là ánh sáng thế gian. Ai theo tôi, sẽ nhận được ánh sáng đem lại sự sống.</a:t>
            </a:r>
            <a:endParaRPr lang="en-US" sz="60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XII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0"/>
            <a:ext cx="5410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2800" i="1" dirty="0" smtClean="0">
                <a:solidFill>
                  <a:schemeClr val="bg1"/>
                </a:solidFill>
              </a:rPr>
              <a:t>Thiên </a:t>
            </a:r>
            <a:r>
              <a:rPr lang="vi-VN" sz="2800" i="1" dirty="0">
                <a:solidFill>
                  <a:schemeClr val="bg1"/>
                </a:solidFill>
              </a:rPr>
              <a:t>Chúa cho anh em được hoà giải với Người, để anh em trở nên thánh thiện tinh tuyền.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thư của thánh Phao-lô tông đồ gửi tín hữu Cô-lô-xê.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22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Ước gì những hạt giống ấy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biến đổi từ bên trong nhân loại và toàn thể vũ trụ này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lòng mong đợi trời mới đất mới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lúc mà quyền lực Sự Dữ sẽ bị đánh bại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và vinh quang Cha sẽ chiếu sáng muôn đời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5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376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8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8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8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Đấng</a:t>
            </a:r>
            <a:r>
              <a:rPr lang="en-US" sz="8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phù</a:t>
            </a:r>
            <a:r>
              <a:rPr lang="en-US" sz="8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trợ</a:t>
            </a:r>
            <a:r>
              <a:rPr lang="en-US" sz="8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tôi</a:t>
            </a:r>
            <a:r>
              <a:rPr lang="en-US" sz="8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91" y="321310"/>
            <a:ext cx="3095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 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Chính </a:t>
            </a:r>
            <a:r>
              <a:rPr lang="vi-VN" sz="58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Thầy là con đường, là sự thật và là sự sống. Không ai có thể đến với Chúa Cha mà không qua Thầy.</a:t>
            </a:r>
            <a:endParaRPr lang="en-US" sz="5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FF0002-F9DA-9150-5034-0415D11F8759}"/>
              </a:ext>
            </a:extLst>
          </p:cNvPr>
          <p:cNvSpPr txBox="1"/>
          <p:nvPr/>
        </p:nvSpPr>
        <p:spPr>
          <a:xfrm>
            <a:off x="0" y="231649"/>
            <a:ext cx="9088912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Thánh này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là Những Người Lữ Hành Hy Vọng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niềm khao khát kho tàng ở trên trời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đ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giới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0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7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niềm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vui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sự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bình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an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của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</a:t>
            </a:r>
            <a:r>
              <a:rPr lang="en-US" sz="5400" dirty="0" err="1" smtClean="0">
                <a:solidFill>
                  <a:prstClr val="white"/>
                </a:solidFill>
                <a:ea typeface="Segoe UI Black" panose="020B0A02040204020203" pitchFamily="34" charset="0"/>
              </a:rPr>
              <a:t>ấng</a:t>
            </a:r>
            <a:r>
              <a:rPr lang="en-US" sz="54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Cứu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Chuộc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Xin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vinh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ngợi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khen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là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Thiên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đáng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tụng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muôn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đời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. 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3837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HAI</a:t>
            </a: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XXII</a:t>
            </a:r>
            <a:endParaRPr lang="vi-VN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</a:t>
            </a:r>
            <a:r>
              <a:rPr lang="vi-VN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NIÊN</a:t>
            </a:r>
            <a:endParaRPr lang="en-US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759</Words>
  <Application>Microsoft Office PowerPoint</Application>
  <PresentationFormat>On-screen Show (16:9)</PresentationFormat>
  <Paragraphs>89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52</vt:i4>
      </vt:variant>
    </vt:vector>
  </HeadingPairs>
  <TitlesOfParts>
    <vt:vector size="7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12_Office Theme</vt:lpstr>
      <vt:lpstr>11_Office Theme</vt:lpstr>
      <vt:lpstr>14_Office Theme</vt:lpstr>
      <vt:lpstr>13_Office Theme</vt:lpstr>
      <vt:lpstr>16_Office Theme</vt:lpstr>
      <vt:lpstr>25_Office Theme</vt:lpstr>
      <vt:lpstr>26_Office Theme</vt:lpstr>
      <vt:lpstr>15_Office Theme</vt:lpstr>
      <vt:lpstr>27_Office Theme</vt:lpstr>
      <vt:lpstr>8_Office Theme</vt:lpstr>
      <vt:lpstr>9_Office Theme</vt:lpstr>
      <vt:lpstr>17_Office Theme</vt:lpstr>
      <vt:lpstr>18_Office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73</cp:revision>
  <dcterms:created xsi:type="dcterms:W3CDTF">2022-10-30T00:36:35Z</dcterms:created>
  <dcterms:modified xsi:type="dcterms:W3CDTF">2025-07-31T21:57:32Z</dcterms:modified>
</cp:coreProperties>
</file>