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92" r:id="rId10"/>
    <p:sldMasterId id="2147483816" r:id="rId11"/>
    <p:sldMasterId id="2147483840" r:id="rId12"/>
    <p:sldMasterId id="2147483852" r:id="rId13"/>
    <p:sldMasterId id="2147483864" r:id="rId14"/>
    <p:sldMasterId id="2147483912" r:id="rId15"/>
    <p:sldMasterId id="2147483936" r:id="rId16"/>
    <p:sldMasterId id="2147483948" r:id="rId17"/>
    <p:sldMasterId id="2147483972" r:id="rId18"/>
    <p:sldMasterId id="2147483984" r:id="rId19"/>
    <p:sldMasterId id="2147483996" r:id="rId20"/>
    <p:sldMasterId id="2147484008" r:id="rId21"/>
    <p:sldMasterId id="2147484020" r:id="rId22"/>
    <p:sldMasterId id="2147484032" r:id="rId23"/>
  </p:sldMasterIdLst>
  <p:notesMasterIdLst>
    <p:notesMasterId r:id="rId79"/>
  </p:notesMasterIdLst>
  <p:sldIdLst>
    <p:sldId id="261" r:id="rId24"/>
    <p:sldId id="266" r:id="rId25"/>
    <p:sldId id="256" r:id="rId26"/>
    <p:sldId id="334" r:id="rId27"/>
    <p:sldId id="359" r:id="rId28"/>
    <p:sldId id="257" r:id="rId29"/>
    <p:sldId id="362" r:id="rId30"/>
    <p:sldId id="258" r:id="rId31"/>
    <p:sldId id="361" r:id="rId32"/>
    <p:sldId id="259" r:id="rId33"/>
    <p:sldId id="267" r:id="rId34"/>
    <p:sldId id="356" r:id="rId35"/>
    <p:sldId id="335" r:id="rId36"/>
    <p:sldId id="364" r:id="rId37"/>
    <p:sldId id="308" r:id="rId38"/>
    <p:sldId id="271" r:id="rId39"/>
    <p:sldId id="363" r:id="rId40"/>
    <p:sldId id="298" r:id="rId41"/>
    <p:sldId id="289" r:id="rId42"/>
    <p:sldId id="336" r:id="rId43"/>
    <p:sldId id="365" r:id="rId44"/>
    <p:sldId id="315" r:id="rId45"/>
    <p:sldId id="291" r:id="rId46"/>
    <p:sldId id="366" r:id="rId47"/>
    <p:sldId id="320" r:id="rId48"/>
    <p:sldId id="276" r:id="rId49"/>
    <p:sldId id="368" r:id="rId50"/>
    <p:sldId id="367" r:id="rId51"/>
    <p:sldId id="288" r:id="rId52"/>
    <p:sldId id="278" r:id="rId53"/>
    <p:sldId id="352" r:id="rId54"/>
    <p:sldId id="344" r:id="rId55"/>
    <p:sldId id="279" r:id="rId56"/>
    <p:sldId id="321" r:id="rId57"/>
    <p:sldId id="322" r:id="rId58"/>
    <p:sldId id="369" r:id="rId59"/>
    <p:sldId id="323" r:id="rId60"/>
    <p:sldId id="324" r:id="rId61"/>
    <p:sldId id="370" r:id="rId62"/>
    <p:sldId id="325" r:id="rId63"/>
    <p:sldId id="280" r:id="rId64"/>
    <p:sldId id="338" r:id="rId65"/>
    <p:sldId id="371" r:id="rId66"/>
    <p:sldId id="281" r:id="rId67"/>
    <p:sldId id="282" r:id="rId68"/>
    <p:sldId id="372" r:id="rId69"/>
    <p:sldId id="283" r:id="rId70"/>
    <p:sldId id="284" r:id="rId71"/>
    <p:sldId id="358" r:id="rId72"/>
    <p:sldId id="339" r:id="rId73"/>
    <p:sldId id="373" r:id="rId74"/>
    <p:sldId id="285" r:id="rId75"/>
    <p:sldId id="286" r:id="rId76"/>
    <p:sldId id="374" r:id="rId77"/>
    <p:sldId id="287" r:id="rId7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8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432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236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73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278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65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998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632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7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648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256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377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826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352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53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175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416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445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21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804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847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60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39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37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767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0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796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700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56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80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2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241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954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379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25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668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805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268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649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130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1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827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15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71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25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09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99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57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70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147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3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808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778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6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237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753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45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9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28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878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276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844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03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640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644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21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651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4830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1660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5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8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204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11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706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0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79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24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33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029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346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8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170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0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899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4085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0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785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138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93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104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23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708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6264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300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5201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335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4979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936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581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5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0388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6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392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2576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949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640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1984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546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682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7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48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898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48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068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5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168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7156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0741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46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889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87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145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2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1835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705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67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9434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39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82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720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5967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296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8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XXIII</a:t>
            </a:r>
          </a:p>
          <a:p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r>
              <a:rPr lang="en-US" sz="6000" b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6000" b="0">
                <a:solidFill>
                  <a:srgbClr val="FFFF0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vi-VN" sz="6000" b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6000" b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XIII</a:t>
            </a:r>
            <a:br>
              <a:rPr lang="en-US" sz="6000" b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vi-VN" sz="6000" b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THƯỜNG </a:t>
            </a:r>
            <a:r>
              <a:rPr lang="vi-VN" sz="6000" b="0">
                <a:solidFill>
                  <a:srgbClr val="FFFF00"/>
                </a:solidFill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4522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733800" y="133350"/>
            <a:ext cx="533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Thiên </a:t>
            </a:r>
            <a:r>
              <a:rPr lang="vi-VN" sz="2800" i="1" dirty="0">
                <a:solidFill>
                  <a:schemeClr val="bg1"/>
                </a:solidFill>
              </a:rPr>
              <a:t>Chúa đã cho anh em được cùng sống với Đức Ki-tô : Thiên Chúa đã ban ơn tha thứ mọi sa ngã lỗi lầm của chúng ta.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của thánh Phao-lô tông đồ gửi tín hữu Cô-lô-xê.</a:t>
            </a:r>
          </a:p>
        </p:txBody>
      </p:sp>
    </p:spTree>
    <p:extLst>
      <p:ext uri="{BB962C8B-B14F-4D97-AF65-F5344CB8AC3E}">
        <p14:creationId xmlns:p14="http://schemas.microsoft.com/office/powerpoint/2010/main" val="36164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tỏ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nhân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hậu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loài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dựng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sz="72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6390"/>
            <a:ext cx="3648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</a:t>
            </a:r>
            <a:r>
              <a:rPr lang="vi-VN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vi-VN" sz="5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 </a:t>
            </a:r>
            <a:r>
              <a:rPr lang="vi-VN" sz="58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 đã chọn anh em từ giữa thế gian, để anh em ra đi, sinh được hoa trái, và hoa trái của anh em tồn tại.</a:t>
            </a:r>
            <a:endParaRPr lang="en-US" sz="58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5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5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XIII</a:t>
            </a:r>
            <a:endParaRPr lang="vi-VN" sz="5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5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5715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</a:rPr>
              <a:t>Bài </a:t>
            </a:r>
            <a:r>
              <a:rPr lang="vi-VN" sz="24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2400" i="1" dirty="0" smtClean="0">
                <a:solidFill>
                  <a:schemeClr val="bg1"/>
                </a:solidFill>
              </a:rPr>
              <a:t>Anh </a:t>
            </a:r>
            <a:r>
              <a:rPr lang="vi-VN" sz="2400" i="1" dirty="0">
                <a:solidFill>
                  <a:schemeClr val="bg1"/>
                </a:solidFill>
              </a:rPr>
              <a:t>em đã chết cùng với Đức Ki-tô ; anh em hãy giết chết những gì thuộc về hạ giới trong con người anh em.</a:t>
            </a:r>
          </a:p>
          <a:p>
            <a:r>
              <a:rPr lang="vi-VN" sz="2400" dirty="0" smtClean="0">
                <a:solidFill>
                  <a:srgbClr val="FFFF00"/>
                </a:solidFill>
              </a:rPr>
              <a:t>Bài </a:t>
            </a:r>
            <a:r>
              <a:rPr lang="vi-VN" sz="2400" dirty="0">
                <a:solidFill>
                  <a:srgbClr val="FFFF00"/>
                </a:solidFill>
              </a:rPr>
              <a:t>trích thư của thánh Phao-lô tông đồ gửi tín hữu Cô-lô-xê.</a:t>
            </a:r>
          </a:p>
        </p:txBody>
      </p:sp>
    </p:spTree>
    <p:extLst>
      <p:ext uri="{BB962C8B-B14F-4D97-AF65-F5344CB8AC3E}">
        <p14:creationId xmlns:p14="http://schemas.microsoft.com/office/powerpoint/2010/main" val="2874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0201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tỏ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nhân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hậu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với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những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loài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dựng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nên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16230"/>
            <a:ext cx="4162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" y="324137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0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 em hãy vui mừng nhảy múa, vì này đây phần thưởng dành cho anh em ở trên trời thật lớn lao.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0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XIII</a:t>
            </a:r>
            <a:endParaRPr lang="vi-VN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133350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Anh </a:t>
            </a:r>
            <a:r>
              <a:rPr lang="vi-VN" sz="2800" i="1" dirty="0">
                <a:solidFill>
                  <a:schemeClr val="bg1"/>
                </a:solidFill>
              </a:rPr>
              <a:t>em phải có lòng bác ái : đó là mối dây liên kết tuyệt hảo.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thư của thánh Phao-lô tông đồ gửi tín hữu Cô-lô-xê.</a:t>
            </a:r>
          </a:p>
        </p:txBody>
      </p:sp>
    </p:spTree>
    <p:extLst>
      <p:ext uri="{BB962C8B-B14F-4D97-AF65-F5344CB8AC3E}">
        <p14:creationId xmlns:p14="http://schemas.microsoft.com/office/powerpoint/2010/main" val="29614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0541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Hỡi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toàn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thể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sinh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tụng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8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!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91" y="321310"/>
            <a:ext cx="3409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b="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HAI</a:t>
            </a:r>
          </a:p>
          <a:p>
            <a:r>
              <a:rPr lang="vi-VN" sz="4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XXIII</a:t>
            </a:r>
            <a:endParaRPr lang="vi-VN" sz="4400" b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NIÊN</a:t>
            </a:r>
            <a:endParaRPr lang="en-US" sz="4400" b="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Nhật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Đức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Trinh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Nữ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Maria</a:t>
            </a:r>
          </a:p>
          <a:p>
            <a:r>
              <a:rPr lang="en-US" sz="4400" b="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( </a:t>
            </a:r>
            <a:r>
              <a:rPr lang="en-US" sz="4400" b="0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Sách</a:t>
            </a:r>
            <a:r>
              <a:rPr lang="en-US" sz="4400" b="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4400" b="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đọc</a:t>
            </a:r>
            <a:r>
              <a:rPr lang="en-US" sz="4400" b="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4400" b="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4400" b="0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trang</a:t>
            </a:r>
            <a:r>
              <a:rPr lang="en-US" sz="4400" b="0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794 )</a:t>
            </a:r>
            <a:endParaRPr lang="vi-VN" sz="4400" b="0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Nếu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yêu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mến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nhau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thì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ở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ta,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tình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yêu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nơi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mới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nên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hoàn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hảo</a:t>
            </a:r>
            <a:r>
              <a:rPr lang="en-US" sz="6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solidFill>
                  <a:srgbClr val="003366"/>
                </a:solidFill>
                <a:latin typeface="+mj-lt"/>
              </a:rPr>
              <a:t>THỨ SÁU NGÀY </a:t>
            </a:r>
            <a:r>
              <a:rPr lang="en-US" sz="6000" b="0" dirty="0" smtClean="0">
                <a:solidFill>
                  <a:srgbClr val="003366"/>
                </a:solidFill>
                <a:latin typeface="+mj-lt"/>
              </a:rPr>
              <a:t>12-09</a:t>
            </a:r>
            <a:r>
              <a:rPr lang="en-US" sz="6000" b="0" dirty="0" smtClean="0">
                <a:solidFill>
                  <a:srgbClr val="003366"/>
                </a:solidFill>
                <a:latin typeface="+mj-lt"/>
              </a:rPr>
              <a:t/>
            </a:r>
            <a:br>
              <a:rPr lang="en-US" sz="6000" b="0" dirty="0" smtClean="0">
                <a:solidFill>
                  <a:srgbClr val="003366"/>
                </a:solidFill>
                <a:latin typeface="+mj-lt"/>
              </a:rPr>
            </a:br>
            <a:r>
              <a:rPr lang="en-US" sz="5400" b="0" dirty="0" smtClean="0">
                <a:solidFill>
                  <a:srgbClr val="C00000"/>
                </a:solidFill>
                <a:latin typeface="+mj-lt"/>
              </a:rPr>
              <a:t>DANH THÁNH ĐỨC MARIA</a:t>
            </a:r>
            <a:r>
              <a:rPr lang="en-US" sz="6000" b="0" dirty="0" smtClean="0">
                <a:solidFill>
                  <a:srgbClr val="003366"/>
                </a:solidFill>
                <a:latin typeface="+mj-lt"/>
              </a:rPr>
              <a:t/>
            </a:r>
            <a:br>
              <a:rPr lang="en-US" sz="6000" b="0" dirty="0" smtClean="0">
                <a:solidFill>
                  <a:srgbClr val="003366"/>
                </a:solidFill>
                <a:latin typeface="+mj-lt"/>
              </a:rPr>
            </a:br>
            <a:endParaRPr lang="en-US" sz="4800" b="0" i="1" dirty="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3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209550"/>
            <a:ext cx="5181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Bài Đọc</a:t>
            </a:r>
            <a:r>
              <a:rPr lang="en-US" sz="2800" dirty="0" smtClean="0">
                <a:solidFill>
                  <a:srgbClr val="002060"/>
                </a:solidFill>
              </a:rPr>
              <a:t> 1</a:t>
            </a:r>
            <a:endParaRPr lang="vi-VN" sz="2800" dirty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C00000"/>
                </a:solidFill>
              </a:rPr>
              <a:t>Bài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trích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vi-VN" sz="2800" dirty="0" smtClean="0">
                <a:solidFill>
                  <a:srgbClr val="C00000"/>
                </a:solidFill>
              </a:rPr>
              <a:t>thư </a:t>
            </a:r>
            <a:r>
              <a:rPr lang="vi-VN" sz="2800" dirty="0">
                <a:solidFill>
                  <a:srgbClr val="C00000"/>
                </a:solidFill>
              </a:rPr>
              <a:t>Thánh Phao-lô tông đồ gửi tín hữu </a:t>
            </a:r>
            <a:r>
              <a:rPr lang="vi-VN" sz="2800" dirty="0" smtClean="0">
                <a:solidFill>
                  <a:srgbClr val="C00000"/>
                </a:solidFill>
              </a:rPr>
              <a:t>Ga-lát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002060"/>
                </a:solidFill>
              </a:rPr>
              <a:t>Nhưng khi thời gian tới hồi viên mãn, Thiên Chúa đã sai Con mình tới, sinh làm con một người đàn bà,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019549"/>
          </a:xfrm>
        </p:spPr>
        <p:txBody>
          <a:bodyPr>
            <a:normAutofit/>
          </a:bodyPr>
          <a:lstStyle/>
          <a:p>
            <a:pPr algn="just"/>
            <a:r>
              <a:rPr lang="vi-VN" sz="7200" dirty="0" smtClean="0">
                <a:solidFill>
                  <a:srgbClr val="003366"/>
                </a:solidFill>
              </a:rPr>
              <a:t>Chúc tụng danh thánh Chúa, tự giờ đây cho đến mãi muôn đời!</a:t>
            </a:r>
            <a:endParaRPr lang="en-US" sz="7200" b="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75"/>
            <a:ext cx="2361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dirty="0" err="1">
                <a:solidFill>
                  <a:srgbClr val="C00000"/>
                </a:solidFill>
                <a:ea typeface="+mj-ea"/>
                <a:cs typeface="+mj-cs"/>
              </a:rPr>
              <a:t>Đáp</a:t>
            </a:r>
            <a:r>
              <a:rPr lang="en-US" sz="5400" u="sng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US" sz="5400" u="sng" dirty="0" err="1">
                <a:solidFill>
                  <a:srgbClr val="C00000"/>
                </a:solidFill>
                <a:ea typeface="+mj-ea"/>
                <a:cs typeface="+mj-cs"/>
              </a:rPr>
              <a:t>ca</a:t>
            </a:r>
            <a:r>
              <a:rPr lang="en-US" sz="5400" u="sng" dirty="0" smtClean="0">
                <a:solidFill>
                  <a:srgbClr val="C00000"/>
                </a:solidFill>
                <a:ea typeface="+mj-ea"/>
                <a:cs typeface="+mj-cs"/>
              </a:rPr>
              <a:t>: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371704" y="43815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Tv 78, 8. 9. 11 và 13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150"/>
            <a:ext cx="9144000" cy="411479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66"/>
                </a:solidFill>
              </a:rPr>
              <a:t>Đức Trinh Nữ Ma-ri-a thật diễm phúc, vì Mẹ hằng ghi nhớ lời Thiên Chúa, và suy đi nghĩ lại trong lòng.</a:t>
            </a:r>
            <a:endParaRPr lang="en-US" sz="5400" b="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88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rgbClr val="C00000"/>
                </a:solidFill>
                <a:ea typeface="+mj-ea"/>
                <a:cs typeface="+mj-cs"/>
              </a:rPr>
              <a:t>Alleluia-alleluia</a:t>
            </a:r>
            <a:r>
              <a:rPr lang="en-US" sz="4400" u="sng" dirty="0" smtClean="0">
                <a:solidFill>
                  <a:srgbClr val="C00000"/>
                </a:solidFill>
                <a:ea typeface="+mj-ea"/>
                <a:cs typeface="+mj-cs"/>
              </a:rPr>
              <a:t>: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5867400" y="4248150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>
                <a:solidFill>
                  <a:srgbClr val="C00000"/>
                </a:solidFill>
                <a:ea typeface="+mj-ea"/>
                <a:cs typeface="+mj-cs"/>
              </a:rPr>
              <a:t>Alleluia.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26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1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XIII</a:t>
            </a:r>
            <a:r>
              <a:rPr lang="vi-VN" sz="44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13335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400" i="1" dirty="0" smtClean="0">
                <a:solidFill>
                  <a:schemeClr val="bg1"/>
                </a:solidFill>
              </a:rPr>
              <a:t>Trước </a:t>
            </a:r>
            <a:r>
              <a:rPr lang="vi-VN" sz="2400" i="1" dirty="0">
                <a:solidFill>
                  <a:schemeClr val="bg1"/>
                </a:solidFill>
              </a:rPr>
              <a:t>kia, tôi là kẻ nói lộng ngôn, nhưng tôi đã được Chúa thương xót.</a:t>
            </a:r>
          </a:p>
          <a:p>
            <a:r>
              <a:rPr lang="vi-VN" sz="2400" dirty="0" smtClean="0">
                <a:solidFill>
                  <a:srgbClr val="FFFF00"/>
                </a:solidFill>
              </a:rPr>
              <a:t>Khởi </a:t>
            </a:r>
            <a:r>
              <a:rPr lang="vi-VN" sz="2400" dirty="0">
                <a:solidFill>
                  <a:srgbClr val="FFFF00"/>
                </a:solidFill>
              </a:rPr>
              <a:t>đầu thư thứ nhất của </a:t>
            </a:r>
            <a:r>
              <a:rPr lang="vi-VN" sz="2400" dirty="0" smtClean="0">
                <a:solidFill>
                  <a:srgbClr val="FFFF00"/>
                </a:solidFill>
              </a:rPr>
              <a:t>thánh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vi-VN" sz="2400" dirty="0" smtClean="0">
                <a:solidFill>
                  <a:srgbClr val="FFFF00"/>
                </a:solidFill>
              </a:rPr>
              <a:t>Phao-lô </a:t>
            </a:r>
            <a:r>
              <a:rPr lang="vi-VN" sz="2400" dirty="0">
                <a:solidFill>
                  <a:srgbClr val="FFFF00"/>
                </a:solidFill>
              </a:rPr>
              <a:t>tông đồ gửi ông Ti-mô-thê.</a:t>
            </a:r>
          </a:p>
        </p:txBody>
      </p:sp>
    </p:spTree>
    <p:extLst>
      <p:ext uri="{BB962C8B-B14F-4D97-AF65-F5344CB8AC3E}">
        <p14:creationId xmlns:p14="http://schemas.microsoft.com/office/powerpoint/2010/main" val="1545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phần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sản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nghiệp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hưởng</a:t>
            </a:r>
            <a:r>
              <a:rPr lang="en-US" sz="8000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6390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Chúa, Lời Chúa là sự thật. Xin Chúa lấy sự thật mà thánh hiến chúng con.</a:t>
            </a:r>
            <a:endParaRPr lang="en-US" sz="66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BẢY</a:t>
            </a:r>
          </a:p>
          <a:p>
            <a:r>
              <a:rPr lang="vi-VN" sz="4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XIII</a:t>
            </a:r>
            <a:r>
              <a:rPr lang="vi-VN" sz="4400" b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57150"/>
            <a:ext cx="533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</a:rPr>
              <a:t>Bài </a:t>
            </a:r>
            <a:r>
              <a:rPr lang="vi-VN" sz="3200" dirty="0">
                <a:solidFill>
                  <a:srgbClr val="C00000"/>
                </a:solidFill>
              </a:rPr>
              <a:t>đọc 1</a:t>
            </a:r>
          </a:p>
          <a:p>
            <a:r>
              <a:rPr lang="vi-VN" sz="3200" i="1" dirty="0" smtClean="0">
                <a:solidFill>
                  <a:srgbClr val="002060"/>
                </a:solidFill>
              </a:rPr>
              <a:t>Sẽ </a:t>
            </a:r>
            <a:r>
              <a:rPr lang="vi-VN" sz="3200" i="1" dirty="0">
                <a:solidFill>
                  <a:srgbClr val="002060"/>
                </a:solidFill>
              </a:rPr>
              <a:t>đến thời người sản phụ sinh con.</a:t>
            </a:r>
          </a:p>
          <a:p>
            <a:r>
              <a:rPr lang="vi-VN" sz="2800" dirty="0" smtClean="0">
                <a:solidFill>
                  <a:srgbClr val="C00000"/>
                </a:solidFill>
              </a:rPr>
              <a:t>Bài </a:t>
            </a:r>
            <a:r>
              <a:rPr lang="vi-VN" sz="2800" dirty="0">
                <a:solidFill>
                  <a:srgbClr val="C00000"/>
                </a:solidFill>
              </a:rPr>
              <a:t>trích sách ngôn sứ Mi-kha.</a:t>
            </a:r>
          </a:p>
        </p:txBody>
      </p:sp>
    </p:spTree>
    <p:extLst>
      <p:ext uri="{BB962C8B-B14F-4D97-AF65-F5344CB8AC3E}">
        <p14:creationId xmlns:p14="http://schemas.microsoft.com/office/powerpoint/2010/main" val="38315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1333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2400" i="1" dirty="0" smtClean="0">
                <a:solidFill>
                  <a:srgbClr val="002060"/>
                </a:solidFill>
              </a:rPr>
              <a:t>Đức </a:t>
            </a:r>
            <a:r>
              <a:rPr lang="vi-VN" sz="2400" i="1" dirty="0">
                <a:solidFill>
                  <a:srgbClr val="002060"/>
                </a:solidFill>
              </a:rPr>
              <a:t>Ki-tô Giê-su đã đến thế gian, để cứu những người tội lỗi.</a:t>
            </a:r>
          </a:p>
          <a:p>
            <a:r>
              <a:rPr lang="vi-VN" sz="2800" dirty="0" smtClean="0">
                <a:solidFill>
                  <a:srgbClr val="C00000"/>
                </a:solidFill>
              </a:rPr>
              <a:t>Bài </a:t>
            </a:r>
            <a:r>
              <a:rPr lang="vi-VN" sz="2800" dirty="0">
                <a:solidFill>
                  <a:srgbClr val="C00000"/>
                </a:solidFill>
              </a:rPr>
              <a:t>trích thư thứ nhất của thánh Phao-lô tông đồ gửi ông Ti-mô-thê.</a:t>
            </a:r>
          </a:p>
        </p:txBody>
      </p:sp>
    </p:spTree>
    <p:extLst>
      <p:ext uri="{BB962C8B-B14F-4D97-AF65-F5344CB8AC3E}">
        <p14:creationId xmlns:p14="http://schemas.microsoft.com/office/powerpoint/2010/main" val="35877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Chúc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tụng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danh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từ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giờ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mãi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1449"/>
            <a:ext cx="34099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 nói : Ai yêu mến Thầy, thì sẽ giữ lời Thầy. Cha Thầy sẽ yêu mến người ấy. Cha Thầy và Thầy sẽ đến với người ấy.</a:t>
            </a:r>
            <a:endParaRPr lang="en-US" sz="5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vi-VN" sz="8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Sẽ đến thời người sản phụ sinh con.</a:t>
            </a:r>
            <a:endParaRPr lang="en-US" sz="8800" b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1310"/>
            <a:ext cx="15716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" y="361950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 Đức Ma-ri-a tinh tuyền thánh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thiện,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Mẹ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diễm phúc dường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bao,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xứng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muôn lời khen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ngợi.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Mẹ đã sinh hạ Đức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Ki-tô,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là </a:t>
            </a:r>
            <a:r>
              <a:rPr lang="vi-VN" sz="4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mặt trời công chính, là Thiên Chúa chúng con.</a:t>
            </a:r>
            <a:endParaRPr lang="en-US" sz="4800" b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675</Words>
  <Application>Microsoft Office PowerPoint</Application>
  <PresentationFormat>On-screen Show (16:9)</PresentationFormat>
  <Paragraphs>90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55</vt:i4>
      </vt:variant>
    </vt:vector>
  </HeadingPairs>
  <TitlesOfParts>
    <vt:vector size="7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12_Office Theme</vt:lpstr>
      <vt:lpstr>9_Office Theme</vt:lpstr>
      <vt:lpstr>11_Office Theme</vt:lpstr>
      <vt:lpstr>14_Office Theme</vt:lpstr>
      <vt:lpstr>15_Office Theme</vt:lpstr>
      <vt:lpstr>19_Office Theme</vt:lpstr>
      <vt:lpstr>21_Office Theme</vt:lpstr>
      <vt:lpstr>22_Office Theme</vt:lpstr>
      <vt:lpstr>16_Office Theme</vt:lpstr>
      <vt:lpstr>13_Office Theme</vt:lpstr>
      <vt:lpstr>17_Office Theme</vt:lpstr>
      <vt:lpstr>8_Office Theme</vt:lpstr>
      <vt:lpstr>18_Office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12-09 DANH THÁNH ĐỨC MARIA </vt:lpstr>
      <vt:lpstr>PowerPoint Presentation</vt:lpstr>
      <vt:lpstr>PowerPoint Presentation</vt:lpstr>
      <vt:lpstr>Chúc tụng danh thánh Chúa, tự giờ đây cho đến mãi muôn đời!</vt:lpstr>
      <vt:lpstr>Đức Trinh Nữ Ma-ri-a thật diễm phúc, vì Mẹ hằng ghi nhớ lời Thiên Chúa, và suy đi nghĩ lại trong lòng.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79</cp:revision>
  <dcterms:created xsi:type="dcterms:W3CDTF">2022-10-30T00:36:35Z</dcterms:created>
  <dcterms:modified xsi:type="dcterms:W3CDTF">2025-08-04T19:56:45Z</dcterms:modified>
</cp:coreProperties>
</file>