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9.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30.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31.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228" r:id="rId7"/>
    <p:sldMasterId id="2147484252" r:id="rId8"/>
    <p:sldMasterId id="2147484264" r:id="rId9"/>
    <p:sldMasterId id="2147484276" r:id="rId10"/>
    <p:sldMasterId id="2147484288" r:id="rId11"/>
    <p:sldMasterId id="2147484300" r:id="rId12"/>
    <p:sldMasterId id="2147484312" r:id="rId13"/>
    <p:sldMasterId id="2147484324" r:id="rId14"/>
    <p:sldMasterId id="2147484336" r:id="rId15"/>
    <p:sldMasterId id="2147484348" r:id="rId16"/>
    <p:sldMasterId id="2147484360" r:id="rId17"/>
    <p:sldMasterId id="2147484384" r:id="rId18"/>
    <p:sldMasterId id="2147484396" r:id="rId19"/>
    <p:sldMasterId id="2147484408" r:id="rId20"/>
    <p:sldMasterId id="2147484420" r:id="rId21"/>
    <p:sldMasterId id="2147484432" r:id="rId22"/>
    <p:sldMasterId id="2147484444" r:id="rId23"/>
    <p:sldMasterId id="2147484456" r:id="rId24"/>
    <p:sldMasterId id="2147484468" r:id="rId25"/>
    <p:sldMasterId id="2147484480" r:id="rId26"/>
    <p:sldMasterId id="2147484492" r:id="rId27"/>
    <p:sldMasterId id="2147484504" r:id="rId28"/>
    <p:sldMasterId id="2147484516" r:id="rId29"/>
    <p:sldMasterId id="2147484528" r:id="rId30"/>
    <p:sldMasterId id="2147484540" r:id="rId31"/>
    <p:sldMasterId id="2147484552" r:id="rId32"/>
  </p:sldMasterIdLst>
  <p:notesMasterIdLst>
    <p:notesMasterId r:id="rId158"/>
  </p:notesMasterIdLst>
  <p:sldIdLst>
    <p:sldId id="507" r:id="rId33"/>
    <p:sldId id="820" r:id="rId34"/>
    <p:sldId id="821" r:id="rId35"/>
    <p:sldId id="822" r:id="rId36"/>
    <p:sldId id="823" r:id="rId37"/>
    <p:sldId id="824" r:id="rId38"/>
    <p:sldId id="825" r:id="rId39"/>
    <p:sldId id="376" r:id="rId40"/>
    <p:sldId id="757" r:id="rId41"/>
    <p:sldId id="759" r:id="rId42"/>
    <p:sldId id="811" r:id="rId43"/>
    <p:sldId id="777" r:id="rId44"/>
    <p:sldId id="779" r:id="rId45"/>
    <p:sldId id="778" r:id="rId46"/>
    <p:sldId id="784" r:id="rId47"/>
    <p:sldId id="780" r:id="rId48"/>
    <p:sldId id="781" r:id="rId49"/>
    <p:sldId id="812" r:id="rId50"/>
    <p:sldId id="553" r:id="rId51"/>
    <p:sldId id="585" r:id="rId52"/>
    <p:sldId id="443" r:id="rId53"/>
    <p:sldId id="676" r:id="rId54"/>
    <p:sldId id="677" r:id="rId55"/>
    <p:sldId id="746" r:id="rId56"/>
    <p:sldId id="747" r:id="rId57"/>
    <p:sldId id="813" r:id="rId58"/>
    <p:sldId id="384" r:id="rId59"/>
    <p:sldId id="385" r:id="rId60"/>
    <p:sldId id="386" r:id="rId61"/>
    <p:sldId id="387" r:id="rId62"/>
    <p:sldId id="388" r:id="rId63"/>
    <p:sldId id="389" r:id="rId64"/>
    <p:sldId id="390" r:id="rId65"/>
    <p:sldId id="391" r:id="rId66"/>
    <p:sldId id="814" r:id="rId67"/>
    <p:sldId id="392" r:id="rId68"/>
    <p:sldId id="393" r:id="rId69"/>
    <p:sldId id="394" r:id="rId70"/>
    <p:sldId id="395" r:id="rId71"/>
    <p:sldId id="396" r:id="rId72"/>
    <p:sldId id="397" r:id="rId73"/>
    <p:sldId id="398" r:id="rId74"/>
    <p:sldId id="399" r:id="rId75"/>
    <p:sldId id="815" r:id="rId76"/>
    <p:sldId id="809" r:id="rId77"/>
    <p:sldId id="731" r:id="rId78"/>
    <p:sldId id="732" r:id="rId79"/>
    <p:sldId id="733" r:id="rId80"/>
    <p:sldId id="751" r:id="rId81"/>
    <p:sldId id="734" r:id="rId82"/>
    <p:sldId id="752" r:id="rId83"/>
    <p:sldId id="735" r:id="rId84"/>
    <p:sldId id="753" r:id="rId85"/>
    <p:sldId id="748" r:id="rId86"/>
    <p:sldId id="754" r:id="rId87"/>
    <p:sldId id="749" r:id="rId88"/>
    <p:sldId id="755" r:id="rId89"/>
    <p:sldId id="750" r:id="rId90"/>
    <p:sldId id="756" r:id="rId91"/>
    <p:sldId id="810" r:id="rId92"/>
    <p:sldId id="736" r:id="rId93"/>
    <p:sldId id="774" r:id="rId94"/>
    <p:sldId id="400" r:id="rId95"/>
    <p:sldId id="401" r:id="rId96"/>
    <p:sldId id="402" r:id="rId97"/>
    <p:sldId id="403" r:id="rId98"/>
    <p:sldId id="404" r:id="rId99"/>
    <p:sldId id="405" r:id="rId100"/>
    <p:sldId id="406" r:id="rId101"/>
    <p:sldId id="407" r:id="rId102"/>
    <p:sldId id="408" r:id="rId103"/>
    <p:sldId id="409" r:id="rId104"/>
    <p:sldId id="410" r:id="rId105"/>
    <p:sldId id="411" r:id="rId106"/>
    <p:sldId id="412" r:id="rId107"/>
    <p:sldId id="550" r:id="rId108"/>
    <p:sldId id="785" r:id="rId109"/>
    <p:sldId id="787" r:id="rId110"/>
    <p:sldId id="786" r:id="rId111"/>
    <p:sldId id="789" r:id="rId112"/>
    <p:sldId id="790" r:id="rId113"/>
    <p:sldId id="558" r:id="rId114"/>
    <p:sldId id="559" r:id="rId115"/>
    <p:sldId id="561" r:id="rId116"/>
    <p:sldId id="761" r:id="rId117"/>
    <p:sldId id="614" r:id="rId118"/>
    <p:sldId id="762" r:id="rId119"/>
    <p:sldId id="760" r:id="rId120"/>
    <p:sldId id="763" r:id="rId121"/>
    <p:sldId id="276" r:id="rId122"/>
    <p:sldId id="818" r:id="rId123"/>
    <p:sldId id="791" r:id="rId124"/>
    <p:sldId id="792" r:id="rId125"/>
    <p:sldId id="793" r:id="rId126"/>
    <p:sldId id="798" r:id="rId127"/>
    <p:sldId id="795" r:id="rId128"/>
    <p:sldId id="799" r:id="rId129"/>
    <p:sldId id="797" r:id="rId130"/>
    <p:sldId id="800" r:id="rId131"/>
    <p:sldId id="277" r:id="rId132"/>
    <p:sldId id="279" r:id="rId133"/>
    <p:sldId id="278" r:id="rId134"/>
    <p:sldId id="764" r:id="rId135"/>
    <p:sldId id="290" r:id="rId136"/>
    <p:sldId id="632" r:id="rId137"/>
    <p:sldId id="291" r:id="rId138"/>
    <p:sldId id="708" r:id="rId139"/>
    <p:sldId id="819" r:id="rId140"/>
    <p:sldId id="293" r:id="rId141"/>
    <p:sldId id="563" r:id="rId142"/>
    <p:sldId id="564" r:id="rId143"/>
    <p:sldId id="767" r:id="rId144"/>
    <p:sldId id="765" r:id="rId145"/>
    <p:sldId id="768" r:id="rId146"/>
    <p:sldId id="766" r:id="rId147"/>
    <p:sldId id="769" r:id="rId148"/>
    <p:sldId id="816" r:id="rId149"/>
    <p:sldId id="801" r:id="rId150"/>
    <p:sldId id="803" r:id="rId151"/>
    <p:sldId id="802" r:id="rId152"/>
    <p:sldId id="805" r:id="rId153"/>
    <p:sldId id="806" r:id="rId154"/>
    <p:sldId id="807" r:id="rId155"/>
    <p:sldId id="808" r:id="rId156"/>
    <p:sldId id="817" r:id="rId15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99"/>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598" y="-672"/>
      </p:cViewPr>
      <p:guideLst>
        <p:guide orient="horz" pos="1620"/>
        <p:guide pos="2880"/>
      </p:guideLst>
    </p:cSldViewPr>
  </p:slideViewPr>
  <p:outlineViewPr>
    <p:cViewPr>
      <p:scale>
        <a:sx n="33" d="100"/>
        <a:sy n="33" d="100"/>
      </p:scale>
      <p:origin x="0" y="1949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85.xml"/><Relationship Id="rId21" Type="http://schemas.openxmlformats.org/officeDocument/2006/relationships/slideMaster" Target="slideMasters/slideMaster21.xml"/><Relationship Id="rId42" Type="http://schemas.openxmlformats.org/officeDocument/2006/relationships/slide" Target="slides/slide10.xml"/><Relationship Id="rId63" Type="http://schemas.openxmlformats.org/officeDocument/2006/relationships/slide" Target="slides/slide31.xml"/><Relationship Id="rId84" Type="http://schemas.openxmlformats.org/officeDocument/2006/relationships/slide" Target="slides/slide52.xml"/><Relationship Id="rId138" Type="http://schemas.openxmlformats.org/officeDocument/2006/relationships/slide" Target="slides/slide106.xml"/><Relationship Id="rId159" Type="http://schemas.openxmlformats.org/officeDocument/2006/relationships/presProps" Target="presProps.xml"/><Relationship Id="rId107" Type="http://schemas.openxmlformats.org/officeDocument/2006/relationships/slide" Target="slides/slide7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 Target="slides/slide21.xml"/><Relationship Id="rId74" Type="http://schemas.openxmlformats.org/officeDocument/2006/relationships/slide" Target="slides/slide42.xml"/><Relationship Id="rId128" Type="http://schemas.openxmlformats.org/officeDocument/2006/relationships/slide" Target="slides/slide96.xml"/><Relationship Id="rId149" Type="http://schemas.openxmlformats.org/officeDocument/2006/relationships/slide" Target="slides/slide117.xml"/><Relationship Id="rId5" Type="http://schemas.openxmlformats.org/officeDocument/2006/relationships/slideMaster" Target="slideMasters/slideMaster5.xml"/><Relationship Id="rId95" Type="http://schemas.openxmlformats.org/officeDocument/2006/relationships/slide" Target="slides/slide63.xml"/><Relationship Id="rId160" Type="http://schemas.openxmlformats.org/officeDocument/2006/relationships/viewProps" Target="viewProps.xml"/><Relationship Id="rId22" Type="http://schemas.openxmlformats.org/officeDocument/2006/relationships/slideMaster" Target="slideMasters/slideMaster22.xml"/><Relationship Id="rId43" Type="http://schemas.openxmlformats.org/officeDocument/2006/relationships/slide" Target="slides/slide11.xml"/><Relationship Id="rId64" Type="http://schemas.openxmlformats.org/officeDocument/2006/relationships/slide" Target="slides/slide32.xml"/><Relationship Id="rId118" Type="http://schemas.openxmlformats.org/officeDocument/2006/relationships/slide" Target="slides/slide86.xml"/><Relationship Id="rId139" Type="http://schemas.openxmlformats.org/officeDocument/2006/relationships/slide" Target="slides/slide107.xml"/><Relationship Id="rId85" Type="http://schemas.openxmlformats.org/officeDocument/2006/relationships/slide" Target="slides/slide53.xml"/><Relationship Id="rId150" Type="http://schemas.openxmlformats.org/officeDocument/2006/relationships/slide" Target="slides/slide11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xml"/><Relationship Id="rId38" Type="http://schemas.openxmlformats.org/officeDocument/2006/relationships/slide" Target="slides/slide6.xml"/><Relationship Id="rId59" Type="http://schemas.openxmlformats.org/officeDocument/2006/relationships/slide" Target="slides/slide27.xml"/><Relationship Id="rId103" Type="http://schemas.openxmlformats.org/officeDocument/2006/relationships/slide" Target="slides/slide71.xml"/><Relationship Id="rId108" Type="http://schemas.openxmlformats.org/officeDocument/2006/relationships/slide" Target="slides/slide76.xml"/><Relationship Id="rId124" Type="http://schemas.openxmlformats.org/officeDocument/2006/relationships/slide" Target="slides/slide92.xml"/><Relationship Id="rId129" Type="http://schemas.openxmlformats.org/officeDocument/2006/relationships/slide" Target="slides/slide97.xml"/><Relationship Id="rId54" Type="http://schemas.openxmlformats.org/officeDocument/2006/relationships/slide" Target="slides/slide22.xml"/><Relationship Id="rId70" Type="http://schemas.openxmlformats.org/officeDocument/2006/relationships/slide" Target="slides/slide38.xml"/><Relationship Id="rId75" Type="http://schemas.openxmlformats.org/officeDocument/2006/relationships/slide" Target="slides/slide43.xml"/><Relationship Id="rId91" Type="http://schemas.openxmlformats.org/officeDocument/2006/relationships/slide" Target="slides/slide59.xml"/><Relationship Id="rId96" Type="http://schemas.openxmlformats.org/officeDocument/2006/relationships/slide" Target="slides/slide64.xml"/><Relationship Id="rId140" Type="http://schemas.openxmlformats.org/officeDocument/2006/relationships/slide" Target="slides/slide108.xml"/><Relationship Id="rId145" Type="http://schemas.openxmlformats.org/officeDocument/2006/relationships/slide" Target="slides/slide113.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17.xml"/><Relationship Id="rId114" Type="http://schemas.openxmlformats.org/officeDocument/2006/relationships/slide" Target="slides/slide82.xml"/><Relationship Id="rId119" Type="http://schemas.openxmlformats.org/officeDocument/2006/relationships/slide" Target="slides/slide87.xml"/><Relationship Id="rId44" Type="http://schemas.openxmlformats.org/officeDocument/2006/relationships/slide" Target="slides/slide12.xml"/><Relationship Id="rId60" Type="http://schemas.openxmlformats.org/officeDocument/2006/relationships/slide" Target="slides/slide28.xml"/><Relationship Id="rId65" Type="http://schemas.openxmlformats.org/officeDocument/2006/relationships/slide" Target="slides/slide33.xml"/><Relationship Id="rId81" Type="http://schemas.openxmlformats.org/officeDocument/2006/relationships/slide" Target="slides/slide49.xml"/><Relationship Id="rId86" Type="http://schemas.openxmlformats.org/officeDocument/2006/relationships/slide" Target="slides/slide54.xml"/><Relationship Id="rId130" Type="http://schemas.openxmlformats.org/officeDocument/2006/relationships/slide" Target="slides/slide98.xml"/><Relationship Id="rId135" Type="http://schemas.openxmlformats.org/officeDocument/2006/relationships/slide" Target="slides/slide103.xml"/><Relationship Id="rId151" Type="http://schemas.openxmlformats.org/officeDocument/2006/relationships/slide" Target="slides/slide119.xml"/><Relationship Id="rId156" Type="http://schemas.openxmlformats.org/officeDocument/2006/relationships/slide" Target="slides/slide124.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7.xml"/><Relationship Id="rId109" Type="http://schemas.openxmlformats.org/officeDocument/2006/relationships/slide" Target="slides/slide77.xml"/><Relationship Id="rId34" Type="http://schemas.openxmlformats.org/officeDocument/2006/relationships/slide" Target="slides/slide2.xml"/><Relationship Id="rId50" Type="http://schemas.openxmlformats.org/officeDocument/2006/relationships/slide" Target="slides/slide18.xml"/><Relationship Id="rId55" Type="http://schemas.openxmlformats.org/officeDocument/2006/relationships/slide" Target="slides/slide23.xml"/><Relationship Id="rId76" Type="http://schemas.openxmlformats.org/officeDocument/2006/relationships/slide" Target="slides/slide44.xml"/><Relationship Id="rId97" Type="http://schemas.openxmlformats.org/officeDocument/2006/relationships/slide" Target="slides/slide65.xml"/><Relationship Id="rId104" Type="http://schemas.openxmlformats.org/officeDocument/2006/relationships/slide" Target="slides/slide72.xml"/><Relationship Id="rId120" Type="http://schemas.openxmlformats.org/officeDocument/2006/relationships/slide" Target="slides/slide88.xml"/><Relationship Id="rId125" Type="http://schemas.openxmlformats.org/officeDocument/2006/relationships/slide" Target="slides/slide93.xml"/><Relationship Id="rId141" Type="http://schemas.openxmlformats.org/officeDocument/2006/relationships/slide" Target="slides/slide109.xml"/><Relationship Id="rId146" Type="http://schemas.openxmlformats.org/officeDocument/2006/relationships/slide" Target="slides/slide114.xml"/><Relationship Id="rId7" Type="http://schemas.openxmlformats.org/officeDocument/2006/relationships/slideMaster" Target="slideMasters/slideMaster7.xml"/><Relationship Id="rId71" Type="http://schemas.openxmlformats.org/officeDocument/2006/relationships/slide" Target="slides/slide39.xml"/><Relationship Id="rId92" Type="http://schemas.openxmlformats.org/officeDocument/2006/relationships/slide" Target="slides/slide60.xml"/><Relationship Id="rId16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8.xml"/><Relationship Id="rId45" Type="http://schemas.openxmlformats.org/officeDocument/2006/relationships/slide" Target="slides/slide13.xml"/><Relationship Id="rId66" Type="http://schemas.openxmlformats.org/officeDocument/2006/relationships/slide" Target="slides/slide34.xml"/><Relationship Id="rId87" Type="http://schemas.openxmlformats.org/officeDocument/2006/relationships/slide" Target="slides/slide55.xml"/><Relationship Id="rId110" Type="http://schemas.openxmlformats.org/officeDocument/2006/relationships/slide" Target="slides/slide78.xml"/><Relationship Id="rId115" Type="http://schemas.openxmlformats.org/officeDocument/2006/relationships/slide" Target="slides/slide83.xml"/><Relationship Id="rId131" Type="http://schemas.openxmlformats.org/officeDocument/2006/relationships/slide" Target="slides/slide99.xml"/><Relationship Id="rId136" Type="http://schemas.openxmlformats.org/officeDocument/2006/relationships/slide" Target="slides/slide104.xml"/><Relationship Id="rId157" Type="http://schemas.openxmlformats.org/officeDocument/2006/relationships/slide" Target="slides/slide125.xml"/><Relationship Id="rId61" Type="http://schemas.openxmlformats.org/officeDocument/2006/relationships/slide" Target="slides/slide29.xml"/><Relationship Id="rId82" Type="http://schemas.openxmlformats.org/officeDocument/2006/relationships/slide" Target="slides/slide50.xml"/><Relationship Id="rId152" Type="http://schemas.openxmlformats.org/officeDocument/2006/relationships/slide" Target="slides/slide12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3.xml"/><Relationship Id="rId56" Type="http://schemas.openxmlformats.org/officeDocument/2006/relationships/slide" Target="slides/slide24.xml"/><Relationship Id="rId77" Type="http://schemas.openxmlformats.org/officeDocument/2006/relationships/slide" Target="slides/slide45.xml"/><Relationship Id="rId100" Type="http://schemas.openxmlformats.org/officeDocument/2006/relationships/slide" Target="slides/slide68.xml"/><Relationship Id="rId105" Type="http://schemas.openxmlformats.org/officeDocument/2006/relationships/slide" Target="slides/slide73.xml"/><Relationship Id="rId126" Type="http://schemas.openxmlformats.org/officeDocument/2006/relationships/slide" Target="slides/slide94.xml"/><Relationship Id="rId147" Type="http://schemas.openxmlformats.org/officeDocument/2006/relationships/slide" Target="slides/slide115.xml"/><Relationship Id="rId8" Type="http://schemas.openxmlformats.org/officeDocument/2006/relationships/slideMaster" Target="slideMasters/slideMaster8.xml"/><Relationship Id="rId51" Type="http://schemas.openxmlformats.org/officeDocument/2006/relationships/slide" Target="slides/slide19.xml"/><Relationship Id="rId72" Type="http://schemas.openxmlformats.org/officeDocument/2006/relationships/slide" Target="slides/slide40.xml"/><Relationship Id="rId93" Type="http://schemas.openxmlformats.org/officeDocument/2006/relationships/slide" Target="slides/slide61.xml"/><Relationship Id="rId98" Type="http://schemas.openxmlformats.org/officeDocument/2006/relationships/slide" Target="slides/slide66.xml"/><Relationship Id="rId121" Type="http://schemas.openxmlformats.org/officeDocument/2006/relationships/slide" Target="slides/slide89.xml"/><Relationship Id="rId142" Type="http://schemas.openxmlformats.org/officeDocument/2006/relationships/slide" Target="slides/slide110.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4.xml"/><Relationship Id="rId67" Type="http://schemas.openxmlformats.org/officeDocument/2006/relationships/slide" Target="slides/slide35.xml"/><Relationship Id="rId116" Type="http://schemas.openxmlformats.org/officeDocument/2006/relationships/slide" Target="slides/slide84.xml"/><Relationship Id="rId137" Type="http://schemas.openxmlformats.org/officeDocument/2006/relationships/slide" Target="slides/slide105.xml"/><Relationship Id="rId158"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9.xml"/><Relationship Id="rId62" Type="http://schemas.openxmlformats.org/officeDocument/2006/relationships/slide" Target="slides/slide30.xml"/><Relationship Id="rId83" Type="http://schemas.openxmlformats.org/officeDocument/2006/relationships/slide" Target="slides/slide51.xml"/><Relationship Id="rId88" Type="http://schemas.openxmlformats.org/officeDocument/2006/relationships/slide" Target="slides/slide56.xml"/><Relationship Id="rId111" Type="http://schemas.openxmlformats.org/officeDocument/2006/relationships/slide" Target="slides/slide79.xml"/><Relationship Id="rId132" Type="http://schemas.openxmlformats.org/officeDocument/2006/relationships/slide" Target="slides/slide100.xml"/><Relationship Id="rId153" Type="http://schemas.openxmlformats.org/officeDocument/2006/relationships/slide" Target="slides/slide121.xml"/><Relationship Id="rId15" Type="http://schemas.openxmlformats.org/officeDocument/2006/relationships/slideMaster" Target="slideMasters/slideMaster15.xml"/><Relationship Id="rId36" Type="http://schemas.openxmlformats.org/officeDocument/2006/relationships/slide" Target="slides/slide4.xml"/><Relationship Id="rId57" Type="http://schemas.openxmlformats.org/officeDocument/2006/relationships/slide" Target="slides/slide25.xml"/><Relationship Id="rId106" Type="http://schemas.openxmlformats.org/officeDocument/2006/relationships/slide" Target="slides/slide74.xml"/><Relationship Id="rId127" Type="http://schemas.openxmlformats.org/officeDocument/2006/relationships/slide" Target="slides/slide9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20.xml"/><Relationship Id="rId73" Type="http://schemas.openxmlformats.org/officeDocument/2006/relationships/slide" Target="slides/slide41.xml"/><Relationship Id="rId78" Type="http://schemas.openxmlformats.org/officeDocument/2006/relationships/slide" Target="slides/slide46.xml"/><Relationship Id="rId94" Type="http://schemas.openxmlformats.org/officeDocument/2006/relationships/slide" Target="slides/slide62.xml"/><Relationship Id="rId99" Type="http://schemas.openxmlformats.org/officeDocument/2006/relationships/slide" Target="slides/slide67.xml"/><Relationship Id="rId101" Type="http://schemas.openxmlformats.org/officeDocument/2006/relationships/slide" Target="slides/slide69.xml"/><Relationship Id="rId122" Type="http://schemas.openxmlformats.org/officeDocument/2006/relationships/slide" Target="slides/slide90.xml"/><Relationship Id="rId143" Type="http://schemas.openxmlformats.org/officeDocument/2006/relationships/slide" Target="slides/slide111.xml"/><Relationship Id="rId148" Type="http://schemas.openxmlformats.org/officeDocument/2006/relationships/slide" Target="slides/slide116.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Master" Target="slideMasters/slideMaster26.xml"/><Relationship Id="rId47" Type="http://schemas.openxmlformats.org/officeDocument/2006/relationships/slide" Target="slides/slide15.xml"/><Relationship Id="rId68" Type="http://schemas.openxmlformats.org/officeDocument/2006/relationships/slide" Target="slides/slide36.xml"/><Relationship Id="rId89" Type="http://schemas.openxmlformats.org/officeDocument/2006/relationships/slide" Target="slides/slide57.xml"/><Relationship Id="rId112" Type="http://schemas.openxmlformats.org/officeDocument/2006/relationships/slide" Target="slides/slide80.xml"/><Relationship Id="rId133" Type="http://schemas.openxmlformats.org/officeDocument/2006/relationships/slide" Target="slides/slide101.xml"/><Relationship Id="rId154" Type="http://schemas.openxmlformats.org/officeDocument/2006/relationships/slide" Target="slides/slide122.xml"/><Relationship Id="rId16" Type="http://schemas.openxmlformats.org/officeDocument/2006/relationships/slideMaster" Target="slideMasters/slideMaster16.xml"/><Relationship Id="rId37" Type="http://schemas.openxmlformats.org/officeDocument/2006/relationships/slide" Target="slides/slide5.xml"/><Relationship Id="rId58" Type="http://schemas.openxmlformats.org/officeDocument/2006/relationships/slide" Target="slides/slide26.xml"/><Relationship Id="rId79" Type="http://schemas.openxmlformats.org/officeDocument/2006/relationships/slide" Target="slides/slide47.xml"/><Relationship Id="rId102" Type="http://schemas.openxmlformats.org/officeDocument/2006/relationships/slide" Target="slides/slide70.xml"/><Relationship Id="rId123" Type="http://schemas.openxmlformats.org/officeDocument/2006/relationships/slide" Target="slides/slide91.xml"/><Relationship Id="rId144" Type="http://schemas.openxmlformats.org/officeDocument/2006/relationships/slide" Target="slides/slide112.xml"/><Relationship Id="rId90" Type="http://schemas.openxmlformats.org/officeDocument/2006/relationships/slide" Target="slides/slide58.xml"/><Relationship Id="rId27" Type="http://schemas.openxmlformats.org/officeDocument/2006/relationships/slideMaster" Target="slideMasters/slideMaster27.xml"/><Relationship Id="rId48" Type="http://schemas.openxmlformats.org/officeDocument/2006/relationships/slide" Target="slides/slide16.xml"/><Relationship Id="rId69" Type="http://schemas.openxmlformats.org/officeDocument/2006/relationships/slide" Target="slides/slide37.xml"/><Relationship Id="rId113" Type="http://schemas.openxmlformats.org/officeDocument/2006/relationships/slide" Target="slides/slide81.xml"/><Relationship Id="rId134" Type="http://schemas.openxmlformats.org/officeDocument/2006/relationships/slide" Target="slides/slide102.xml"/><Relationship Id="rId80" Type="http://schemas.openxmlformats.org/officeDocument/2006/relationships/slide" Target="slides/slide48.xml"/><Relationship Id="rId155" Type="http://schemas.openxmlformats.org/officeDocument/2006/relationships/slide" Target="slides/slide1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8/31/2025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98</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106</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3534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6565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8962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5091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73418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01522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4775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7850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4606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86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2443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3534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65652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8962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5091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7341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01522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47756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7850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460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8697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24430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3534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6565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8962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726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7601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8582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9453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089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95380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58875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4953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05198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97458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1249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3888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16957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05921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25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42766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02084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22353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87249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79647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89109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80285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89331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02057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902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22292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11280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40003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87961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2553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4324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43717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25401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89331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020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90227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22292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11280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40003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87961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2553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4324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43717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25401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893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02057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90227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22292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11280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40003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87961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2553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4324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43717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254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68909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20948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41185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95694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05207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01284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444397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20597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64424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471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62342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35836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99832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902678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5213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5134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64852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30807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16325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0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2283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42000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965467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820414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30684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59357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85934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6255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287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517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57290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55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23949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98783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01048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33452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98035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34296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03041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375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10499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55916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10105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7126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59350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87339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3699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02108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83765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195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830254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47404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48424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43666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42785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51202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41877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56857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04084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813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89938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70887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1064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35241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3908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92706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51202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41877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56857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040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81302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89938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70887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1064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35241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3908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92706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51202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4187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568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04084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81302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89938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70887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1064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35241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3908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92706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51202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418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56857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04084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81302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89938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70887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1064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35241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3908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92706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512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41877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56857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04084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81302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89938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70887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1064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35241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3908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9270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51202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41877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56857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04084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81302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89938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70887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1064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35241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3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92706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51202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41877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56857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04084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81302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89938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70887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1064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3524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3908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92706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51202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41877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56857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040845"/>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813020"/>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89938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70887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10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35241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3908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92706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512028"/>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41877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568574"/>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04084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813020"/>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89938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708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1064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35241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3908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927060"/>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860591"/>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02104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545284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554698"/>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204678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6162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232970"/>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452255"/>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25194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9677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8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758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8442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4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7171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9872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2782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492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0630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8915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0403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17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004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4636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49494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961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6290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4307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6576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06123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5351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313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463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3718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0677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6107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9846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1165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1521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16976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0599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459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4163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5913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5091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7341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0152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4775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7850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4606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8697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24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jp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image" Target="../media/image1.jpg"/><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7.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image" Target="../media/image1.jpg"/><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8.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image" Target="../media/image1.jpg"/><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theme" Target="../theme/theme29.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9.xml"/><Relationship Id="rId13" Type="http://schemas.openxmlformats.org/officeDocument/2006/relationships/image" Target="../media/image1.jpg"/><Relationship Id="rId3" Type="http://schemas.openxmlformats.org/officeDocument/2006/relationships/slideLayout" Target="../slideLayouts/slideLayout314.xml"/><Relationship Id="rId7" Type="http://schemas.openxmlformats.org/officeDocument/2006/relationships/slideLayout" Target="../slideLayouts/slideLayout318.xml"/><Relationship Id="rId12" Type="http://schemas.openxmlformats.org/officeDocument/2006/relationships/theme" Target="../theme/theme30.xml"/><Relationship Id="rId2" Type="http://schemas.openxmlformats.org/officeDocument/2006/relationships/slideLayout" Target="../slideLayouts/slideLayout313.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0" Type="http://schemas.openxmlformats.org/officeDocument/2006/relationships/slideLayout" Target="../slideLayouts/slideLayout321.xml"/><Relationship Id="rId4" Type="http://schemas.openxmlformats.org/officeDocument/2006/relationships/slideLayout" Target="../slideLayouts/slideLayout315.xml"/><Relationship Id="rId9" Type="http://schemas.openxmlformats.org/officeDocument/2006/relationships/slideLayout" Target="../slideLayouts/slideLayout32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0.xml"/><Relationship Id="rId13" Type="http://schemas.openxmlformats.org/officeDocument/2006/relationships/image" Target="../media/image1.jpg"/><Relationship Id="rId3" Type="http://schemas.openxmlformats.org/officeDocument/2006/relationships/slideLayout" Target="../slideLayouts/slideLayout325.xml"/><Relationship Id="rId7" Type="http://schemas.openxmlformats.org/officeDocument/2006/relationships/slideLayout" Target="../slideLayouts/slideLayout329.xml"/><Relationship Id="rId12" Type="http://schemas.openxmlformats.org/officeDocument/2006/relationships/theme" Target="../theme/theme31.xml"/><Relationship Id="rId2" Type="http://schemas.openxmlformats.org/officeDocument/2006/relationships/slideLayout" Target="../slideLayouts/slideLayout324.xml"/><Relationship Id="rId1" Type="http://schemas.openxmlformats.org/officeDocument/2006/relationships/slideLayout" Target="../slideLayouts/slideLayout323.xml"/><Relationship Id="rId6" Type="http://schemas.openxmlformats.org/officeDocument/2006/relationships/slideLayout" Target="../slideLayouts/slideLayout328.xml"/><Relationship Id="rId11" Type="http://schemas.openxmlformats.org/officeDocument/2006/relationships/slideLayout" Target="../slideLayouts/slideLayout333.xml"/><Relationship Id="rId5" Type="http://schemas.openxmlformats.org/officeDocument/2006/relationships/slideLayout" Target="../slideLayouts/slideLayout327.xml"/><Relationship Id="rId10" Type="http://schemas.openxmlformats.org/officeDocument/2006/relationships/slideLayout" Target="../slideLayouts/slideLayout332.xml"/><Relationship Id="rId4" Type="http://schemas.openxmlformats.org/officeDocument/2006/relationships/slideLayout" Target="../slideLayouts/slideLayout326.xml"/><Relationship Id="rId9" Type="http://schemas.openxmlformats.org/officeDocument/2006/relationships/slideLayout" Target="../slideLayouts/slideLayout33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1.xml"/><Relationship Id="rId13" Type="http://schemas.openxmlformats.org/officeDocument/2006/relationships/image" Target="../media/image4.jpg"/><Relationship Id="rId3" Type="http://schemas.openxmlformats.org/officeDocument/2006/relationships/slideLayout" Target="../slideLayouts/slideLayout336.xml"/><Relationship Id="rId7" Type="http://schemas.openxmlformats.org/officeDocument/2006/relationships/slideLayout" Target="../slideLayouts/slideLayout340.xml"/><Relationship Id="rId12" Type="http://schemas.openxmlformats.org/officeDocument/2006/relationships/theme" Target="../theme/theme32.xml"/><Relationship Id="rId2" Type="http://schemas.openxmlformats.org/officeDocument/2006/relationships/slideLayout" Target="../slideLayouts/slideLayout335.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slideLayout" Target="../slideLayouts/slideLayout344.xml"/><Relationship Id="rId5" Type="http://schemas.openxmlformats.org/officeDocument/2006/relationships/slideLayout" Target="../slideLayouts/slideLayout338.xml"/><Relationship Id="rId10" Type="http://schemas.openxmlformats.org/officeDocument/2006/relationships/slideLayout" Target="../slideLayouts/slideLayout343.xml"/><Relationship Id="rId4" Type="http://schemas.openxmlformats.org/officeDocument/2006/relationships/slideLayout" Target="../slideLayouts/slideLayout337.xml"/><Relationship Id="rId9" Type="http://schemas.openxmlformats.org/officeDocument/2006/relationships/slideLayout" Target="../slideLayouts/slideLayout3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8/31/2025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64216"/>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64216"/>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64216"/>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915"/>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796537"/>
      </p:ext>
    </p:extLst>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299468"/>
      </p:ext>
    </p:extLst>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299468"/>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299468"/>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949770"/>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969895"/>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001247"/>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4615633"/>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9831591"/>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183711"/>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183711"/>
      </p:ext>
    </p:extLst>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183711"/>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183711"/>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183711"/>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183711"/>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183711"/>
      </p:ext>
    </p:extLst>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 id="21474845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183711"/>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183711"/>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8/31/2025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72116769"/>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509030"/>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406032"/>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162676"/>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10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323.xml"/></Relationships>
</file>

<file path=ppt/slides/_rels/slide10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35.xml"/></Relationships>
</file>

<file path=ppt/slides/_rels/slide1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1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1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1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90.xml"/></Relationships>
</file>

<file path=ppt/slides/_rels/slide1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3.xml"/></Relationships>
</file>

<file path=ppt/slides/_rels/slide1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3.xml"/></Relationships>
</file>

<file path=ppt/slides/_rels/slide1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3.xml"/></Relationships>
</file>

<file path=ppt/slides/_rels/slide1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30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46.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340.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5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0.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68.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0.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79.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0.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0.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224.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0.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1.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1.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1.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312.xml"/></Relationships>
</file>

<file path=ppt/slides/_rels/slide9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2.xml"/></Relationships>
</file>

<file path=ppt/slides/_rels/slide9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2.xml"/></Relationships>
</file>

<file path=ppt/slides/_rels/slide9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2.xml"/></Relationships>
</file>

<file path=ppt/slides/_rels/slide9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2.xml"/></Relationships>
</file>

<file path=ppt/slides/_rels/slide9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02.xml"/></Relationships>
</file>

<file path=ppt/slides/_rels/slide9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B6D3CF0E-FFF7-8A53-4915-90D162DEDE2B}"/>
              </a:ext>
            </a:extLst>
          </p:cNvPr>
          <p:cNvSpPr txBox="1"/>
          <p:nvPr/>
        </p:nvSpPr>
        <p:spPr>
          <a:xfrm>
            <a:off x="5334000" y="3714750"/>
            <a:ext cx="2309190" cy="584775"/>
          </a:xfrm>
          <a:prstGeom prst="rect">
            <a:avLst/>
          </a:prstGeom>
          <a:noFill/>
        </p:spPr>
        <p:txBody>
          <a:bodyPr wrap="square" rtlCol="0">
            <a:spAutoFit/>
          </a:bodyPr>
          <a:lstStyle/>
          <a:p>
            <a:pPr algn="ctr"/>
            <a:r>
              <a:rPr lang="en-US" sz="1600" dirty="0">
                <a:solidFill>
                  <a:schemeClr val="bg1"/>
                </a:solidFill>
              </a:rPr>
              <a:t>CA ĐOÀN ?</a:t>
            </a:r>
          </a:p>
          <a:p>
            <a:pPr algn="ctr"/>
            <a:r>
              <a:rPr lang="en-US" sz="1600" dirty="0">
                <a:solidFill>
                  <a:schemeClr val="bg1"/>
                </a:solidFill>
              </a:rPr>
              <a:t>GIÁO XỨ THIÊN ÂN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600">
                <a:solidFill>
                  <a:srgbClr val="000066"/>
                </a:solidFill>
              </a:rPr>
              <a:t>Kính mừng Maria đầy ơn phúc, Chúa ở cùng Mẹ, Mẹ diễm phúc hơn các phụ nữ</a:t>
            </a:r>
            <a:r>
              <a:rPr lang="vi-VN" sz="6600">
                <a:solidFill>
                  <a:srgbClr val="000066"/>
                </a:solidFill>
              </a:rPr>
              <a:t>.</a:t>
            </a:r>
            <a:endParaRPr lang="en-US" sz="6600">
              <a:solidFill>
                <a:srgbClr val="000066"/>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u="sng">
                <a:solidFill>
                  <a:srgbClr val="FF0000"/>
                </a:solidFill>
              </a:rPr>
              <a:t>Alleluia - Alleluia</a:t>
            </a:r>
            <a:r>
              <a:rPr lang="en-US" sz="3600" u="sng">
                <a:solidFill>
                  <a:srgbClr val="FFFF00"/>
                </a:solidFill>
              </a:rPr>
              <a:t>:</a:t>
            </a:r>
          </a:p>
        </p:txBody>
      </p:sp>
      <p:sp>
        <p:nvSpPr>
          <p:cNvPr id="4" name="Rectangle 3"/>
          <p:cNvSpPr/>
          <p:nvPr/>
        </p:nvSpPr>
        <p:spPr>
          <a:xfrm>
            <a:off x="6477000" y="4497169"/>
            <a:ext cx="2053767" cy="646331"/>
          </a:xfrm>
          <a:prstGeom prst="rect">
            <a:avLst/>
          </a:prstGeom>
        </p:spPr>
        <p:txBody>
          <a:bodyPr wrap="none">
            <a:spAutoFit/>
          </a:bodyPr>
          <a:lstStyle/>
          <a:p>
            <a:r>
              <a:rPr lang="en-US" sz="3600" u="sng">
                <a:solidFill>
                  <a:srgbClr val="FF0000"/>
                </a:solidFill>
              </a:rPr>
              <a:t>Alleluia …</a:t>
            </a:r>
          </a:p>
        </p:txBody>
      </p:sp>
    </p:spTree>
    <p:extLst>
      <p:ext uri="{BB962C8B-B14F-4D97-AF65-F5344CB8AC3E}">
        <p14:creationId xmlns:p14="http://schemas.microsoft.com/office/powerpoint/2010/main" val="21016401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714749"/>
          </a:xfrm>
        </p:spPr>
        <p:txBody>
          <a:bodyPr>
            <a:normAutofit/>
          </a:bodyPr>
          <a:lstStyle/>
          <a:p>
            <a:r>
              <a:rPr lang="en-US" sz="6600" b="0" dirty="0">
                <a:solidFill>
                  <a:srgbClr val="FF0000"/>
                </a:solidFill>
                <a:effectLst/>
                <a:latin typeface="+mj-lt"/>
              </a:rPr>
              <a:t>Ca </a:t>
            </a:r>
            <a:r>
              <a:rPr lang="en-US" sz="6600" b="0" dirty="0" err="1">
                <a:solidFill>
                  <a:srgbClr val="FF0000"/>
                </a:solidFill>
                <a:effectLst/>
                <a:latin typeface="+mj-lt"/>
              </a:rPr>
              <a:t>Nguyện</a:t>
            </a:r>
            <a:r>
              <a:rPr lang="en-US" sz="6600" b="0" dirty="0">
                <a:solidFill>
                  <a:srgbClr val="FF0000"/>
                </a:solidFill>
                <a:effectLst/>
                <a:latin typeface="+mj-lt"/>
              </a:rPr>
              <a:t> </a:t>
            </a:r>
            <a:r>
              <a:rPr lang="en-US" sz="6600" b="0" dirty="0" err="1">
                <a:solidFill>
                  <a:srgbClr val="FF0000"/>
                </a:solidFill>
                <a:effectLst/>
                <a:latin typeface="+mj-lt"/>
              </a:rPr>
              <a:t>Hiệp</a:t>
            </a:r>
            <a:r>
              <a:rPr lang="en-US" sz="6600" b="0" dirty="0">
                <a:solidFill>
                  <a:srgbClr val="FF0000"/>
                </a:solidFill>
                <a:effectLst/>
                <a:latin typeface="+mj-lt"/>
              </a:rPr>
              <a:t> </a:t>
            </a:r>
            <a:r>
              <a:rPr lang="en-US" sz="6600" b="0" dirty="0" err="1">
                <a:solidFill>
                  <a:srgbClr val="FF0000"/>
                </a:solidFill>
                <a:effectLst/>
                <a:latin typeface="+mj-lt"/>
              </a:rPr>
              <a:t>Lễ</a:t>
            </a:r>
            <a:r>
              <a:rPr lang="en-US" sz="6600" b="0" dirty="0">
                <a:solidFill>
                  <a:srgbClr val="FF0000"/>
                </a:solidFill>
                <a:effectLst/>
                <a:latin typeface="+mj-lt"/>
              </a:rPr>
              <a:t/>
            </a:r>
            <a:br>
              <a:rPr lang="en-US" sz="6600" b="0" dirty="0">
                <a:solidFill>
                  <a:srgbClr val="FF0000"/>
                </a:solidFill>
                <a:effectLst/>
                <a:latin typeface="+mj-lt"/>
              </a:rPr>
            </a:br>
            <a:r>
              <a:rPr lang="en-US" sz="6600" dirty="0">
                <a:solidFill>
                  <a:srgbClr val="FF0000"/>
                </a:solidFill>
              </a:rPr>
              <a:t>Linh </a:t>
            </a:r>
            <a:r>
              <a:rPr lang="en-US" sz="6600" dirty="0" err="1">
                <a:solidFill>
                  <a:srgbClr val="FF0000"/>
                </a:solidFill>
              </a:rPr>
              <a:t>Hồn</a:t>
            </a:r>
            <a:r>
              <a:rPr lang="en-US" sz="6600" dirty="0">
                <a:solidFill>
                  <a:srgbClr val="FF0000"/>
                </a:solidFill>
              </a:rPr>
              <a:t> </a:t>
            </a:r>
            <a:r>
              <a:rPr lang="en-US" sz="6600" dirty="0" err="1">
                <a:solidFill>
                  <a:srgbClr val="FF0000"/>
                </a:solidFill>
              </a:rPr>
              <a:t>Tôi</a:t>
            </a:r>
            <a:r>
              <a:rPr lang="en-US" sz="6600" dirty="0">
                <a:solidFill>
                  <a:srgbClr val="FF0000"/>
                </a:solidFill>
              </a:rPr>
              <a:t> Dâng </a:t>
            </a:r>
            <a:r>
              <a:rPr lang="en-US" sz="6600" dirty="0" err="1">
                <a:solidFill>
                  <a:srgbClr val="FF0000"/>
                </a:solidFill>
              </a:rPr>
              <a:t>Lời</a:t>
            </a:r>
            <a:r>
              <a:rPr lang="en-US" sz="6600" b="0" dirty="0">
                <a:solidFill>
                  <a:srgbClr val="FF0000"/>
                </a:solidFill>
                <a:effectLst/>
                <a:latin typeface="+mj-lt"/>
              </a:rPr>
              <a:t/>
            </a:r>
            <a:br>
              <a:rPr lang="en-US" sz="6600" b="0" dirty="0">
                <a:solidFill>
                  <a:srgbClr val="FF0000"/>
                </a:solidFill>
                <a:effectLst/>
                <a:latin typeface="+mj-lt"/>
              </a:rPr>
            </a:br>
            <a:r>
              <a:rPr lang="en-US" sz="6000" i="1" dirty="0" err="1">
                <a:solidFill>
                  <a:srgbClr val="FF0000"/>
                </a:solidFill>
              </a:rPr>
              <a:t>Lm</a:t>
            </a:r>
            <a:r>
              <a:rPr lang="en-US" sz="6000" i="1" dirty="0">
                <a:solidFill>
                  <a:srgbClr val="FF0000"/>
                </a:solidFill>
              </a:rPr>
              <a:t>. </a:t>
            </a:r>
            <a:r>
              <a:rPr lang="en-US" sz="6000" b="0" i="1" dirty="0">
                <a:solidFill>
                  <a:srgbClr val="FF0000"/>
                </a:solidFill>
                <a:effectLst/>
                <a:latin typeface="+mj-lt"/>
              </a:rPr>
              <a:t>Kim Long</a:t>
            </a:r>
            <a:endParaRPr lang="en-US" sz="9600" b="0" i="1" dirty="0">
              <a:solidFill>
                <a:srgbClr val="FF0000"/>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0000"/>
                </a:solidFill>
                <a:effectLst/>
              </a:rPr>
              <a:t>Đk</a:t>
            </a:r>
            <a:r>
              <a:rPr lang="en-US" sz="4800" b="0" u="sng">
                <a:solidFill>
                  <a:srgbClr val="FF0000"/>
                </a:solidFill>
                <a:effectLst/>
              </a:rPr>
              <a:t>:</a:t>
            </a:r>
            <a:r>
              <a:rPr lang="en-US" sz="4800" b="0">
                <a:solidFill>
                  <a:srgbClr val="000066"/>
                </a:solidFill>
                <a:effectLst/>
              </a:rPr>
              <a:t> </a:t>
            </a:r>
            <a:r>
              <a:rPr lang="vi-VN" sz="4800">
                <a:solidFill>
                  <a:srgbClr val="000066"/>
                </a:solidFill>
              </a:rPr>
              <a:t>Linh hồn tôi dâng lời ngợi khen Thiên Chúa, lòng mừng vui trong Chúa, Đấng Cứu Độ tôi. Ôi từ đây muôn đời gọi tôi diễm phúc, vì Ngài thương trông đến phận tôi tớ này.</a:t>
            </a:r>
            <a:endParaRPr lang="en-US" sz="4800" b="0" dirty="0">
              <a:solidFill>
                <a:srgbClr val="000066"/>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0000"/>
                </a:solidFill>
                <a:effectLst/>
              </a:rPr>
              <a:t>Tk1</a:t>
            </a:r>
            <a:r>
              <a:rPr lang="en-US" sz="5400" b="0" u="sng">
                <a:solidFill>
                  <a:srgbClr val="FF0000"/>
                </a:solidFill>
                <a:effectLst/>
              </a:rPr>
              <a:t>:</a:t>
            </a:r>
            <a:r>
              <a:rPr lang="en-US" sz="5400" b="0">
                <a:solidFill>
                  <a:srgbClr val="000066"/>
                </a:solidFill>
                <a:effectLst/>
              </a:rPr>
              <a:t> </a:t>
            </a:r>
            <a:r>
              <a:rPr lang="vi-VN" sz="5400">
                <a:solidFill>
                  <a:srgbClr val="000066"/>
                </a:solidFill>
              </a:rPr>
              <a:t>Ôi Đấng Toàn năng đã làm cho tôi những việc kỳ diệu, Danh Ngài là Thánh. Tình Ngài trải qua muôn thế hệ, dành cho ai luôn kính sợ Ngài.</a:t>
            </a:r>
            <a:endParaRPr lang="vi-VN" sz="5400" b="0" dirty="0">
              <a:solidFill>
                <a:srgbClr val="000066"/>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0000"/>
                </a:solidFill>
                <a:effectLst/>
              </a:rPr>
              <a:t>Đk</a:t>
            </a:r>
            <a:r>
              <a:rPr lang="en-US" sz="4800" b="0" u="sng">
                <a:solidFill>
                  <a:srgbClr val="FF0000"/>
                </a:solidFill>
                <a:effectLst/>
              </a:rPr>
              <a:t>:</a:t>
            </a:r>
            <a:r>
              <a:rPr lang="en-US" sz="4800" b="0">
                <a:solidFill>
                  <a:srgbClr val="000066"/>
                </a:solidFill>
                <a:effectLst/>
              </a:rPr>
              <a:t> </a:t>
            </a:r>
            <a:r>
              <a:rPr lang="vi-VN" sz="4800">
                <a:solidFill>
                  <a:srgbClr val="000066"/>
                </a:solidFill>
              </a:rPr>
              <a:t>Linh hồn tôi dâng lời ngợi khen Thiên Chúa, lòng mừng vui trong Chúa, Đấng Cứu Độ tôi. Ôi từ đây muôn đời gọi tôi diễm phúc, vì Ngài thương trông đến phận tôi tớ này.</a:t>
            </a:r>
            <a:endParaRPr lang="en-US" sz="4800" b="0" dirty="0">
              <a:solidFill>
                <a:srgbClr val="000066"/>
              </a:solidFill>
              <a:effectLst/>
            </a:endParaRPr>
          </a:p>
        </p:txBody>
      </p:sp>
    </p:spTree>
    <p:extLst>
      <p:ext uri="{BB962C8B-B14F-4D97-AF65-F5344CB8AC3E}">
        <p14:creationId xmlns:p14="http://schemas.microsoft.com/office/powerpoint/2010/main" val="40563397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0000"/>
                </a:solidFill>
                <a:effectLst/>
              </a:rPr>
              <a:t>Tk2</a:t>
            </a:r>
            <a:r>
              <a:rPr lang="en-US" sz="5400" b="0" u="sng">
                <a:solidFill>
                  <a:srgbClr val="FF0000"/>
                </a:solidFill>
                <a:effectLst/>
              </a:rPr>
              <a:t>:</a:t>
            </a:r>
            <a:r>
              <a:rPr lang="en-US" sz="5400" b="0">
                <a:solidFill>
                  <a:srgbClr val="000066"/>
                </a:solidFill>
                <a:effectLst/>
              </a:rPr>
              <a:t> </a:t>
            </a:r>
            <a:r>
              <a:rPr lang="vi-VN" sz="5400">
                <a:solidFill>
                  <a:srgbClr val="000066"/>
                </a:solidFill>
              </a:rPr>
              <a:t>Tay Chúa biểu dương sức mạnh uy phong tiêu diệt bọn người kiêu ngạo tự mãn. Triệt hạ kẻ cao sang thế lực và nâng cao ai biết khiêm nhường.</a:t>
            </a:r>
            <a:endParaRPr lang="en-US" sz="5400" b="0" dirty="0">
              <a:solidFill>
                <a:srgbClr val="000066"/>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0000"/>
                </a:solidFill>
                <a:effectLst/>
              </a:rPr>
              <a:t>Đk</a:t>
            </a:r>
            <a:r>
              <a:rPr lang="en-US" sz="4800" b="0" u="sng">
                <a:solidFill>
                  <a:srgbClr val="FF0000"/>
                </a:solidFill>
                <a:effectLst/>
              </a:rPr>
              <a:t>:</a:t>
            </a:r>
            <a:r>
              <a:rPr lang="en-US" sz="4800" b="0">
                <a:solidFill>
                  <a:srgbClr val="000066"/>
                </a:solidFill>
                <a:effectLst/>
              </a:rPr>
              <a:t> </a:t>
            </a:r>
            <a:r>
              <a:rPr lang="vi-VN" sz="4800">
                <a:solidFill>
                  <a:srgbClr val="000066"/>
                </a:solidFill>
              </a:rPr>
              <a:t>Linh hồn tôi dâng lời ngợi khen Thiên Chúa, lòng mừng vui trong Chúa, Đấng Cứu Độ tôi. Ôi từ đây muôn đời gọi tôi diễm phúc, vì Ngài thương trông đến phận tôi tớ này.</a:t>
            </a:r>
            <a:endParaRPr lang="en-US" sz="4800" b="0" dirty="0">
              <a:solidFill>
                <a:srgbClr val="000066"/>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0000"/>
                </a:solidFill>
                <a:effectLst/>
              </a:rPr>
              <a:t>Tk3</a:t>
            </a:r>
            <a:r>
              <a:rPr lang="en-US" sz="5400" b="0" u="sng">
                <a:solidFill>
                  <a:srgbClr val="FF0000"/>
                </a:solidFill>
                <a:effectLst/>
              </a:rPr>
              <a:t>:</a:t>
            </a:r>
            <a:r>
              <a:rPr lang="en-US" sz="5400" b="0">
                <a:solidFill>
                  <a:srgbClr val="000066"/>
                </a:solidFill>
                <a:effectLst/>
              </a:rPr>
              <a:t> </a:t>
            </a:r>
            <a:r>
              <a:rPr lang="vi-VN" sz="5400">
                <a:solidFill>
                  <a:srgbClr val="000066"/>
                </a:solidFill>
              </a:rPr>
              <a:t>Bao lũ giàu sang đuổi về tay không, bao người nghèo hèn ban đầy hồng phúc. Lời nguyền thuở xưa xin nhớ lại mà ra tay bênh đỡ dân Ngài.</a:t>
            </a:r>
            <a:endParaRPr lang="en-US" sz="5400" b="0" dirty="0">
              <a:solidFill>
                <a:srgbClr val="000066"/>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0000"/>
                </a:solidFill>
                <a:effectLst/>
              </a:rPr>
              <a:t>Đk</a:t>
            </a:r>
            <a:r>
              <a:rPr lang="en-US" sz="4800" b="0" u="sng">
                <a:solidFill>
                  <a:srgbClr val="FF0000"/>
                </a:solidFill>
                <a:effectLst/>
              </a:rPr>
              <a:t>:</a:t>
            </a:r>
            <a:r>
              <a:rPr lang="en-US" sz="4800" b="0">
                <a:solidFill>
                  <a:srgbClr val="000066"/>
                </a:solidFill>
                <a:effectLst/>
              </a:rPr>
              <a:t> </a:t>
            </a:r>
            <a:r>
              <a:rPr lang="vi-VN" sz="4800">
                <a:solidFill>
                  <a:srgbClr val="000066"/>
                </a:solidFill>
              </a:rPr>
              <a:t>Linh hồn tôi dâng lời ngợi khen Thiên Chúa, lòng mừng vui trong Chúa, Đấng Cứu Độ tôi. Ôi từ đây muôn đời gọi tôi diễm phúc, vì Ngài thương trông đến phận tôi tớ này.</a:t>
            </a:r>
            <a:endParaRPr lang="en-US" sz="4800" b="0" dirty="0">
              <a:solidFill>
                <a:srgbClr val="000066"/>
              </a:solidFill>
              <a:effectLst/>
            </a:endParaRPr>
          </a:p>
        </p:txBody>
      </p:sp>
    </p:spTree>
    <p:extLst>
      <p:ext uri="{BB962C8B-B14F-4D97-AF65-F5344CB8AC3E}">
        <p14:creationId xmlns:p14="http://schemas.microsoft.com/office/powerpoint/2010/main" val="19716347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B6D3CF0E-FFF7-8A53-4915-90D162DEDE2B}"/>
              </a:ext>
            </a:extLst>
          </p:cNvPr>
          <p:cNvSpPr txBox="1"/>
          <p:nvPr/>
        </p:nvSpPr>
        <p:spPr>
          <a:xfrm>
            <a:off x="5334000" y="3714750"/>
            <a:ext cx="2309190" cy="584775"/>
          </a:xfrm>
          <a:prstGeom prst="rect">
            <a:avLst/>
          </a:prstGeom>
          <a:noFill/>
        </p:spPr>
        <p:txBody>
          <a:bodyPr wrap="square" rtlCol="0">
            <a:spAutoFit/>
          </a:bodyPr>
          <a:lstStyle/>
          <a:p>
            <a:pPr algn="ctr"/>
            <a:r>
              <a:rPr lang="en-US" sz="1600" dirty="0">
                <a:solidFill>
                  <a:prstClr val="white"/>
                </a:solidFill>
              </a:rPr>
              <a:t>CA ĐOÀN ?</a:t>
            </a:r>
          </a:p>
          <a:p>
            <a:pPr algn="ctr"/>
            <a:r>
              <a:rPr lang="en-US" sz="1600" dirty="0">
                <a:solidFill>
                  <a:prstClr val="white"/>
                </a:solidFill>
              </a:rPr>
              <a:t>GIÁO XỨ THIÊN ÂN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022380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038600"/>
          </a:xfrm>
        </p:spPr>
        <p:txBody>
          <a:bodyPr>
            <a:normAutofit/>
          </a:bodyPr>
          <a:lstStyle/>
          <a:p>
            <a:r>
              <a:rPr lang="en-US" sz="8000" b="0" dirty="0">
                <a:solidFill>
                  <a:srgbClr val="FF0000"/>
                </a:solidFill>
                <a:effectLst/>
                <a:latin typeface="+mj-lt"/>
              </a:rPr>
              <a:t>Ca </a:t>
            </a:r>
            <a:r>
              <a:rPr lang="en-US" sz="8000" b="0" dirty="0" err="1">
                <a:solidFill>
                  <a:srgbClr val="FF0000"/>
                </a:solidFill>
                <a:effectLst/>
                <a:latin typeface="+mj-lt"/>
              </a:rPr>
              <a:t>Kết</a:t>
            </a:r>
            <a:r>
              <a:rPr lang="en-US" sz="8000" b="0" dirty="0">
                <a:solidFill>
                  <a:srgbClr val="FF0000"/>
                </a:solidFill>
                <a:effectLst/>
                <a:latin typeface="+mj-lt"/>
              </a:rPr>
              <a:t> </a:t>
            </a:r>
            <a:r>
              <a:rPr lang="en-US" sz="8000" b="0" dirty="0" err="1">
                <a:solidFill>
                  <a:srgbClr val="FF0000"/>
                </a:solidFill>
                <a:effectLst/>
                <a:latin typeface="+mj-lt"/>
              </a:rPr>
              <a:t>Lễ</a:t>
            </a:r>
            <a:r>
              <a:rPr lang="en-US" sz="8000" b="0" dirty="0">
                <a:solidFill>
                  <a:srgbClr val="FF0000"/>
                </a:solidFill>
                <a:effectLst/>
                <a:latin typeface="+mj-lt"/>
              </a:rPr>
              <a:t/>
            </a:r>
            <a:br>
              <a:rPr lang="en-US" sz="8000" b="0" dirty="0">
                <a:solidFill>
                  <a:srgbClr val="FF0000"/>
                </a:solidFill>
                <a:effectLst/>
                <a:latin typeface="+mj-lt"/>
              </a:rPr>
            </a:br>
            <a:r>
              <a:rPr lang="en-US" sz="6600" b="0" dirty="0">
                <a:solidFill>
                  <a:srgbClr val="FF0000"/>
                </a:solidFill>
                <a:effectLst/>
                <a:latin typeface="+mj-lt"/>
              </a:rPr>
              <a:t>Hoa </a:t>
            </a:r>
            <a:r>
              <a:rPr lang="en-US" sz="6600" b="0" dirty="0" err="1">
                <a:solidFill>
                  <a:srgbClr val="FF0000"/>
                </a:solidFill>
                <a:effectLst/>
                <a:latin typeface="+mj-lt"/>
              </a:rPr>
              <a:t>Mân</a:t>
            </a:r>
            <a:r>
              <a:rPr lang="en-US" sz="6600" b="0" dirty="0">
                <a:solidFill>
                  <a:srgbClr val="FF0000"/>
                </a:solidFill>
                <a:effectLst/>
                <a:latin typeface="+mj-lt"/>
              </a:rPr>
              <a:t> </a:t>
            </a:r>
            <a:r>
              <a:rPr lang="en-US" sz="6600" b="0" dirty="0" err="1">
                <a:solidFill>
                  <a:srgbClr val="FF0000"/>
                </a:solidFill>
                <a:effectLst/>
                <a:latin typeface="+mj-lt"/>
              </a:rPr>
              <a:t>Côi</a:t>
            </a:r>
            <a:r>
              <a:rPr lang="en-US" sz="6600" b="0" dirty="0">
                <a:solidFill>
                  <a:srgbClr val="FF0000"/>
                </a:solidFill>
                <a:effectLst/>
                <a:latin typeface="+mj-lt"/>
              </a:rPr>
              <a:t/>
            </a:r>
            <a:br>
              <a:rPr lang="en-US" sz="6600" b="0" dirty="0">
                <a:solidFill>
                  <a:srgbClr val="FF0000"/>
                </a:solidFill>
                <a:effectLst/>
                <a:latin typeface="+mj-lt"/>
              </a:rPr>
            </a:br>
            <a:r>
              <a:rPr lang="en-US" sz="5400" i="1" dirty="0" err="1">
                <a:solidFill>
                  <a:srgbClr val="000066"/>
                </a:solidFill>
              </a:rPr>
              <a:t>Lm</a:t>
            </a:r>
            <a:r>
              <a:rPr lang="en-US" sz="5400" i="1" dirty="0">
                <a:solidFill>
                  <a:srgbClr val="000066"/>
                </a:solidFill>
              </a:rPr>
              <a:t>. Kim Long</a:t>
            </a:r>
            <a:endParaRPr lang="en-US" sz="6000" b="0" i="1" dirty="0">
              <a:solidFill>
                <a:srgbClr val="000066"/>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B6D3CF0E-FFF7-8A53-4915-90D162DEDE2B}"/>
              </a:ext>
            </a:extLst>
          </p:cNvPr>
          <p:cNvSpPr txBox="1"/>
          <p:nvPr/>
        </p:nvSpPr>
        <p:spPr>
          <a:xfrm>
            <a:off x="5334000" y="3714750"/>
            <a:ext cx="2309190" cy="584775"/>
          </a:xfrm>
          <a:prstGeom prst="rect">
            <a:avLst/>
          </a:prstGeom>
          <a:noFill/>
        </p:spPr>
        <p:txBody>
          <a:bodyPr wrap="square" rtlCol="0">
            <a:spAutoFit/>
          </a:bodyPr>
          <a:lstStyle/>
          <a:p>
            <a:pPr algn="ctr"/>
            <a:r>
              <a:rPr lang="en-US" sz="1600" dirty="0">
                <a:solidFill>
                  <a:prstClr val="white"/>
                </a:solidFill>
              </a:rPr>
              <a:t>CA ĐOÀN ?</a:t>
            </a:r>
          </a:p>
          <a:p>
            <a:pPr algn="ctr"/>
            <a:r>
              <a:rPr lang="en-US" sz="1600" dirty="0">
                <a:solidFill>
                  <a:prstClr val="white"/>
                </a:solidFill>
              </a:rPr>
              <a:t>GIÁO XỨ THIÊN ÂN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0223802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0000"/>
                </a:solidFill>
                <a:effectLst/>
              </a:rPr>
              <a:t>Đk</a:t>
            </a:r>
            <a:r>
              <a:rPr lang="en-US" sz="6000" b="0" u="sng">
                <a:solidFill>
                  <a:srgbClr val="FF0000"/>
                </a:solidFill>
                <a:effectLst/>
              </a:rPr>
              <a:t>:</a:t>
            </a:r>
            <a:r>
              <a:rPr lang="en-US" sz="6000" b="0">
                <a:solidFill>
                  <a:srgbClr val="000066"/>
                </a:solidFill>
                <a:effectLst/>
              </a:rPr>
              <a:t> </a:t>
            </a:r>
            <a:r>
              <a:rPr lang="vi-VN" sz="6000">
                <a:solidFill>
                  <a:srgbClr val="000066"/>
                </a:solidFill>
              </a:rPr>
              <a:t>Một tràng hoa mân côi, hương thơm ngào ngạt thắm ân tình. Từng lời kinh sốt mến, xin dâng về Nữ Vương hiển vinh. </a:t>
            </a:r>
            <a:endParaRPr lang="vi-VN" sz="6000" b="0" dirty="0">
              <a:solidFill>
                <a:srgbClr val="000066"/>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0000"/>
                </a:solidFill>
              </a:rPr>
              <a:t>Tk</a:t>
            </a:r>
            <a:r>
              <a:rPr lang="en-US" sz="5400" b="0" u="sng">
                <a:solidFill>
                  <a:srgbClr val="FF0000"/>
                </a:solidFill>
                <a:effectLst/>
              </a:rPr>
              <a:t>1:</a:t>
            </a:r>
            <a:r>
              <a:rPr lang="en-US" sz="5400" b="0">
                <a:solidFill>
                  <a:srgbClr val="000066"/>
                </a:solidFill>
                <a:effectLst/>
              </a:rPr>
              <a:t> </a:t>
            </a:r>
            <a:r>
              <a:rPr lang="vi-VN" sz="5400">
                <a:solidFill>
                  <a:srgbClr val="000066"/>
                </a:solidFill>
              </a:rPr>
              <a:t>Khi an vui thái hoà như ngày thiên sứ truyền tin. Như trong đêm Ngôi Lời giáng trần như khi Mẹ gặp lại con Chúa kết hoa kinh để dâng Mẹ. </a:t>
            </a:r>
            <a:endParaRPr lang="en-US" sz="5400" b="0" dirty="0">
              <a:solidFill>
                <a:srgbClr val="000066"/>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0000"/>
                </a:solidFill>
                <a:effectLst/>
              </a:rPr>
              <a:t>Đk</a:t>
            </a:r>
            <a:r>
              <a:rPr lang="en-US" sz="6000" b="0" u="sng">
                <a:solidFill>
                  <a:srgbClr val="FF0000"/>
                </a:solidFill>
                <a:effectLst/>
              </a:rPr>
              <a:t>:</a:t>
            </a:r>
            <a:r>
              <a:rPr lang="en-US" sz="6000" b="0">
                <a:solidFill>
                  <a:srgbClr val="000066"/>
                </a:solidFill>
                <a:effectLst/>
              </a:rPr>
              <a:t> </a:t>
            </a:r>
            <a:r>
              <a:rPr lang="vi-VN" sz="6000">
                <a:solidFill>
                  <a:srgbClr val="000066"/>
                </a:solidFill>
              </a:rPr>
              <a:t>Một tràng hoa mân côi, hương thơm ngào ngạt thắm ân tình. Từng lời kinh sốt mến, xin dâng về Nữ Vương hiển vinh. </a:t>
            </a:r>
            <a:endParaRPr lang="vi-VN" sz="6000" b="0" dirty="0">
              <a:solidFill>
                <a:srgbClr val="000066"/>
              </a:solidFill>
              <a:effectLst/>
            </a:endParaRPr>
          </a:p>
        </p:txBody>
      </p:sp>
    </p:spTree>
    <p:extLst>
      <p:ext uri="{BB962C8B-B14F-4D97-AF65-F5344CB8AC3E}">
        <p14:creationId xmlns:p14="http://schemas.microsoft.com/office/powerpoint/2010/main" val="426306784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0000"/>
                </a:solidFill>
              </a:rPr>
              <a:t>Tk2</a:t>
            </a:r>
            <a:r>
              <a:rPr lang="en-US" sz="5400" b="0" u="sng">
                <a:solidFill>
                  <a:srgbClr val="FF0000"/>
                </a:solidFill>
                <a:effectLst/>
              </a:rPr>
              <a:t>:</a:t>
            </a:r>
            <a:r>
              <a:rPr lang="en-US" sz="5400" b="0">
                <a:solidFill>
                  <a:srgbClr val="000066"/>
                </a:solidFill>
                <a:effectLst/>
              </a:rPr>
              <a:t> </a:t>
            </a:r>
            <a:r>
              <a:rPr lang="vi-VN" sz="5400">
                <a:solidFill>
                  <a:srgbClr val="000066"/>
                </a:solidFill>
              </a:rPr>
              <a:t>Khi đau thương ắp đầy như vườn loang máu mồ hôi. Như gai đâm, như chịu nát đòn, như khi nhận thập tự hy tế kết hoa kinh để dâng Mẹ.</a:t>
            </a:r>
            <a:endParaRPr lang="en-US" sz="5400" b="0" dirty="0">
              <a:solidFill>
                <a:srgbClr val="000066"/>
              </a:solidFill>
              <a:effectLst/>
            </a:endParaRPr>
          </a:p>
        </p:txBody>
      </p:sp>
    </p:spTree>
    <p:extLst>
      <p:ext uri="{BB962C8B-B14F-4D97-AF65-F5344CB8AC3E}">
        <p14:creationId xmlns:p14="http://schemas.microsoft.com/office/powerpoint/2010/main" val="30885311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0000"/>
                </a:solidFill>
                <a:effectLst/>
              </a:rPr>
              <a:t>Đk</a:t>
            </a:r>
            <a:r>
              <a:rPr lang="en-US" sz="6000" b="0" u="sng">
                <a:solidFill>
                  <a:srgbClr val="FF0000"/>
                </a:solidFill>
                <a:effectLst/>
              </a:rPr>
              <a:t>:</a:t>
            </a:r>
            <a:r>
              <a:rPr lang="en-US" sz="6000" b="0">
                <a:solidFill>
                  <a:srgbClr val="000066"/>
                </a:solidFill>
                <a:effectLst/>
              </a:rPr>
              <a:t> </a:t>
            </a:r>
            <a:r>
              <a:rPr lang="vi-VN" sz="6000">
                <a:solidFill>
                  <a:srgbClr val="000066"/>
                </a:solidFill>
              </a:rPr>
              <a:t>Một tràng hoa mân côi, hương thơm ngào ngạt thắm ân tình. Từng lời kinh sốt mến, xin dâng về Nữ Vương hiển vinh. </a:t>
            </a:r>
            <a:endParaRPr lang="vi-VN" sz="6000" b="0" dirty="0">
              <a:solidFill>
                <a:srgbClr val="000066"/>
              </a:solidFill>
              <a:effectLst/>
            </a:endParaRPr>
          </a:p>
        </p:txBody>
      </p:sp>
    </p:spTree>
    <p:extLst>
      <p:ext uri="{BB962C8B-B14F-4D97-AF65-F5344CB8AC3E}">
        <p14:creationId xmlns:p14="http://schemas.microsoft.com/office/powerpoint/2010/main" val="426306784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0000"/>
                </a:solidFill>
              </a:rPr>
              <a:t>Tk3</a:t>
            </a:r>
            <a:r>
              <a:rPr lang="en-US" sz="5400" b="0" u="sng">
                <a:solidFill>
                  <a:srgbClr val="FF0000"/>
                </a:solidFill>
                <a:effectLst/>
              </a:rPr>
              <a:t>:</a:t>
            </a:r>
            <a:r>
              <a:rPr lang="en-US" sz="5400" b="0">
                <a:solidFill>
                  <a:srgbClr val="000066"/>
                </a:solidFill>
                <a:effectLst/>
              </a:rPr>
              <a:t> </a:t>
            </a:r>
            <a:r>
              <a:rPr lang="vi-VN" sz="5400">
                <a:solidFill>
                  <a:srgbClr val="000066"/>
                </a:solidFill>
              </a:rPr>
              <a:t>Khi hân hoan cõi lòng như ngày Con Chúa phục sinh. Như khi môn sinh nhận Thánh Thần, như khi Mẹ về trời vinh sáng kết hoa kinh để dâng Mẹ.</a:t>
            </a:r>
            <a:endParaRPr lang="en-US" sz="5400" b="0" dirty="0">
              <a:solidFill>
                <a:srgbClr val="000066"/>
              </a:solidFill>
              <a:effectLst/>
            </a:endParaRPr>
          </a:p>
        </p:txBody>
      </p:sp>
    </p:spTree>
    <p:extLst>
      <p:ext uri="{BB962C8B-B14F-4D97-AF65-F5344CB8AC3E}">
        <p14:creationId xmlns:p14="http://schemas.microsoft.com/office/powerpoint/2010/main" val="149541122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0000"/>
                </a:solidFill>
                <a:effectLst/>
              </a:rPr>
              <a:t>Đk</a:t>
            </a:r>
            <a:r>
              <a:rPr lang="en-US" sz="6000" b="0" u="sng">
                <a:solidFill>
                  <a:srgbClr val="FF0000"/>
                </a:solidFill>
                <a:effectLst/>
              </a:rPr>
              <a:t>:</a:t>
            </a:r>
            <a:r>
              <a:rPr lang="en-US" sz="6000" b="0">
                <a:solidFill>
                  <a:srgbClr val="000066"/>
                </a:solidFill>
                <a:effectLst/>
              </a:rPr>
              <a:t> </a:t>
            </a:r>
            <a:r>
              <a:rPr lang="vi-VN" sz="6000">
                <a:solidFill>
                  <a:srgbClr val="000066"/>
                </a:solidFill>
              </a:rPr>
              <a:t>Một tràng hoa mân côi, hương thơm ngào ngạt thắm ân tình. Từng lời kinh sốt mến, xin dâng về Nữ Vương hiển vinh. </a:t>
            </a:r>
            <a:endParaRPr lang="vi-VN" sz="6000" b="0" dirty="0">
              <a:solidFill>
                <a:srgbClr val="000066"/>
              </a:solidFill>
              <a:effectLst/>
            </a:endParaRPr>
          </a:p>
        </p:txBody>
      </p:sp>
    </p:spTree>
    <p:extLst>
      <p:ext uri="{BB962C8B-B14F-4D97-AF65-F5344CB8AC3E}">
        <p14:creationId xmlns:p14="http://schemas.microsoft.com/office/powerpoint/2010/main" val="426306784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B6D3CF0E-FFF7-8A53-4915-90D162DEDE2B}"/>
              </a:ext>
            </a:extLst>
          </p:cNvPr>
          <p:cNvSpPr txBox="1"/>
          <p:nvPr/>
        </p:nvSpPr>
        <p:spPr>
          <a:xfrm>
            <a:off x="5334000" y="3714750"/>
            <a:ext cx="2309190" cy="584775"/>
          </a:xfrm>
          <a:prstGeom prst="rect">
            <a:avLst/>
          </a:prstGeom>
          <a:noFill/>
        </p:spPr>
        <p:txBody>
          <a:bodyPr wrap="square" rtlCol="0">
            <a:spAutoFit/>
          </a:bodyPr>
          <a:lstStyle/>
          <a:p>
            <a:pPr algn="ctr"/>
            <a:r>
              <a:rPr lang="en-US" sz="1600" dirty="0">
                <a:solidFill>
                  <a:prstClr val="white"/>
                </a:solidFill>
              </a:rPr>
              <a:t>CA ĐOÀN ?</a:t>
            </a:r>
          </a:p>
          <a:p>
            <a:pPr algn="ctr"/>
            <a:r>
              <a:rPr lang="en-US" sz="1600" dirty="0">
                <a:solidFill>
                  <a:prstClr val="white"/>
                </a:solidFill>
              </a:rPr>
              <a:t>GIÁO XỨ THIÊN ÂN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022380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038600"/>
          </a:xfrm>
        </p:spPr>
        <p:txBody>
          <a:bodyPr>
            <a:normAutofit/>
          </a:bodyPr>
          <a:lstStyle/>
          <a:p>
            <a:r>
              <a:rPr lang="en-US" sz="8000" b="0" dirty="0">
                <a:solidFill>
                  <a:srgbClr val="FF0000"/>
                </a:solidFill>
                <a:effectLst/>
                <a:latin typeface="+mj-lt"/>
              </a:rPr>
              <a:t>Ca </a:t>
            </a:r>
            <a:r>
              <a:rPr lang="en-US" sz="8000" b="0" dirty="0" err="1">
                <a:solidFill>
                  <a:srgbClr val="FF0000"/>
                </a:solidFill>
                <a:effectLst/>
                <a:latin typeface="+mj-lt"/>
              </a:rPr>
              <a:t>Kết</a:t>
            </a:r>
            <a:r>
              <a:rPr lang="en-US" sz="8000" b="0" dirty="0">
                <a:solidFill>
                  <a:srgbClr val="FF0000"/>
                </a:solidFill>
                <a:effectLst/>
                <a:latin typeface="+mj-lt"/>
              </a:rPr>
              <a:t> </a:t>
            </a:r>
            <a:r>
              <a:rPr lang="en-US" sz="8000" b="0" dirty="0" err="1">
                <a:solidFill>
                  <a:srgbClr val="FF0000"/>
                </a:solidFill>
                <a:effectLst/>
                <a:latin typeface="+mj-lt"/>
              </a:rPr>
              <a:t>Lễ</a:t>
            </a:r>
            <a:r>
              <a:rPr lang="en-US" sz="8000" b="0" dirty="0">
                <a:solidFill>
                  <a:srgbClr val="FF0000"/>
                </a:solidFill>
                <a:effectLst/>
                <a:latin typeface="+mj-lt"/>
              </a:rPr>
              <a:t/>
            </a:r>
            <a:br>
              <a:rPr lang="en-US" sz="8000" b="0" dirty="0">
                <a:solidFill>
                  <a:srgbClr val="FF0000"/>
                </a:solidFill>
                <a:effectLst/>
                <a:latin typeface="+mj-lt"/>
              </a:rPr>
            </a:br>
            <a:r>
              <a:rPr lang="en-US" sz="6600" b="0" dirty="0" err="1" smtClean="0">
                <a:solidFill>
                  <a:srgbClr val="FF0000"/>
                </a:solidFill>
                <a:effectLst/>
                <a:latin typeface="+mj-lt"/>
              </a:rPr>
              <a:t>Tình</a:t>
            </a:r>
            <a:r>
              <a:rPr lang="en-US" sz="6600" b="0" dirty="0" smtClean="0">
                <a:solidFill>
                  <a:srgbClr val="FF0000"/>
                </a:solidFill>
                <a:effectLst/>
                <a:latin typeface="+mj-lt"/>
              </a:rPr>
              <a:t> </a:t>
            </a:r>
            <a:r>
              <a:rPr lang="en-US" sz="6600" b="0" dirty="0" err="1" smtClean="0">
                <a:solidFill>
                  <a:srgbClr val="FF0000"/>
                </a:solidFill>
                <a:effectLst/>
                <a:latin typeface="+mj-lt"/>
              </a:rPr>
              <a:t>Khúc</a:t>
            </a:r>
            <a:r>
              <a:rPr lang="en-US" sz="6600" b="0" dirty="0" smtClean="0">
                <a:solidFill>
                  <a:srgbClr val="FF0000"/>
                </a:solidFill>
                <a:effectLst/>
                <a:latin typeface="+mj-lt"/>
              </a:rPr>
              <a:t> </a:t>
            </a:r>
            <a:r>
              <a:rPr lang="en-US" sz="6600" b="0" dirty="0" err="1" smtClean="0">
                <a:solidFill>
                  <a:srgbClr val="FF0000"/>
                </a:solidFill>
                <a:effectLst/>
                <a:latin typeface="+mj-lt"/>
              </a:rPr>
              <a:t>Mân</a:t>
            </a:r>
            <a:r>
              <a:rPr lang="en-US" sz="6600" b="0" dirty="0" smtClean="0">
                <a:solidFill>
                  <a:srgbClr val="FF0000"/>
                </a:solidFill>
                <a:effectLst/>
                <a:latin typeface="+mj-lt"/>
              </a:rPr>
              <a:t> </a:t>
            </a:r>
            <a:r>
              <a:rPr lang="en-US" sz="6600" b="0" dirty="0" err="1" smtClean="0">
                <a:solidFill>
                  <a:srgbClr val="FF0000"/>
                </a:solidFill>
                <a:effectLst/>
                <a:latin typeface="+mj-lt"/>
              </a:rPr>
              <a:t>Côi</a:t>
            </a:r>
            <a:r>
              <a:rPr lang="en-US" sz="6600" b="0" dirty="0">
                <a:solidFill>
                  <a:srgbClr val="FF0000"/>
                </a:solidFill>
                <a:effectLst/>
                <a:latin typeface="+mj-lt"/>
              </a:rPr>
              <a:t/>
            </a:r>
            <a:br>
              <a:rPr lang="en-US" sz="6600" b="0" dirty="0">
                <a:solidFill>
                  <a:srgbClr val="FF0000"/>
                </a:solidFill>
                <a:effectLst/>
                <a:latin typeface="+mj-lt"/>
              </a:rPr>
            </a:br>
            <a:r>
              <a:rPr lang="en-US" sz="5400" i="1" dirty="0" err="1" smtClean="0">
                <a:solidFill>
                  <a:srgbClr val="000066"/>
                </a:solidFill>
              </a:rPr>
              <a:t>Phương</a:t>
            </a:r>
            <a:r>
              <a:rPr lang="en-US" sz="5400" i="1" dirty="0" smtClean="0">
                <a:solidFill>
                  <a:srgbClr val="000066"/>
                </a:solidFill>
              </a:rPr>
              <a:t> </a:t>
            </a:r>
            <a:r>
              <a:rPr lang="en-US" sz="5400" i="1" dirty="0" err="1" smtClean="0">
                <a:solidFill>
                  <a:srgbClr val="000066"/>
                </a:solidFill>
              </a:rPr>
              <a:t>Anh</a:t>
            </a:r>
            <a:endParaRPr lang="en-US" sz="6000" b="0" i="1" dirty="0">
              <a:solidFill>
                <a:srgbClr val="000066"/>
              </a:solidFill>
              <a:effectLst/>
            </a:endParaRPr>
          </a:p>
        </p:txBody>
      </p:sp>
    </p:spTree>
    <p:extLst>
      <p:ext uri="{BB962C8B-B14F-4D97-AF65-F5344CB8AC3E}">
        <p14:creationId xmlns:p14="http://schemas.microsoft.com/office/powerpoint/2010/main" val="144798859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u="sng" dirty="0">
                <a:solidFill>
                  <a:srgbClr val="FF0000"/>
                </a:solidFill>
              </a:rPr>
              <a:t>Tk</a:t>
            </a:r>
            <a:r>
              <a:rPr lang="en-US" sz="5200" b="0" u="sng" dirty="0">
                <a:solidFill>
                  <a:srgbClr val="FF0000"/>
                </a:solidFill>
                <a:effectLst/>
              </a:rPr>
              <a:t>1:</a:t>
            </a:r>
            <a:r>
              <a:rPr lang="en-US" sz="5200" b="0" dirty="0">
                <a:solidFill>
                  <a:srgbClr val="000066"/>
                </a:solidFill>
                <a:effectLst/>
              </a:rPr>
              <a:t> </a:t>
            </a:r>
            <a:r>
              <a:rPr lang="vi-VN" sz="5200" dirty="0">
                <a:solidFill>
                  <a:srgbClr val="000066"/>
                </a:solidFill>
              </a:rPr>
              <a:t>Từng lời kinh Mân Côi trên đôi môi nhỏ bé, con thơ nói yêu Mẹ, yêu Cha hết tâm tình. Từng cành hoa tươi xinh, dâng lên ngai Trinh Mẫu, con thơ nói yêu Mẹ, lời kinh luôn đậm đà.</a:t>
            </a:r>
            <a:endParaRPr lang="en-US" sz="5200" b="0" dirty="0">
              <a:solidFill>
                <a:srgbClr val="000066"/>
              </a:solidFill>
              <a:effectLst/>
            </a:endParaRPr>
          </a:p>
        </p:txBody>
      </p:sp>
    </p:spTree>
    <p:extLst>
      <p:ext uri="{BB962C8B-B14F-4D97-AF65-F5344CB8AC3E}">
        <p14:creationId xmlns:p14="http://schemas.microsoft.com/office/powerpoint/2010/main" val="1526643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638549"/>
          </a:xfrm>
        </p:spPr>
        <p:txBody>
          <a:bodyPr>
            <a:normAutofit/>
          </a:bodyPr>
          <a:lstStyle/>
          <a:p>
            <a:r>
              <a:rPr lang="en-US" sz="8000" b="0" dirty="0">
                <a:solidFill>
                  <a:srgbClr val="FF0000"/>
                </a:solidFill>
                <a:effectLst/>
                <a:latin typeface="+mj-lt"/>
              </a:rPr>
              <a:t>Ca </a:t>
            </a:r>
            <a:r>
              <a:rPr lang="en-US" sz="8000" b="0" dirty="0" err="1">
                <a:solidFill>
                  <a:srgbClr val="FF0000"/>
                </a:solidFill>
                <a:effectLst/>
                <a:latin typeface="+mj-lt"/>
              </a:rPr>
              <a:t>Nhập</a:t>
            </a:r>
            <a:r>
              <a:rPr lang="en-US" sz="8000" b="0" dirty="0">
                <a:solidFill>
                  <a:srgbClr val="FF0000"/>
                </a:solidFill>
                <a:effectLst/>
                <a:latin typeface="+mj-lt"/>
              </a:rPr>
              <a:t> </a:t>
            </a:r>
            <a:r>
              <a:rPr lang="en-US" sz="8000" b="0" dirty="0" err="1">
                <a:solidFill>
                  <a:srgbClr val="FF0000"/>
                </a:solidFill>
                <a:effectLst/>
                <a:latin typeface="+mj-lt"/>
              </a:rPr>
              <a:t>Lễ</a:t>
            </a:r>
            <a:r>
              <a:rPr lang="en-US" sz="8000" b="0" dirty="0">
                <a:solidFill>
                  <a:srgbClr val="FF0000"/>
                </a:solidFill>
                <a:effectLst/>
                <a:latin typeface="+mj-lt"/>
              </a:rPr>
              <a:t/>
            </a:r>
            <a:br>
              <a:rPr lang="en-US" sz="8000" b="0" dirty="0">
                <a:solidFill>
                  <a:srgbClr val="FF0000"/>
                </a:solidFill>
                <a:effectLst/>
                <a:latin typeface="+mj-lt"/>
              </a:rPr>
            </a:br>
            <a:r>
              <a:rPr lang="en-US" sz="8000" dirty="0" err="1" smtClean="0">
                <a:solidFill>
                  <a:srgbClr val="FF0000"/>
                </a:solidFill>
              </a:rPr>
              <a:t>Chùm</a:t>
            </a:r>
            <a:r>
              <a:rPr lang="en-US" sz="8000" dirty="0" smtClean="0">
                <a:solidFill>
                  <a:srgbClr val="FF0000"/>
                </a:solidFill>
              </a:rPr>
              <a:t> </a:t>
            </a:r>
            <a:r>
              <a:rPr lang="en-US" sz="8000" dirty="0" err="1" smtClean="0">
                <a:solidFill>
                  <a:srgbClr val="FF0000"/>
                </a:solidFill>
              </a:rPr>
              <a:t>Hoa</a:t>
            </a:r>
            <a:r>
              <a:rPr lang="en-US" sz="8000" dirty="0" smtClean="0">
                <a:solidFill>
                  <a:srgbClr val="FF0000"/>
                </a:solidFill>
              </a:rPr>
              <a:t> </a:t>
            </a:r>
            <a:r>
              <a:rPr lang="en-US" sz="8000" dirty="0" err="1" smtClean="0">
                <a:solidFill>
                  <a:srgbClr val="FF0000"/>
                </a:solidFill>
              </a:rPr>
              <a:t>Mân</a:t>
            </a:r>
            <a:r>
              <a:rPr lang="en-US" sz="8000" dirty="0" smtClean="0">
                <a:solidFill>
                  <a:srgbClr val="FF0000"/>
                </a:solidFill>
              </a:rPr>
              <a:t> </a:t>
            </a:r>
            <a:r>
              <a:rPr lang="en-US" sz="8000" dirty="0" err="1" smtClean="0">
                <a:solidFill>
                  <a:srgbClr val="FF0000"/>
                </a:solidFill>
              </a:rPr>
              <a:t>Côi</a:t>
            </a:r>
            <a:r>
              <a:rPr lang="en-US" sz="8000" dirty="0" smtClean="0">
                <a:solidFill>
                  <a:srgbClr val="FF0000"/>
                </a:solidFill>
              </a:rPr>
              <a:t/>
            </a:r>
            <a:br>
              <a:rPr lang="en-US" sz="8000" dirty="0" smtClean="0">
                <a:solidFill>
                  <a:srgbClr val="FF0000"/>
                </a:solidFill>
              </a:rPr>
            </a:br>
            <a:r>
              <a:rPr lang="en-US" sz="6000" b="0" i="1" dirty="0" err="1" smtClean="0">
                <a:solidFill>
                  <a:srgbClr val="000066"/>
                </a:solidFill>
                <a:effectLst/>
                <a:latin typeface="+mj-lt"/>
              </a:rPr>
              <a:t>Viễn</a:t>
            </a:r>
            <a:r>
              <a:rPr lang="en-US" sz="6000" b="0" i="1" dirty="0" smtClean="0">
                <a:solidFill>
                  <a:srgbClr val="000066"/>
                </a:solidFill>
                <a:effectLst/>
                <a:latin typeface="+mj-lt"/>
              </a:rPr>
              <a:t> </a:t>
            </a:r>
            <a:r>
              <a:rPr lang="en-US" sz="6000" b="0" i="1" dirty="0" err="1" smtClean="0">
                <a:solidFill>
                  <a:srgbClr val="000066"/>
                </a:solidFill>
                <a:effectLst/>
                <a:latin typeface="+mj-lt"/>
              </a:rPr>
              <a:t>Xứ</a:t>
            </a:r>
            <a:endParaRPr lang="en-US" sz="6000" b="0" i="1" dirty="0">
              <a:solidFill>
                <a:srgbClr val="000066"/>
              </a:solidFill>
              <a:effectLst/>
              <a:latin typeface="+mj-lt"/>
            </a:endParaRPr>
          </a:p>
        </p:txBody>
      </p:sp>
    </p:spTree>
    <p:extLst>
      <p:ext uri="{BB962C8B-B14F-4D97-AF65-F5344CB8AC3E}">
        <p14:creationId xmlns:p14="http://schemas.microsoft.com/office/powerpoint/2010/main" val="398411714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300" b="0" u="sng" dirty="0" err="1">
                <a:solidFill>
                  <a:srgbClr val="FF0000"/>
                </a:solidFill>
                <a:effectLst/>
              </a:rPr>
              <a:t>Đk</a:t>
            </a:r>
            <a:r>
              <a:rPr lang="en-US" sz="5300" b="0" u="sng" dirty="0">
                <a:solidFill>
                  <a:srgbClr val="FF0000"/>
                </a:solidFill>
                <a:effectLst/>
              </a:rPr>
              <a:t>:</a:t>
            </a:r>
            <a:r>
              <a:rPr lang="en-US" sz="5300" b="0" dirty="0">
                <a:solidFill>
                  <a:srgbClr val="000066"/>
                </a:solidFill>
                <a:effectLst/>
              </a:rPr>
              <a:t> </a:t>
            </a:r>
            <a:r>
              <a:rPr lang="vi-VN" sz="5300" dirty="0">
                <a:solidFill>
                  <a:srgbClr val="000066"/>
                </a:solidFill>
              </a:rPr>
              <a:t>Ma-ri-a, xin nhận lấy cánh hoa tươi là chuỗi kinh Mân Côi, con gẫm suy trong đời. Ma-ri-a, xin nhận lấy tấm thân con, tựa đóa hoa Mân Côi, những đớn đau Mẹ ơi!</a:t>
            </a:r>
          </a:p>
        </p:txBody>
      </p:sp>
    </p:spTree>
    <p:extLst>
      <p:ext uri="{BB962C8B-B14F-4D97-AF65-F5344CB8AC3E}">
        <p14:creationId xmlns:p14="http://schemas.microsoft.com/office/powerpoint/2010/main" val="46301869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a:solidFill>
                  <a:srgbClr val="FF0000"/>
                </a:solidFill>
              </a:rPr>
              <a:t>Tk2</a:t>
            </a:r>
            <a:r>
              <a:rPr lang="en-US" sz="5000" b="0" u="sng" dirty="0">
                <a:solidFill>
                  <a:srgbClr val="FF0000"/>
                </a:solidFill>
                <a:effectLst/>
              </a:rPr>
              <a:t>:</a:t>
            </a:r>
            <a:r>
              <a:rPr lang="en-US" sz="5000" b="0" dirty="0">
                <a:solidFill>
                  <a:srgbClr val="000066"/>
                </a:solidFill>
                <a:effectLst/>
              </a:rPr>
              <a:t> </a:t>
            </a:r>
            <a:r>
              <a:rPr lang="vi-VN" sz="5000" dirty="0">
                <a:solidFill>
                  <a:srgbClr val="000066"/>
                </a:solidFill>
              </a:rPr>
              <a:t>Từng lời kinh Mân Côi trong tâm tư nhỏ bé, con thơ kết dâng Mẹ, dâng Cha hết tâm tình. Lòng tràn muôn hương kinh, tâm can con suy gẫm, vang câu nói âm thầm, lời yêu thương thật trầm.</a:t>
            </a:r>
            <a:endParaRPr lang="en-US" sz="5000" b="0" dirty="0">
              <a:solidFill>
                <a:srgbClr val="000066"/>
              </a:solidFill>
              <a:effectLst/>
            </a:endParaRPr>
          </a:p>
        </p:txBody>
      </p:sp>
    </p:spTree>
    <p:extLst>
      <p:ext uri="{BB962C8B-B14F-4D97-AF65-F5344CB8AC3E}">
        <p14:creationId xmlns:p14="http://schemas.microsoft.com/office/powerpoint/2010/main" val="14915513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300" b="0" u="sng" dirty="0" err="1">
                <a:solidFill>
                  <a:srgbClr val="FF0000"/>
                </a:solidFill>
                <a:effectLst/>
              </a:rPr>
              <a:t>Đk</a:t>
            </a:r>
            <a:r>
              <a:rPr lang="en-US" sz="5300" b="0" u="sng" dirty="0">
                <a:solidFill>
                  <a:srgbClr val="FF0000"/>
                </a:solidFill>
                <a:effectLst/>
              </a:rPr>
              <a:t>:</a:t>
            </a:r>
            <a:r>
              <a:rPr lang="en-US" sz="5300" b="0" dirty="0">
                <a:solidFill>
                  <a:srgbClr val="000066"/>
                </a:solidFill>
                <a:effectLst/>
              </a:rPr>
              <a:t> </a:t>
            </a:r>
            <a:r>
              <a:rPr lang="vi-VN" sz="5300" dirty="0">
                <a:solidFill>
                  <a:srgbClr val="000066"/>
                </a:solidFill>
              </a:rPr>
              <a:t>Ma-ri-a, xin nhận lấy cánh hoa tươi là chuỗi kinh Mân Côi, con gẫm suy trong đời. Ma-ri-a, xin nhận lấy tấm thân con, tựa đóa hoa Mân Côi, những đớn đau Mẹ ơi!</a:t>
            </a:r>
          </a:p>
        </p:txBody>
      </p:sp>
    </p:spTree>
    <p:extLst>
      <p:ext uri="{BB962C8B-B14F-4D97-AF65-F5344CB8AC3E}">
        <p14:creationId xmlns:p14="http://schemas.microsoft.com/office/powerpoint/2010/main" val="25694151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rPr>
              <a:t>Tk3</a:t>
            </a:r>
            <a:r>
              <a:rPr lang="en-US" sz="4800" b="0" u="sng" dirty="0">
                <a:solidFill>
                  <a:srgbClr val="FF0000"/>
                </a:solidFill>
                <a:effectLst/>
              </a:rPr>
              <a:t>:</a:t>
            </a:r>
            <a:r>
              <a:rPr lang="en-US" sz="4800" b="0" dirty="0">
                <a:solidFill>
                  <a:srgbClr val="000066"/>
                </a:solidFill>
                <a:effectLst/>
              </a:rPr>
              <a:t> </a:t>
            </a:r>
            <a:r>
              <a:rPr lang="vi-VN" sz="4800" dirty="0">
                <a:solidFill>
                  <a:srgbClr val="000066"/>
                </a:solidFill>
              </a:rPr>
              <a:t>Từng lời kinh Mân Côi mang trong tim nhỏ bé, con thơ hiến dâng Mẹ, dâng Cha hết tâm hồn. Từng ngày con tha phương, xa quê hương yêu dấu, con dâng hết lên Mẹ tình yêu luôn đẹp màu.</a:t>
            </a:r>
          </a:p>
        </p:txBody>
      </p:sp>
    </p:spTree>
    <p:extLst>
      <p:ext uri="{BB962C8B-B14F-4D97-AF65-F5344CB8AC3E}">
        <p14:creationId xmlns:p14="http://schemas.microsoft.com/office/powerpoint/2010/main" val="197862304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300" b="0" u="sng" dirty="0" err="1">
                <a:solidFill>
                  <a:srgbClr val="FF0000"/>
                </a:solidFill>
                <a:effectLst/>
              </a:rPr>
              <a:t>Đk</a:t>
            </a:r>
            <a:r>
              <a:rPr lang="en-US" sz="5300" b="0" u="sng" dirty="0">
                <a:solidFill>
                  <a:srgbClr val="FF0000"/>
                </a:solidFill>
                <a:effectLst/>
              </a:rPr>
              <a:t>:</a:t>
            </a:r>
            <a:r>
              <a:rPr lang="en-US" sz="5300" b="0" dirty="0">
                <a:solidFill>
                  <a:srgbClr val="000066"/>
                </a:solidFill>
                <a:effectLst/>
              </a:rPr>
              <a:t> </a:t>
            </a:r>
            <a:r>
              <a:rPr lang="vi-VN" sz="5300" dirty="0">
                <a:solidFill>
                  <a:srgbClr val="000066"/>
                </a:solidFill>
              </a:rPr>
              <a:t>Ma-ri-a, xin nhận lấy cánh hoa tươi là chuỗi kinh Mân Côi, con gẫm suy trong đời. Ma-ri-a, xin nhận lấy tấm thân con, tựa đóa hoa Mân Côi, những đớn đau Mẹ ơi!</a:t>
            </a:r>
          </a:p>
        </p:txBody>
      </p:sp>
    </p:spTree>
    <p:extLst>
      <p:ext uri="{BB962C8B-B14F-4D97-AF65-F5344CB8AC3E}">
        <p14:creationId xmlns:p14="http://schemas.microsoft.com/office/powerpoint/2010/main" val="37277515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B6D3CF0E-FFF7-8A53-4915-90D162DEDE2B}"/>
              </a:ext>
            </a:extLst>
          </p:cNvPr>
          <p:cNvSpPr txBox="1"/>
          <p:nvPr/>
        </p:nvSpPr>
        <p:spPr>
          <a:xfrm>
            <a:off x="5334000" y="3714750"/>
            <a:ext cx="2309190" cy="584775"/>
          </a:xfrm>
          <a:prstGeom prst="rect">
            <a:avLst/>
          </a:prstGeom>
          <a:noFill/>
        </p:spPr>
        <p:txBody>
          <a:bodyPr wrap="square" rtlCol="0">
            <a:spAutoFit/>
          </a:bodyPr>
          <a:lstStyle/>
          <a:p>
            <a:pPr algn="ctr"/>
            <a:r>
              <a:rPr lang="en-US" sz="1600" dirty="0">
                <a:solidFill>
                  <a:prstClr val="white"/>
                </a:solidFill>
              </a:rPr>
              <a:t>CA ĐOÀN ?</a:t>
            </a:r>
          </a:p>
          <a:p>
            <a:pPr algn="ctr"/>
            <a:r>
              <a:rPr lang="en-US" sz="1600" dirty="0">
                <a:solidFill>
                  <a:prstClr val="white"/>
                </a:solidFill>
              </a:rPr>
              <a:t>GIÁO XỨ THIÊN ÂN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02238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500" b="0" u="sng" dirty="0" err="1">
                <a:solidFill>
                  <a:srgbClr val="FF0000"/>
                </a:solidFill>
                <a:effectLst/>
                <a:latin typeface="+mj-lt"/>
              </a:rPr>
              <a:t>Đk</a:t>
            </a:r>
            <a:r>
              <a:rPr lang="vi-VN" sz="4500" b="0" u="sng" dirty="0">
                <a:solidFill>
                  <a:srgbClr val="FF0000"/>
                </a:solidFill>
                <a:effectLst/>
                <a:latin typeface="+mj-lt"/>
              </a:rPr>
              <a:t>:</a:t>
            </a:r>
            <a:r>
              <a:rPr lang="en-US" sz="4500" dirty="0">
                <a:solidFill>
                  <a:srgbClr val="000066"/>
                </a:solidFill>
                <a:latin typeface="+mj-lt"/>
              </a:rPr>
              <a:t> </a:t>
            </a:r>
            <a:r>
              <a:rPr lang="vi-VN" sz="4500" dirty="0">
                <a:solidFill>
                  <a:srgbClr val="000066"/>
                </a:solidFill>
                <a:latin typeface="+mj-lt"/>
              </a:rPr>
              <a:t>Hoa Mân Côi xinh tươi, vườn hoa thiêng ngát hương thiên đàng. Hoa Mân Côi lung linh, tràn ơn thánh chứa chan huy hoàng. Một loài hoa thơm ngát xin kính dâng về trước nhan Mẹ. Hòa ngàn muôn câu ca hát ca khen mừng Mẹ vinh quang.</a:t>
            </a:r>
          </a:p>
        </p:txBody>
      </p:sp>
    </p:spTree>
    <p:extLst>
      <p:ext uri="{BB962C8B-B14F-4D97-AF65-F5344CB8AC3E}">
        <p14:creationId xmlns:p14="http://schemas.microsoft.com/office/powerpoint/2010/main" val="177680350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a:solidFill>
                  <a:srgbClr val="FF0000"/>
                </a:solidFill>
                <a:effectLst/>
                <a:latin typeface="+mj-lt"/>
              </a:rPr>
              <a:t>Tk1</a:t>
            </a:r>
            <a:r>
              <a:rPr lang="vi-VN" sz="5200" b="0" u="sng" dirty="0">
                <a:solidFill>
                  <a:srgbClr val="FF0000"/>
                </a:solidFill>
                <a:effectLst/>
                <a:latin typeface="+mj-lt"/>
              </a:rPr>
              <a:t>:</a:t>
            </a:r>
            <a:r>
              <a:rPr lang="vi-VN" sz="5200" b="0" dirty="0">
                <a:solidFill>
                  <a:srgbClr val="000066"/>
                </a:solidFill>
                <a:effectLst/>
                <a:latin typeface="+mj-lt"/>
              </a:rPr>
              <a:t> </a:t>
            </a:r>
            <a:r>
              <a:rPr lang="vi-VN" sz="5200" dirty="0">
                <a:solidFill>
                  <a:srgbClr val="000066"/>
                </a:solidFill>
                <a:latin typeface="+mj-lt"/>
              </a:rPr>
              <a:t>Sóng gió mưa tuôn có Mẹ đời con sẽ an vui. Nhờ Mẹ nâng đỡ tựa nương con lo lắng gì. Nép cánh tay Mẹ dẫu rằng đời con lắm gian nan. Mẹ hằng đưa lối thuyền con tới nơi bình an.</a:t>
            </a:r>
          </a:p>
        </p:txBody>
      </p:sp>
    </p:spTree>
    <p:extLst>
      <p:ext uri="{BB962C8B-B14F-4D97-AF65-F5344CB8AC3E}">
        <p14:creationId xmlns:p14="http://schemas.microsoft.com/office/powerpoint/2010/main" val="122114655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500" b="0" u="sng" dirty="0" err="1">
                <a:solidFill>
                  <a:srgbClr val="FF0000"/>
                </a:solidFill>
                <a:effectLst/>
                <a:latin typeface="+mj-lt"/>
              </a:rPr>
              <a:t>Đk</a:t>
            </a:r>
            <a:r>
              <a:rPr lang="vi-VN" sz="4500" b="0" u="sng" dirty="0">
                <a:solidFill>
                  <a:srgbClr val="FF0000"/>
                </a:solidFill>
                <a:effectLst/>
                <a:latin typeface="+mj-lt"/>
              </a:rPr>
              <a:t>:</a:t>
            </a:r>
            <a:r>
              <a:rPr lang="vi-VN" sz="4500" b="0" dirty="0">
                <a:solidFill>
                  <a:srgbClr val="000066"/>
                </a:solidFill>
                <a:effectLst/>
                <a:latin typeface="+mj-lt"/>
              </a:rPr>
              <a:t> </a:t>
            </a:r>
            <a:r>
              <a:rPr lang="vi-VN" sz="4500" dirty="0">
                <a:solidFill>
                  <a:srgbClr val="000066"/>
                </a:solidFill>
                <a:latin typeface="+mj-lt"/>
              </a:rPr>
              <a:t>Hoa Mân Côi xinh tươi, vườn hoa thiêng ngát hương thiên đàng. Hoa Mân Côi lung linh, tràn ơn thánh chứa chan huy hoàng. Một loài hoa thơm ngát xin kính dâng về trước nhan Mẹ. Hòa ngàn muôn câu ca hát ca khen mừng Mẹ vinh quang.</a:t>
            </a:r>
          </a:p>
        </p:txBody>
      </p:sp>
    </p:spTree>
    <p:extLst>
      <p:ext uri="{BB962C8B-B14F-4D97-AF65-F5344CB8AC3E}">
        <p14:creationId xmlns:p14="http://schemas.microsoft.com/office/powerpoint/2010/main" val="271864049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700" b="0" u="sng" dirty="0">
                <a:solidFill>
                  <a:srgbClr val="FF0000"/>
                </a:solidFill>
                <a:effectLst/>
                <a:latin typeface="+mj-lt"/>
              </a:rPr>
              <a:t>Tk2</a:t>
            </a:r>
            <a:r>
              <a:rPr lang="vi-VN" sz="4700" b="0" u="sng" dirty="0">
                <a:solidFill>
                  <a:srgbClr val="FF0000"/>
                </a:solidFill>
                <a:effectLst/>
                <a:latin typeface="+mj-lt"/>
              </a:rPr>
              <a:t>:</a:t>
            </a:r>
            <a:r>
              <a:rPr lang="en-US" sz="4700" dirty="0">
                <a:solidFill>
                  <a:srgbClr val="000066"/>
                </a:solidFill>
                <a:latin typeface="+mj-lt"/>
              </a:rPr>
              <a:t> </a:t>
            </a:r>
            <a:r>
              <a:rPr lang="vi-VN" sz="4700" dirty="0">
                <a:solidFill>
                  <a:srgbClr val="000066"/>
                </a:solidFill>
                <a:latin typeface="+mj-lt"/>
              </a:rPr>
              <a:t>Đất nước con đây đang còn chịu nhiều nỗi truân chuyên. Mẹ ơi cứu giúp vượt thoát những cơn hãi hùng. Cất tiếng kêu van xin Mẹ chở che giúp quê hương. Và cho dân nước được luôn sống trong bình yên.</a:t>
            </a:r>
          </a:p>
        </p:txBody>
      </p:sp>
    </p:spTree>
    <p:extLst>
      <p:ext uri="{BB962C8B-B14F-4D97-AF65-F5344CB8AC3E}">
        <p14:creationId xmlns:p14="http://schemas.microsoft.com/office/powerpoint/2010/main" val="15697500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500" b="0" u="sng" dirty="0" err="1">
                <a:solidFill>
                  <a:srgbClr val="FF0000"/>
                </a:solidFill>
                <a:effectLst/>
                <a:latin typeface="+mj-lt"/>
              </a:rPr>
              <a:t>Đk</a:t>
            </a:r>
            <a:r>
              <a:rPr lang="vi-VN" sz="4500" b="0" u="sng" dirty="0">
                <a:solidFill>
                  <a:srgbClr val="FF0000"/>
                </a:solidFill>
                <a:effectLst/>
                <a:latin typeface="+mj-lt"/>
              </a:rPr>
              <a:t>:</a:t>
            </a:r>
            <a:r>
              <a:rPr lang="vi-VN" sz="4500" b="0" dirty="0">
                <a:solidFill>
                  <a:srgbClr val="000066"/>
                </a:solidFill>
                <a:effectLst/>
                <a:latin typeface="+mj-lt"/>
              </a:rPr>
              <a:t> </a:t>
            </a:r>
            <a:r>
              <a:rPr lang="vi-VN" sz="4500" dirty="0">
                <a:solidFill>
                  <a:srgbClr val="000066"/>
                </a:solidFill>
                <a:latin typeface="+mj-lt"/>
              </a:rPr>
              <a:t>Hoa Mân Côi xinh tươi, vườn hoa thiêng ngát hương thiên đàng. Hoa Mân Côi lung linh, tràn ơn thánh chứa chan huy hoàng. Một loài hoa thơm ngát xin kính dâng về trước nhan Mẹ. Hòa ngàn muôn câu ca hát ca khen mừng Mẹ vinh quang.</a:t>
            </a:r>
          </a:p>
        </p:txBody>
      </p:sp>
    </p:spTree>
    <p:extLst>
      <p:ext uri="{BB962C8B-B14F-4D97-AF65-F5344CB8AC3E}">
        <p14:creationId xmlns:p14="http://schemas.microsoft.com/office/powerpoint/2010/main" val="112541275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B6D3CF0E-FFF7-8A53-4915-90D162DEDE2B}"/>
              </a:ext>
            </a:extLst>
          </p:cNvPr>
          <p:cNvSpPr txBox="1"/>
          <p:nvPr/>
        </p:nvSpPr>
        <p:spPr>
          <a:xfrm>
            <a:off x="5334000" y="3714750"/>
            <a:ext cx="2309190" cy="584775"/>
          </a:xfrm>
          <a:prstGeom prst="rect">
            <a:avLst/>
          </a:prstGeom>
          <a:noFill/>
        </p:spPr>
        <p:txBody>
          <a:bodyPr wrap="square" rtlCol="0">
            <a:spAutoFit/>
          </a:bodyPr>
          <a:lstStyle/>
          <a:p>
            <a:pPr algn="ctr"/>
            <a:r>
              <a:rPr lang="en-US" sz="1600" dirty="0">
                <a:solidFill>
                  <a:prstClr val="white"/>
                </a:solidFill>
              </a:rPr>
              <a:t>CA ĐOÀN ?</a:t>
            </a:r>
          </a:p>
          <a:p>
            <a:pPr algn="ctr"/>
            <a:r>
              <a:rPr lang="en-US" sz="1600" dirty="0">
                <a:solidFill>
                  <a:prstClr val="white"/>
                </a:solidFill>
              </a:rPr>
              <a:t>GIÁO XỨ THIÊN ÂN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02238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638549"/>
          </a:xfrm>
        </p:spPr>
        <p:txBody>
          <a:bodyPr>
            <a:normAutofit/>
          </a:bodyPr>
          <a:lstStyle/>
          <a:p>
            <a:r>
              <a:rPr lang="en-US" sz="8000" b="0" dirty="0">
                <a:solidFill>
                  <a:srgbClr val="FF0000"/>
                </a:solidFill>
                <a:effectLst/>
                <a:latin typeface="+mj-lt"/>
              </a:rPr>
              <a:t>Ca </a:t>
            </a:r>
            <a:r>
              <a:rPr lang="en-US" sz="8000" b="0" dirty="0" err="1">
                <a:solidFill>
                  <a:srgbClr val="FF0000"/>
                </a:solidFill>
                <a:effectLst/>
                <a:latin typeface="+mj-lt"/>
              </a:rPr>
              <a:t>Nhập</a:t>
            </a:r>
            <a:r>
              <a:rPr lang="en-US" sz="8000" b="0" dirty="0">
                <a:solidFill>
                  <a:srgbClr val="FF0000"/>
                </a:solidFill>
                <a:effectLst/>
                <a:latin typeface="+mj-lt"/>
              </a:rPr>
              <a:t> </a:t>
            </a:r>
            <a:r>
              <a:rPr lang="en-US" sz="8000" b="0" dirty="0" err="1">
                <a:solidFill>
                  <a:srgbClr val="FF0000"/>
                </a:solidFill>
                <a:effectLst/>
                <a:latin typeface="+mj-lt"/>
              </a:rPr>
              <a:t>Lễ</a:t>
            </a:r>
            <a:r>
              <a:rPr lang="en-US" sz="8000" b="0" dirty="0">
                <a:solidFill>
                  <a:srgbClr val="FF0000"/>
                </a:solidFill>
                <a:effectLst/>
                <a:latin typeface="+mj-lt"/>
              </a:rPr>
              <a:t/>
            </a:r>
            <a:br>
              <a:rPr lang="en-US" sz="8000" b="0" dirty="0">
                <a:solidFill>
                  <a:srgbClr val="FF0000"/>
                </a:solidFill>
                <a:effectLst/>
                <a:latin typeface="+mj-lt"/>
              </a:rPr>
            </a:br>
            <a:r>
              <a:rPr lang="en-US" sz="8000" dirty="0">
                <a:solidFill>
                  <a:srgbClr val="FF0000"/>
                </a:solidFill>
              </a:rPr>
              <a:t>Ave Maria</a:t>
            </a:r>
            <a:br>
              <a:rPr lang="en-US" sz="8000" dirty="0">
                <a:solidFill>
                  <a:srgbClr val="FF0000"/>
                </a:solidFill>
              </a:rPr>
            </a:br>
            <a:r>
              <a:rPr lang="en-US" sz="6000" b="0" i="1" dirty="0">
                <a:solidFill>
                  <a:srgbClr val="000066"/>
                </a:solidFill>
                <a:effectLst/>
                <a:latin typeface="+mj-lt"/>
              </a:rPr>
              <a:t>Thành </a:t>
            </a:r>
            <a:r>
              <a:rPr lang="en-US" sz="6000" b="0" i="1" dirty="0" err="1">
                <a:solidFill>
                  <a:srgbClr val="000066"/>
                </a:solidFill>
                <a:effectLst/>
                <a:latin typeface="+mj-lt"/>
              </a:rPr>
              <a:t>Tâm</a:t>
            </a:r>
            <a:endParaRPr lang="en-US" sz="6000" b="0" i="1" dirty="0">
              <a:solidFill>
                <a:srgbClr val="000066"/>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5663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a:solidFill>
                  <a:srgbClr val="FF0000"/>
                </a:solidFill>
                <a:effectLst/>
                <a:latin typeface="+mj-lt"/>
              </a:rPr>
              <a:t>Tk1</a:t>
            </a:r>
            <a:r>
              <a:rPr lang="vi-VN" sz="4800" b="0" u="sng">
                <a:solidFill>
                  <a:srgbClr val="FF0000"/>
                </a:solidFill>
                <a:effectLst/>
                <a:latin typeface="+mj-lt"/>
              </a:rPr>
              <a:t>:</a:t>
            </a:r>
            <a:r>
              <a:rPr lang="vi-VN" sz="4800" b="0">
                <a:solidFill>
                  <a:srgbClr val="000066"/>
                </a:solidFill>
                <a:effectLst/>
                <a:latin typeface="+mj-lt"/>
              </a:rPr>
              <a:t> </a:t>
            </a:r>
            <a:r>
              <a:rPr lang="vi-VN" sz="4800">
                <a:solidFill>
                  <a:srgbClr val="000066"/>
                </a:solidFill>
                <a:latin typeface="+mj-lt"/>
              </a:rPr>
              <a:t>Xin hát dâng Mẹ lời chào xưa khi Thiên sứ loan tin: A-ve Ma-ri-a! Hãy vui mừng, Thiên Chúa thương ở cùng. Vinh phúc cho Bà tràn đầy ơn được Thiên Chúa thương đến. Đấng Bà sẽ sinh ra là Con Chúa chí tôn quyền năng.</a:t>
            </a:r>
          </a:p>
        </p:txBody>
      </p:sp>
    </p:spTree>
    <p:extLst>
      <p:ext uri="{BB962C8B-B14F-4D97-AF65-F5344CB8AC3E}">
        <p14:creationId xmlns:p14="http://schemas.microsoft.com/office/powerpoint/2010/main" val="151990617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dirty="0" err="1">
                <a:solidFill>
                  <a:srgbClr val="FF0000"/>
                </a:solidFill>
                <a:effectLst/>
                <a:latin typeface="+mj-lt"/>
              </a:rPr>
              <a:t>Đk</a:t>
            </a:r>
            <a:r>
              <a:rPr lang="vi-VN" sz="7200" b="0" u="sng" dirty="0">
                <a:solidFill>
                  <a:srgbClr val="FF0000"/>
                </a:solidFill>
                <a:effectLst/>
                <a:latin typeface="+mj-lt"/>
              </a:rPr>
              <a:t>:</a:t>
            </a:r>
            <a:r>
              <a:rPr lang="en-US" sz="7200" dirty="0">
                <a:solidFill>
                  <a:srgbClr val="000066"/>
                </a:solidFill>
                <a:latin typeface="+mj-lt"/>
              </a:rPr>
              <a:t> </a:t>
            </a:r>
            <a:r>
              <a:rPr lang="vi-VN" sz="7200" dirty="0">
                <a:solidFill>
                  <a:srgbClr val="000066"/>
                </a:solidFill>
                <a:latin typeface="+mj-lt"/>
              </a:rPr>
              <a:t>A-ve, A-ve Ma-ri-a! Hãy vui mừng! Hỡi Nữ Trinh. A-ve A-ve Ma-ri-a! Hỡi Nữ Trinh đẹp xinh!</a:t>
            </a:r>
          </a:p>
        </p:txBody>
      </p:sp>
    </p:spTree>
    <p:extLst>
      <p:ext uri="{BB962C8B-B14F-4D97-AF65-F5344CB8AC3E}">
        <p14:creationId xmlns:p14="http://schemas.microsoft.com/office/powerpoint/2010/main" val="231503272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700" b="0" u="sng">
                <a:solidFill>
                  <a:srgbClr val="FF0000"/>
                </a:solidFill>
                <a:effectLst/>
                <a:latin typeface="+mj-lt"/>
              </a:rPr>
              <a:t>Tk2</a:t>
            </a:r>
            <a:r>
              <a:rPr lang="vi-VN" sz="4700" b="0" u="sng">
                <a:solidFill>
                  <a:srgbClr val="FF0000"/>
                </a:solidFill>
                <a:effectLst/>
                <a:latin typeface="+mj-lt"/>
              </a:rPr>
              <a:t>:</a:t>
            </a:r>
            <a:r>
              <a:rPr lang="en-US" sz="4700">
                <a:solidFill>
                  <a:srgbClr val="000066"/>
                </a:solidFill>
                <a:latin typeface="+mj-lt"/>
              </a:rPr>
              <a:t> </a:t>
            </a:r>
            <a:r>
              <a:rPr lang="vi-VN" sz="4700">
                <a:solidFill>
                  <a:srgbClr val="000066"/>
                </a:solidFill>
                <a:latin typeface="+mj-lt"/>
              </a:rPr>
              <a:t>Xin hát khen Mẹ là kỳ công của Thiên Chúa uy phong. Không ai trên đời này vết nguyên tội không nhiễm lây lạ lùng. Xin kết dâng Mẹ một tràng hoa A-ve Ma-ri-a. Hỡi Mẹ Chúa cao sang nguyện thương giúp chúng con lầm than.</a:t>
            </a:r>
          </a:p>
        </p:txBody>
      </p:sp>
    </p:spTree>
    <p:extLst>
      <p:ext uri="{BB962C8B-B14F-4D97-AF65-F5344CB8AC3E}">
        <p14:creationId xmlns:p14="http://schemas.microsoft.com/office/powerpoint/2010/main" val="280584533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dirty="0" err="1">
                <a:solidFill>
                  <a:srgbClr val="FF0000"/>
                </a:solidFill>
                <a:effectLst/>
                <a:latin typeface="+mj-lt"/>
              </a:rPr>
              <a:t>Đk</a:t>
            </a:r>
            <a:r>
              <a:rPr lang="vi-VN" sz="7200" b="0" u="sng" dirty="0">
                <a:solidFill>
                  <a:srgbClr val="FF0000"/>
                </a:solidFill>
                <a:effectLst/>
                <a:latin typeface="+mj-lt"/>
              </a:rPr>
              <a:t>:</a:t>
            </a:r>
            <a:r>
              <a:rPr lang="vi-VN" sz="7200" b="0" dirty="0">
                <a:solidFill>
                  <a:srgbClr val="000066"/>
                </a:solidFill>
                <a:effectLst/>
                <a:latin typeface="+mj-lt"/>
              </a:rPr>
              <a:t> </a:t>
            </a:r>
            <a:r>
              <a:rPr lang="vi-VN" sz="7200" dirty="0">
                <a:solidFill>
                  <a:srgbClr val="000066"/>
                </a:solidFill>
                <a:latin typeface="+mj-lt"/>
              </a:rPr>
              <a:t>A-ve, A-ve Ma-ri-a! Hãy vui mừng! Hỡi Nữ Trinh. A-ve A-ve Ma-ri-a! Hỡi Nữ Trinh đẹp xinh!</a:t>
            </a:r>
          </a:p>
        </p:txBody>
      </p:sp>
    </p:spTree>
    <p:extLst>
      <p:ext uri="{BB962C8B-B14F-4D97-AF65-F5344CB8AC3E}">
        <p14:creationId xmlns:p14="http://schemas.microsoft.com/office/powerpoint/2010/main" val="292531682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700" b="0" u="sng">
                <a:solidFill>
                  <a:srgbClr val="FF0000"/>
                </a:solidFill>
                <a:effectLst/>
                <a:latin typeface="+mj-lt"/>
              </a:rPr>
              <a:t>Tk3</a:t>
            </a:r>
            <a:r>
              <a:rPr lang="vi-VN" sz="4700" b="0" u="sng">
                <a:solidFill>
                  <a:srgbClr val="FF0000"/>
                </a:solidFill>
                <a:effectLst/>
                <a:latin typeface="+mj-lt"/>
              </a:rPr>
              <a:t>:</a:t>
            </a:r>
            <a:r>
              <a:rPr lang="vi-VN" sz="4700" b="0">
                <a:solidFill>
                  <a:srgbClr val="000066"/>
                </a:solidFill>
                <a:effectLst/>
                <a:latin typeface="+mj-lt"/>
              </a:rPr>
              <a:t> </a:t>
            </a:r>
            <a:r>
              <a:rPr lang="vi-VN" sz="4700">
                <a:solidFill>
                  <a:srgbClr val="000066"/>
                </a:solidFill>
                <a:latin typeface="+mj-lt"/>
              </a:rPr>
              <a:t>Xưa với Con Mẹ, Mẹ hiệp thông dâng lễ tế Chiên Con. Nay chốn thiên cung kia Chúa thưởng công cho hiển vinh xác hồn. Xin hát khen Mẹ ngàn lời ca cùng muôn muôn chư thánh. Kính Mừng Nữ Trinh Vương đầy ơn phúc đến muôn đời luôn.</a:t>
            </a:r>
          </a:p>
        </p:txBody>
      </p:sp>
    </p:spTree>
    <p:extLst>
      <p:ext uri="{BB962C8B-B14F-4D97-AF65-F5344CB8AC3E}">
        <p14:creationId xmlns:p14="http://schemas.microsoft.com/office/powerpoint/2010/main" val="62242622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dirty="0" err="1">
                <a:solidFill>
                  <a:srgbClr val="FF0000"/>
                </a:solidFill>
                <a:effectLst/>
                <a:latin typeface="+mj-lt"/>
              </a:rPr>
              <a:t>Đk</a:t>
            </a:r>
            <a:r>
              <a:rPr lang="vi-VN" sz="7200" b="0" u="sng" dirty="0">
                <a:solidFill>
                  <a:srgbClr val="FF0000"/>
                </a:solidFill>
                <a:effectLst/>
                <a:latin typeface="+mj-lt"/>
              </a:rPr>
              <a:t>:</a:t>
            </a:r>
            <a:r>
              <a:rPr lang="vi-VN" sz="7200" b="0" dirty="0">
                <a:solidFill>
                  <a:srgbClr val="000066"/>
                </a:solidFill>
                <a:effectLst/>
                <a:latin typeface="+mj-lt"/>
              </a:rPr>
              <a:t> </a:t>
            </a:r>
            <a:r>
              <a:rPr lang="vi-VN" sz="7200" dirty="0">
                <a:solidFill>
                  <a:srgbClr val="000066"/>
                </a:solidFill>
                <a:latin typeface="+mj-lt"/>
              </a:rPr>
              <a:t>A-ve, A-ve Ma-ri-a! Hãy vui mừng! Hỡi Nữ Trinh. A-ve A-ve Ma-ri-a! Hỡi Nữ Trinh đẹp xinh!</a:t>
            </a:r>
          </a:p>
        </p:txBody>
      </p:sp>
    </p:spTree>
    <p:extLst>
      <p:ext uri="{BB962C8B-B14F-4D97-AF65-F5344CB8AC3E}">
        <p14:creationId xmlns:p14="http://schemas.microsoft.com/office/powerpoint/2010/main" val="239492276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B6D3CF0E-FFF7-8A53-4915-90D162DEDE2B}"/>
              </a:ext>
            </a:extLst>
          </p:cNvPr>
          <p:cNvSpPr txBox="1"/>
          <p:nvPr/>
        </p:nvSpPr>
        <p:spPr>
          <a:xfrm>
            <a:off x="5334000" y="3714750"/>
            <a:ext cx="2309190" cy="584775"/>
          </a:xfrm>
          <a:prstGeom prst="rect">
            <a:avLst/>
          </a:prstGeom>
          <a:noFill/>
        </p:spPr>
        <p:txBody>
          <a:bodyPr wrap="square" rtlCol="0">
            <a:spAutoFit/>
          </a:bodyPr>
          <a:lstStyle/>
          <a:p>
            <a:pPr algn="ctr"/>
            <a:r>
              <a:rPr lang="en-US" sz="1600" dirty="0">
                <a:solidFill>
                  <a:prstClr val="white"/>
                </a:solidFill>
              </a:rPr>
              <a:t>CA ĐOÀN ?</a:t>
            </a:r>
          </a:p>
          <a:p>
            <a:pPr algn="ctr"/>
            <a:r>
              <a:rPr lang="en-US" sz="1600" dirty="0">
                <a:solidFill>
                  <a:prstClr val="white"/>
                </a:solidFill>
              </a:rPr>
              <a:t>GIÁO XỨ THIÊN ÂN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02238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i="1" dirty="0">
                <a:solidFill>
                  <a:srgbClr val="FF0000"/>
                </a:solidFill>
                <a:effectLst/>
                <a:latin typeface="+mj-lt"/>
                <a:cs typeface="Times New Roman" panose="02020603050405020304" pitchFamily="18" charset="0"/>
              </a:rPr>
              <a:t>KINH VINH DANH</a:t>
            </a:r>
          </a:p>
          <a:p>
            <a:pPr eaLnBrk="1" hangingPunct="1">
              <a:lnSpc>
                <a:spcPct val="150000"/>
              </a:lnSpc>
            </a:pPr>
            <a:r>
              <a:rPr lang="en-US" sz="7200" b="0" i="1" dirty="0" err="1">
                <a:solidFill>
                  <a:srgbClr val="FF0000"/>
                </a:solidFill>
                <a:effectLst/>
                <a:latin typeface="+mj-lt"/>
                <a:cs typeface="Times New Roman" panose="02020603050405020304" pitchFamily="18" charset="0"/>
              </a:rPr>
              <a:t>Ca</a:t>
            </a:r>
            <a:r>
              <a:rPr lang="en-US" sz="7200" b="0" i="1" dirty="0">
                <a:solidFill>
                  <a:srgbClr val="FF0000"/>
                </a:solidFill>
                <a:effectLst/>
                <a:latin typeface="+mj-lt"/>
                <a:cs typeface="Times New Roman" panose="02020603050405020304" pitchFamily="18" charset="0"/>
              </a:rPr>
              <a:t> </a:t>
            </a:r>
            <a:r>
              <a:rPr lang="en-US" sz="7200" b="0" i="1" dirty="0" err="1">
                <a:solidFill>
                  <a:srgbClr val="FF0000"/>
                </a:solidFill>
                <a:effectLst/>
                <a:latin typeface="+mj-lt"/>
                <a:cs typeface="Times New Roman" panose="02020603050405020304" pitchFamily="18" charset="0"/>
              </a:rPr>
              <a:t>Lên</a:t>
            </a:r>
            <a:r>
              <a:rPr lang="en-US" sz="7200" b="0" i="1" dirty="0">
                <a:solidFill>
                  <a:srgbClr val="FF0000"/>
                </a:solidFill>
                <a:effectLst/>
                <a:latin typeface="+mj-lt"/>
                <a:cs typeface="Times New Roman" panose="02020603050405020304" pitchFamily="18" charset="0"/>
              </a:rPr>
              <a:t> </a:t>
            </a:r>
            <a:r>
              <a:rPr lang="en-US" sz="7200" b="0" i="1" dirty="0" err="1">
                <a:solidFill>
                  <a:srgbClr val="FF0000"/>
                </a:solidFill>
                <a:effectLst/>
                <a:latin typeface="+mj-lt"/>
                <a:cs typeface="Times New Roman" panose="02020603050405020304" pitchFamily="18" charset="0"/>
              </a:rPr>
              <a:t>Đi</a:t>
            </a:r>
            <a:r>
              <a:rPr lang="en-US" sz="7200" b="0" i="1" dirty="0">
                <a:solidFill>
                  <a:srgbClr val="FF0000"/>
                </a:solidFill>
                <a:effectLst/>
                <a:latin typeface="+mj-lt"/>
                <a:cs typeface="Times New Roman" panose="02020603050405020304" pitchFamily="18" charset="0"/>
              </a:rPr>
              <a:t> 2</a:t>
            </a:r>
            <a:endParaRPr lang="vi-VN" sz="7200" b="0"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a:solidFill>
                  <a:srgbClr val="FF0000"/>
                </a:solidFill>
                <a:effectLst/>
                <a:latin typeface="+mj-lt"/>
                <a:cs typeface="Times New Roman" panose="02020603050405020304" pitchFamily="18" charset="0"/>
              </a:rPr>
              <a:t>KINH VINH DANH</a:t>
            </a:r>
            <a:endParaRPr lang="vi-VN" sz="7200" b="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0000"/>
                </a:solidFill>
                <a:effectLst/>
                <a:latin typeface="+mj-lt"/>
                <a:cs typeface="Times New Roman" panose="02020603050405020304" pitchFamily="18" charset="0"/>
              </a:rPr>
              <a:t>Chủ tế: </a:t>
            </a:r>
            <a:r>
              <a:rPr lang="vi-VN" sz="5400" b="0" i="1">
                <a:solidFill>
                  <a:srgbClr val="FF0000"/>
                </a:solidFill>
                <a:effectLst/>
                <a:latin typeface="+mj-lt"/>
                <a:cs typeface="Times New Roman" panose="02020603050405020304" pitchFamily="18" charset="0"/>
              </a:rPr>
              <a:t>Vinh danh Thiên Chúa trên các tầng trời.</a:t>
            </a:r>
            <a:r>
              <a:rPr lang="vi-VN" sz="5400" b="0" i="1">
                <a:solidFill>
                  <a:srgbClr val="000066"/>
                </a:solidFill>
                <a:effectLst/>
                <a:latin typeface="+mj-lt"/>
                <a:cs typeface="Times New Roman" panose="02020603050405020304" pitchFamily="18" charset="0"/>
              </a:rPr>
              <a:t> </a:t>
            </a:r>
            <a:r>
              <a:rPr lang="vi-VN" sz="5400" b="0">
                <a:solidFill>
                  <a:srgbClr val="000066"/>
                </a:solidFill>
                <a:effectLst/>
                <a:latin typeface="+mj-lt"/>
                <a:cs typeface="Times New Roman" panose="02020603050405020304" pitchFamily="18" charset="0"/>
              </a:rPr>
              <a:t>Và bình an dưới thế, bình an dưới thế cho người thiện tâm. </a:t>
            </a:r>
            <a:endParaRPr lang="vi-VN" sz="7200" b="0">
              <a:solidFill>
                <a:srgbClr val="000066"/>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srgbClr val="002060"/>
                </a:solidFill>
                <a:latin typeface="+mj-lt"/>
                <a:ea typeface="Segoe UI Black" panose="020B0A02040204020203" pitchFamily="34" charset="0"/>
              </a:rPr>
              <a:t>Lạy Cha trên trời</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Xin cho ơn đức tin mà Cha ban tặng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trong Chúa Giêsu Kitô Con Cha</a:t>
            </a:r>
            <a:r>
              <a:rPr lang="en-US" sz="4800" dirty="0">
                <a:solidFill>
                  <a:srgbClr val="C00000"/>
                </a:solidFill>
                <a:ea typeface="Segoe UI Black" panose="020B0A02040204020203" pitchFamily="34" charset="0"/>
              </a:rPr>
              <a:t>/</a:t>
            </a:r>
            <a:r>
              <a:rPr lang="vi-VN" sz="4800" dirty="0">
                <a:solidFill>
                  <a:srgbClr val="002060"/>
                </a:solidFill>
                <a:latin typeface="+mj-lt"/>
                <a:ea typeface="Segoe UI Black" panose="020B0A02040204020203" pitchFamily="34" charset="0"/>
              </a:rPr>
              <a:t> và Anh của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C00000"/>
                </a:solidFill>
                <a:ea typeface="Segoe UI Black" panose="020B0A02040204020203" pitchFamily="34" charset="0"/>
              </a:rPr>
              <a:t>/</a:t>
            </a:r>
            <a:endParaRPr lang="vi-VN" sz="48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21695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rgbClr val="000066"/>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rgbClr val="000066"/>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rgbClr val="000066"/>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rgbClr val="000066"/>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rgbClr val="000066"/>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rgbClr val="000066"/>
                </a:solidFill>
                <a:effectLst/>
                <a:latin typeface="+mj-lt"/>
                <a:cs typeface="Times New Roman" panose="02020603050405020304" pitchFamily="18" charset="0"/>
              </a:rPr>
              <a:t>Vì lạy </a:t>
            </a:r>
            <a:r>
              <a:rPr lang="en-US" sz="4400" b="0">
                <a:solidFill>
                  <a:srgbClr val="FF0000"/>
                </a:solidFill>
                <a:effectLst/>
                <a:latin typeface="+mj-lt"/>
                <a:cs typeface="Times New Roman" panose="02020603050405020304" pitchFamily="18" charset="0"/>
              </a:rPr>
              <a:t>Chúa Giê-su Ki-tô</a:t>
            </a:r>
            <a:r>
              <a:rPr lang="en-US" sz="4400" b="0">
                <a:solidFill>
                  <a:srgbClr val="000066"/>
                </a:solidFill>
                <a:effectLst/>
                <a:latin typeface="+mj-lt"/>
                <a:cs typeface="Times New Roman" panose="02020603050405020304" pitchFamily="18" charset="0"/>
              </a:rPr>
              <a:t>, chỉ có Chúa là Đấng Thánh, chỉ có Chúa là Chúa, chỉ có Chúa là Đấng Tối Cao, cùng Đức Chúa Thánh Thần trong vinh quang Đức Chúa Cha. </a:t>
            </a:r>
            <a:r>
              <a:rPr lang="en-US" sz="4400" b="0" u="sng">
                <a:solidFill>
                  <a:srgbClr val="FF0000"/>
                </a:solidFill>
                <a:effectLst/>
                <a:latin typeface="+mj-lt"/>
                <a:cs typeface="Times New Roman" panose="02020603050405020304" pitchFamily="18" charset="0"/>
              </a:rPr>
              <a:t>A-men. A-men. </a:t>
            </a:r>
            <a:endParaRPr lang="vi-VN" sz="4400" b="0" u="sng">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B6D3CF0E-FFF7-8A53-4915-90D162DEDE2B}"/>
              </a:ext>
            </a:extLst>
          </p:cNvPr>
          <p:cNvSpPr txBox="1"/>
          <p:nvPr/>
        </p:nvSpPr>
        <p:spPr>
          <a:xfrm>
            <a:off x="5334000" y="3714750"/>
            <a:ext cx="2309190" cy="584775"/>
          </a:xfrm>
          <a:prstGeom prst="rect">
            <a:avLst/>
          </a:prstGeom>
          <a:noFill/>
        </p:spPr>
        <p:txBody>
          <a:bodyPr wrap="square" rtlCol="0">
            <a:spAutoFit/>
          </a:bodyPr>
          <a:lstStyle/>
          <a:p>
            <a:pPr algn="ctr"/>
            <a:r>
              <a:rPr lang="en-US" sz="1600" dirty="0">
                <a:solidFill>
                  <a:prstClr val="white"/>
                </a:solidFill>
              </a:rPr>
              <a:t>CA ĐOÀN ?</a:t>
            </a:r>
          </a:p>
          <a:p>
            <a:pPr algn="ctr"/>
            <a:r>
              <a:rPr lang="en-US" sz="1600" dirty="0">
                <a:solidFill>
                  <a:prstClr val="white"/>
                </a:solidFill>
              </a:rPr>
              <a:t>GIÁO XỨ THIÊN ÂN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02238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a:solidFill>
                  <a:srgbClr val="FF0000"/>
                </a:solidFill>
                <a:effectLst/>
                <a:latin typeface="+mj-lt"/>
                <a:cs typeface="Times New Roman" panose="02020603050405020304" pitchFamily="18" charset="0"/>
              </a:rPr>
              <a:t>KINH VINH DANH</a:t>
            </a:r>
            <a:endParaRPr lang="vi-VN" sz="7200" b="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0000"/>
                </a:solidFill>
                <a:effectLst/>
                <a:latin typeface="+mj-lt"/>
                <a:cs typeface="Times New Roman" panose="02020603050405020304" pitchFamily="18" charset="0"/>
              </a:rPr>
              <a:t>Chủ tế:</a:t>
            </a:r>
            <a:r>
              <a:rPr lang="en-US" sz="4000" b="0">
                <a:solidFill>
                  <a:srgbClr val="FF0000"/>
                </a:solidFill>
                <a:effectLst/>
                <a:latin typeface="+mj-lt"/>
                <a:cs typeface="Times New Roman" panose="02020603050405020304" pitchFamily="18" charset="0"/>
              </a:rPr>
              <a:t> </a:t>
            </a:r>
            <a:r>
              <a:rPr lang="en-US" sz="5400" b="0" i="1">
                <a:solidFill>
                  <a:srgbClr val="FF0000"/>
                </a:solidFill>
                <a:effectLst/>
                <a:latin typeface="+mj-lt"/>
                <a:cs typeface="Times New Roman" panose="02020603050405020304" pitchFamily="18" charset="0"/>
              </a:rPr>
              <a:t>Vinh danh Thiên Chúa trên các tầng trời.</a:t>
            </a:r>
            <a:br>
              <a:rPr lang="en-US" sz="5400" b="0" i="1">
                <a:solidFill>
                  <a:srgbClr val="FF0000"/>
                </a:solidFill>
                <a:effectLst/>
                <a:latin typeface="+mj-lt"/>
                <a:cs typeface="Times New Roman" panose="02020603050405020304" pitchFamily="18" charset="0"/>
              </a:rPr>
            </a:br>
            <a:r>
              <a:rPr lang="vi-VN" sz="5400" b="0">
                <a:solidFill>
                  <a:srgbClr val="FF0000"/>
                </a:solidFill>
                <a:effectLst/>
                <a:latin typeface="+mj-lt"/>
                <a:cs typeface="Times New Roman" panose="02020603050405020304" pitchFamily="18" charset="0"/>
              </a:rPr>
              <a:t>A+B:</a:t>
            </a:r>
            <a:r>
              <a:rPr lang="vi-VN" sz="5400" b="0">
                <a:solidFill>
                  <a:srgbClr val="000066"/>
                </a:solidFill>
                <a:effectLst/>
                <a:latin typeface="+mj-lt"/>
                <a:cs typeface="Times New Roman" panose="02020603050405020304" pitchFamily="18" charset="0"/>
              </a:rPr>
              <a:t> Và bình an dưới thế cho người thiện tâm</a:t>
            </a:r>
            <a:r>
              <a:rPr lang="en-US" sz="5400" b="0">
                <a:solidFill>
                  <a:srgbClr val="000066"/>
                </a:solidFill>
                <a:effectLst/>
                <a:latin typeface="+mj-lt"/>
                <a:cs typeface="Times New Roman" panose="02020603050405020304" pitchFamily="18" charset="0"/>
              </a:rPr>
              <a:t>.</a:t>
            </a:r>
            <a:endParaRPr lang="vi-VN" sz="5400" b="0">
              <a:solidFill>
                <a:srgbClr val="000066"/>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0000"/>
                </a:solidFill>
                <a:effectLst/>
                <a:latin typeface="+mj-lt"/>
                <a:cs typeface="Times New Roman" panose="02020603050405020304" pitchFamily="18" charset="0"/>
              </a:rPr>
              <a:t>A:</a:t>
            </a:r>
            <a:r>
              <a:rPr lang="en-US" sz="5000" b="0">
                <a:solidFill>
                  <a:srgbClr val="000066"/>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0000"/>
                </a:solidFill>
                <a:effectLst/>
                <a:latin typeface="+mj-lt"/>
                <a:cs typeface="Times New Roman" panose="02020603050405020304" pitchFamily="18" charset="0"/>
              </a:rPr>
              <a:t>B:</a:t>
            </a:r>
            <a:r>
              <a:rPr lang="en-US" sz="5000" b="0">
                <a:solidFill>
                  <a:srgbClr val="000066"/>
                </a:solidFill>
                <a:effectLst/>
                <a:latin typeface="+mj-lt"/>
                <a:cs typeface="Times New Roman" panose="02020603050405020304" pitchFamily="18" charset="0"/>
              </a:rPr>
              <a:t> Chúng con chúc tụng Chúa. </a:t>
            </a:r>
            <a:br>
              <a:rPr lang="en-US" sz="5000" b="0">
                <a:solidFill>
                  <a:srgbClr val="000066"/>
                </a:solidFill>
                <a:effectLst/>
                <a:latin typeface="+mj-lt"/>
                <a:cs typeface="Times New Roman" panose="02020603050405020304" pitchFamily="18" charset="0"/>
              </a:rPr>
            </a:br>
            <a:r>
              <a:rPr lang="en-US" sz="5000" b="0">
                <a:solidFill>
                  <a:srgbClr val="FF0000"/>
                </a:solidFill>
                <a:effectLst/>
                <a:latin typeface="+mj-lt"/>
                <a:cs typeface="Times New Roman" panose="02020603050405020304" pitchFamily="18" charset="0"/>
              </a:rPr>
              <a:t>A:</a:t>
            </a:r>
            <a:r>
              <a:rPr lang="en-US" sz="5000" b="0">
                <a:solidFill>
                  <a:srgbClr val="000066"/>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0000"/>
                </a:solidFill>
                <a:effectLst/>
                <a:latin typeface="+mj-lt"/>
                <a:cs typeface="Times New Roman" panose="02020603050405020304" pitchFamily="18" charset="0"/>
              </a:rPr>
              <a:t>B:</a:t>
            </a:r>
            <a:r>
              <a:rPr lang="en-US" sz="5000" b="0">
                <a:solidFill>
                  <a:srgbClr val="000066"/>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0066"/>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0000"/>
                </a:solidFill>
                <a:effectLst/>
                <a:latin typeface="+mj-lt"/>
                <a:cs typeface="Times New Roman" panose="02020603050405020304" pitchFamily="18" charset="0"/>
              </a:rPr>
              <a:t>B:</a:t>
            </a:r>
            <a:r>
              <a:rPr lang="vi-VN" sz="4800" b="0">
                <a:solidFill>
                  <a:srgbClr val="000066"/>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srgbClr val="002060"/>
                </a:solidFill>
                <a:latin typeface="+mj-lt"/>
                <a:ea typeface="Segoe UI Black" panose="020B0A02040204020203" pitchFamily="34" charset="0"/>
              </a:rPr>
              <a:t>khơi dậy trong chúng con niềm hy vọng</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hồng phúc</a:t>
            </a:r>
            <a:r>
              <a:rPr lang="en-US" sz="5300" dirty="0">
                <a:solidFill>
                  <a:srgbClr val="FF0000"/>
                </a:solidFill>
                <a:ea typeface="Segoe UI Black" panose="020B0A02040204020203" pitchFamily="34" charset="0"/>
              </a:rPr>
              <a:t>/</a:t>
            </a:r>
            <a:r>
              <a:rPr lang="vi-VN" sz="5300" dirty="0">
                <a:solidFill>
                  <a:srgbClr val="002060"/>
                </a:solidFill>
                <a:latin typeface="+mj-lt"/>
                <a:ea typeface="Segoe UI Black" panose="020B0A02040204020203" pitchFamily="34" charset="0"/>
              </a:rPr>
              <a:t> hướng về Nước Cha trị đến</a:t>
            </a:r>
            <a:r>
              <a:rPr lang="en-US" sz="5300" dirty="0">
                <a:solidFill>
                  <a:srgbClr val="002060"/>
                </a:solidFill>
                <a:ea typeface="Segoe UI Black" panose="020B0A02040204020203" pitchFamily="34" charset="0"/>
              </a:rPr>
              <a:t> </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Xin ân sủng Cha biến đổi chúng con</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thành những người miệt mài vun trồng hạt giống Tin Mừng</a:t>
            </a:r>
            <a:r>
              <a:rPr lang="en-US" sz="5300" dirty="0">
                <a:solidFill>
                  <a:srgbClr val="C00000"/>
                </a:solidFill>
                <a:ea typeface="Segoe UI Black" panose="020B0A02040204020203" pitchFamily="34" charset="0"/>
              </a:rPr>
              <a:t>/</a:t>
            </a:r>
            <a:endParaRPr lang="vi-VN" sz="53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2410687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0066"/>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0000"/>
                </a:solidFill>
                <a:effectLst/>
                <a:latin typeface="+mj-lt"/>
                <a:cs typeface="Times New Roman" panose="02020603050405020304" pitchFamily="18" charset="0"/>
              </a:rPr>
              <a:t>B:</a:t>
            </a:r>
            <a:r>
              <a:rPr lang="vi-VN" sz="4800" b="0">
                <a:solidFill>
                  <a:srgbClr val="000066"/>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A:</a:t>
            </a:r>
            <a:r>
              <a:rPr lang="en-US" sz="5400" b="0">
                <a:solidFill>
                  <a:srgbClr val="000066"/>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B:</a:t>
            </a:r>
            <a:r>
              <a:rPr lang="en-US" sz="5400" b="0">
                <a:solidFill>
                  <a:srgbClr val="000066"/>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0066"/>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0000"/>
                </a:solidFill>
                <a:effectLst/>
                <a:latin typeface="+mj-lt"/>
                <a:cs typeface="Times New Roman" panose="02020603050405020304" pitchFamily="18" charset="0"/>
              </a:rPr>
              <a:t>B:</a:t>
            </a:r>
            <a:r>
              <a:rPr lang="vi-VN" sz="4800" b="0">
                <a:solidFill>
                  <a:srgbClr val="000066"/>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000066"/>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a:t>
            </a:r>
            <a:r>
              <a:rPr lang="en-US" sz="4400" b="0" u="sng">
                <a:solidFill>
                  <a:srgbClr val="FF0000"/>
                </a:solidFill>
                <a:effectLst/>
                <a:latin typeface="+mj-lt"/>
                <a:cs typeface="Times New Roman" panose="02020603050405020304" pitchFamily="18" charset="0"/>
              </a:rPr>
              <a:t>B</a:t>
            </a:r>
            <a:r>
              <a:rPr lang="vi-VN" sz="4400" b="0" u="sng">
                <a:solidFill>
                  <a:srgbClr val="FF0000"/>
                </a:solidFill>
                <a:effectLst/>
                <a:latin typeface="+mj-lt"/>
                <a:cs typeface="Times New Roman" panose="02020603050405020304" pitchFamily="18" charset="0"/>
              </a:rPr>
              <a:t>:</a:t>
            </a:r>
            <a:r>
              <a:rPr lang="vi-VN" sz="4400" b="0">
                <a:solidFill>
                  <a:srgbClr val="000066"/>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B6D3CF0E-FFF7-8A53-4915-90D162DEDE2B}"/>
              </a:ext>
            </a:extLst>
          </p:cNvPr>
          <p:cNvSpPr txBox="1"/>
          <p:nvPr/>
        </p:nvSpPr>
        <p:spPr>
          <a:xfrm>
            <a:off x="5334000" y="3714750"/>
            <a:ext cx="2309190" cy="584775"/>
          </a:xfrm>
          <a:prstGeom prst="rect">
            <a:avLst/>
          </a:prstGeom>
          <a:noFill/>
        </p:spPr>
        <p:txBody>
          <a:bodyPr wrap="square" rtlCol="0">
            <a:spAutoFit/>
          </a:bodyPr>
          <a:lstStyle/>
          <a:p>
            <a:pPr algn="ctr"/>
            <a:r>
              <a:rPr lang="en-US" sz="1600" dirty="0">
                <a:solidFill>
                  <a:prstClr val="white"/>
                </a:solidFill>
              </a:rPr>
              <a:t>CA ĐOÀN ?</a:t>
            </a:r>
          </a:p>
          <a:p>
            <a:pPr algn="ctr"/>
            <a:r>
              <a:rPr lang="en-US" sz="1600" dirty="0">
                <a:solidFill>
                  <a:prstClr val="white"/>
                </a:solidFill>
              </a:rPr>
              <a:t>GIÁO XỨ THIÊN ÂN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02238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0" y="285750"/>
            <a:ext cx="5181600" cy="2431435"/>
          </a:xfrm>
          <a:prstGeom prst="rect">
            <a:avLst/>
          </a:prstGeom>
          <a:noFill/>
        </p:spPr>
        <p:txBody>
          <a:bodyPr wrap="square" rtlCol="0">
            <a:spAutoFit/>
          </a:bodyPr>
          <a:lstStyle/>
          <a:p>
            <a:r>
              <a:rPr lang="vi-VN" sz="3200" b="1" dirty="0">
                <a:ln w="1905"/>
                <a:solidFill>
                  <a:srgbClr val="A50021"/>
                </a:solidFill>
                <a:effectLst>
                  <a:innerShdw blurRad="69850" dist="43180" dir="5400000">
                    <a:srgbClr val="000000">
                      <a:alpha val="65000"/>
                    </a:srgbClr>
                  </a:innerShdw>
                </a:effectLst>
              </a:rPr>
              <a:t>Bài đọc </a:t>
            </a:r>
            <a:r>
              <a:rPr lang="en-US" sz="3200" b="1" dirty="0">
                <a:ln w="1905"/>
                <a:solidFill>
                  <a:srgbClr val="A50021"/>
                </a:solidFill>
                <a:effectLst>
                  <a:innerShdw blurRad="69850" dist="43180" dir="5400000">
                    <a:srgbClr val="000000">
                      <a:alpha val="65000"/>
                    </a:srgbClr>
                  </a:innerShdw>
                </a:effectLst>
              </a:rPr>
              <a:t>1</a:t>
            </a:r>
            <a:r>
              <a:rPr lang="vi-VN" sz="3200" b="1" dirty="0">
                <a:ln w="1905"/>
                <a:solidFill>
                  <a:srgbClr val="A50021"/>
                </a:solidFill>
                <a:effectLst>
                  <a:innerShdw blurRad="69850" dist="43180" dir="5400000">
                    <a:srgbClr val="000000">
                      <a:alpha val="65000"/>
                    </a:srgbClr>
                  </a:innerShdw>
                </a:effectLst>
              </a:rPr>
              <a:t>.</a:t>
            </a:r>
          </a:p>
          <a:p>
            <a:pPr algn="just"/>
            <a:r>
              <a:rPr lang="vi-VN" sz="3000" b="1" dirty="0">
                <a:ln w="1905"/>
                <a:solidFill>
                  <a:srgbClr val="A50021"/>
                </a:solidFill>
                <a:effectLst>
                  <a:innerShdw blurRad="69850" dist="43180" dir="5400000">
                    <a:srgbClr val="000000">
                      <a:alpha val="65000"/>
                    </a:srgbClr>
                  </a:innerShdw>
                </a:effectLst>
              </a:rPr>
              <a:t>Bài trích sách </a:t>
            </a:r>
            <a:r>
              <a:rPr lang="en-US" sz="3000" b="1" dirty="0" err="1">
                <a:ln w="1905"/>
                <a:solidFill>
                  <a:srgbClr val="A50021"/>
                </a:solidFill>
                <a:effectLst>
                  <a:innerShdw blurRad="69850" dist="43180" dir="5400000">
                    <a:srgbClr val="000000">
                      <a:alpha val="65000"/>
                    </a:srgbClr>
                  </a:innerShdw>
                </a:effectLst>
              </a:rPr>
              <a:t>công</a:t>
            </a:r>
            <a:r>
              <a:rPr lang="en-US" sz="3000" b="1" dirty="0">
                <a:ln w="1905"/>
                <a:solidFill>
                  <a:srgbClr val="A50021"/>
                </a:solidFill>
                <a:effectLst>
                  <a:innerShdw blurRad="69850" dist="43180" dir="5400000">
                    <a:srgbClr val="000000">
                      <a:alpha val="65000"/>
                    </a:srgbClr>
                  </a:innerShdw>
                </a:effectLst>
              </a:rPr>
              <a:t> </a:t>
            </a:r>
            <a:r>
              <a:rPr lang="en-US" sz="3000" b="1" dirty="0" err="1">
                <a:ln w="1905"/>
                <a:solidFill>
                  <a:srgbClr val="A50021"/>
                </a:solidFill>
                <a:effectLst>
                  <a:innerShdw blurRad="69850" dist="43180" dir="5400000">
                    <a:srgbClr val="000000">
                      <a:alpha val="65000"/>
                    </a:srgbClr>
                  </a:innerShdw>
                </a:effectLst>
              </a:rPr>
              <a:t>vụ</a:t>
            </a:r>
            <a:r>
              <a:rPr lang="en-US" sz="3000" b="1" dirty="0">
                <a:ln w="1905"/>
                <a:solidFill>
                  <a:srgbClr val="A50021"/>
                </a:solidFill>
                <a:effectLst>
                  <a:innerShdw blurRad="69850" dist="43180" dir="5400000">
                    <a:srgbClr val="000000">
                      <a:alpha val="65000"/>
                    </a:srgbClr>
                  </a:innerShdw>
                </a:effectLst>
              </a:rPr>
              <a:t> </a:t>
            </a:r>
            <a:r>
              <a:rPr lang="en-US" sz="3000" b="1" dirty="0" err="1">
                <a:ln w="1905"/>
                <a:solidFill>
                  <a:srgbClr val="A50021"/>
                </a:solidFill>
                <a:effectLst>
                  <a:innerShdw blurRad="69850" dist="43180" dir="5400000">
                    <a:srgbClr val="000000">
                      <a:alpha val="65000"/>
                    </a:srgbClr>
                  </a:innerShdw>
                </a:effectLst>
              </a:rPr>
              <a:t>tông</a:t>
            </a:r>
            <a:r>
              <a:rPr lang="en-US" sz="3000" b="1" dirty="0">
                <a:ln w="1905"/>
                <a:solidFill>
                  <a:srgbClr val="A50021"/>
                </a:solidFill>
                <a:effectLst>
                  <a:innerShdw blurRad="69850" dist="43180" dir="5400000">
                    <a:srgbClr val="000000">
                      <a:alpha val="65000"/>
                    </a:srgbClr>
                  </a:innerShdw>
                </a:effectLst>
              </a:rPr>
              <a:t> </a:t>
            </a:r>
            <a:r>
              <a:rPr lang="en-US" sz="3000" b="1" dirty="0" err="1">
                <a:ln w="1905"/>
                <a:solidFill>
                  <a:srgbClr val="A50021"/>
                </a:solidFill>
                <a:effectLst>
                  <a:innerShdw blurRad="69850" dist="43180" dir="5400000">
                    <a:srgbClr val="000000">
                      <a:alpha val="65000"/>
                    </a:srgbClr>
                  </a:innerShdw>
                </a:effectLst>
              </a:rPr>
              <a:t>đồ</a:t>
            </a:r>
            <a:r>
              <a:rPr lang="vi-VN" sz="3000" b="1" dirty="0">
                <a:ln w="1905"/>
                <a:solidFill>
                  <a:srgbClr val="A50021"/>
                </a:solidFill>
                <a:effectLst>
                  <a:innerShdw blurRad="69850" dist="43180" dir="5400000">
                    <a:srgbClr val="000000">
                      <a:alpha val="65000"/>
                    </a:srgbClr>
                  </a:innerShdw>
                </a:effectLst>
              </a:rPr>
              <a:t>.</a:t>
            </a:r>
          </a:p>
          <a:p>
            <a:pPr algn="just"/>
            <a:r>
              <a:rPr lang="en-US" sz="3000" b="1" i="1" dirty="0" err="1">
                <a:ln w="1905"/>
                <a:solidFill>
                  <a:srgbClr val="000066"/>
                </a:solidFill>
                <a:effectLst>
                  <a:innerShdw blurRad="69850" dist="43180" dir="5400000">
                    <a:srgbClr val="000000">
                      <a:alpha val="65000"/>
                    </a:srgbClr>
                  </a:innerShdw>
                </a:effectLst>
              </a:rPr>
              <a:t>Các</a:t>
            </a:r>
            <a:r>
              <a:rPr lang="en-US" sz="3000" b="1" i="1" dirty="0">
                <a:ln w="1905"/>
                <a:solidFill>
                  <a:srgbClr val="000066"/>
                </a:solidFill>
                <a:effectLst>
                  <a:innerShdw blurRad="69850" dist="43180" dir="5400000">
                    <a:srgbClr val="000000">
                      <a:alpha val="65000"/>
                    </a:srgbClr>
                  </a:innerShdw>
                </a:effectLst>
              </a:rPr>
              <a:t> </a:t>
            </a:r>
            <a:r>
              <a:rPr lang="en-US" sz="3000" b="1" i="1" dirty="0" err="1">
                <a:ln w="1905"/>
                <a:solidFill>
                  <a:srgbClr val="000066"/>
                </a:solidFill>
                <a:effectLst>
                  <a:innerShdw blurRad="69850" dist="43180" dir="5400000">
                    <a:srgbClr val="000000">
                      <a:alpha val="65000"/>
                    </a:srgbClr>
                  </a:innerShdw>
                </a:effectLst>
              </a:rPr>
              <a:t>tông</a:t>
            </a:r>
            <a:r>
              <a:rPr lang="en-US" sz="3000" b="1" i="1" dirty="0">
                <a:ln w="1905"/>
                <a:solidFill>
                  <a:srgbClr val="000066"/>
                </a:solidFill>
                <a:effectLst>
                  <a:innerShdw blurRad="69850" dist="43180" dir="5400000">
                    <a:srgbClr val="000000">
                      <a:alpha val="65000"/>
                    </a:srgbClr>
                  </a:innerShdw>
                </a:effectLst>
              </a:rPr>
              <a:t> </a:t>
            </a:r>
            <a:r>
              <a:rPr lang="en-US" sz="3000" b="1" i="1" dirty="0" err="1">
                <a:ln w="1905"/>
                <a:solidFill>
                  <a:srgbClr val="000066"/>
                </a:solidFill>
                <a:effectLst>
                  <a:innerShdw blurRad="69850" dist="43180" dir="5400000">
                    <a:srgbClr val="000000">
                      <a:alpha val="65000"/>
                    </a:srgbClr>
                  </a:innerShdw>
                </a:effectLst>
              </a:rPr>
              <a:t>đồ</a:t>
            </a:r>
            <a:r>
              <a:rPr lang="en-US" sz="3000" b="1" i="1" dirty="0">
                <a:ln w="1905"/>
                <a:solidFill>
                  <a:srgbClr val="000066"/>
                </a:solidFill>
                <a:effectLst>
                  <a:innerShdw blurRad="69850" dist="43180" dir="5400000">
                    <a:srgbClr val="000000">
                      <a:alpha val="65000"/>
                    </a:srgbClr>
                  </a:innerShdw>
                </a:effectLst>
              </a:rPr>
              <a:t> </a:t>
            </a:r>
            <a:r>
              <a:rPr lang="en-US" sz="3000" b="1" i="1" dirty="0" err="1">
                <a:ln w="1905"/>
                <a:solidFill>
                  <a:srgbClr val="000066"/>
                </a:solidFill>
                <a:effectLst>
                  <a:innerShdw blurRad="69850" dist="43180" dir="5400000">
                    <a:srgbClr val="000000">
                      <a:alpha val="65000"/>
                    </a:srgbClr>
                  </a:innerShdw>
                </a:effectLst>
              </a:rPr>
              <a:t>chuyên</a:t>
            </a:r>
            <a:r>
              <a:rPr lang="en-US" sz="3000" b="1" i="1" dirty="0">
                <a:ln w="1905"/>
                <a:solidFill>
                  <a:srgbClr val="000066"/>
                </a:solidFill>
                <a:effectLst>
                  <a:innerShdw blurRad="69850" dist="43180" dir="5400000">
                    <a:srgbClr val="000000">
                      <a:alpha val="65000"/>
                    </a:srgbClr>
                  </a:innerShdw>
                </a:effectLst>
              </a:rPr>
              <a:t> </a:t>
            </a:r>
            <a:r>
              <a:rPr lang="en-US" sz="3000" b="1" i="1" dirty="0" err="1">
                <a:ln w="1905"/>
                <a:solidFill>
                  <a:srgbClr val="000066"/>
                </a:solidFill>
                <a:effectLst>
                  <a:innerShdw blurRad="69850" dist="43180" dir="5400000">
                    <a:srgbClr val="000000">
                      <a:alpha val="65000"/>
                    </a:srgbClr>
                  </a:innerShdw>
                </a:effectLst>
              </a:rPr>
              <a:t>cần</a:t>
            </a:r>
            <a:r>
              <a:rPr lang="en-US" sz="3000" b="1" i="1" dirty="0">
                <a:ln w="1905"/>
                <a:solidFill>
                  <a:srgbClr val="000066"/>
                </a:solidFill>
                <a:effectLst>
                  <a:innerShdw blurRad="69850" dist="43180" dir="5400000">
                    <a:srgbClr val="000000">
                      <a:alpha val="65000"/>
                    </a:srgbClr>
                  </a:innerShdw>
                </a:effectLst>
              </a:rPr>
              <a:t> </a:t>
            </a:r>
            <a:r>
              <a:rPr lang="en-US" sz="3000" b="1" i="1" dirty="0" err="1">
                <a:ln w="1905"/>
                <a:solidFill>
                  <a:srgbClr val="000066"/>
                </a:solidFill>
                <a:effectLst>
                  <a:innerShdw blurRad="69850" dist="43180" dir="5400000">
                    <a:srgbClr val="000000">
                      <a:alpha val="65000"/>
                    </a:srgbClr>
                  </a:innerShdw>
                </a:effectLst>
              </a:rPr>
              <a:t>cầu</a:t>
            </a:r>
            <a:r>
              <a:rPr lang="en-US" sz="3000" b="1" i="1" dirty="0">
                <a:ln w="1905"/>
                <a:solidFill>
                  <a:srgbClr val="000066"/>
                </a:solidFill>
                <a:effectLst>
                  <a:innerShdw blurRad="69850" dist="43180" dir="5400000">
                    <a:srgbClr val="000000">
                      <a:alpha val="65000"/>
                    </a:srgbClr>
                  </a:innerShdw>
                </a:effectLst>
              </a:rPr>
              <a:t> </a:t>
            </a:r>
            <a:r>
              <a:rPr lang="en-US" sz="3000" b="1" i="1" dirty="0" err="1">
                <a:ln w="1905"/>
                <a:solidFill>
                  <a:srgbClr val="000066"/>
                </a:solidFill>
                <a:effectLst>
                  <a:innerShdw blurRad="69850" dist="43180" dir="5400000">
                    <a:srgbClr val="000000">
                      <a:alpha val="65000"/>
                    </a:srgbClr>
                  </a:innerShdw>
                </a:effectLst>
              </a:rPr>
              <a:t>nguyện</a:t>
            </a:r>
            <a:r>
              <a:rPr lang="en-US" sz="3000" b="1" i="1" dirty="0">
                <a:ln w="1905"/>
                <a:solidFill>
                  <a:srgbClr val="000066"/>
                </a:solidFill>
                <a:effectLst>
                  <a:innerShdw blurRad="69850" dist="43180" dir="5400000">
                    <a:srgbClr val="000000">
                      <a:alpha val="65000"/>
                    </a:srgbClr>
                  </a:innerShdw>
                </a:effectLst>
              </a:rPr>
              <a:t> </a:t>
            </a:r>
            <a:r>
              <a:rPr lang="en-US" sz="3000" b="1" i="1" dirty="0" err="1">
                <a:ln w="1905"/>
                <a:solidFill>
                  <a:srgbClr val="000066"/>
                </a:solidFill>
                <a:effectLst>
                  <a:innerShdw blurRad="69850" dist="43180" dir="5400000">
                    <a:srgbClr val="000000">
                      <a:alpha val="65000"/>
                    </a:srgbClr>
                  </a:innerShdw>
                </a:effectLst>
              </a:rPr>
              <a:t>cùng</a:t>
            </a:r>
            <a:r>
              <a:rPr lang="en-US" sz="3000" b="1" i="1" dirty="0">
                <a:ln w="1905"/>
                <a:solidFill>
                  <a:srgbClr val="000066"/>
                </a:solidFill>
                <a:effectLst>
                  <a:innerShdw blurRad="69850" dist="43180" dir="5400000">
                    <a:srgbClr val="000000">
                      <a:alpha val="65000"/>
                    </a:srgbClr>
                  </a:innerShdw>
                </a:effectLst>
              </a:rPr>
              <a:t> </a:t>
            </a:r>
            <a:r>
              <a:rPr lang="en-US" sz="3000" b="1" i="1" dirty="0" err="1" smtClean="0">
                <a:ln w="1905"/>
                <a:solidFill>
                  <a:srgbClr val="000066"/>
                </a:solidFill>
                <a:effectLst>
                  <a:innerShdw blurRad="69850" dist="43180" dir="5400000">
                    <a:srgbClr val="000000">
                      <a:alpha val="65000"/>
                    </a:srgbClr>
                  </a:innerShdw>
                </a:effectLst>
              </a:rPr>
              <a:t>với</a:t>
            </a:r>
            <a:r>
              <a:rPr lang="en-US" sz="3000" b="1" i="1" dirty="0" smtClean="0">
                <a:ln w="1905"/>
                <a:solidFill>
                  <a:srgbClr val="000066"/>
                </a:solidFill>
                <a:effectLst>
                  <a:innerShdw blurRad="69850" dist="43180" dir="5400000">
                    <a:srgbClr val="000000">
                      <a:alpha val="65000"/>
                    </a:srgbClr>
                  </a:innerShdw>
                </a:effectLst>
              </a:rPr>
              <a:t> </a:t>
            </a:r>
            <a:r>
              <a:rPr lang="en-US" sz="3000" b="1" i="1" dirty="0" err="1" smtClean="0">
                <a:ln w="1905"/>
                <a:solidFill>
                  <a:srgbClr val="000066"/>
                </a:solidFill>
                <a:effectLst>
                  <a:innerShdw blurRad="69850" dist="43180" dir="5400000">
                    <a:srgbClr val="000000">
                      <a:alpha val="65000"/>
                    </a:srgbClr>
                  </a:innerShdw>
                </a:effectLst>
              </a:rPr>
              <a:t>Bà</a:t>
            </a:r>
            <a:r>
              <a:rPr lang="en-US" sz="3000" b="1" i="1" dirty="0" smtClean="0">
                <a:ln w="1905"/>
                <a:solidFill>
                  <a:srgbClr val="000066"/>
                </a:solidFill>
                <a:effectLst>
                  <a:innerShdw blurRad="69850" dist="43180" dir="5400000">
                    <a:srgbClr val="000000">
                      <a:alpha val="65000"/>
                    </a:srgbClr>
                  </a:innerShdw>
                </a:effectLst>
              </a:rPr>
              <a:t> </a:t>
            </a:r>
            <a:r>
              <a:rPr lang="en-US" sz="3000" b="1" i="1" dirty="0">
                <a:ln w="1905"/>
                <a:solidFill>
                  <a:srgbClr val="000066"/>
                </a:solidFill>
                <a:effectLst>
                  <a:innerShdw blurRad="69850" dist="43180" dir="5400000">
                    <a:srgbClr val="000000">
                      <a:alpha val="65000"/>
                    </a:srgbClr>
                  </a:innerShdw>
                </a:effectLst>
              </a:rPr>
              <a:t>Maria, </a:t>
            </a:r>
            <a:r>
              <a:rPr lang="en-US" sz="3000" b="1" i="1" dirty="0" err="1">
                <a:ln w="1905"/>
                <a:solidFill>
                  <a:srgbClr val="000066"/>
                </a:solidFill>
                <a:effectLst>
                  <a:innerShdw blurRad="69850" dist="43180" dir="5400000">
                    <a:srgbClr val="000000">
                      <a:alpha val="65000"/>
                    </a:srgbClr>
                  </a:innerShdw>
                </a:effectLst>
              </a:rPr>
              <a:t>thân</a:t>
            </a:r>
            <a:r>
              <a:rPr lang="en-US" sz="3000" b="1" i="1" dirty="0">
                <a:ln w="1905"/>
                <a:solidFill>
                  <a:srgbClr val="000066"/>
                </a:solidFill>
                <a:effectLst>
                  <a:innerShdw blurRad="69850" dist="43180" dir="5400000">
                    <a:srgbClr val="000000">
                      <a:alpha val="65000"/>
                    </a:srgbClr>
                  </a:innerShdw>
                </a:effectLst>
              </a:rPr>
              <a:t> </a:t>
            </a:r>
            <a:r>
              <a:rPr lang="en-US" sz="3000" b="1" i="1" dirty="0" err="1">
                <a:ln w="1905"/>
                <a:solidFill>
                  <a:srgbClr val="000066"/>
                </a:solidFill>
                <a:effectLst>
                  <a:innerShdw blurRad="69850" dist="43180" dir="5400000">
                    <a:srgbClr val="000000">
                      <a:alpha val="65000"/>
                    </a:srgbClr>
                  </a:innerShdw>
                </a:effectLst>
              </a:rPr>
              <a:t>mẫu</a:t>
            </a:r>
            <a:r>
              <a:rPr lang="en-US" sz="3000" b="1" i="1" dirty="0">
                <a:ln w="1905"/>
                <a:solidFill>
                  <a:srgbClr val="000066"/>
                </a:solidFill>
                <a:effectLst>
                  <a:innerShdw blurRad="69850" dist="43180" dir="5400000">
                    <a:srgbClr val="000000">
                      <a:alpha val="65000"/>
                    </a:srgbClr>
                  </a:innerShdw>
                </a:effectLst>
              </a:rPr>
              <a:t> </a:t>
            </a:r>
            <a:r>
              <a:rPr lang="en-US" sz="3000" b="1" i="1" dirty="0" err="1">
                <a:ln w="1905"/>
                <a:solidFill>
                  <a:srgbClr val="000066"/>
                </a:solidFill>
                <a:effectLst>
                  <a:innerShdw blurRad="69850" dist="43180" dir="5400000">
                    <a:srgbClr val="000000">
                      <a:alpha val="65000"/>
                    </a:srgbClr>
                  </a:innerShdw>
                </a:effectLst>
              </a:rPr>
              <a:t>Đức</a:t>
            </a:r>
            <a:r>
              <a:rPr lang="en-US" sz="3000" b="1" i="1" dirty="0">
                <a:ln w="1905"/>
                <a:solidFill>
                  <a:srgbClr val="000066"/>
                </a:solidFill>
                <a:effectLst>
                  <a:innerShdw blurRad="69850" dist="43180" dir="5400000">
                    <a:srgbClr val="000000">
                      <a:alpha val="65000"/>
                    </a:srgbClr>
                  </a:innerShdw>
                </a:effectLst>
              </a:rPr>
              <a:t> </a:t>
            </a:r>
            <a:r>
              <a:rPr lang="en-US" sz="3000" b="1" i="1" dirty="0" err="1">
                <a:ln w="1905"/>
                <a:solidFill>
                  <a:srgbClr val="000066"/>
                </a:solidFill>
                <a:effectLst>
                  <a:innerShdw blurRad="69850" dist="43180" dir="5400000">
                    <a:srgbClr val="000000">
                      <a:alpha val="65000"/>
                    </a:srgbClr>
                  </a:innerShdw>
                </a:effectLst>
              </a:rPr>
              <a:t>Giê-su</a:t>
            </a:r>
            <a:r>
              <a:rPr lang="en-US" sz="3000" b="1" i="1" dirty="0">
                <a:ln w="1905"/>
                <a:solidFill>
                  <a:srgbClr val="000066"/>
                </a:solidFill>
                <a:effectLst>
                  <a:innerShdw blurRad="69850" dist="43180" dir="5400000">
                    <a:srgbClr val="000000">
                      <a:alpha val="65000"/>
                    </a:srgbClr>
                  </a:innerShdw>
                </a:effectLst>
              </a:rPr>
              <a:t>.</a:t>
            </a:r>
            <a:endParaRPr lang="vi-VN" sz="3000" b="1" i="1" dirty="0">
              <a:ln w="1905"/>
              <a:solidFill>
                <a:srgbClr val="000066"/>
              </a:solidFill>
              <a:effectLst>
                <a:innerShdw blurRad="69850" dist="43180" dir="5400000">
                  <a:srgbClr val="000000">
                    <a:alpha val="65000"/>
                  </a:srgbClr>
                </a:innerShd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685" y="233796"/>
            <a:ext cx="3513689" cy="46759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9137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790949"/>
          </a:xfrm>
        </p:spPr>
        <p:txBody>
          <a:bodyPr>
            <a:normAutofit fontScale="90000"/>
          </a:bodyPr>
          <a:lstStyle/>
          <a:p>
            <a:r>
              <a:rPr lang="en-US" sz="6000" dirty="0">
                <a:solidFill>
                  <a:srgbClr val="C00000"/>
                </a:solidFill>
              </a:rPr>
              <a:t>Đáp Ca</a:t>
            </a:r>
            <a:br>
              <a:rPr lang="en-US" sz="6000" dirty="0">
                <a:solidFill>
                  <a:srgbClr val="C00000"/>
                </a:solidFill>
              </a:rPr>
            </a:br>
            <a:r>
              <a:rPr lang="en-US" sz="6000" dirty="0" err="1">
                <a:solidFill>
                  <a:srgbClr val="C00000"/>
                </a:solidFill>
              </a:rPr>
              <a:t>Lễ</a:t>
            </a:r>
            <a:r>
              <a:rPr lang="en-US" sz="6000" dirty="0">
                <a:solidFill>
                  <a:srgbClr val="C00000"/>
                </a:solidFill>
              </a:rPr>
              <a:t> </a:t>
            </a:r>
            <a:r>
              <a:rPr lang="en-US" sz="6000" dirty="0" err="1">
                <a:solidFill>
                  <a:srgbClr val="C00000"/>
                </a:solidFill>
              </a:rPr>
              <a:t>Đức</a:t>
            </a:r>
            <a:r>
              <a:rPr lang="en-US" sz="6000" dirty="0">
                <a:solidFill>
                  <a:srgbClr val="C00000"/>
                </a:solidFill>
              </a:rPr>
              <a:t> </a:t>
            </a:r>
            <a:r>
              <a:rPr lang="en-US" sz="6000" dirty="0" err="1">
                <a:solidFill>
                  <a:srgbClr val="C00000"/>
                </a:solidFill>
              </a:rPr>
              <a:t>Mẹ</a:t>
            </a:r>
            <a:r>
              <a:rPr lang="en-US" sz="6000" dirty="0">
                <a:solidFill>
                  <a:srgbClr val="C00000"/>
                </a:solidFill>
              </a:rPr>
              <a:t> </a:t>
            </a:r>
            <a:r>
              <a:rPr lang="en-US" sz="6000" dirty="0" err="1">
                <a:solidFill>
                  <a:srgbClr val="C00000"/>
                </a:solidFill>
              </a:rPr>
              <a:t>Mân</a:t>
            </a:r>
            <a:r>
              <a:rPr lang="en-US" sz="6000" dirty="0">
                <a:solidFill>
                  <a:srgbClr val="C00000"/>
                </a:solidFill>
              </a:rPr>
              <a:t> </a:t>
            </a:r>
            <a:r>
              <a:rPr lang="en-US" sz="6000" dirty="0" err="1">
                <a:solidFill>
                  <a:srgbClr val="C00000"/>
                </a:solidFill>
              </a:rPr>
              <a:t>Côi</a:t>
            </a:r>
            <a:r>
              <a:rPr lang="en-US" sz="6000" dirty="0">
                <a:solidFill>
                  <a:srgbClr val="C00000"/>
                </a:solidFill>
              </a:rPr>
              <a:t/>
            </a:r>
            <a:br>
              <a:rPr lang="en-US" sz="6000" dirty="0">
                <a:solidFill>
                  <a:srgbClr val="C00000"/>
                </a:solidFill>
              </a:rPr>
            </a:br>
            <a:r>
              <a:rPr lang="en-US" i="1" dirty="0">
                <a:solidFill>
                  <a:srgbClr val="000066"/>
                </a:solidFill>
              </a:rPr>
              <a:t>Magnificat</a:t>
            </a:r>
            <a:br>
              <a:rPr lang="en-US" i="1" dirty="0">
                <a:solidFill>
                  <a:srgbClr val="000066"/>
                </a:solidFill>
              </a:rPr>
            </a:br>
            <a:r>
              <a:rPr lang="en-US" i="1" dirty="0" err="1">
                <a:solidFill>
                  <a:srgbClr val="000066"/>
                </a:solidFill>
              </a:rPr>
              <a:t>Lm</a:t>
            </a:r>
            <a:r>
              <a:rPr lang="en-US" i="1" dirty="0">
                <a:solidFill>
                  <a:srgbClr val="000066"/>
                </a:solidFill>
              </a:rPr>
              <a:t>. Kim Long</a:t>
            </a:r>
            <a:br>
              <a:rPr lang="en-US" i="1" dirty="0">
                <a:solidFill>
                  <a:srgbClr val="000066"/>
                </a:solidFill>
              </a:rPr>
            </a:br>
            <a:r>
              <a:rPr lang="en-US" i="1" dirty="0">
                <a:solidFill>
                  <a:srgbClr val="000066"/>
                </a:solidFill>
              </a:rPr>
              <a:t>06 </a:t>
            </a:r>
            <a:r>
              <a:rPr lang="en-US" i="1" dirty="0" err="1">
                <a:solidFill>
                  <a:srgbClr val="000066"/>
                </a:solidFill>
              </a:rPr>
              <a:t>câu</a:t>
            </a:r>
            <a:endParaRPr lang="en-US" i="1" dirty="0">
              <a:solidFill>
                <a:srgbClr val="000066"/>
              </a:solidFill>
            </a:endParaRPr>
          </a:p>
        </p:txBody>
      </p:sp>
      <p:sp>
        <p:nvSpPr>
          <p:cNvPr id="4" name="TextBox 3">
            <a:extLst>
              <a:ext uri="{FF2B5EF4-FFF2-40B4-BE49-F238E27FC236}">
                <a16:creationId xmlns="" xmlns:a16="http://schemas.microsoft.com/office/drawing/2014/main" id="{DC558DB5-25B8-5637-5865-B6F6CFCCD7DD}"/>
              </a:ext>
            </a:extLst>
          </p:cNvPr>
          <p:cNvSpPr txBox="1"/>
          <p:nvPr/>
        </p:nvSpPr>
        <p:spPr>
          <a:xfrm>
            <a:off x="2815790" y="3978106"/>
            <a:ext cx="3508810" cy="707886"/>
          </a:xfrm>
          <a:prstGeom prst="rect">
            <a:avLst/>
          </a:prstGeom>
          <a:noFill/>
        </p:spPr>
        <p:txBody>
          <a:bodyPr wrap="square" rtlCol="0">
            <a:spAutoFit/>
          </a:bodyPr>
          <a:lstStyle/>
          <a:p>
            <a:pPr algn="ctr"/>
            <a:r>
              <a:rPr lang="en-US" sz="2000" dirty="0">
                <a:solidFill>
                  <a:schemeClr val="bg1"/>
                </a:solidFill>
              </a:rPr>
              <a:t>CA ĐOÀN ?</a:t>
            </a:r>
          </a:p>
          <a:p>
            <a:pPr algn="ctr"/>
            <a:r>
              <a:rPr lang="en-US" sz="2000" dirty="0">
                <a:solidFill>
                  <a:schemeClr val="bg1"/>
                </a:solidFill>
              </a:rPr>
              <a:t>GIÁO XỨ THIÊN ÂN</a:t>
            </a:r>
          </a:p>
        </p:txBody>
      </p:sp>
    </p:spTree>
    <p:extLst>
      <p:ext uri="{BB962C8B-B14F-4D97-AF65-F5344CB8AC3E}">
        <p14:creationId xmlns:p14="http://schemas.microsoft.com/office/powerpoint/2010/main" val="36033385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0000"/>
                </a:solidFill>
              </a:rPr>
              <a:t>Đk:</a:t>
            </a:r>
            <a:r>
              <a:rPr lang="en-US" sz="7200">
                <a:solidFill>
                  <a:srgbClr val="000066"/>
                </a:solidFill>
              </a:rPr>
              <a:t> </a:t>
            </a:r>
            <a:r>
              <a:rPr lang="vi-VN" sz="7200">
                <a:solidFill>
                  <a:srgbClr val="000066"/>
                </a:solidFill>
              </a:rPr>
              <a:t>Đấng toàn năng đã làm cho tôi những điều cao trọng, danh Ngài thật chí thánh chí tôn.</a:t>
            </a:r>
          </a:p>
        </p:txBody>
      </p:sp>
    </p:spTree>
    <p:extLst>
      <p:ext uri="{BB962C8B-B14F-4D97-AF65-F5344CB8AC3E}">
        <p14:creationId xmlns:p14="http://schemas.microsoft.com/office/powerpoint/2010/main" val="38309689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0000"/>
                </a:solidFill>
              </a:rPr>
              <a:t>Tk1:</a:t>
            </a:r>
            <a:r>
              <a:rPr lang="en-US" sz="6000">
                <a:solidFill>
                  <a:srgbClr val="000066"/>
                </a:solidFill>
              </a:rPr>
              <a:t> </a:t>
            </a:r>
            <a:r>
              <a:rPr lang="vi-VN" sz="6000">
                <a:solidFill>
                  <a:srgbClr val="000066"/>
                </a:solidFill>
              </a:rPr>
              <a:t>Đức Ma-ri-a nói rằng: linh hồn tôi ngợi khen Thiên Chúa và thần trí tôi reo mừng vì Thiên Chúa Đấng cứu độ tôi.</a:t>
            </a:r>
            <a:endParaRPr lang="en-US" sz="6000">
              <a:solidFill>
                <a:srgbClr val="000066"/>
              </a:solidFill>
            </a:endParaRPr>
          </a:p>
        </p:txBody>
      </p:sp>
    </p:spTree>
    <p:extLst>
      <p:ext uri="{BB962C8B-B14F-4D97-AF65-F5344CB8AC3E}">
        <p14:creationId xmlns:p14="http://schemas.microsoft.com/office/powerpoint/2010/main" val="714728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0000"/>
                </a:solidFill>
              </a:rPr>
              <a:t>Đk:</a:t>
            </a:r>
            <a:r>
              <a:rPr lang="en-US" sz="7200">
                <a:solidFill>
                  <a:srgbClr val="000066"/>
                </a:solidFill>
              </a:rPr>
              <a:t> </a:t>
            </a:r>
            <a:r>
              <a:rPr lang="vi-VN" sz="7200">
                <a:solidFill>
                  <a:srgbClr val="000066"/>
                </a:solidFill>
              </a:rPr>
              <a:t>Đấng toàn năng đã làm cho tôi những điều cao trọng, danh Ngài thật chí thánh chí tôn.</a:t>
            </a:r>
          </a:p>
        </p:txBody>
      </p:sp>
    </p:spTree>
    <p:extLst>
      <p:ext uri="{BB962C8B-B14F-4D97-AF65-F5344CB8AC3E}">
        <p14:creationId xmlns:p14="http://schemas.microsoft.com/office/powerpoint/2010/main" val="1432886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srgbClr val="002060"/>
                </a:solidFill>
                <a:latin typeface="+mj-lt"/>
                <a:ea typeface="Segoe UI Black" panose="020B0A02040204020203" pitchFamily="34" charset="0"/>
              </a:rPr>
              <a:t>Ước gì những hạt giống ấy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biến đổi từ bên trong nhân loại và toàn thể vũ trụ này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trong khi vững</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lòng mong đợi trời mới đất mới</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lúc mà quyền lực Sự Dữ sẽ bị đánh bại</a:t>
            </a:r>
            <a:r>
              <a:rPr lang="en-US" sz="4500" dirty="0">
                <a:solidFill>
                  <a:srgbClr val="FF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và vinh quang Cha sẽ chiếu sáng muôn đời</a:t>
            </a:r>
            <a:r>
              <a:rPr lang="en-US" sz="4500" dirty="0">
                <a:solidFill>
                  <a:srgbClr val="C00000"/>
                </a:solidFill>
                <a:ea typeface="Segoe UI Black" panose="020B0A02040204020203" pitchFamily="34" charset="0"/>
              </a:rPr>
              <a:t>/</a:t>
            </a:r>
            <a:endParaRPr lang="vi-VN" sz="45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21216822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a:solidFill>
                  <a:srgbClr val="FF0000"/>
                </a:solidFill>
              </a:rPr>
              <a:t>Tk2:</a:t>
            </a:r>
            <a:r>
              <a:rPr lang="en-US" sz="6000">
                <a:solidFill>
                  <a:srgbClr val="000066"/>
                </a:solidFill>
              </a:rPr>
              <a:t> </a:t>
            </a:r>
            <a:r>
              <a:rPr lang="vi-VN" sz="6000">
                <a:solidFill>
                  <a:srgbClr val="000066"/>
                </a:solidFill>
              </a:rPr>
              <a:t>Chúa trông xem phận nữ tỳ. Nên từ đây gọi tôi diễm phúc, làm việc lớn trên thân này, vì danh Chúa</a:t>
            </a:r>
            <a:r>
              <a:rPr lang="en-US" sz="6000">
                <a:solidFill>
                  <a:srgbClr val="000066"/>
                </a:solidFill>
              </a:rPr>
              <a:t> </a:t>
            </a:r>
            <a:r>
              <a:rPr lang="vi-VN" sz="6000">
                <a:solidFill>
                  <a:srgbClr val="000066"/>
                </a:solidFill>
              </a:rPr>
              <a:t>chí thánh tuyệt luân.</a:t>
            </a:r>
            <a:endParaRPr lang="en-US" sz="6000">
              <a:solidFill>
                <a:srgbClr val="000066"/>
              </a:solidFill>
            </a:endParaRPr>
          </a:p>
        </p:txBody>
      </p:sp>
    </p:spTree>
    <p:extLst>
      <p:ext uri="{BB962C8B-B14F-4D97-AF65-F5344CB8AC3E}">
        <p14:creationId xmlns:p14="http://schemas.microsoft.com/office/powerpoint/2010/main" val="24350637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0000"/>
                </a:solidFill>
              </a:rPr>
              <a:t>Đk:</a:t>
            </a:r>
            <a:r>
              <a:rPr lang="en-US" sz="7200">
                <a:solidFill>
                  <a:srgbClr val="000066"/>
                </a:solidFill>
              </a:rPr>
              <a:t> </a:t>
            </a:r>
            <a:r>
              <a:rPr lang="vi-VN" sz="7200">
                <a:solidFill>
                  <a:srgbClr val="000066"/>
                </a:solidFill>
              </a:rPr>
              <a:t>Đấng toàn năng đã làm cho tôi những điều cao trọng, danh Ngài thật chí thánh chí tôn.</a:t>
            </a:r>
          </a:p>
        </p:txBody>
      </p:sp>
    </p:spTree>
    <p:extLst>
      <p:ext uri="{BB962C8B-B14F-4D97-AF65-F5344CB8AC3E}">
        <p14:creationId xmlns:p14="http://schemas.microsoft.com/office/powerpoint/2010/main" val="14328866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800" u="sng">
                <a:solidFill>
                  <a:srgbClr val="FF0000"/>
                </a:solidFill>
              </a:rPr>
              <a:t>Tk3:</a:t>
            </a:r>
            <a:r>
              <a:rPr lang="en-US" sz="5800">
                <a:solidFill>
                  <a:srgbClr val="000066"/>
                </a:solidFill>
              </a:rPr>
              <a:t> </a:t>
            </a:r>
            <a:r>
              <a:rPr lang="vi-VN" sz="5800">
                <a:solidFill>
                  <a:srgbClr val="000066"/>
                </a:solidFill>
              </a:rPr>
              <a:t>Chúa thương ai tôn kính Ngài. Qua ngàn năm</a:t>
            </a:r>
            <a:r>
              <a:rPr lang="en-US" sz="5800">
                <a:solidFill>
                  <a:srgbClr val="000066"/>
                </a:solidFill>
              </a:rPr>
              <a:t> </a:t>
            </a:r>
            <a:r>
              <a:rPr lang="vi-VN" sz="5800">
                <a:solidFill>
                  <a:srgbClr val="000066"/>
                </a:solidFill>
              </a:rPr>
              <a:t>và qua muôn kiếp. Vận dụng cánh tay uy quyền dẹp tan lũ</a:t>
            </a:r>
            <a:r>
              <a:rPr lang="en-US" sz="5800">
                <a:solidFill>
                  <a:srgbClr val="000066"/>
                </a:solidFill>
              </a:rPr>
              <a:t> </a:t>
            </a:r>
            <a:r>
              <a:rPr lang="vi-VN" sz="5800">
                <a:solidFill>
                  <a:srgbClr val="000066"/>
                </a:solidFill>
              </a:rPr>
              <a:t>hống hách tự kiêu.</a:t>
            </a:r>
          </a:p>
        </p:txBody>
      </p:sp>
    </p:spTree>
    <p:extLst>
      <p:ext uri="{BB962C8B-B14F-4D97-AF65-F5344CB8AC3E}">
        <p14:creationId xmlns:p14="http://schemas.microsoft.com/office/powerpoint/2010/main" val="26674037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0000"/>
                </a:solidFill>
              </a:rPr>
              <a:t>Đk:</a:t>
            </a:r>
            <a:r>
              <a:rPr lang="en-US" sz="7200">
                <a:solidFill>
                  <a:srgbClr val="000066"/>
                </a:solidFill>
              </a:rPr>
              <a:t> </a:t>
            </a:r>
            <a:r>
              <a:rPr lang="vi-VN" sz="7200">
                <a:solidFill>
                  <a:srgbClr val="000066"/>
                </a:solidFill>
              </a:rPr>
              <a:t>Đấng toàn năng đã làm cho tôi những điều cao trọng, danh Ngài thật chí thánh chí tôn.</a:t>
            </a:r>
          </a:p>
        </p:txBody>
      </p:sp>
    </p:spTree>
    <p:extLst>
      <p:ext uri="{BB962C8B-B14F-4D97-AF65-F5344CB8AC3E}">
        <p14:creationId xmlns:p14="http://schemas.microsoft.com/office/powerpoint/2010/main" val="14328866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0000"/>
                </a:solidFill>
              </a:rPr>
              <a:t>Tk4:</a:t>
            </a:r>
            <a:r>
              <a:rPr lang="en-US" sz="6000">
                <a:solidFill>
                  <a:srgbClr val="000066"/>
                </a:solidFill>
              </a:rPr>
              <a:t> </a:t>
            </a:r>
            <a:r>
              <a:rPr lang="vi-VN" sz="6000">
                <a:solidFill>
                  <a:srgbClr val="000066"/>
                </a:solidFill>
              </a:rPr>
              <a:t>Chúa thương ai tôn kính Ngài. Qua ngàn năm và qua muôn kiếp. Kẻ nghèo Chúa ban dư đầy, và xua lũ phú quí về không.</a:t>
            </a:r>
            <a:endParaRPr lang="en-US" sz="6000">
              <a:solidFill>
                <a:srgbClr val="000066"/>
              </a:solidFill>
            </a:endParaRPr>
          </a:p>
        </p:txBody>
      </p:sp>
    </p:spTree>
    <p:extLst>
      <p:ext uri="{BB962C8B-B14F-4D97-AF65-F5344CB8AC3E}">
        <p14:creationId xmlns:p14="http://schemas.microsoft.com/office/powerpoint/2010/main" val="6642219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0000"/>
                </a:solidFill>
              </a:rPr>
              <a:t>Đk:</a:t>
            </a:r>
            <a:r>
              <a:rPr lang="en-US" sz="7200">
                <a:solidFill>
                  <a:srgbClr val="000066"/>
                </a:solidFill>
              </a:rPr>
              <a:t> </a:t>
            </a:r>
            <a:r>
              <a:rPr lang="vi-VN" sz="7200">
                <a:solidFill>
                  <a:srgbClr val="000066"/>
                </a:solidFill>
              </a:rPr>
              <a:t>Đấng toàn năng đã làm cho tôi những điều cao trọng, danh Ngài thật chí thánh chí tôn.</a:t>
            </a:r>
          </a:p>
        </p:txBody>
      </p:sp>
    </p:spTree>
    <p:extLst>
      <p:ext uri="{BB962C8B-B14F-4D97-AF65-F5344CB8AC3E}">
        <p14:creationId xmlns:p14="http://schemas.microsoft.com/office/powerpoint/2010/main" val="14328866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0000"/>
                </a:solidFill>
              </a:rPr>
              <a:t>Tk5:</a:t>
            </a:r>
            <a:r>
              <a:rPr lang="en-US" sz="6000">
                <a:solidFill>
                  <a:srgbClr val="000066"/>
                </a:solidFill>
              </a:rPr>
              <a:t> </a:t>
            </a:r>
            <a:r>
              <a:rPr lang="vi-VN" sz="6000">
                <a:solidFill>
                  <a:srgbClr val="000066"/>
                </a:solidFill>
              </a:rPr>
              <a:t>Chúa nâng ai khiêm ái thật. Bọn quyền uy hạ khỏi ngai báu. Kẻ nghèo Chúa ban dư đầy, và xua lũ phú quí về không.</a:t>
            </a:r>
            <a:endParaRPr lang="en-US" sz="6000">
              <a:solidFill>
                <a:srgbClr val="000066"/>
              </a:solidFill>
            </a:endParaRPr>
          </a:p>
        </p:txBody>
      </p:sp>
    </p:spTree>
    <p:extLst>
      <p:ext uri="{BB962C8B-B14F-4D97-AF65-F5344CB8AC3E}">
        <p14:creationId xmlns:p14="http://schemas.microsoft.com/office/powerpoint/2010/main" val="6642219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0000"/>
                </a:solidFill>
              </a:rPr>
              <a:t>Đk:</a:t>
            </a:r>
            <a:r>
              <a:rPr lang="en-US" sz="7200">
                <a:solidFill>
                  <a:srgbClr val="000066"/>
                </a:solidFill>
              </a:rPr>
              <a:t> </a:t>
            </a:r>
            <a:r>
              <a:rPr lang="vi-VN" sz="7200">
                <a:solidFill>
                  <a:srgbClr val="000066"/>
                </a:solidFill>
              </a:rPr>
              <a:t>Đấng toàn năng đã làm cho tôi những điều cao trọng, danh Ngài thật chí thánh chí tôn.</a:t>
            </a:r>
          </a:p>
        </p:txBody>
      </p:sp>
    </p:spTree>
    <p:extLst>
      <p:ext uri="{BB962C8B-B14F-4D97-AF65-F5344CB8AC3E}">
        <p14:creationId xmlns:p14="http://schemas.microsoft.com/office/powerpoint/2010/main" val="14328866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0000"/>
                </a:solidFill>
              </a:rPr>
              <a:t>Tk6:</a:t>
            </a:r>
            <a:r>
              <a:rPr lang="en-US" sz="6000">
                <a:solidFill>
                  <a:srgbClr val="000066"/>
                </a:solidFill>
              </a:rPr>
              <a:t> </a:t>
            </a:r>
            <a:r>
              <a:rPr lang="vi-VN" sz="6000">
                <a:solidFill>
                  <a:srgbClr val="000066"/>
                </a:solidFill>
              </a:rPr>
              <a:t>Is-ra-el tôi tớ Ngài. Theo lời xưa Ngài luôn bênh đỡ. Vì lòng xót thương tổ phụ, và con cháu mãi tới ngàn thu.</a:t>
            </a:r>
            <a:endParaRPr lang="en-US" sz="6000">
              <a:solidFill>
                <a:srgbClr val="000066"/>
              </a:solidFill>
            </a:endParaRPr>
          </a:p>
        </p:txBody>
      </p:sp>
    </p:spTree>
    <p:extLst>
      <p:ext uri="{BB962C8B-B14F-4D97-AF65-F5344CB8AC3E}">
        <p14:creationId xmlns:p14="http://schemas.microsoft.com/office/powerpoint/2010/main" val="6642219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0000"/>
                </a:solidFill>
              </a:rPr>
              <a:t>Đk:</a:t>
            </a:r>
            <a:r>
              <a:rPr lang="en-US" sz="7200">
                <a:solidFill>
                  <a:srgbClr val="000066"/>
                </a:solidFill>
              </a:rPr>
              <a:t> </a:t>
            </a:r>
            <a:r>
              <a:rPr lang="vi-VN" sz="7200">
                <a:solidFill>
                  <a:srgbClr val="000066"/>
                </a:solidFill>
              </a:rPr>
              <a:t>Đấng toàn năng đã làm cho tôi những điều cao trọng, danh Ngài thật chí thánh chí tôn.</a:t>
            </a:r>
          </a:p>
        </p:txBody>
      </p:sp>
    </p:spTree>
    <p:extLst>
      <p:ext uri="{BB962C8B-B14F-4D97-AF65-F5344CB8AC3E}">
        <p14:creationId xmlns:p14="http://schemas.microsoft.com/office/powerpoint/2010/main" val="1432886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srgbClr val="002060"/>
                </a:solidFill>
                <a:latin typeface="+mj-lt"/>
                <a:ea typeface="Segoe UI Black" panose="020B0A02040204020203" pitchFamily="34" charset="0"/>
              </a:rPr>
              <a:t>Xin cho ân sủng của Năm</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Thánh này</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khơi dậy trong chúng con</a:t>
            </a:r>
            <a:r>
              <a:rPr lang="en-US" sz="5000" dirty="0">
                <a:solidFill>
                  <a:srgbClr val="C00000"/>
                </a:solidFill>
                <a:ea typeface="Segoe UI Black" panose="020B0A02040204020203" pitchFamily="34" charset="0"/>
              </a:rPr>
              <a:t>/</a:t>
            </a:r>
            <a:r>
              <a:rPr lang="vi-VN" sz="5000" dirty="0">
                <a:solidFill>
                  <a:srgbClr val="002060"/>
                </a:solidFill>
                <a:latin typeface="+mj-lt"/>
                <a:ea typeface="Segoe UI Black" panose="020B0A02040204020203" pitchFamily="34" charset="0"/>
              </a:rPr>
              <a:t> là Những Người Lữ Hành Hy Vọng</a:t>
            </a:r>
            <a:r>
              <a:rPr lang="en-US" sz="5000" dirty="0">
                <a:solidFill>
                  <a:srgbClr val="C0000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niềm khao khát kho tàng ở trên trời</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đ</a:t>
            </a:r>
            <a:r>
              <a:rPr lang="vi-VN" sz="5000" dirty="0">
                <a:solidFill>
                  <a:srgbClr val="002060"/>
                </a:solidFill>
                <a:latin typeface="+mj-lt"/>
                <a:ea typeface="Segoe UI Black" panose="020B0A02040204020203" pitchFamily="34" charset="0"/>
              </a:rPr>
              <a:t>ồng thời cũng làm lan tỏa trên khắp thế giới</a:t>
            </a:r>
            <a:r>
              <a:rPr lang="en-US" sz="5000" dirty="0">
                <a:solidFill>
                  <a:srgbClr val="C00000"/>
                </a:solidFill>
                <a:ea typeface="Segoe UI Black" panose="020B0A02040204020203" pitchFamily="34" charset="0"/>
              </a:rPr>
              <a:t>/</a:t>
            </a:r>
            <a:endParaRPr lang="vi-VN" sz="50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5725169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886200" y="133350"/>
            <a:ext cx="5029200" cy="3293209"/>
          </a:xfrm>
          <a:prstGeom prst="rect">
            <a:avLst/>
          </a:prstGeom>
        </p:spPr>
        <p:txBody>
          <a:bodyPr wrap="square">
            <a:spAutoFit/>
          </a:bodyPr>
          <a:lstStyle/>
          <a:p>
            <a:pPr algn="just"/>
            <a:r>
              <a:rPr lang="vi-VN" sz="3600" dirty="0">
                <a:solidFill>
                  <a:srgbClr val="A50021"/>
                </a:solidFill>
              </a:rPr>
              <a:t>Bài đọc </a:t>
            </a:r>
            <a:r>
              <a:rPr lang="en-US" sz="3600" dirty="0">
                <a:solidFill>
                  <a:srgbClr val="A50021"/>
                </a:solidFill>
              </a:rPr>
              <a:t>2</a:t>
            </a:r>
            <a:r>
              <a:rPr lang="vi-VN" sz="3600" dirty="0">
                <a:solidFill>
                  <a:srgbClr val="A50021"/>
                </a:solidFill>
              </a:rPr>
              <a:t>.</a:t>
            </a:r>
          </a:p>
          <a:p>
            <a:pPr algn="just"/>
            <a:r>
              <a:rPr lang="vi-VN" sz="3200" dirty="0">
                <a:solidFill>
                  <a:srgbClr val="A50021"/>
                </a:solidFill>
              </a:rPr>
              <a:t>Bài trích </a:t>
            </a:r>
            <a:r>
              <a:rPr lang="en-US" sz="3200" dirty="0" err="1">
                <a:solidFill>
                  <a:srgbClr val="A50021"/>
                </a:solidFill>
              </a:rPr>
              <a:t>thư</a:t>
            </a:r>
            <a:r>
              <a:rPr lang="en-US" sz="3200" dirty="0">
                <a:solidFill>
                  <a:srgbClr val="A50021"/>
                </a:solidFill>
              </a:rPr>
              <a:t> </a:t>
            </a:r>
            <a:r>
              <a:rPr lang="en-US" sz="3200" dirty="0" err="1">
                <a:solidFill>
                  <a:srgbClr val="A50021"/>
                </a:solidFill>
              </a:rPr>
              <a:t>thánh</a:t>
            </a:r>
            <a:r>
              <a:rPr lang="en-US" sz="3200" dirty="0">
                <a:solidFill>
                  <a:srgbClr val="A50021"/>
                </a:solidFill>
              </a:rPr>
              <a:t> </a:t>
            </a:r>
            <a:r>
              <a:rPr lang="en-US" sz="3200" dirty="0" err="1">
                <a:solidFill>
                  <a:srgbClr val="A50021"/>
                </a:solidFill>
              </a:rPr>
              <a:t>Phao-lô</a:t>
            </a:r>
            <a:r>
              <a:rPr lang="en-US" sz="3200" dirty="0">
                <a:solidFill>
                  <a:srgbClr val="A50021"/>
                </a:solidFill>
              </a:rPr>
              <a:t> </a:t>
            </a:r>
            <a:r>
              <a:rPr lang="en-US" sz="3200" dirty="0" err="1">
                <a:solidFill>
                  <a:srgbClr val="A50021"/>
                </a:solidFill>
              </a:rPr>
              <a:t>tông</a:t>
            </a:r>
            <a:r>
              <a:rPr lang="en-US" sz="3200" dirty="0">
                <a:solidFill>
                  <a:srgbClr val="A50021"/>
                </a:solidFill>
              </a:rPr>
              <a:t> </a:t>
            </a:r>
            <a:r>
              <a:rPr lang="en-US" sz="3200" dirty="0" err="1">
                <a:solidFill>
                  <a:srgbClr val="A50021"/>
                </a:solidFill>
              </a:rPr>
              <a:t>đồ</a:t>
            </a:r>
            <a:r>
              <a:rPr lang="en-US" sz="3200" dirty="0">
                <a:solidFill>
                  <a:srgbClr val="A50021"/>
                </a:solidFill>
              </a:rPr>
              <a:t> </a:t>
            </a:r>
            <a:r>
              <a:rPr lang="en-US" sz="3200" dirty="0" err="1">
                <a:solidFill>
                  <a:srgbClr val="A50021"/>
                </a:solidFill>
              </a:rPr>
              <a:t>gửi</a:t>
            </a:r>
            <a:r>
              <a:rPr lang="en-US" sz="3200" dirty="0">
                <a:solidFill>
                  <a:srgbClr val="A50021"/>
                </a:solidFill>
              </a:rPr>
              <a:t> </a:t>
            </a:r>
            <a:r>
              <a:rPr lang="en-US" sz="3200" dirty="0" err="1">
                <a:solidFill>
                  <a:srgbClr val="A50021"/>
                </a:solidFill>
              </a:rPr>
              <a:t>tín</a:t>
            </a:r>
            <a:r>
              <a:rPr lang="en-US" sz="3200" dirty="0">
                <a:solidFill>
                  <a:srgbClr val="A50021"/>
                </a:solidFill>
              </a:rPr>
              <a:t> </a:t>
            </a:r>
            <a:r>
              <a:rPr lang="en-US" sz="3200" dirty="0" err="1">
                <a:solidFill>
                  <a:srgbClr val="A50021"/>
                </a:solidFill>
              </a:rPr>
              <a:t>hữu</a:t>
            </a:r>
            <a:r>
              <a:rPr lang="en-US" sz="3200" dirty="0">
                <a:solidFill>
                  <a:srgbClr val="A50021"/>
                </a:solidFill>
              </a:rPr>
              <a:t> </a:t>
            </a:r>
            <a:r>
              <a:rPr lang="en-US" sz="3200" dirty="0" err="1">
                <a:solidFill>
                  <a:srgbClr val="A50021"/>
                </a:solidFill>
              </a:rPr>
              <a:t>Ga-lát</a:t>
            </a:r>
            <a:r>
              <a:rPr lang="vi-VN" sz="3200" dirty="0">
                <a:solidFill>
                  <a:srgbClr val="A50021"/>
                </a:solidFill>
              </a:rPr>
              <a:t>.</a:t>
            </a:r>
          </a:p>
          <a:p>
            <a:pPr algn="just"/>
            <a:r>
              <a:rPr lang="en-US" sz="3600" i="1" dirty="0" err="1">
                <a:solidFill>
                  <a:srgbClr val="000066"/>
                </a:solidFill>
              </a:rPr>
              <a:t>Thiên</a:t>
            </a:r>
            <a:r>
              <a:rPr lang="en-US" sz="3600" i="1" dirty="0">
                <a:solidFill>
                  <a:srgbClr val="000066"/>
                </a:solidFill>
              </a:rPr>
              <a:t> </a:t>
            </a:r>
            <a:r>
              <a:rPr lang="en-US" sz="3600" i="1" dirty="0" err="1">
                <a:solidFill>
                  <a:srgbClr val="000066"/>
                </a:solidFill>
              </a:rPr>
              <a:t>Chúa</a:t>
            </a:r>
            <a:r>
              <a:rPr lang="en-US" sz="3600" i="1" dirty="0">
                <a:solidFill>
                  <a:srgbClr val="000066"/>
                </a:solidFill>
              </a:rPr>
              <a:t> </a:t>
            </a:r>
            <a:r>
              <a:rPr lang="en-US" sz="3600" i="1" dirty="0" err="1">
                <a:solidFill>
                  <a:srgbClr val="000066"/>
                </a:solidFill>
              </a:rPr>
              <a:t>đã</a:t>
            </a:r>
            <a:r>
              <a:rPr lang="en-US" sz="3600" i="1" dirty="0">
                <a:solidFill>
                  <a:srgbClr val="000066"/>
                </a:solidFill>
              </a:rPr>
              <a:t> </a:t>
            </a:r>
            <a:r>
              <a:rPr lang="en-US" sz="3600" i="1" dirty="0" err="1">
                <a:solidFill>
                  <a:srgbClr val="000066"/>
                </a:solidFill>
              </a:rPr>
              <a:t>sai</a:t>
            </a:r>
            <a:r>
              <a:rPr lang="en-US" sz="3600" i="1" dirty="0">
                <a:solidFill>
                  <a:srgbClr val="000066"/>
                </a:solidFill>
              </a:rPr>
              <a:t> con </a:t>
            </a:r>
            <a:r>
              <a:rPr lang="en-US" sz="3600" i="1" dirty="0" err="1">
                <a:solidFill>
                  <a:srgbClr val="000066"/>
                </a:solidFill>
              </a:rPr>
              <a:t>mình</a:t>
            </a:r>
            <a:r>
              <a:rPr lang="en-US" sz="3600" i="1" dirty="0">
                <a:solidFill>
                  <a:srgbClr val="000066"/>
                </a:solidFill>
              </a:rPr>
              <a:t> </a:t>
            </a:r>
            <a:r>
              <a:rPr lang="en-US" sz="3600" i="1" dirty="0" err="1">
                <a:solidFill>
                  <a:srgbClr val="000066"/>
                </a:solidFill>
              </a:rPr>
              <a:t>tới</a:t>
            </a:r>
            <a:r>
              <a:rPr lang="en-US" sz="3600" i="1" dirty="0">
                <a:solidFill>
                  <a:srgbClr val="000066"/>
                </a:solidFill>
              </a:rPr>
              <a:t>, </a:t>
            </a:r>
            <a:r>
              <a:rPr lang="en-US" sz="3600" i="1" dirty="0" err="1">
                <a:solidFill>
                  <a:srgbClr val="000066"/>
                </a:solidFill>
              </a:rPr>
              <a:t>sinh</a:t>
            </a:r>
            <a:r>
              <a:rPr lang="en-US" sz="3600" i="1" dirty="0">
                <a:solidFill>
                  <a:srgbClr val="000066"/>
                </a:solidFill>
              </a:rPr>
              <a:t> </a:t>
            </a:r>
            <a:r>
              <a:rPr lang="en-US" sz="3600" i="1" dirty="0" err="1" smtClean="0">
                <a:solidFill>
                  <a:srgbClr val="000066"/>
                </a:solidFill>
              </a:rPr>
              <a:t>làm</a:t>
            </a:r>
            <a:r>
              <a:rPr lang="en-US" sz="3600" i="1" dirty="0" smtClean="0">
                <a:solidFill>
                  <a:srgbClr val="000066"/>
                </a:solidFill>
              </a:rPr>
              <a:t> Con </a:t>
            </a:r>
            <a:r>
              <a:rPr lang="en-US" sz="3600" i="1" dirty="0" err="1">
                <a:solidFill>
                  <a:srgbClr val="000066"/>
                </a:solidFill>
              </a:rPr>
              <a:t>một</a:t>
            </a:r>
            <a:r>
              <a:rPr lang="en-US" sz="3600" i="1" dirty="0">
                <a:solidFill>
                  <a:srgbClr val="000066"/>
                </a:solidFill>
              </a:rPr>
              <a:t> </a:t>
            </a:r>
            <a:r>
              <a:rPr lang="en-US" sz="3600" i="1" dirty="0" err="1">
                <a:solidFill>
                  <a:srgbClr val="000066"/>
                </a:solidFill>
              </a:rPr>
              <a:t>người</a:t>
            </a:r>
            <a:r>
              <a:rPr lang="en-US" sz="3600" i="1" dirty="0">
                <a:solidFill>
                  <a:srgbClr val="000066"/>
                </a:solidFill>
              </a:rPr>
              <a:t> </a:t>
            </a:r>
            <a:r>
              <a:rPr lang="en-US" sz="3600" i="1" dirty="0" err="1">
                <a:solidFill>
                  <a:srgbClr val="000066"/>
                </a:solidFill>
              </a:rPr>
              <a:t>phụ</a:t>
            </a:r>
            <a:r>
              <a:rPr lang="en-US" sz="3600" i="1" dirty="0">
                <a:solidFill>
                  <a:srgbClr val="000066"/>
                </a:solidFill>
              </a:rPr>
              <a:t> </a:t>
            </a:r>
            <a:r>
              <a:rPr lang="en-US" sz="3600" i="1" dirty="0" err="1">
                <a:solidFill>
                  <a:srgbClr val="000066"/>
                </a:solidFill>
              </a:rPr>
              <a:t>nữ</a:t>
            </a:r>
            <a:r>
              <a:rPr lang="vi-VN" sz="3600" i="1" dirty="0">
                <a:solidFill>
                  <a:srgbClr val="000066"/>
                </a:solidFill>
              </a:rPr>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685" y="233796"/>
            <a:ext cx="3513689" cy="46759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56976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600">
                <a:solidFill>
                  <a:srgbClr val="000066"/>
                </a:solidFill>
              </a:rPr>
              <a:t>Kính mừng Maria đầy ơn phúc, Chúa ở cùng Mẹ, Mẹ diễm phúc hơn các phụ nữ</a:t>
            </a:r>
            <a:r>
              <a:rPr lang="vi-VN" sz="6600">
                <a:solidFill>
                  <a:srgbClr val="000066"/>
                </a:solidFill>
              </a:rPr>
              <a:t>.</a:t>
            </a:r>
            <a:endParaRPr lang="en-US" sz="6600">
              <a:solidFill>
                <a:srgbClr val="000066"/>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u="sng">
                <a:solidFill>
                  <a:srgbClr val="FF0000"/>
                </a:solidFill>
              </a:rPr>
              <a:t>Alleluia - Alleluia</a:t>
            </a:r>
            <a:r>
              <a:rPr lang="en-US" sz="3600" u="sng">
                <a:solidFill>
                  <a:srgbClr val="FFFF00"/>
                </a:solidFill>
              </a:rPr>
              <a:t>:</a:t>
            </a:r>
          </a:p>
        </p:txBody>
      </p:sp>
      <p:sp>
        <p:nvSpPr>
          <p:cNvPr id="4" name="Rectangle 3"/>
          <p:cNvSpPr/>
          <p:nvPr/>
        </p:nvSpPr>
        <p:spPr>
          <a:xfrm>
            <a:off x="6477000" y="4497169"/>
            <a:ext cx="2053767" cy="646331"/>
          </a:xfrm>
          <a:prstGeom prst="rect">
            <a:avLst/>
          </a:prstGeom>
        </p:spPr>
        <p:txBody>
          <a:bodyPr wrap="none">
            <a:spAutoFit/>
          </a:bodyPr>
          <a:lstStyle/>
          <a:p>
            <a:r>
              <a:rPr lang="en-US" sz="3600" u="sng">
                <a:solidFill>
                  <a:srgbClr val="FF0000"/>
                </a:solidFill>
              </a:rPr>
              <a:t>Alleluia …</a:t>
            </a:r>
          </a:p>
        </p:txBody>
      </p:sp>
    </p:spTree>
    <p:extLst>
      <p:ext uri="{BB962C8B-B14F-4D97-AF65-F5344CB8AC3E}">
        <p14:creationId xmlns:p14="http://schemas.microsoft.com/office/powerpoint/2010/main" val="40576966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000066"/>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644737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0066"/>
                </a:solidFill>
                <a:effectLst/>
                <a:latin typeface="+mj-lt"/>
                <a:cs typeface="Times New Roman" pitchFamily="18" charset="0"/>
              </a:rPr>
              <a:t>Đấng tạo thành trời đất, muôn vật hữu hình và vô hình. </a:t>
            </a:r>
            <a:endParaRPr lang="en-US" sz="66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0066"/>
                </a:solidFill>
                <a:effectLst/>
                <a:latin typeface="+mj-lt"/>
                <a:cs typeface="Times New Roman" pitchFamily="18" charset="0"/>
              </a:rPr>
              <a:t>Tôi</a:t>
            </a:r>
            <a:r>
              <a:rPr lang="en-US" sz="6600" b="0" dirty="0">
                <a:solidFill>
                  <a:srgbClr val="000066"/>
                </a:solidFill>
                <a:effectLst/>
                <a:latin typeface="+mj-lt"/>
                <a:cs typeface="Times New Roman" pitchFamily="18" charset="0"/>
              </a:rPr>
              <a:t> tin </a:t>
            </a:r>
            <a:r>
              <a:rPr lang="en-US" sz="6600" b="0" dirty="0" err="1">
                <a:solidFill>
                  <a:srgbClr val="000066"/>
                </a:solidFill>
                <a:effectLst/>
                <a:latin typeface="+mj-lt"/>
                <a:cs typeface="Times New Roman" pitchFamily="18" charset="0"/>
              </a:rPr>
              <a:t>kính</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một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Giêsu</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Kitô</a:t>
            </a:r>
            <a:r>
              <a:rPr lang="en-US" sz="6600" b="0" dirty="0">
                <a:solidFill>
                  <a:srgbClr val="000066"/>
                </a:solidFill>
                <a:effectLst/>
                <a:latin typeface="+mj-lt"/>
                <a:cs typeface="Times New Roman" pitchFamily="18" charset="0"/>
              </a:rPr>
              <a:t>, Con </a:t>
            </a:r>
            <a:r>
              <a:rPr lang="en-US" sz="6600" b="0" dirty="0" err="1">
                <a:solidFill>
                  <a:srgbClr val="000066"/>
                </a:solidFill>
                <a:effectLst/>
                <a:latin typeface="+mj-lt"/>
                <a:cs typeface="Times New Roman" pitchFamily="18" charset="0"/>
              </a:rPr>
              <a:t>Một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vi-VN" sz="6600" b="0" dirty="0">
                <a:solidFill>
                  <a:srgbClr val="000066"/>
                </a:solidFill>
                <a:effectLst/>
                <a:latin typeface="+mj-lt"/>
                <a:cs typeface="Times New Roman" pitchFamily="18" charset="0"/>
              </a:rPr>
              <a:t>Sinh bởi Đức Chúa Cha từ trước muôn đời. </a:t>
            </a:r>
            <a:endParaRPr lang="en-US" sz="66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0066"/>
                </a:solidFill>
                <a:effectLst/>
                <a:latin typeface="+mj-lt"/>
                <a:cs typeface="Times New Roman" pitchFamily="18" charset="0"/>
              </a:rPr>
              <a:t>Người là Thiên Chúa bởi Thiên Chúa, Ánh Sáng bởi Ánh Sáng,</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thật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bởi</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thật</a:t>
            </a:r>
            <a:r>
              <a:rPr lang="en-US" sz="6600" b="0" dirty="0">
                <a:solidFill>
                  <a:srgbClr val="000066"/>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0066"/>
                </a:solidFill>
                <a:effectLst/>
                <a:latin typeface="+mj-lt"/>
              </a:rPr>
              <a:t>được sinh ra mà không phải được tạo thành, đồng bản thể với Đức Chúa Cha: nhờ Người mà muôn vật được tạo thành. </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0066"/>
                </a:solidFill>
                <a:effectLst/>
                <a:latin typeface="+mj-lt"/>
              </a:rPr>
              <a:t>Vì loài người chúng ta và để cứu độ chúng ta,</a:t>
            </a:r>
            <a:r>
              <a:rPr lang="en-US" sz="7200" b="0" dirty="0">
                <a:solidFill>
                  <a:srgbClr val="000066"/>
                </a:solidFill>
                <a:effectLst/>
                <a:latin typeface="+mj-lt"/>
              </a:rPr>
              <a:t> </a:t>
            </a:r>
            <a:r>
              <a:rPr lang="vi-VN" sz="7200" b="0" dirty="0">
                <a:solidFill>
                  <a:srgbClr val="000066"/>
                </a:solidFill>
                <a:effectLst/>
                <a:latin typeface="+mj-lt"/>
                <a:cs typeface="Times New Roman" pitchFamily="18" charset="0"/>
              </a:rPr>
              <a:t>Người đã từ trời xuống thế. </a:t>
            </a:r>
            <a:endParaRPr lang="en-US" sz="72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srgbClr val="002060"/>
                </a:solidFill>
                <a:ea typeface="Segoe UI Black" panose="020B0A02040204020203" pitchFamily="34" charset="0"/>
              </a:rPr>
              <a:t>niềm</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vui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sự</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bình</a:t>
            </a:r>
            <a:r>
              <a:rPr lang="en-US" sz="5400" dirty="0">
                <a:solidFill>
                  <a:srgbClr val="002060"/>
                </a:solidFill>
                <a:ea typeface="Segoe UI Black" panose="020B0A02040204020203" pitchFamily="34" charset="0"/>
              </a:rPr>
              <a:t> an </a:t>
            </a:r>
            <a:r>
              <a:rPr lang="en-US" sz="5400" dirty="0" err="1">
                <a:solidFill>
                  <a:srgbClr val="002060"/>
                </a:solidFill>
                <a:ea typeface="Segoe UI Black" panose="020B0A02040204020203" pitchFamily="34" charset="0"/>
              </a:rPr>
              <a:t>của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a:t>
            </a:r>
            <a:r>
              <a:rPr lang="en-US" sz="5400" dirty="0" err="1" smtClean="0">
                <a:solidFill>
                  <a:srgbClr val="002060"/>
                </a:solidFill>
                <a:ea typeface="Segoe UI Black" panose="020B0A02040204020203" pitchFamily="34" charset="0"/>
              </a:rPr>
              <a:t>ấng</a:t>
            </a:r>
            <a:r>
              <a:rPr lang="en-US" sz="5400" dirty="0" smtClean="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Cứu</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Chuộc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err="1">
                <a:solidFill>
                  <a:srgbClr val="002060"/>
                </a:solidFill>
                <a:ea typeface="Segoe UI Black" panose="020B0A02040204020203" pitchFamily="34" charset="0"/>
              </a:rPr>
              <a:t>Xin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vinh</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ngợi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khen</a:t>
            </a:r>
            <a:r>
              <a:rPr lang="en-US" sz="5400" dirty="0">
                <a:solidFill>
                  <a:srgbClr val="002060"/>
                </a:solidFill>
                <a:ea typeface="Segoe UI Black" panose="020B0A02040204020203" pitchFamily="34" charset="0"/>
              </a:rPr>
              <a:t> Cha </a:t>
            </a:r>
            <a:r>
              <a:rPr lang="en-US" sz="5400" dirty="0" err="1">
                <a:solidFill>
                  <a:srgbClr val="002060"/>
                </a:solidFill>
                <a:ea typeface="Segoe UI Black" panose="020B0A02040204020203" pitchFamily="34" charset="0"/>
              </a:rPr>
              <a:t>là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Thiên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a:solidFill>
                  <a:srgbClr val="002060"/>
                </a:solidFill>
                <a:ea typeface="Segoe UI Black" panose="020B0A02040204020203" pitchFamily="34" charset="0"/>
              </a:rPr>
              <a:t>Cha </a:t>
            </a:r>
            <a:r>
              <a:rPr lang="en-US" sz="5400" dirty="0" err="1">
                <a:solidFill>
                  <a:srgbClr val="002060"/>
                </a:solidFill>
                <a:ea typeface="Segoe UI Black" panose="020B0A02040204020203" pitchFamily="34" charset="0"/>
              </a:rPr>
              <a:t>đáng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tụng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muôn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đời</a:t>
            </a:r>
            <a:r>
              <a:rPr lang="en-US" sz="5400" dirty="0">
                <a:solidFill>
                  <a:srgbClr val="002060"/>
                </a:solidFill>
                <a:ea typeface="Segoe UI Black" panose="020B0A02040204020203" pitchFamily="34" charset="0"/>
              </a:rPr>
              <a:t>. </a:t>
            </a:r>
            <a:r>
              <a:rPr lang="en-US" sz="5400" dirty="0">
                <a:solidFill>
                  <a:srgbClr val="C00000"/>
                </a:solidFill>
                <a:ea typeface="Segoe UI Black" panose="020B0A02040204020203" pitchFamily="34" charset="0"/>
              </a:rPr>
              <a:t>Amen.</a:t>
            </a:r>
          </a:p>
        </p:txBody>
      </p:sp>
    </p:spTree>
    <p:extLst>
      <p:ext uri="{BB962C8B-B14F-4D97-AF65-F5344CB8AC3E}">
        <p14:creationId xmlns:p14="http://schemas.microsoft.com/office/powerpoint/2010/main" val="9629827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0066"/>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0066"/>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0066"/>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0066"/>
                </a:solidFill>
                <a:effectLst/>
                <a:latin typeface="+mj-lt"/>
              </a:rPr>
              <a:t>Người được phụng thờ và tôn vinh cùng với Đức Chúa Cha và Đức Chúa Con: Người đã dùng các tiên tri mà phán dạy. </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0066"/>
                </a:solidFill>
                <a:effectLst/>
                <a:latin typeface="+mj-lt"/>
              </a:rPr>
              <a:t>Tôi tin Hội Thánh duy nhất thánh thiện công giáo và tông truyền.</a:t>
            </a:r>
            <a:endParaRPr lang="en-US" sz="8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0066"/>
                </a:solidFill>
                <a:effectLst/>
                <a:latin typeface="+mj-lt"/>
                <a:cs typeface="Times New Roman" pitchFamily="18" charset="0"/>
              </a:rPr>
              <a:t>Tôi tuyên xưng có một Phép Rửa để tha tội. Tôi trông đợi kẻ chết sống lại và sự</a:t>
            </a:r>
            <a:r>
              <a:rPr lang="en-US" sz="6600" b="0" dirty="0">
                <a:solidFill>
                  <a:srgbClr val="000066"/>
                </a:solidFill>
                <a:effectLst/>
                <a:latin typeface="+mj-lt"/>
                <a:cs typeface="Times New Roman" pitchFamily="18" charset="0"/>
              </a:rPr>
              <a:t> </a:t>
            </a:r>
            <a:r>
              <a:rPr lang="vi-VN" sz="6600" b="0" dirty="0">
                <a:solidFill>
                  <a:srgbClr val="000066"/>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 y="209550"/>
            <a:ext cx="4572000" cy="4401205"/>
          </a:xfrm>
          <a:prstGeom prst="rect">
            <a:avLst/>
          </a:prstGeom>
        </p:spPr>
        <p:txBody>
          <a:bodyPr>
            <a:spAutoFit/>
          </a:bodyPr>
          <a:lstStyle/>
          <a:p>
            <a:pPr algn="ctr"/>
            <a:r>
              <a:rPr lang="en-US" sz="2800" dirty="0" smtClean="0"/>
              <a:t>LỜI NGUYỆN TÍN HỮU</a:t>
            </a:r>
          </a:p>
          <a:p>
            <a:pPr algn="just"/>
            <a:r>
              <a:rPr lang="en-US" sz="2800" dirty="0" err="1" smtClean="0"/>
              <a:t>Anh</a:t>
            </a:r>
            <a:r>
              <a:rPr lang="en-US" sz="2800" dirty="0" smtClean="0"/>
              <a:t> </a:t>
            </a:r>
            <a:r>
              <a:rPr lang="en-US" sz="2800" dirty="0" err="1"/>
              <a:t>chị</a:t>
            </a:r>
            <a:r>
              <a:rPr lang="en-US" sz="2800" dirty="0"/>
              <a:t> </a:t>
            </a:r>
            <a:r>
              <a:rPr lang="en-US" sz="2800" dirty="0" err="1"/>
              <a:t>em</a:t>
            </a:r>
            <a:r>
              <a:rPr lang="en-US" sz="2800" dirty="0"/>
              <a:t> than </a:t>
            </a:r>
            <a:r>
              <a:rPr lang="en-US" sz="2800" dirty="0" err="1"/>
              <a:t>mến</a:t>
            </a:r>
            <a:r>
              <a:rPr lang="en-US" sz="2800" dirty="0"/>
              <a:t>, </a:t>
            </a:r>
            <a:r>
              <a:rPr lang="en-US" sz="2800" dirty="0" err="1"/>
              <a:t>sốt</a:t>
            </a:r>
            <a:r>
              <a:rPr lang="en-US" sz="2800" dirty="0"/>
              <a:t> </a:t>
            </a:r>
            <a:r>
              <a:rPr lang="en-US" sz="2800" dirty="0" err="1"/>
              <a:t>sắng</a:t>
            </a:r>
            <a:r>
              <a:rPr lang="en-US" sz="2800" dirty="0"/>
              <a:t> </a:t>
            </a:r>
            <a:r>
              <a:rPr lang="en-US" sz="2800" dirty="0" err="1"/>
              <a:t>và</a:t>
            </a:r>
            <a:r>
              <a:rPr lang="en-US" sz="2800" dirty="0"/>
              <a:t> </a:t>
            </a:r>
            <a:r>
              <a:rPr lang="en-US" sz="2800" dirty="0" err="1"/>
              <a:t>trung</a:t>
            </a:r>
            <a:r>
              <a:rPr lang="en-US" sz="2800" dirty="0"/>
              <a:t> </a:t>
            </a:r>
            <a:r>
              <a:rPr lang="en-US" sz="2800" dirty="0" err="1"/>
              <a:t>thành</a:t>
            </a:r>
            <a:r>
              <a:rPr lang="en-US" sz="2800" dirty="0"/>
              <a:t> </a:t>
            </a:r>
            <a:r>
              <a:rPr lang="en-US" sz="2800" dirty="0" err="1"/>
              <a:t>lần</a:t>
            </a:r>
            <a:r>
              <a:rPr lang="en-US" sz="2800" dirty="0"/>
              <a:t> </a:t>
            </a:r>
            <a:r>
              <a:rPr lang="en-US" sz="2800" dirty="0" err="1" smtClean="0"/>
              <a:t>chuỗi</a:t>
            </a:r>
            <a:r>
              <a:rPr lang="en-US" sz="2800" dirty="0" smtClean="0"/>
              <a:t> </a:t>
            </a:r>
            <a:r>
              <a:rPr lang="en-US" sz="2800" dirty="0" err="1"/>
              <a:t>Mân</a:t>
            </a:r>
            <a:r>
              <a:rPr lang="en-US" sz="2800" dirty="0"/>
              <a:t> </a:t>
            </a:r>
            <a:r>
              <a:rPr lang="en-US" sz="2800" dirty="0" err="1"/>
              <a:t>Côi</a:t>
            </a:r>
            <a:r>
              <a:rPr lang="en-US" sz="2800" dirty="0"/>
              <a:t> </a:t>
            </a:r>
            <a:r>
              <a:rPr lang="en-US" sz="2800" dirty="0" err="1"/>
              <a:t>mỗi</a:t>
            </a:r>
            <a:r>
              <a:rPr lang="en-US" sz="2800" dirty="0"/>
              <a:t> </a:t>
            </a:r>
            <a:r>
              <a:rPr lang="en-US" sz="2800" dirty="0" err="1"/>
              <a:t>ngày</a:t>
            </a:r>
            <a:r>
              <a:rPr lang="en-US" sz="2800" dirty="0"/>
              <a:t> </a:t>
            </a:r>
            <a:r>
              <a:rPr lang="en-US" sz="2800" dirty="0" err="1"/>
              <a:t>là</a:t>
            </a:r>
            <a:r>
              <a:rPr lang="en-US" sz="2800" dirty="0"/>
              <a:t> </a:t>
            </a:r>
            <a:r>
              <a:rPr lang="en-US" sz="2800" dirty="0" err="1"/>
              <a:t>cách</a:t>
            </a:r>
            <a:r>
              <a:rPr lang="en-US" sz="2800" dirty="0"/>
              <a:t> </a:t>
            </a:r>
            <a:r>
              <a:rPr lang="en-US" sz="2800" dirty="0" err="1"/>
              <a:t>tốt</a:t>
            </a:r>
            <a:r>
              <a:rPr lang="en-US" sz="2800" dirty="0"/>
              <a:t> </a:t>
            </a:r>
            <a:r>
              <a:rPr lang="en-US" sz="2800" dirty="0" err="1"/>
              <a:t>nhất</a:t>
            </a:r>
            <a:r>
              <a:rPr lang="en-US" sz="2800" dirty="0"/>
              <a:t> </a:t>
            </a:r>
            <a:r>
              <a:rPr lang="en-US" sz="2800" dirty="0" err="1"/>
              <a:t>để</a:t>
            </a:r>
            <a:r>
              <a:rPr lang="en-US" sz="2800" dirty="0"/>
              <a:t> </a:t>
            </a:r>
            <a:r>
              <a:rPr lang="en-US" sz="2800" dirty="0" err="1"/>
              <a:t>bày</a:t>
            </a:r>
            <a:r>
              <a:rPr lang="en-US" sz="2800" dirty="0"/>
              <a:t> </a:t>
            </a:r>
            <a:r>
              <a:rPr lang="en-US" sz="2800" dirty="0" err="1"/>
              <a:t>tỏ</a:t>
            </a:r>
            <a:r>
              <a:rPr lang="en-US" sz="2800" dirty="0"/>
              <a:t> </a:t>
            </a:r>
            <a:r>
              <a:rPr lang="en-US" sz="2800" dirty="0" err="1"/>
              <a:t>lòng</a:t>
            </a:r>
            <a:r>
              <a:rPr lang="en-US" sz="2800" dirty="0"/>
              <a:t> </a:t>
            </a:r>
            <a:r>
              <a:rPr lang="en-US" sz="2800" dirty="0" err="1"/>
              <a:t>tôn</a:t>
            </a:r>
            <a:r>
              <a:rPr lang="en-US" sz="2800" dirty="0"/>
              <a:t> </a:t>
            </a:r>
            <a:r>
              <a:rPr lang="en-US" sz="2800" dirty="0" err="1"/>
              <a:t>sùng</a:t>
            </a:r>
            <a:r>
              <a:rPr lang="en-US" sz="2800" dirty="0"/>
              <a:t> </a:t>
            </a:r>
            <a:r>
              <a:rPr lang="en-US" sz="2800" dirty="0" err="1"/>
              <a:t>và</a:t>
            </a:r>
            <a:r>
              <a:rPr lang="en-US" sz="2800" dirty="0"/>
              <a:t> </a:t>
            </a:r>
            <a:r>
              <a:rPr lang="en-US" sz="2800" dirty="0" err="1"/>
              <a:t>mến</a:t>
            </a:r>
            <a:r>
              <a:rPr lang="en-US" sz="2800" dirty="0"/>
              <a:t> </a:t>
            </a:r>
            <a:r>
              <a:rPr lang="en-US" sz="2800" dirty="0" err="1"/>
              <a:t>yêu</a:t>
            </a:r>
            <a:r>
              <a:rPr lang="en-US" sz="2800" dirty="0"/>
              <a:t> </a:t>
            </a:r>
            <a:r>
              <a:rPr lang="en-US" sz="2800" dirty="0" err="1"/>
              <a:t>đối</a:t>
            </a:r>
            <a:r>
              <a:rPr lang="en-US" sz="2800" dirty="0"/>
              <a:t> </a:t>
            </a:r>
            <a:r>
              <a:rPr lang="en-US" sz="2800" dirty="0" err="1"/>
              <a:t>với</a:t>
            </a:r>
            <a:r>
              <a:rPr lang="en-US" sz="2800" dirty="0"/>
              <a:t> </a:t>
            </a:r>
            <a:r>
              <a:rPr lang="en-US" sz="2800" dirty="0" err="1"/>
              <a:t>Đức</a:t>
            </a:r>
            <a:r>
              <a:rPr lang="en-US" sz="2800" dirty="0"/>
              <a:t> </a:t>
            </a:r>
            <a:r>
              <a:rPr lang="en-US" sz="2800" dirty="0" err="1"/>
              <a:t>Mẹ</a:t>
            </a:r>
            <a:r>
              <a:rPr lang="en-US" sz="2800" dirty="0"/>
              <a:t>. Trong </a:t>
            </a:r>
            <a:r>
              <a:rPr lang="en-US" sz="2800" dirty="0" err="1"/>
              <a:t>niềm</a:t>
            </a:r>
            <a:r>
              <a:rPr lang="en-US" sz="2800" dirty="0"/>
              <a:t> </a:t>
            </a:r>
            <a:r>
              <a:rPr lang="en-US" sz="2800" dirty="0" err="1"/>
              <a:t>hân</a:t>
            </a:r>
            <a:r>
              <a:rPr lang="en-US" sz="2800" dirty="0"/>
              <a:t> </a:t>
            </a:r>
            <a:r>
              <a:rPr lang="en-US" sz="2800" dirty="0" err="1"/>
              <a:t>hoan</a:t>
            </a:r>
            <a:r>
              <a:rPr lang="en-US" sz="2800" dirty="0"/>
              <a:t> </a:t>
            </a:r>
            <a:r>
              <a:rPr lang="en-US" sz="2800" dirty="0" err="1"/>
              <a:t>mừng</a:t>
            </a:r>
            <a:r>
              <a:rPr lang="en-US" sz="2800" dirty="0"/>
              <a:t> </a:t>
            </a:r>
            <a:r>
              <a:rPr lang="en-US" sz="2800" dirty="0" err="1"/>
              <a:t>lễ</a:t>
            </a:r>
            <a:r>
              <a:rPr lang="en-US" sz="2800" dirty="0"/>
              <a:t> </a:t>
            </a:r>
            <a:r>
              <a:rPr lang="en-US" sz="2800" dirty="0" err="1"/>
              <a:t>Đức</a:t>
            </a:r>
            <a:r>
              <a:rPr lang="en-US" sz="2800" dirty="0"/>
              <a:t> </a:t>
            </a:r>
            <a:r>
              <a:rPr lang="en-US" sz="2800" dirty="0" err="1"/>
              <a:t>Mẹ</a:t>
            </a:r>
            <a:r>
              <a:rPr lang="en-US" sz="2800" dirty="0"/>
              <a:t> </a:t>
            </a:r>
            <a:r>
              <a:rPr lang="en-US" sz="2800" dirty="0" err="1"/>
              <a:t>Mân</a:t>
            </a:r>
            <a:r>
              <a:rPr lang="en-US" sz="2800" dirty="0"/>
              <a:t> </a:t>
            </a:r>
            <a:r>
              <a:rPr lang="en-US" sz="2800" dirty="0" err="1"/>
              <a:t>Côi</a:t>
            </a:r>
            <a:r>
              <a:rPr lang="en-US" sz="2800" dirty="0"/>
              <a:t>, </a:t>
            </a:r>
            <a:r>
              <a:rPr lang="en-US" sz="2800" dirty="0" err="1"/>
              <a:t>chúng</a:t>
            </a:r>
            <a:r>
              <a:rPr lang="en-US" sz="2800" dirty="0"/>
              <a:t> ta cung </a:t>
            </a:r>
            <a:r>
              <a:rPr lang="en-US" sz="2800" dirty="0" err="1"/>
              <a:t>tha</a:t>
            </a:r>
            <a:r>
              <a:rPr lang="en-US" sz="2800" dirty="0"/>
              <a:t> </a:t>
            </a:r>
            <a:r>
              <a:rPr lang="en-US" sz="2800" dirty="0" err="1"/>
              <a:t>thiết</a:t>
            </a:r>
            <a:r>
              <a:rPr lang="en-US" sz="2800" dirty="0"/>
              <a:t> </a:t>
            </a:r>
            <a:r>
              <a:rPr lang="en-US" sz="2800" dirty="0" err="1"/>
              <a:t>nguyện</a:t>
            </a:r>
            <a:r>
              <a:rPr lang="en-US" sz="2800" dirty="0"/>
              <a:t> </a:t>
            </a:r>
            <a:r>
              <a:rPr lang="en-US" sz="2800" dirty="0" err="1"/>
              <a:t>xin</a:t>
            </a:r>
            <a:r>
              <a:rPr lang="en-US" sz="2800" dirty="0"/>
              <a:t>.</a:t>
            </a:r>
          </a:p>
        </p:txBody>
      </p:sp>
    </p:spTree>
    <p:extLst>
      <p:ext uri="{BB962C8B-B14F-4D97-AF65-F5344CB8AC3E}">
        <p14:creationId xmlns:p14="http://schemas.microsoft.com/office/powerpoint/2010/main" val="42050980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81000" y="1200150"/>
            <a:ext cx="5791200" cy="1384995"/>
          </a:xfrm>
          <a:prstGeom prst="rect">
            <a:avLst/>
          </a:prstGeom>
          <a:noFill/>
        </p:spPr>
        <p:txBody>
          <a:bodyPr wrap="square" rtlCol="0">
            <a:spAutoFit/>
          </a:bodyPr>
          <a:lstStyle/>
          <a:p>
            <a:pPr algn="ctr"/>
            <a:r>
              <a:rPr lang="en-US" sz="4800" dirty="0" err="1" smtClean="0">
                <a:solidFill>
                  <a:srgbClr val="C00000"/>
                </a:solidFill>
              </a:rPr>
              <a:t>Dâng</a:t>
            </a:r>
            <a:r>
              <a:rPr lang="en-US" sz="4800" dirty="0" smtClean="0">
                <a:solidFill>
                  <a:srgbClr val="C00000"/>
                </a:solidFill>
              </a:rPr>
              <a:t> </a:t>
            </a:r>
            <a:r>
              <a:rPr lang="en-US" sz="4800" dirty="0" err="1" smtClean="0">
                <a:solidFill>
                  <a:srgbClr val="C00000"/>
                </a:solidFill>
              </a:rPr>
              <a:t>Lễ</a:t>
            </a:r>
            <a:r>
              <a:rPr lang="en-US" sz="4800" dirty="0" smtClean="0">
                <a:solidFill>
                  <a:srgbClr val="C00000"/>
                </a:solidFill>
              </a:rPr>
              <a:t> </a:t>
            </a:r>
            <a:r>
              <a:rPr lang="en-US" sz="4800" dirty="0" err="1" smtClean="0">
                <a:solidFill>
                  <a:srgbClr val="C00000"/>
                </a:solidFill>
              </a:rPr>
              <a:t>Với</a:t>
            </a:r>
            <a:r>
              <a:rPr lang="en-US" sz="4800" dirty="0" smtClean="0">
                <a:solidFill>
                  <a:srgbClr val="C00000"/>
                </a:solidFill>
              </a:rPr>
              <a:t> </a:t>
            </a:r>
            <a:r>
              <a:rPr lang="en-US" sz="4800" dirty="0" err="1" smtClean="0">
                <a:solidFill>
                  <a:srgbClr val="C00000"/>
                </a:solidFill>
              </a:rPr>
              <a:t>Mẹ</a:t>
            </a:r>
            <a:endParaRPr lang="en-US" sz="4800" dirty="0">
              <a:solidFill>
                <a:srgbClr val="C00000"/>
              </a:solidFill>
            </a:endParaRPr>
          </a:p>
          <a:p>
            <a:pPr algn="ctr"/>
            <a:r>
              <a:rPr lang="en-US" sz="3600" dirty="0" err="1" smtClean="0">
                <a:solidFill>
                  <a:srgbClr val="000066"/>
                </a:solidFill>
              </a:rPr>
              <a:t>Nguyên</a:t>
            </a:r>
            <a:r>
              <a:rPr lang="en-US" sz="3600" dirty="0" smtClean="0">
                <a:solidFill>
                  <a:srgbClr val="000066"/>
                </a:solidFill>
              </a:rPr>
              <a:t> </a:t>
            </a:r>
            <a:r>
              <a:rPr lang="en-US" sz="3600" dirty="0" err="1" smtClean="0">
                <a:solidFill>
                  <a:srgbClr val="000066"/>
                </a:solidFill>
              </a:rPr>
              <a:t>Kha</a:t>
            </a:r>
            <a:endParaRPr lang="en-US" sz="3600" dirty="0">
              <a:solidFill>
                <a:srgbClr val="000066"/>
              </a:solidFill>
            </a:endParaRPr>
          </a:p>
        </p:txBody>
      </p:sp>
    </p:spTree>
    <p:extLst>
      <p:ext uri="{BB962C8B-B14F-4D97-AF65-F5344CB8AC3E}">
        <p14:creationId xmlns:p14="http://schemas.microsoft.com/office/powerpoint/2010/main" val="14983485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0000"/>
                </a:solidFill>
                <a:effectLst/>
              </a:rPr>
              <a:t>Tk1:</a:t>
            </a:r>
            <a:r>
              <a:rPr lang="en-US" sz="4800" b="0" dirty="0">
                <a:solidFill>
                  <a:srgbClr val="000066"/>
                </a:solidFill>
                <a:effectLst/>
              </a:rPr>
              <a:t> </a:t>
            </a:r>
            <a:r>
              <a:rPr lang="vi-VN" sz="4800" dirty="0">
                <a:solidFill>
                  <a:srgbClr val="000066"/>
                </a:solidFill>
              </a:rPr>
              <a:t>Xưa trên núi Can-vê Mẹ dâng con cứu đời. Mẹ hiến tế chính con yêu làm giá chuộc muôn người. Nay hiệp với Giáo Hội và triều thần thánh trên trời. Nài van Mẹ nhận lời dâng lên thánh lễ này.</a:t>
            </a:r>
            <a:endParaRPr lang="en-US" sz="4800" b="0" dirty="0">
              <a:solidFill>
                <a:srgbClr val="000066"/>
              </a:solidFill>
              <a:effectLst/>
            </a:endParaRPr>
          </a:p>
        </p:txBody>
      </p:sp>
    </p:spTree>
    <p:extLst>
      <p:ext uri="{BB962C8B-B14F-4D97-AF65-F5344CB8AC3E}">
        <p14:creationId xmlns:p14="http://schemas.microsoft.com/office/powerpoint/2010/main" val="31189656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0000"/>
                </a:solidFill>
                <a:effectLst/>
              </a:rPr>
              <a:t>Đk</a:t>
            </a:r>
            <a:r>
              <a:rPr lang="en-US" sz="5400" b="0" u="sng" dirty="0">
                <a:solidFill>
                  <a:srgbClr val="FF0000"/>
                </a:solidFill>
                <a:effectLst/>
              </a:rPr>
              <a:t>:</a:t>
            </a:r>
            <a:r>
              <a:rPr lang="en-US" sz="5400" b="0" dirty="0">
                <a:solidFill>
                  <a:srgbClr val="000066"/>
                </a:solidFill>
                <a:effectLst/>
              </a:rPr>
              <a:t> </a:t>
            </a:r>
            <a:r>
              <a:rPr lang="vi-VN" sz="5400" dirty="0">
                <a:solidFill>
                  <a:srgbClr val="000066"/>
                </a:solidFill>
              </a:rPr>
              <a:t>Xin dâng lễ này cầu cho muôn dân hợp nhất, cầu cho muôn dân thái hòa. Xin dâng lễ này, chúc tụng ngợi khen tôn vinh, cảm tạ tình thương bao la.</a:t>
            </a:r>
            <a:endParaRPr lang="en-US" sz="5400" b="0" dirty="0">
              <a:solidFill>
                <a:srgbClr val="000066"/>
              </a:solidFill>
              <a:effectLst/>
            </a:endParaRPr>
          </a:p>
        </p:txBody>
      </p:sp>
    </p:spTree>
    <p:extLst>
      <p:ext uri="{BB962C8B-B14F-4D97-AF65-F5344CB8AC3E}">
        <p14:creationId xmlns:p14="http://schemas.microsoft.com/office/powerpoint/2010/main" val="2973990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00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0000"/>
                </a:solidFill>
                <a:effectLst/>
              </a:rPr>
              <a:t>Tk2:</a:t>
            </a:r>
            <a:r>
              <a:rPr lang="en-US" b="0" dirty="0">
                <a:solidFill>
                  <a:srgbClr val="000066"/>
                </a:solidFill>
                <a:effectLst/>
              </a:rPr>
              <a:t> </a:t>
            </a:r>
            <a:r>
              <a:rPr lang="vi-VN" dirty="0">
                <a:solidFill>
                  <a:srgbClr val="000066"/>
                </a:solidFill>
              </a:rPr>
              <a:t>Con xin chắp đôi tay nguyện mến Chúa hết tình. Dù sống chết quyết kiên trung yêu Chúa trọn tâm hồn. Con nguyện hứa trung thành dù ngàn hiểm nguy trên đường. Chén đắng xin uống cạn quyết tiến bước vững vàng.</a:t>
            </a:r>
          </a:p>
        </p:txBody>
      </p:sp>
    </p:spTree>
    <p:extLst>
      <p:ext uri="{BB962C8B-B14F-4D97-AF65-F5344CB8AC3E}">
        <p14:creationId xmlns:p14="http://schemas.microsoft.com/office/powerpoint/2010/main" val="17377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0000"/>
                </a:solidFill>
                <a:effectLst/>
              </a:rPr>
              <a:t>Đk</a:t>
            </a:r>
            <a:r>
              <a:rPr lang="en-US" sz="5400" b="0" u="sng" dirty="0">
                <a:solidFill>
                  <a:srgbClr val="FF0000"/>
                </a:solidFill>
                <a:effectLst/>
              </a:rPr>
              <a:t>:</a:t>
            </a:r>
            <a:r>
              <a:rPr lang="en-US" sz="5400" b="0" dirty="0">
                <a:solidFill>
                  <a:srgbClr val="000066"/>
                </a:solidFill>
                <a:effectLst/>
              </a:rPr>
              <a:t> </a:t>
            </a:r>
            <a:r>
              <a:rPr lang="vi-VN" sz="5400" dirty="0">
                <a:solidFill>
                  <a:srgbClr val="000066"/>
                </a:solidFill>
              </a:rPr>
              <a:t>Xin dâng lễ này cầu cho muôn dân hợp nhất, cầu cho muôn dân thái hòa. Xin dâng lễ này, chúc tụng ngợi khen tôn vinh, cảm tạ tình thương bao la.</a:t>
            </a:r>
            <a:endParaRPr lang="en-US" sz="5400" b="0" dirty="0">
              <a:solidFill>
                <a:srgbClr val="000066"/>
              </a:solidFill>
              <a:effectLst/>
            </a:endParaRPr>
          </a:p>
        </p:txBody>
      </p:sp>
    </p:spTree>
    <p:extLst>
      <p:ext uri="{BB962C8B-B14F-4D97-AF65-F5344CB8AC3E}">
        <p14:creationId xmlns:p14="http://schemas.microsoft.com/office/powerpoint/2010/main" val="24877118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62000" y="1200150"/>
            <a:ext cx="5105400" cy="1384995"/>
          </a:xfrm>
          <a:prstGeom prst="rect">
            <a:avLst/>
          </a:prstGeom>
          <a:noFill/>
        </p:spPr>
        <p:txBody>
          <a:bodyPr wrap="square" rtlCol="0">
            <a:spAutoFit/>
          </a:bodyPr>
          <a:lstStyle/>
          <a:p>
            <a:pPr algn="ctr"/>
            <a:r>
              <a:rPr lang="en-US" sz="4800" dirty="0" err="1">
                <a:solidFill>
                  <a:srgbClr val="C00000"/>
                </a:solidFill>
              </a:rPr>
              <a:t>Mùa</a:t>
            </a:r>
            <a:r>
              <a:rPr lang="en-US" sz="4800" dirty="0">
                <a:solidFill>
                  <a:srgbClr val="C00000"/>
                </a:solidFill>
              </a:rPr>
              <a:t> </a:t>
            </a:r>
            <a:r>
              <a:rPr lang="en-US" sz="4800" dirty="0" err="1">
                <a:solidFill>
                  <a:srgbClr val="C00000"/>
                </a:solidFill>
              </a:rPr>
              <a:t>Mân</a:t>
            </a:r>
            <a:r>
              <a:rPr lang="en-US" sz="4800" dirty="0">
                <a:solidFill>
                  <a:srgbClr val="C00000"/>
                </a:solidFill>
              </a:rPr>
              <a:t> </a:t>
            </a:r>
            <a:r>
              <a:rPr lang="en-US" sz="4800" dirty="0" err="1">
                <a:solidFill>
                  <a:srgbClr val="C00000"/>
                </a:solidFill>
              </a:rPr>
              <a:t>Côi</a:t>
            </a:r>
            <a:endParaRPr lang="en-US" sz="4800" dirty="0">
              <a:solidFill>
                <a:srgbClr val="C00000"/>
              </a:solidFill>
            </a:endParaRPr>
          </a:p>
          <a:p>
            <a:pPr algn="ctr"/>
            <a:r>
              <a:rPr lang="en-US" sz="3600" u="sng" dirty="0" err="1">
                <a:solidFill>
                  <a:srgbClr val="000066"/>
                </a:solidFill>
              </a:rPr>
              <a:t>Giang</a:t>
            </a:r>
            <a:r>
              <a:rPr lang="en-US" sz="3600" u="sng" dirty="0">
                <a:solidFill>
                  <a:srgbClr val="000066"/>
                </a:solidFill>
              </a:rPr>
              <a:t> </a:t>
            </a:r>
            <a:r>
              <a:rPr lang="en-US" sz="3600" u="sng" dirty="0" err="1">
                <a:solidFill>
                  <a:srgbClr val="000066"/>
                </a:solidFill>
              </a:rPr>
              <a:t>Tâm</a:t>
            </a:r>
            <a:endParaRPr lang="en-US" sz="3600" u="sng" dirty="0">
              <a:solidFill>
                <a:srgbClr val="000066"/>
              </a:solidFill>
            </a:endParaRPr>
          </a:p>
        </p:txBody>
      </p:sp>
      <p:sp>
        <p:nvSpPr>
          <p:cNvPr id="3" name="TextBox 2">
            <a:extLst>
              <a:ext uri="{FF2B5EF4-FFF2-40B4-BE49-F238E27FC236}">
                <a16:creationId xmlns="" xmlns:a16="http://schemas.microsoft.com/office/drawing/2014/main" id="{12EFD634-B6A4-0D8A-FE12-6FA17F54A751}"/>
              </a:ext>
            </a:extLst>
          </p:cNvPr>
          <p:cNvSpPr txBox="1"/>
          <p:nvPr/>
        </p:nvSpPr>
        <p:spPr>
          <a:xfrm>
            <a:off x="4191000" y="3585270"/>
            <a:ext cx="3508810" cy="707886"/>
          </a:xfrm>
          <a:prstGeom prst="rect">
            <a:avLst/>
          </a:prstGeom>
          <a:noFill/>
        </p:spPr>
        <p:txBody>
          <a:bodyPr wrap="square" rtlCol="0">
            <a:spAutoFit/>
          </a:bodyPr>
          <a:lstStyle/>
          <a:p>
            <a:pPr algn="ctr"/>
            <a:r>
              <a:rPr lang="en-US" sz="2000" dirty="0">
                <a:solidFill>
                  <a:schemeClr val="bg1"/>
                </a:solidFill>
              </a:rPr>
              <a:t>CA ĐOÀN ?</a:t>
            </a:r>
          </a:p>
          <a:p>
            <a:pPr algn="ctr"/>
            <a:r>
              <a:rPr lang="en-US" sz="2000" dirty="0">
                <a:solidFill>
                  <a:schemeClr val="bg1"/>
                </a:solidFill>
              </a:rPr>
              <a:t>GIÁO XỨ THIÊN ÂN</a:t>
            </a:r>
          </a:p>
        </p:txBody>
      </p:sp>
    </p:spTree>
    <p:extLst>
      <p:ext uri="{BB962C8B-B14F-4D97-AF65-F5344CB8AC3E}">
        <p14:creationId xmlns:p14="http://schemas.microsoft.com/office/powerpoint/2010/main" val="12358554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FF0000"/>
                </a:solidFill>
                <a:effectLst/>
              </a:rPr>
              <a:t>Đk</a:t>
            </a:r>
            <a:r>
              <a:rPr lang="en-US" sz="4200" b="0" u="sng">
                <a:solidFill>
                  <a:srgbClr val="FF0000"/>
                </a:solidFill>
                <a:effectLst/>
              </a:rPr>
              <a:t>:</a:t>
            </a:r>
            <a:r>
              <a:rPr lang="en-US" sz="4200" b="0">
                <a:solidFill>
                  <a:srgbClr val="000066"/>
                </a:solidFill>
                <a:effectLst/>
              </a:rPr>
              <a:t> </a:t>
            </a:r>
            <a:r>
              <a:rPr lang="vi-VN" sz="4200">
                <a:solidFill>
                  <a:srgbClr val="000066"/>
                </a:solidFill>
              </a:rPr>
              <a:t>Tháng Mân Côi đã về đây, thắp lên bao nỗi nồng say. A-ve, A-ve, A-ve Ma-ri-a đầy ân phúc Chúa Trời mãi luôn ở bên. Chúng con dâng những lời kinh: “Kính mừng Mẹ Chúa hiển vinh.” Ngàn lời ngợi ca dâng về trước Nhanh Thánh Mẹ, Ma-ri-a Nữ Vương Rất Thánh Mân Côi.</a:t>
            </a:r>
            <a:endParaRPr lang="en-US" sz="4200" b="0" dirty="0">
              <a:solidFill>
                <a:srgbClr val="000066"/>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0000"/>
                </a:solidFill>
                <a:effectLst/>
              </a:rPr>
              <a:t>Tk1</a:t>
            </a:r>
            <a:r>
              <a:rPr lang="en-US" sz="5400" b="0" u="sng">
                <a:solidFill>
                  <a:srgbClr val="FF0000"/>
                </a:solidFill>
                <a:effectLst/>
              </a:rPr>
              <a:t>:</a:t>
            </a:r>
            <a:r>
              <a:rPr lang="en-US" sz="5400" b="0">
                <a:solidFill>
                  <a:srgbClr val="000066"/>
                </a:solidFill>
                <a:effectLst/>
              </a:rPr>
              <a:t> </a:t>
            </a:r>
            <a:r>
              <a:rPr lang="vi-VN" sz="5400">
                <a:solidFill>
                  <a:srgbClr val="000066"/>
                </a:solidFill>
              </a:rPr>
              <a:t>Ôi thật diễm lệ Mẹ chẳng vương nguyên tội, tựa như đoá Mân Côi ngời hương sắc. Dâng Mẹ tâm tình lời con thơ thảo hiền, tựa muôn cánh mân côi dâng lên Mẹ. </a:t>
            </a:r>
            <a:endParaRPr lang="en-US" sz="5400" b="0" dirty="0">
              <a:solidFill>
                <a:srgbClr val="000066"/>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FF0000"/>
                </a:solidFill>
                <a:effectLst/>
              </a:rPr>
              <a:t>Đk</a:t>
            </a:r>
            <a:r>
              <a:rPr lang="en-US" sz="4200" b="0" u="sng">
                <a:solidFill>
                  <a:srgbClr val="FF0000"/>
                </a:solidFill>
                <a:effectLst/>
              </a:rPr>
              <a:t>:</a:t>
            </a:r>
            <a:r>
              <a:rPr lang="en-US" sz="4200" b="0">
                <a:solidFill>
                  <a:srgbClr val="000066"/>
                </a:solidFill>
                <a:effectLst/>
              </a:rPr>
              <a:t> </a:t>
            </a:r>
            <a:r>
              <a:rPr lang="vi-VN" sz="4200">
                <a:solidFill>
                  <a:srgbClr val="000066"/>
                </a:solidFill>
              </a:rPr>
              <a:t>Tháng Mân Côi đã về đây, thắp lên bao nỗi nồng say. A-ve, A-ve, A-ve Ma-ri-a đầy ân phúc Chúa Trời mãi luôn ở bên. Chúng con dâng những lời kinh: “Kính mừng Mẹ Chúa hiển vinh.” Ngàn lời ngợi ca dâng về trước Nhanh Thánh Mẹ, Ma-ri-a Nữ Vương Rất Thánh Mân Côi.</a:t>
            </a:r>
            <a:endParaRPr lang="en-US" sz="4200" b="0" dirty="0">
              <a:solidFill>
                <a:srgbClr val="000066"/>
              </a:solidFill>
              <a:effectLst/>
            </a:endParaRPr>
          </a:p>
        </p:txBody>
      </p:sp>
    </p:spTree>
    <p:extLst>
      <p:ext uri="{BB962C8B-B14F-4D97-AF65-F5344CB8AC3E}">
        <p14:creationId xmlns:p14="http://schemas.microsoft.com/office/powerpoint/2010/main" val="11885693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0000"/>
                </a:solidFill>
                <a:effectLst/>
              </a:rPr>
              <a:t>Tk2</a:t>
            </a:r>
            <a:r>
              <a:rPr lang="en-US" sz="5400" b="0" u="sng">
                <a:solidFill>
                  <a:srgbClr val="FF0000"/>
                </a:solidFill>
                <a:effectLst/>
              </a:rPr>
              <a:t>:</a:t>
            </a:r>
            <a:r>
              <a:rPr lang="en-US" sz="5400" b="0">
                <a:solidFill>
                  <a:srgbClr val="000066"/>
                </a:solidFill>
                <a:effectLst/>
              </a:rPr>
              <a:t> </a:t>
            </a:r>
            <a:r>
              <a:rPr lang="vi-VN" sz="5400">
                <a:solidFill>
                  <a:srgbClr val="000066"/>
                </a:solidFill>
              </a:rPr>
              <a:t>Suốt cả cuộc đời Mẹ sống trong tín thành, niệm suy Ý Chúa bao nhiệm mầu thay. Bao nhiêu vui buồn đoàn con dâng lên Mẹ, tựa muôn cánh mân côi giữa cuộc đời. </a:t>
            </a:r>
            <a:endParaRPr lang="vi-VN" sz="5400" dirty="0">
              <a:solidFill>
                <a:srgbClr val="000066"/>
              </a:solidFill>
            </a:endParaRPr>
          </a:p>
        </p:txBody>
      </p:sp>
    </p:spTree>
    <p:extLst>
      <p:ext uri="{BB962C8B-B14F-4D97-AF65-F5344CB8AC3E}">
        <p14:creationId xmlns:p14="http://schemas.microsoft.com/office/powerpoint/2010/main" val="21997094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FF0000"/>
                </a:solidFill>
                <a:effectLst/>
              </a:rPr>
              <a:t>Đk</a:t>
            </a:r>
            <a:r>
              <a:rPr lang="en-US" sz="4200" b="0" u="sng">
                <a:solidFill>
                  <a:srgbClr val="FF0000"/>
                </a:solidFill>
                <a:effectLst/>
              </a:rPr>
              <a:t>:</a:t>
            </a:r>
            <a:r>
              <a:rPr lang="en-US" sz="4200" b="0">
                <a:solidFill>
                  <a:srgbClr val="000066"/>
                </a:solidFill>
                <a:effectLst/>
              </a:rPr>
              <a:t> </a:t>
            </a:r>
            <a:r>
              <a:rPr lang="vi-VN" sz="4200">
                <a:solidFill>
                  <a:srgbClr val="000066"/>
                </a:solidFill>
              </a:rPr>
              <a:t>Tháng Mân Côi đã về đây, thắp lên bao nỗi nồng say. A-ve, A-ve, A-ve Ma-ri-a đầy ân phúc Chúa Trời mãi luôn ở bên. Chúng con dâng những lời kinh: “Kính mừng Mẹ Chúa hiển vinh.” Ngàn lời ngợi ca dâng về trước Nhanh Thánh Mẹ, Ma-ri-a Nữ Vương Rất Thánh Mân Côi.</a:t>
            </a:r>
            <a:endParaRPr lang="en-US" sz="4200" b="0" dirty="0">
              <a:solidFill>
                <a:srgbClr val="000066"/>
              </a:solidFill>
              <a:effectLst/>
            </a:endParaRPr>
          </a:p>
        </p:txBody>
      </p:sp>
    </p:spTree>
    <p:extLst>
      <p:ext uri="{BB962C8B-B14F-4D97-AF65-F5344CB8AC3E}">
        <p14:creationId xmlns:p14="http://schemas.microsoft.com/office/powerpoint/2010/main" val="11885693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a:solidFill>
                  <a:srgbClr val="FF0000"/>
                </a:solidFill>
                <a:effectLst/>
              </a:rPr>
              <a:t>Tk3:</a:t>
            </a:r>
            <a:r>
              <a:rPr lang="en-US" sz="5400" b="0">
                <a:solidFill>
                  <a:srgbClr val="000066"/>
                </a:solidFill>
                <a:effectLst/>
              </a:rPr>
              <a:t> </a:t>
            </a:r>
            <a:r>
              <a:rPr lang="vi-VN" sz="5400">
                <a:solidFill>
                  <a:srgbClr val="000066"/>
                </a:solidFill>
              </a:rPr>
              <a:t>Dõi theo bước Mẹ, con chẳng chi hãi sợ, lời kinh thắp sáng cuộc đời từ đây. Kính dâng lên Mẹ lời kinh vang giữa đời tựa muôn cánh mân côi luôn rạng ngời.</a:t>
            </a:r>
            <a:endParaRPr lang="vi-VN" sz="5400" dirty="0">
              <a:solidFill>
                <a:srgbClr val="000066"/>
              </a:solidFill>
            </a:endParaRPr>
          </a:p>
        </p:txBody>
      </p:sp>
    </p:spTree>
    <p:extLst>
      <p:ext uri="{BB962C8B-B14F-4D97-AF65-F5344CB8AC3E}">
        <p14:creationId xmlns:p14="http://schemas.microsoft.com/office/powerpoint/2010/main" val="7247817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FF0000"/>
                </a:solidFill>
                <a:effectLst/>
              </a:rPr>
              <a:t>Đk</a:t>
            </a:r>
            <a:r>
              <a:rPr lang="en-US" sz="4200" b="0" u="sng">
                <a:solidFill>
                  <a:srgbClr val="FF0000"/>
                </a:solidFill>
                <a:effectLst/>
              </a:rPr>
              <a:t>:</a:t>
            </a:r>
            <a:r>
              <a:rPr lang="en-US" sz="4200" b="0">
                <a:solidFill>
                  <a:srgbClr val="000066"/>
                </a:solidFill>
                <a:effectLst/>
              </a:rPr>
              <a:t> </a:t>
            </a:r>
            <a:r>
              <a:rPr lang="vi-VN" sz="4200">
                <a:solidFill>
                  <a:srgbClr val="000066"/>
                </a:solidFill>
              </a:rPr>
              <a:t>Tháng Mân Côi đã về đây, thắp lên bao nỗi nồng say. A-ve, A-ve, A-ve Ma-ri-a đầy ân phúc Chúa Trời mãi luôn ở bên. Chúng con dâng những lời kinh: “Kính mừng Mẹ Chúa hiển vinh.” Ngàn lời ngợi ca dâng về trước Nhanh Thánh Mẹ, Ma-ri-a Nữ Vương Rất Thánh Mân Côi.</a:t>
            </a:r>
            <a:endParaRPr lang="en-US" sz="4200" b="0" dirty="0">
              <a:solidFill>
                <a:srgbClr val="000066"/>
              </a:solidFill>
              <a:effectLst/>
            </a:endParaRPr>
          </a:p>
        </p:txBody>
      </p:sp>
    </p:spTree>
    <p:extLst>
      <p:ext uri="{BB962C8B-B14F-4D97-AF65-F5344CB8AC3E}">
        <p14:creationId xmlns:p14="http://schemas.microsoft.com/office/powerpoint/2010/main" val="1188569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0000"/>
                </a:solidFill>
              </a:rPr>
              <a:t>Đk:</a:t>
            </a:r>
            <a:r>
              <a:rPr lang="en-US" sz="7200">
                <a:solidFill>
                  <a:srgbClr val="000066"/>
                </a:solidFill>
              </a:rPr>
              <a:t> </a:t>
            </a:r>
            <a:r>
              <a:rPr lang="vi-VN" sz="7200">
                <a:solidFill>
                  <a:srgbClr val="000066"/>
                </a:solidFill>
              </a:rPr>
              <a:t>Đấng toàn năng đã làm cho tôi những điều cao trọng, danh Ngài thật chí thánh chí tôn.</a:t>
            </a:r>
          </a:p>
        </p:txBody>
      </p:sp>
    </p:spTree>
    <p:extLst>
      <p:ext uri="{BB962C8B-B14F-4D97-AF65-F5344CB8AC3E}">
        <p14:creationId xmlns:p14="http://schemas.microsoft.com/office/powerpoint/2010/main" val="40931647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B6D3CF0E-FFF7-8A53-4915-90D162DEDE2B}"/>
              </a:ext>
            </a:extLst>
          </p:cNvPr>
          <p:cNvSpPr txBox="1"/>
          <p:nvPr/>
        </p:nvSpPr>
        <p:spPr>
          <a:xfrm>
            <a:off x="5334000" y="3714750"/>
            <a:ext cx="2309190" cy="584775"/>
          </a:xfrm>
          <a:prstGeom prst="rect">
            <a:avLst/>
          </a:prstGeom>
          <a:noFill/>
        </p:spPr>
        <p:txBody>
          <a:bodyPr wrap="square" rtlCol="0">
            <a:spAutoFit/>
          </a:bodyPr>
          <a:lstStyle/>
          <a:p>
            <a:pPr algn="ctr"/>
            <a:r>
              <a:rPr lang="en-US" sz="1600" dirty="0">
                <a:solidFill>
                  <a:prstClr val="white"/>
                </a:solidFill>
              </a:rPr>
              <a:t>CA ĐOÀN ?</a:t>
            </a:r>
          </a:p>
          <a:p>
            <a:pPr algn="ctr"/>
            <a:r>
              <a:rPr lang="en-US" sz="1600" dirty="0">
                <a:solidFill>
                  <a:prstClr val="white"/>
                </a:solidFill>
              </a:rPr>
              <a:t>GIÁO XỨ THIÊN ÂN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022380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714749"/>
          </a:xfrm>
        </p:spPr>
        <p:txBody>
          <a:bodyPr>
            <a:normAutofit/>
          </a:bodyPr>
          <a:lstStyle/>
          <a:p>
            <a:r>
              <a:rPr lang="en-US" sz="6600" b="0" dirty="0">
                <a:solidFill>
                  <a:srgbClr val="FF0000"/>
                </a:solidFill>
                <a:effectLst/>
                <a:latin typeface="+mj-lt"/>
              </a:rPr>
              <a:t>Ca </a:t>
            </a:r>
            <a:r>
              <a:rPr lang="en-US" sz="6600" b="0" dirty="0" err="1">
                <a:solidFill>
                  <a:srgbClr val="FF0000"/>
                </a:solidFill>
                <a:effectLst/>
                <a:latin typeface="+mj-lt"/>
              </a:rPr>
              <a:t>Nguyện</a:t>
            </a:r>
            <a:r>
              <a:rPr lang="en-US" sz="6600" b="0" dirty="0">
                <a:solidFill>
                  <a:srgbClr val="FF0000"/>
                </a:solidFill>
                <a:effectLst/>
                <a:latin typeface="+mj-lt"/>
              </a:rPr>
              <a:t> </a:t>
            </a:r>
            <a:r>
              <a:rPr lang="en-US" sz="6600" b="0" dirty="0" err="1">
                <a:solidFill>
                  <a:srgbClr val="FF0000"/>
                </a:solidFill>
                <a:effectLst/>
                <a:latin typeface="+mj-lt"/>
              </a:rPr>
              <a:t>Hiệp</a:t>
            </a:r>
            <a:r>
              <a:rPr lang="en-US" sz="6600" b="0" dirty="0">
                <a:solidFill>
                  <a:srgbClr val="FF0000"/>
                </a:solidFill>
                <a:effectLst/>
                <a:latin typeface="+mj-lt"/>
              </a:rPr>
              <a:t> </a:t>
            </a:r>
            <a:r>
              <a:rPr lang="en-US" sz="6600" b="0" dirty="0" err="1">
                <a:solidFill>
                  <a:srgbClr val="FF0000"/>
                </a:solidFill>
                <a:effectLst/>
                <a:latin typeface="+mj-lt"/>
              </a:rPr>
              <a:t>Lễ</a:t>
            </a:r>
            <a:r>
              <a:rPr lang="en-US" sz="6600" b="0" dirty="0">
                <a:solidFill>
                  <a:srgbClr val="FF0000"/>
                </a:solidFill>
                <a:effectLst/>
                <a:latin typeface="+mj-lt"/>
              </a:rPr>
              <a:t/>
            </a:r>
            <a:br>
              <a:rPr lang="en-US" sz="6600" b="0" dirty="0">
                <a:solidFill>
                  <a:srgbClr val="FF0000"/>
                </a:solidFill>
                <a:effectLst/>
                <a:latin typeface="+mj-lt"/>
              </a:rPr>
            </a:br>
            <a:r>
              <a:rPr lang="en-US" sz="6600" dirty="0" err="1" smtClean="0">
                <a:solidFill>
                  <a:srgbClr val="FF0000"/>
                </a:solidFill>
              </a:rPr>
              <a:t>Với</a:t>
            </a:r>
            <a:r>
              <a:rPr lang="en-US" sz="6600" dirty="0" smtClean="0">
                <a:solidFill>
                  <a:srgbClr val="FF0000"/>
                </a:solidFill>
              </a:rPr>
              <a:t> </a:t>
            </a:r>
            <a:r>
              <a:rPr lang="en-US" sz="6600" dirty="0" err="1" smtClean="0">
                <a:solidFill>
                  <a:srgbClr val="FF0000"/>
                </a:solidFill>
              </a:rPr>
              <a:t>Mẹ</a:t>
            </a:r>
            <a:r>
              <a:rPr lang="en-US" sz="6600" dirty="0" smtClean="0">
                <a:solidFill>
                  <a:srgbClr val="FF0000"/>
                </a:solidFill>
              </a:rPr>
              <a:t> </a:t>
            </a:r>
            <a:r>
              <a:rPr lang="en-US" sz="6600" dirty="0" err="1" smtClean="0">
                <a:solidFill>
                  <a:srgbClr val="FF0000"/>
                </a:solidFill>
              </a:rPr>
              <a:t>Mân</a:t>
            </a:r>
            <a:r>
              <a:rPr lang="en-US" sz="6600" dirty="0" smtClean="0">
                <a:solidFill>
                  <a:srgbClr val="FF0000"/>
                </a:solidFill>
              </a:rPr>
              <a:t> </a:t>
            </a:r>
            <a:r>
              <a:rPr lang="en-US" sz="6600" dirty="0" err="1" smtClean="0">
                <a:solidFill>
                  <a:srgbClr val="FF0000"/>
                </a:solidFill>
              </a:rPr>
              <a:t>Côi</a:t>
            </a:r>
            <a:r>
              <a:rPr lang="en-US" sz="6600" b="0" dirty="0">
                <a:solidFill>
                  <a:srgbClr val="FF0000"/>
                </a:solidFill>
                <a:effectLst/>
                <a:latin typeface="+mj-lt"/>
              </a:rPr>
              <a:t/>
            </a:r>
            <a:br>
              <a:rPr lang="en-US" sz="6600" b="0" dirty="0">
                <a:solidFill>
                  <a:srgbClr val="FF0000"/>
                </a:solidFill>
                <a:effectLst/>
                <a:latin typeface="+mj-lt"/>
              </a:rPr>
            </a:br>
            <a:r>
              <a:rPr lang="en-US" sz="6000" i="1" dirty="0">
                <a:solidFill>
                  <a:srgbClr val="002060"/>
                </a:solidFill>
              </a:rPr>
              <a:t>Lm. </a:t>
            </a:r>
            <a:r>
              <a:rPr lang="en-US" sz="6000" b="0" i="1" dirty="0">
                <a:solidFill>
                  <a:srgbClr val="002060"/>
                </a:solidFill>
                <a:effectLst/>
                <a:latin typeface="+mj-lt"/>
              </a:rPr>
              <a:t>Kim Long</a:t>
            </a:r>
            <a:endParaRPr lang="en-US" sz="9600" b="0" i="1" dirty="0">
              <a:solidFill>
                <a:srgbClr val="002060"/>
              </a:solidFill>
              <a:effectLst/>
              <a:latin typeface="+mj-lt"/>
            </a:endParaRPr>
          </a:p>
        </p:txBody>
      </p:sp>
    </p:spTree>
    <p:extLst>
      <p:ext uri="{BB962C8B-B14F-4D97-AF65-F5344CB8AC3E}">
        <p14:creationId xmlns:p14="http://schemas.microsoft.com/office/powerpoint/2010/main" val="19833531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0000"/>
                </a:solidFill>
                <a:effectLst/>
              </a:rPr>
              <a:t>Đk</a:t>
            </a:r>
            <a:r>
              <a:rPr lang="en-US" sz="4000" b="0" u="sng" dirty="0">
                <a:solidFill>
                  <a:srgbClr val="FF0000"/>
                </a:solidFill>
                <a:effectLst/>
              </a:rPr>
              <a:t>:</a:t>
            </a:r>
            <a:r>
              <a:rPr lang="en-US" sz="4000" b="0" dirty="0">
                <a:solidFill>
                  <a:srgbClr val="000066"/>
                </a:solidFill>
                <a:effectLst/>
              </a:rPr>
              <a:t> </a:t>
            </a:r>
            <a:r>
              <a:rPr lang="vi-VN" sz="4000" dirty="0">
                <a:solidFill>
                  <a:srgbClr val="000066"/>
                </a:solidFill>
              </a:rPr>
              <a:t>Này con xin đến thực thi ý Chúa. Đời từ đây con xin ước nguyện hiến thành lễ tình yêu. Một niềm tin sắt đá, với một tình mến bao la. Cùng Mẹ Ma-ri-a quyết trọn đời theo chân Chúa. Hân hoan như ngày Chúa giáng sinh, Sầu buồn như khi Chúa tử hình. Con vẫn giữ lòng trung trinh, Vì Chúa đã phục </a:t>
            </a:r>
            <a:r>
              <a:rPr lang="vi-VN" sz="4000" dirty="0" smtClean="0">
                <a:solidFill>
                  <a:srgbClr val="000066"/>
                </a:solidFill>
              </a:rPr>
              <a:t>sinh</a:t>
            </a:r>
            <a:r>
              <a:rPr lang="en-US" sz="4000" dirty="0" smtClean="0">
                <a:solidFill>
                  <a:srgbClr val="000066"/>
                </a:solidFill>
              </a:rPr>
              <a:t>.</a:t>
            </a:r>
            <a:endParaRPr lang="en-US" sz="4000" b="0" dirty="0">
              <a:solidFill>
                <a:srgbClr val="000066"/>
              </a:solidFill>
              <a:effectLst/>
            </a:endParaRPr>
          </a:p>
        </p:txBody>
      </p:sp>
    </p:spTree>
    <p:extLst>
      <p:ext uri="{BB962C8B-B14F-4D97-AF65-F5344CB8AC3E}">
        <p14:creationId xmlns:p14="http://schemas.microsoft.com/office/powerpoint/2010/main" val="29730360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200" b="0" u="sng" dirty="0">
                <a:solidFill>
                  <a:srgbClr val="FF0000"/>
                </a:solidFill>
                <a:effectLst/>
              </a:rPr>
              <a:t>Tk1:</a:t>
            </a:r>
            <a:r>
              <a:rPr lang="en-US" sz="6200" b="0" dirty="0">
                <a:solidFill>
                  <a:srgbClr val="000066"/>
                </a:solidFill>
                <a:effectLst/>
              </a:rPr>
              <a:t> </a:t>
            </a:r>
            <a:r>
              <a:rPr lang="vi-VN" sz="6200" dirty="0">
                <a:solidFill>
                  <a:srgbClr val="000066"/>
                </a:solidFill>
              </a:rPr>
              <a:t>Với Mẹ rất thánh Mân Côi, con vui sống đời thanh bần. Nhìn hang đá Be-lem, Ngôi Hai ra đời nghèo khó</a:t>
            </a:r>
            <a:r>
              <a:rPr lang="vi-VN" sz="6200" dirty="0" smtClean="0">
                <a:solidFill>
                  <a:srgbClr val="000066"/>
                </a:solidFill>
              </a:rPr>
              <a:t>.</a:t>
            </a:r>
            <a:endParaRPr lang="vi-VN" sz="6200" b="0" dirty="0">
              <a:solidFill>
                <a:srgbClr val="000066"/>
              </a:solidFill>
              <a:effectLst/>
            </a:endParaRPr>
          </a:p>
        </p:txBody>
      </p:sp>
    </p:spTree>
    <p:extLst>
      <p:ext uri="{BB962C8B-B14F-4D97-AF65-F5344CB8AC3E}">
        <p14:creationId xmlns:p14="http://schemas.microsoft.com/office/powerpoint/2010/main" val="17350981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0000"/>
                </a:solidFill>
                <a:effectLst/>
              </a:rPr>
              <a:t>Đk</a:t>
            </a:r>
            <a:r>
              <a:rPr lang="en-US" sz="4000" b="0" u="sng" dirty="0">
                <a:solidFill>
                  <a:srgbClr val="FF0000"/>
                </a:solidFill>
                <a:effectLst/>
              </a:rPr>
              <a:t>:</a:t>
            </a:r>
            <a:r>
              <a:rPr lang="en-US" sz="4000" b="0" dirty="0">
                <a:solidFill>
                  <a:srgbClr val="000066"/>
                </a:solidFill>
                <a:effectLst/>
              </a:rPr>
              <a:t> </a:t>
            </a:r>
            <a:r>
              <a:rPr lang="vi-VN" sz="4000" dirty="0">
                <a:solidFill>
                  <a:srgbClr val="000066"/>
                </a:solidFill>
              </a:rPr>
              <a:t>Này con xin đến thực thi ý Chúa. Đời từ đây con xin ước nguyện hiến thành lễ tình yêu. Một niềm tin sắt đá, với một tình mến bao la. Cùng Mẹ Ma-ri-a quyết trọn đời theo chân Chúa. Hân hoan như ngày Chúa giáng sinh, Sầu buồn như khi Chúa tử hình. Con vẫn giữ lòng trung trinh, Vì Chúa đã phục </a:t>
            </a:r>
            <a:r>
              <a:rPr lang="vi-VN" sz="4000" dirty="0" smtClean="0">
                <a:solidFill>
                  <a:srgbClr val="000066"/>
                </a:solidFill>
              </a:rPr>
              <a:t>sinh</a:t>
            </a:r>
            <a:r>
              <a:rPr lang="en-US" sz="4000" dirty="0" smtClean="0">
                <a:solidFill>
                  <a:srgbClr val="000066"/>
                </a:solidFill>
              </a:rPr>
              <a:t>.</a:t>
            </a:r>
            <a:endParaRPr lang="en-US" sz="4000" b="0" dirty="0">
              <a:solidFill>
                <a:srgbClr val="000066"/>
              </a:solidFill>
              <a:effectLst/>
            </a:endParaRPr>
          </a:p>
        </p:txBody>
      </p:sp>
    </p:spTree>
    <p:extLst>
      <p:ext uri="{BB962C8B-B14F-4D97-AF65-F5344CB8AC3E}">
        <p14:creationId xmlns:p14="http://schemas.microsoft.com/office/powerpoint/2010/main" val="26838304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200" b="0" u="sng" dirty="0" smtClean="0">
                <a:solidFill>
                  <a:srgbClr val="FF0000"/>
                </a:solidFill>
                <a:effectLst/>
              </a:rPr>
              <a:t>Tk2:</a:t>
            </a:r>
            <a:r>
              <a:rPr lang="en-US" sz="6200" b="0" dirty="0" smtClean="0">
                <a:solidFill>
                  <a:srgbClr val="000066"/>
                </a:solidFill>
                <a:effectLst/>
              </a:rPr>
              <a:t> </a:t>
            </a:r>
            <a:r>
              <a:rPr lang="vi-VN" sz="6200" dirty="0">
                <a:solidFill>
                  <a:srgbClr val="000066"/>
                </a:solidFill>
              </a:rPr>
              <a:t>Với Mẹ rất thánh Mân Côi, con vui sống đời vâng lời. Nhìn lên núi Can-vê: Giê-su tuân phục chịu chết</a:t>
            </a:r>
            <a:r>
              <a:rPr lang="vi-VN" sz="6200" dirty="0" smtClean="0">
                <a:solidFill>
                  <a:srgbClr val="000066"/>
                </a:solidFill>
              </a:rPr>
              <a:t>.</a:t>
            </a:r>
            <a:endParaRPr lang="en-US" sz="6200" b="0" dirty="0">
              <a:solidFill>
                <a:srgbClr val="000066"/>
              </a:solidFill>
              <a:effectLst/>
            </a:endParaRPr>
          </a:p>
        </p:txBody>
      </p:sp>
    </p:spTree>
    <p:extLst>
      <p:ext uri="{BB962C8B-B14F-4D97-AF65-F5344CB8AC3E}">
        <p14:creationId xmlns:p14="http://schemas.microsoft.com/office/powerpoint/2010/main" val="12747412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0000"/>
                </a:solidFill>
                <a:effectLst/>
              </a:rPr>
              <a:t>Đk</a:t>
            </a:r>
            <a:r>
              <a:rPr lang="en-US" sz="4000" b="0" u="sng" dirty="0">
                <a:solidFill>
                  <a:srgbClr val="FF0000"/>
                </a:solidFill>
                <a:effectLst/>
              </a:rPr>
              <a:t>:</a:t>
            </a:r>
            <a:r>
              <a:rPr lang="en-US" sz="4000" b="0" dirty="0">
                <a:solidFill>
                  <a:srgbClr val="000066"/>
                </a:solidFill>
                <a:effectLst/>
              </a:rPr>
              <a:t> </a:t>
            </a:r>
            <a:r>
              <a:rPr lang="vi-VN" sz="4000" dirty="0">
                <a:solidFill>
                  <a:srgbClr val="000066"/>
                </a:solidFill>
              </a:rPr>
              <a:t>Này con xin đến thực thi ý Chúa. Đời từ đây con xin ước nguyện hiến thành lễ tình yêu. Một niềm tin sắt đá, với một tình mến bao la. Cùng Mẹ Ma-ri-a quyết trọn đời theo chân Chúa. Hân hoan như ngày Chúa giáng sinh, Sầu buồn như khi Chúa tử hình. Con vẫn giữ lòng trung trinh, Vì Chúa đã phục </a:t>
            </a:r>
            <a:r>
              <a:rPr lang="vi-VN" sz="4000" dirty="0" smtClean="0">
                <a:solidFill>
                  <a:srgbClr val="000066"/>
                </a:solidFill>
              </a:rPr>
              <a:t>sinh</a:t>
            </a:r>
            <a:r>
              <a:rPr lang="en-US" sz="4000" dirty="0" smtClean="0">
                <a:solidFill>
                  <a:srgbClr val="000066"/>
                </a:solidFill>
              </a:rPr>
              <a:t>.</a:t>
            </a:r>
            <a:endParaRPr lang="en-US" sz="4000" b="0" dirty="0">
              <a:solidFill>
                <a:srgbClr val="000066"/>
              </a:solidFill>
              <a:effectLst/>
            </a:endParaRPr>
          </a:p>
        </p:txBody>
      </p:sp>
    </p:spTree>
    <p:extLst>
      <p:ext uri="{BB962C8B-B14F-4D97-AF65-F5344CB8AC3E}">
        <p14:creationId xmlns:p14="http://schemas.microsoft.com/office/powerpoint/2010/main" val="26838304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200" b="0" u="sng" dirty="0">
                <a:solidFill>
                  <a:srgbClr val="FF0000"/>
                </a:solidFill>
                <a:effectLst/>
              </a:rPr>
              <a:t>Tk3:</a:t>
            </a:r>
            <a:r>
              <a:rPr lang="en-US" sz="6200" b="0" dirty="0">
                <a:solidFill>
                  <a:srgbClr val="000066"/>
                </a:solidFill>
                <a:effectLst/>
              </a:rPr>
              <a:t> </a:t>
            </a:r>
            <a:r>
              <a:rPr lang="vi-VN" sz="6200" dirty="0">
                <a:solidFill>
                  <a:srgbClr val="000066"/>
                </a:solidFill>
              </a:rPr>
              <a:t>Với Mẹ rất thánh Mân Côi, con vui sống đời khiết tịnh. Nhìn thiên quốc quang vinh: Giê-su bên Mẹ hiển thắng</a:t>
            </a:r>
            <a:r>
              <a:rPr lang="vi-VN" sz="6200" dirty="0" smtClean="0">
                <a:solidFill>
                  <a:srgbClr val="000066"/>
                </a:solidFill>
              </a:rPr>
              <a:t>.</a:t>
            </a:r>
            <a:endParaRPr lang="en-US" sz="6200" b="0" dirty="0">
              <a:solidFill>
                <a:srgbClr val="000066"/>
              </a:solidFill>
              <a:effectLst/>
            </a:endParaRPr>
          </a:p>
        </p:txBody>
      </p:sp>
    </p:spTree>
    <p:extLst>
      <p:ext uri="{BB962C8B-B14F-4D97-AF65-F5344CB8AC3E}">
        <p14:creationId xmlns:p14="http://schemas.microsoft.com/office/powerpoint/2010/main" val="1616912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0000"/>
                </a:solidFill>
                <a:effectLst/>
              </a:rPr>
              <a:t>Đk</a:t>
            </a:r>
            <a:r>
              <a:rPr lang="en-US" sz="4000" b="0" u="sng" dirty="0">
                <a:solidFill>
                  <a:srgbClr val="FF0000"/>
                </a:solidFill>
                <a:effectLst/>
              </a:rPr>
              <a:t>:</a:t>
            </a:r>
            <a:r>
              <a:rPr lang="en-US" sz="4000" b="0" dirty="0">
                <a:solidFill>
                  <a:srgbClr val="000066"/>
                </a:solidFill>
                <a:effectLst/>
              </a:rPr>
              <a:t> </a:t>
            </a:r>
            <a:r>
              <a:rPr lang="vi-VN" sz="4000" dirty="0">
                <a:solidFill>
                  <a:srgbClr val="000066"/>
                </a:solidFill>
              </a:rPr>
              <a:t>Này con xin đến thực thi ý Chúa. Đời từ đây con xin ước nguyện hiến thành lễ tình yêu. Một niềm tin sắt đá, với một tình mến bao la. Cùng Mẹ Ma-ri-a quyết trọn đời theo chân Chúa. Hân hoan như ngày Chúa giáng sinh, Sầu buồn như khi Chúa tử hình. Con vẫn giữ lòng trung trinh, Vì Chúa đã phục </a:t>
            </a:r>
            <a:r>
              <a:rPr lang="vi-VN" sz="4000" dirty="0" smtClean="0">
                <a:solidFill>
                  <a:srgbClr val="000066"/>
                </a:solidFill>
              </a:rPr>
              <a:t>sinh</a:t>
            </a:r>
            <a:r>
              <a:rPr lang="en-US" sz="4000" dirty="0" smtClean="0">
                <a:solidFill>
                  <a:srgbClr val="000066"/>
                </a:solidFill>
              </a:rPr>
              <a:t>.</a:t>
            </a:r>
            <a:endParaRPr lang="en-US" sz="4000" b="0" dirty="0">
              <a:solidFill>
                <a:srgbClr val="000066"/>
              </a:solidFill>
              <a:effectLst/>
            </a:endParaRPr>
          </a:p>
        </p:txBody>
      </p:sp>
    </p:spTree>
    <p:extLst>
      <p:ext uri="{BB962C8B-B14F-4D97-AF65-F5344CB8AC3E}">
        <p14:creationId xmlns:p14="http://schemas.microsoft.com/office/powerpoint/2010/main" val="2683830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2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1246</TotalTime>
  <Words>3806</Words>
  <Application>Microsoft Office PowerPoint</Application>
  <PresentationFormat>On-screen Show (16:9)</PresentationFormat>
  <Paragraphs>177</Paragraphs>
  <Slides>125</Slides>
  <Notes>2</Notes>
  <HiddenSlides>0</HiddenSlides>
  <MMClips>0</MMClips>
  <ScaleCrop>false</ScaleCrop>
  <HeadingPairs>
    <vt:vector size="4" baseType="variant">
      <vt:variant>
        <vt:lpstr>Theme</vt:lpstr>
      </vt:variant>
      <vt:variant>
        <vt:i4>32</vt:i4>
      </vt:variant>
      <vt:variant>
        <vt:lpstr>Slide Titles</vt:lpstr>
      </vt:variant>
      <vt:variant>
        <vt:i4>125</vt:i4>
      </vt:variant>
    </vt:vector>
  </HeadingPairs>
  <TitlesOfParts>
    <vt:vector size="157" baseType="lpstr">
      <vt:lpstr>Office Theme</vt:lpstr>
      <vt:lpstr>12_Office Theme</vt:lpstr>
      <vt:lpstr>36_Default Design</vt:lpstr>
      <vt:lpstr>10_Office Theme</vt:lpstr>
      <vt:lpstr>37_Default Design</vt:lpstr>
      <vt:lpstr>6_Office Theme</vt:lpstr>
      <vt:lpstr>3_Office Theme</vt:lpstr>
      <vt:lpstr>5_Office Theme</vt:lpstr>
      <vt:lpstr>9_Office Theme</vt:lpstr>
      <vt:lpstr>11_Office Theme</vt:lpstr>
      <vt:lpstr>13_Office Theme</vt:lpstr>
      <vt:lpstr>14_Office Theme</vt:lpstr>
      <vt:lpstr>15_Office Theme</vt:lpstr>
      <vt:lpstr>16_Office Theme</vt:lpstr>
      <vt:lpstr>17_Office Theme</vt:lpstr>
      <vt:lpstr>18_Office Theme</vt:lpstr>
      <vt:lpstr>19_Office Theme</vt:lpstr>
      <vt:lpstr>2_Office Theme</vt:lpstr>
      <vt:lpstr>1_Office Theme</vt:lpstr>
      <vt:lpstr>4_Office Theme</vt:lpstr>
      <vt:lpstr>20_Office Theme</vt:lpstr>
      <vt:lpstr>8_Office Theme</vt:lpstr>
      <vt:lpstr>21_Office Theme</vt:lpstr>
      <vt:lpstr>22_Office Theme</vt:lpstr>
      <vt:lpstr>23_Office Theme</vt:lpstr>
      <vt:lpstr>24_Office Theme</vt:lpstr>
      <vt:lpstr>25_Office Theme</vt:lpstr>
      <vt:lpstr>7_Office Theme</vt:lpstr>
      <vt:lpstr>26_Office Theme</vt:lpstr>
      <vt:lpstr>27_Office Theme</vt:lpstr>
      <vt:lpstr>28_Office Theme</vt:lpstr>
      <vt:lpstr>29_Office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TẬP HÁT CỘNG ĐOÀN</vt:lpstr>
      <vt:lpstr>Đk: Đấng toàn năng đã làm cho tôi những điều cao trọng, danh Ngài thật chí thánh chí tôn.</vt:lpstr>
      <vt:lpstr>Kính mừng Maria đầy ơn phúc, Chúa ở cùng Mẹ, Mẹ diễm phúc hơn các phụ nữ.</vt:lpstr>
      <vt:lpstr>PowerPoint Presentation</vt:lpstr>
      <vt:lpstr>Ca Nhập Lễ Chùm Hoa Mân Côi Viễn Xứ</vt:lpstr>
      <vt:lpstr>PowerPoint Presentation</vt:lpstr>
      <vt:lpstr>PowerPoint Presentation</vt:lpstr>
      <vt:lpstr>PowerPoint Presentation</vt:lpstr>
      <vt:lpstr>PowerPoint Presentation</vt:lpstr>
      <vt:lpstr>PowerPoint Presentation</vt:lpstr>
      <vt:lpstr>PowerPoint Presentation</vt:lpstr>
      <vt:lpstr>Ca Nhập Lễ Ave Maria Thành Tâm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Đáp Ca Lễ Đức Mẹ Mân Côi Magnificat Lm. Kim Long 06 câu</vt:lpstr>
      <vt:lpstr>Đk: Đấng toàn năng đã làm cho tôi những điều cao trọng, danh Ngài thật chí thánh chí tôn.</vt:lpstr>
      <vt:lpstr>Tk1: Đức Ma-ri-a nói rằng: linh hồn tôi ngợi khen Thiên Chúa và thần trí tôi reo mừng vì Thiên Chúa Đấng cứu độ tôi.</vt:lpstr>
      <vt:lpstr>Đk: Đấng toàn năng đã làm cho tôi những điều cao trọng, danh Ngài thật chí thánh chí tôn.</vt:lpstr>
      <vt:lpstr>Tk2: Chúa trông xem phận nữ tỳ. Nên từ đây gọi tôi diễm phúc, làm việc lớn trên thân này, vì danh Chúa chí thánh tuyệt luân.</vt:lpstr>
      <vt:lpstr>Đk: Đấng toàn năng đã làm cho tôi những điều cao trọng, danh Ngài thật chí thánh chí tôn.</vt:lpstr>
      <vt:lpstr>Tk3: Chúa thương ai tôn kính Ngài. Qua ngàn năm và qua muôn kiếp. Vận dụng cánh tay uy quyền dẹp tan lũ hống hách tự kiêu.</vt:lpstr>
      <vt:lpstr>Đk: Đấng toàn năng đã làm cho tôi những điều cao trọng, danh Ngài thật chí thánh chí tôn.</vt:lpstr>
      <vt:lpstr>Tk4: Chúa thương ai tôn kính Ngài. Qua ngàn năm và qua muôn kiếp. Kẻ nghèo Chúa ban dư đầy, và xua lũ phú quí về không.</vt:lpstr>
      <vt:lpstr>Đk: Đấng toàn năng đã làm cho tôi những điều cao trọng, danh Ngài thật chí thánh chí tôn.</vt:lpstr>
      <vt:lpstr>Tk5: Chúa nâng ai khiêm ái thật. Bọn quyền uy hạ khỏi ngai báu. Kẻ nghèo Chúa ban dư đầy, và xua lũ phú quí về không.</vt:lpstr>
      <vt:lpstr>Đk: Đấng toàn năng đã làm cho tôi những điều cao trọng, danh Ngài thật chí thánh chí tôn.</vt:lpstr>
      <vt:lpstr>Tk6: Is-ra-el tôi tớ Ngài. Theo lời xưa Ngài luôn bênh đỡ. Vì lòng xót thương tổ phụ, và con cháu mãi tới ngàn thu.</vt:lpstr>
      <vt:lpstr>Đk: Đấng toàn năng đã làm cho tôi những điều cao trọng, danh Ngài thật chí thánh chí tôn.</vt:lpstr>
      <vt:lpstr>PowerPoint Presentation</vt:lpstr>
      <vt:lpstr>Kính mừng Maria đầy ơn phúc, Chúa ở cùng Mẹ, Mẹ diễm phúc hơn các phụ nữ.</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Xưa trên núi Can-vê Mẹ dâng con cứu đời. Mẹ hiến tế chính con yêu làm giá chuộc muôn người. Nay hiệp với Giáo Hội và triều thần thánh trên trời. Nài van Mẹ nhận lời dâng lên thánh lễ này.</vt:lpstr>
      <vt:lpstr>Đk: Xin dâng lễ này cầu cho muôn dân hợp nhất, cầu cho muôn dân thái hòa. Xin dâng lễ này, chúc tụng ngợi khen tôn vinh, cảm tạ tình thương bao la.</vt:lpstr>
      <vt:lpstr>Tk2: Con xin chắp đôi tay nguyện mến Chúa hết tình. Dù sống chết quyết kiên trung yêu Chúa trọn tâm hồn. Con nguyện hứa trung thành dù ngàn hiểm nguy trên đường. Chén đắng xin uống cạn quyết tiến bước vững vàng.</vt:lpstr>
      <vt:lpstr>Đk: Xin dâng lễ này cầu cho muôn dân hợp nhất, cầu cho muôn dân thái hòa. Xin dâng lễ này, chúc tụng ngợi khen tôn vinh, cảm tạ tình thương bao la.</vt:lpstr>
      <vt:lpstr>PowerPoint Presentation</vt:lpstr>
      <vt:lpstr>Đk: Tháng Mân Côi đã về đây, thắp lên bao nỗi nồng say. A-ve, A-ve, A-ve Ma-ri-a đầy ân phúc Chúa Trời mãi luôn ở bên. Chúng con dâng những lời kinh: “Kính mừng Mẹ Chúa hiển vinh.” Ngàn lời ngợi ca dâng về trước Nhanh Thánh Mẹ, Ma-ri-a Nữ Vương Rất Thánh Mân Côi.</vt:lpstr>
      <vt:lpstr>Tk1: Ôi thật diễm lệ Mẹ chẳng vương nguyên tội, tựa như đoá Mân Côi ngời hương sắc. Dâng Mẹ tâm tình lời con thơ thảo hiền, tựa muôn cánh mân côi dâng lên Mẹ. </vt:lpstr>
      <vt:lpstr>Đk: Tháng Mân Côi đã về đây, thắp lên bao nỗi nồng say. A-ve, A-ve, A-ve Ma-ri-a đầy ân phúc Chúa Trời mãi luôn ở bên. Chúng con dâng những lời kinh: “Kính mừng Mẹ Chúa hiển vinh.” Ngàn lời ngợi ca dâng về trước Nhanh Thánh Mẹ, Ma-ri-a Nữ Vương Rất Thánh Mân Côi.</vt:lpstr>
      <vt:lpstr>Tk2: Suốt cả cuộc đời Mẹ sống trong tín thành, niệm suy Ý Chúa bao nhiệm mầu thay. Bao nhiêu vui buồn đoàn con dâng lên Mẹ, tựa muôn cánh mân côi giữa cuộc đời. </vt:lpstr>
      <vt:lpstr>Đk: Tháng Mân Côi đã về đây, thắp lên bao nỗi nồng say. A-ve, A-ve, A-ve Ma-ri-a đầy ân phúc Chúa Trời mãi luôn ở bên. Chúng con dâng những lời kinh: “Kính mừng Mẹ Chúa hiển vinh.” Ngàn lời ngợi ca dâng về trước Nhanh Thánh Mẹ, Ma-ri-a Nữ Vương Rất Thánh Mân Côi.</vt:lpstr>
      <vt:lpstr>Tk3: Dõi theo bước Mẹ, con chẳng chi hãi sợ, lời kinh thắp sáng cuộc đời từ đây. Kính dâng lên Mẹ lời kinh vang giữa đời tựa muôn cánh mân côi luôn rạng ngời.</vt:lpstr>
      <vt:lpstr>Đk: Tháng Mân Côi đã về đây, thắp lên bao nỗi nồng say. A-ve, A-ve, A-ve Ma-ri-a đầy ân phúc Chúa Trời mãi luôn ở bên. Chúng con dâng những lời kinh: “Kính mừng Mẹ Chúa hiển vinh.” Ngàn lời ngợi ca dâng về trước Nhanh Thánh Mẹ, Ma-ri-a Nữ Vương Rất Thánh Mân Côi.</vt:lpstr>
      <vt:lpstr>PowerPoint Presentation</vt:lpstr>
      <vt:lpstr>PowerPoint Presentation</vt:lpstr>
      <vt:lpstr>Ca Nguyện Hiệp Lễ Với Mẹ Mân Côi Lm. Kim Long</vt:lpstr>
      <vt:lpstr>Đk: Này con xin đến thực thi ý Chúa. Đời từ đây con xin ước nguyện hiến thành lễ tình yêu. Một niềm tin sắt đá, với một tình mến bao la. Cùng Mẹ Ma-ri-a quyết trọn đời theo chân Chúa. Hân hoan như ngày Chúa giáng sinh, Sầu buồn như khi Chúa tử hình. Con vẫn giữ lòng trung trinh, Vì Chúa đã phục sinh.</vt:lpstr>
      <vt:lpstr>Tk1: Với Mẹ rất thánh Mân Côi, con vui sống đời thanh bần. Nhìn hang đá Be-lem, Ngôi Hai ra đời nghèo khó.</vt:lpstr>
      <vt:lpstr>Đk: Này con xin đến thực thi ý Chúa. Đời từ đây con xin ước nguyện hiến thành lễ tình yêu. Một niềm tin sắt đá, với một tình mến bao la. Cùng Mẹ Ma-ri-a quyết trọn đời theo chân Chúa. Hân hoan như ngày Chúa giáng sinh, Sầu buồn như khi Chúa tử hình. Con vẫn giữ lòng trung trinh, Vì Chúa đã phục sinh.</vt:lpstr>
      <vt:lpstr>Tk2: Với Mẹ rất thánh Mân Côi, con vui sống đời vâng lời. Nhìn lên núi Can-vê: Giê-su tuân phục chịu chết.</vt:lpstr>
      <vt:lpstr>Đk: Này con xin đến thực thi ý Chúa. Đời từ đây con xin ước nguyện hiến thành lễ tình yêu. Một niềm tin sắt đá, với một tình mến bao la. Cùng Mẹ Ma-ri-a quyết trọn đời theo chân Chúa. Hân hoan như ngày Chúa giáng sinh, Sầu buồn như khi Chúa tử hình. Con vẫn giữ lòng trung trinh, Vì Chúa đã phục sinh.</vt:lpstr>
      <vt:lpstr>Tk3: Với Mẹ rất thánh Mân Côi, con vui sống đời khiết tịnh. Nhìn thiên quốc quang vinh: Giê-su bên Mẹ hiển thắng.</vt:lpstr>
      <vt:lpstr>Đk: Này con xin đến thực thi ý Chúa. Đời từ đây con xin ước nguyện hiến thành lễ tình yêu. Một niềm tin sắt đá, với một tình mến bao la. Cùng Mẹ Ma-ri-a quyết trọn đời theo chân Chúa. Hân hoan như ngày Chúa giáng sinh, Sầu buồn như khi Chúa tử hình. Con vẫn giữ lòng trung trinh, Vì Chúa đã phục sinh.</vt:lpstr>
      <vt:lpstr>Ca Nguyện Hiệp Lễ Linh Hồn Tôi Dâng Lời Lm. Kim Long</vt:lpstr>
      <vt:lpstr>Đk: Linh hồn tôi dâng lời ngợi khen Thiên Chúa, lòng mừng vui trong Chúa, Đấng Cứu Độ tôi. Ôi từ đây muôn đời gọi tôi diễm phúc, vì Ngài thương trông đến phận tôi tớ này.</vt:lpstr>
      <vt:lpstr>Tk1: Ôi Đấng Toàn năng đã làm cho tôi những việc kỳ diệu, Danh Ngài là Thánh. Tình Ngài trải qua muôn thế hệ, dành cho ai luôn kính sợ Ngài.</vt:lpstr>
      <vt:lpstr>Đk: Linh hồn tôi dâng lời ngợi khen Thiên Chúa, lòng mừng vui trong Chúa, Đấng Cứu Độ tôi. Ôi từ đây muôn đời gọi tôi diễm phúc, vì Ngài thương trông đến phận tôi tớ này.</vt:lpstr>
      <vt:lpstr>Tk2: Tay Chúa biểu dương sức mạnh uy phong tiêu diệt bọn người kiêu ngạo tự mãn. Triệt hạ kẻ cao sang thế lực và nâng cao ai biết khiêm nhường.</vt:lpstr>
      <vt:lpstr>Đk: Linh hồn tôi dâng lời ngợi khen Thiên Chúa, lòng mừng vui trong Chúa, Đấng Cứu Độ tôi. Ôi từ đây muôn đời gọi tôi diễm phúc, vì Ngài thương trông đến phận tôi tớ này.</vt:lpstr>
      <vt:lpstr>Tk3: Bao lũ giàu sang đuổi về tay không, bao người nghèo hèn ban đầy hồng phúc. Lời nguyền thuở xưa xin nhớ lại mà ra tay bênh đỡ dân Ngài.</vt:lpstr>
      <vt:lpstr>Đk: Linh hồn tôi dâng lời ngợi khen Thiên Chúa, lòng mừng vui trong Chúa, Đấng Cứu Độ tôi. Ôi từ đây muôn đời gọi tôi diễm phúc, vì Ngài thương trông đến phận tôi tớ này.</vt:lpstr>
      <vt:lpstr>PowerPoint Presentation</vt:lpstr>
      <vt:lpstr>Ca Kết Lễ Hoa Mân Côi Lm. Kim Long</vt:lpstr>
      <vt:lpstr>Đk: Một tràng hoa mân côi, hương thơm ngào ngạt thắm ân tình. Từng lời kinh sốt mến, xin dâng về Nữ Vương hiển vinh. </vt:lpstr>
      <vt:lpstr>Tk1: Khi an vui thái hoà như ngày thiên sứ truyền tin. Như trong đêm Ngôi Lời giáng trần như khi Mẹ gặp lại con Chúa kết hoa kinh để dâng Mẹ. </vt:lpstr>
      <vt:lpstr>Đk: Một tràng hoa mân côi, hương thơm ngào ngạt thắm ân tình. Từng lời kinh sốt mến, xin dâng về Nữ Vương hiển vinh. </vt:lpstr>
      <vt:lpstr>Tk2: Khi đau thương ắp đầy như vườn loang máu mồ hôi. Như gai đâm, như chịu nát đòn, như khi nhận thập tự hy tế kết hoa kinh để dâng Mẹ.</vt:lpstr>
      <vt:lpstr>Đk: Một tràng hoa mân côi, hương thơm ngào ngạt thắm ân tình. Từng lời kinh sốt mến, xin dâng về Nữ Vương hiển vinh. </vt:lpstr>
      <vt:lpstr>Tk3: Khi hân hoan cõi lòng như ngày Con Chúa phục sinh. Như khi môn sinh nhận Thánh Thần, như khi Mẹ về trời vinh sáng kết hoa kinh để dâng Mẹ.</vt:lpstr>
      <vt:lpstr>Đk: Một tràng hoa mân côi, hương thơm ngào ngạt thắm ân tình. Từng lời kinh sốt mến, xin dâng về Nữ Vương hiển vinh. </vt:lpstr>
      <vt:lpstr>PowerPoint Presentation</vt:lpstr>
      <vt:lpstr>Ca Kết Lễ Tình Khúc Mân Côi Phương Anh</vt:lpstr>
      <vt:lpstr>Tk1: Từng lời kinh Mân Côi trên đôi môi nhỏ bé, con thơ nói yêu Mẹ, yêu Cha hết tâm tình. Từng cành hoa tươi xinh, dâng lên ngai Trinh Mẫu, con thơ nói yêu Mẹ, lời kinh luôn đậm đà.</vt:lpstr>
      <vt:lpstr>Đk: Ma-ri-a, xin nhận lấy cánh hoa tươi là chuỗi kinh Mân Côi, con gẫm suy trong đời. Ma-ri-a, xin nhận lấy tấm thân con, tựa đóa hoa Mân Côi, những đớn đau Mẹ ơi!</vt:lpstr>
      <vt:lpstr>Tk2: Từng lời kinh Mân Côi trong tâm tư nhỏ bé, con thơ kết dâng Mẹ, dâng Cha hết tâm tình. Lòng tràn muôn hương kinh, tâm can con suy gẫm, vang câu nói âm thầm, lời yêu thương thật trầm.</vt:lpstr>
      <vt:lpstr>Đk: Ma-ri-a, xin nhận lấy cánh hoa tươi là chuỗi kinh Mân Côi, con gẫm suy trong đời. Ma-ri-a, xin nhận lấy tấm thân con, tựa đóa hoa Mân Côi, những đớn đau Mẹ ơi!</vt:lpstr>
      <vt:lpstr>Tk3: Từng lời kinh Mân Côi mang trong tim nhỏ bé, con thơ hiến dâng Mẹ, dâng Cha hết tâm hồn. Từng ngày con tha phương, xa quê hương yêu dấu, con dâng hết lên Mẹ tình yêu luôn đẹp màu.</vt:lpstr>
      <vt:lpstr>Đk: Ma-ri-a, xin nhận lấy cánh hoa tươi là chuỗi kinh Mân Côi, con gẫm suy trong đời. Ma-ri-a, xin nhận lấy tấm thân con, tựa đóa hoa Mân Côi, những đớn đau Mẹ ơi!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140</cp:revision>
  <dcterms:created xsi:type="dcterms:W3CDTF">2023-05-21T07:25:42Z</dcterms:created>
  <dcterms:modified xsi:type="dcterms:W3CDTF">2025-08-31T10:30:39Z</dcterms:modified>
</cp:coreProperties>
</file>