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72" r:id="rId4"/>
    <p:sldMasterId id="2147483796" r:id="rId5"/>
    <p:sldMasterId id="2147483808" r:id="rId6"/>
    <p:sldMasterId id="2147483828" r:id="rId7"/>
    <p:sldMasterId id="2147483840" r:id="rId8"/>
    <p:sldMasterId id="2147483848" r:id="rId9"/>
    <p:sldMasterId id="2147483856" r:id="rId10"/>
    <p:sldMasterId id="2147483868" r:id="rId11"/>
    <p:sldMasterId id="2147483892" r:id="rId12"/>
    <p:sldMasterId id="2147483904" r:id="rId13"/>
    <p:sldMasterId id="2147483916" r:id="rId14"/>
    <p:sldMasterId id="2147483964" r:id="rId15"/>
    <p:sldMasterId id="2147483976" r:id="rId16"/>
    <p:sldMasterId id="2147483988" r:id="rId17"/>
    <p:sldMasterId id="2147484000" r:id="rId18"/>
  </p:sldMasterIdLst>
  <p:notesMasterIdLst>
    <p:notesMasterId r:id="rId98"/>
  </p:notesMasterIdLst>
  <p:sldIdLst>
    <p:sldId id="9752" r:id="rId19"/>
    <p:sldId id="9815" r:id="rId20"/>
    <p:sldId id="9819" r:id="rId21"/>
    <p:sldId id="9820" r:id="rId22"/>
    <p:sldId id="9828" r:id="rId23"/>
    <p:sldId id="9799" r:id="rId24"/>
    <p:sldId id="9800" r:id="rId25"/>
    <p:sldId id="9801" r:id="rId26"/>
    <p:sldId id="9802" r:id="rId27"/>
    <p:sldId id="9803" r:id="rId28"/>
    <p:sldId id="9804" r:id="rId29"/>
    <p:sldId id="9829" r:id="rId30"/>
    <p:sldId id="9708" r:id="rId31"/>
    <p:sldId id="9712" r:id="rId32"/>
    <p:sldId id="9711" r:id="rId33"/>
    <p:sldId id="9755" r:id="rId34"/>
    <p:sldId id="9830" r:id="rId35"/>
    <p:sldId id="9783" r:id="rId36"/>
    <p:sldId id="9784" r:id="rId37"/>
    <p:sldId id="9785" r:id="rId38"/>
    <p:sldId id="9786" r:id="rId39"/>
    <p:sldId id="9787" r:id="rId40"/>
    <p:sldId id="9788" r:id="rId41"/>
    <p:sldId id="9789" r:id="rId42"/>
    <p:sldId id="9790" r:id="rId43"/>
    <p:sldId id="9825" r:id="rId44"/>
    <p:sldId id="9826" r:id="rId45"/>
    <p:sldId id="9805" r:id="rId46"/>
    <p:sldId id="9806" r:id="rId47"/>
    <p:sldId id="9807" r:id="rId48"/>
    <p:sldId id="9811" r:id="rId49"/>
    <p:sldId id="9808" r:id="rId50"/>
    <p:sldId id="9812" r:id="rId51"/>
    <p:sldId id="9809" r:id="rId52"/>
    <p:sldId id="9813" r:id="rId53"/>
    <p:sldId id="9810" r:id="rId54"/>
    <p:sldId id="9814" r:id="rId55"/>
    <p:sldId id="9751" r:id="rId56"/>
    <p:sldId id="9821" r:id="rId57"/>
    <p:sldId id="9827" r:id="rId58"/>
    <p:sldId id="9770" r:id="rId59"/>
    <p:sldId id="9771" r:id="rId60"/>
    <p:sldId id="9772" r:id="rId61"/>
    <p:sldId id="9773" r:id="rId62"/>
    <p:sldId id="9774" r:id="rId63"/>
    <p:sldId id="9775" r:id="rId64"/>
    <p:sldId id="9776" r:id="rId65"/>
    <p:sldId id="9777" r:id="rId66"/>
    <p:sldId id="9778" r:id="rId67"/>
    <p:sldId id="9779" r:id="rId68"/>
    <p:sldId id="9780" r:id="rId69"/>
    <p:sldId id="9781" r:id="rId70"/>
    <p:sldId id="9782" r:id="rId71"/>
    <p:sldId id="9831" r:id="rId72"/>
    <p:sldId id="9832" r:id="rId73"/>
    <p:sldId id="9639" r:id="rId74"/>
    <p:sldId id="9680" r:id="rId75"/>
    <p:sldId id="9719" r:id="rId76"/>
    <p:sldId id="9720" r:id="rId77"/>
    <p:sldId id="9742" r:id="rId78"/>
    <p:sldId id="336" r:id="rId79"/>
    <p:sldId id="9753" r:id="rId80"/>
    <p:sldId id="346" r:id="rId81"/>
    <p:sldId id="9369" r:id="rId82"/>
    <p:sldId id="9661" r:id="rId83"/>
    <p:sldId id="9723" r:id="rId84"/>
    <p:sldId id="9756" r:id="rId85"/>
    <p:sldId id="9736" r:id="rId86"/>
    <p:sldId id="9757" r:id="rId87"/>
    <p:sldId id="9737" r:id="rId88"/>
    <p:sldId id="9758" r:id="rId89"/>
    <p:sldId id="9754" r:id="rId90"/>
    <p:sldId id="359" r:id="rId91"/>
    <p:sldId id="360" r:id="rId92"/>
    <p:sldId id="9759" r:id="rId93"/>
    <p:sldId id="9717" r:id="rId94"/>
    <p:sldId id="9760" r:id="rId95"/>
    <p:sldId id="9761" r:id="rId96"/>
    <p:sldId id="9833" r:id="rId9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6600"/>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3665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slide" Target="slides/slide7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slide" Target="slides/slide61.xml"/><Relationship Id="rId102"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72.xml"/><Relationship Id="rId95" Type="http://schemas.openxmlformats.org/officeDocument/2006/relationships/slide" Target="slides/slide77.xml"/><Relationship Id="rId22" Type="http://schemas.openxmlformats.org/officeDocument/2006/relationships/slide" Target="slides/slide4.xml"/><Relationship Id="rId27" Type="http://schemas.openxmlformats.org/officeDocument/2006/relationships/slide" Target="slides/slide9.xml"/><Relationship Id="rId43" Type="http://schemas.openxmlformats.org/officeDocument/2006/relationships/slide" Target="slides/slide25.xml"/><Relationship Id="rId48" Type="http://schemas.openxmlformats.org/officeDocument/2006/relationships/slide" Target="slides/slide30.xml"/><Relationship Id="rId64" Type="http://schemas.openxmlformats.org/officeDocument/2006/relationships/slide" Target="slides/slide46.xml"/><Relationship Id="rId69" Type="http://schemas.openxmlformats.org/officeDocument/2006/relationships/slide" Target="slides/slide51.xml"/><Relationship Id="rId80" Type="http://schemas.openxmlformats.org/officeDocument/2006/relationships/slide" Target="slides/slide62.xml"/><Relationship Id="rId85" Type="http://schemas.openxmlformats.org/officeDocument/2006/relationships/slide" Target="slides/slide6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slide" Target="slides/slide65.xml"/><Relationship Id="rId88" Type="http://schemas.openxmlformats.org/officeDocument/2006/relationships/slide" Target="slides/slide70.xml"/><Relationship Id="rId91" Type="http://schemas.openxmlformats.org/officeDocument/2006/relationships/slide" Target="slides/slide73.xml"/><Relationship Id="rId96" Type="http://schemas.openxmlformats.org/officeDocument/2006/relationships/slide" Target="slides/slide7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slide" Target="slides/slide76.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97" Type="http://schemas.openxmlformats.org/officeDocument/2006/relationships/slide" Target="slides/slide79.xml"/><Relationship Id="rId7" Type="http://schemas.openxmlformats.org/officeDocument/2006/relationships/slideMaster" Target="slideMasters/slideMaster7.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slideMaster" Target="slideMasters/slideMaster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slide" Target="slides/slide69.xml"/><Relationship Id="rId61" Type="http://schemas.openxmlformats.org/officeDocument/2006/relationships/slide" Target="slides/slide43.xml"/><Relationship Id="rId82" Type="http://schemas.openxmlformats.org/officeDocument/2006/relationships/slide" Target="slides/slide64.xml"/><Relationship Id="rId19" Type="http://schemas.openxmlformats.org/officeDocument/2006/relationships/slide" Target="slides/slide1.xml"/><Relationship Id="rId14" Type="http://schemas.openxmlformats.org/officeDocument/2006/relationships/slideMaster" Target="slideMasters/slideMaster14.xml"/><Relationship Id="rId30" Type="http://schemas.openxmlformats.org/officeDocument/2006/relationships/slide" Target="slides/slide12.xml"/><Relationship Id="rId35" Type="http://schemas.openxmlformats.org/officeDocument/2006/relationships/slide" Target="slides/slide17.xml"/><Relationship Id="rId56" Type="http://schemas.openxmlformats.org/officeDocument/2006/relationships/slide" Target="slides/slide38.xml"/><Relationship Id="rId77" Type="http://schemas.openxmlformats.org/officeDocument/2006/relationships/slide" Target="slides/slide59.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slide" Target="slides/slide54.xml"/><Relationship Id="rId93" Type="http://schemas.openxmlformats.org/officeDocument/2006/relationships/slide" Target="slides/slide75.xml"/><Relationship Id="rId98" Type="http://schemas.openxmlformats.org/officeDocument/2006/relationships/notesMaster" Target="notesMasters/notesMaster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8/9/2025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5DAA1B-6C37-4EC5-BBC8-F5F527005C0A}" type="slidenum">
              <a:rPr lang="en-US" smtClean="0"/>
              <a:t>76</a:t>
            </a:fld>
            <a:endParaRPr lang="en-US"/>
          </a:p>
        </p:txBody>
      </p:sp>
    </p:spTree>
    <p:extLst>
      <p:ext uri="{BB962C8B-B14F-4D97-AF65-F5344CB8AC3E}">
        <p14:creationId xmlns:p14="http://schemas.microsoft.com/office/powerpoint/2010/main" val="2001914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607864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487242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309221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310296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3436150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4249509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2693708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26581523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1205279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29167224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0858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94912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715564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83766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4988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8833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564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4073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61363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43317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45462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pPr>
              <a:defRPr/>
            </a:pPr>
            <a:fld id="{1E3FDA71-3E66-42AE-9876-61A4C51ABF18}" type="datetimeFigureOut">
              <a:rPr lang="en-US" smtClean="0">
                <a:solidFill>
                  <a:prstClr val="black">
                    <a:tint val="75000"/>
                  </a:prstClr>
                </a:solidFill>
              </a:rPr>
              <a:pPr>
                <a:defRPr/>
              </a:pPr>
              <a:t>8/9/2025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pPr>
              <a:defRPr/>
            </a:pPr>
            <a:fld id="{28B29B2A-B8EB-4BBF-BDDD-80C06B9BFE5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425899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pPr>
              <a:defRPr/>
            </a:pPr>
            <a:fld id="{1E3FDA71-3E66-42AE-9876-61A4C51ABF18}" type="datetimeFigureOut">
              <a:rPr lang="en-US" smtClean="0">
                <a:solidFill>
                  <a:prstClr val="black">
                    <a:tint val="75000"/>
                  </a:prstClr>
                </a:solidFill>
              </a:rPr>
              <a:pPr>
                <a:defRPr/>
              </a:pPr>
              <a:t>8/9/2025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pPr>
              <a:defRPr/>
            </a:pPr>
            <a:fld id="{28B29B2A-B8EB-4BBF-BDDD-80C06B9BFE5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0614795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pPr>
              <a:defRPr/>
            </a:pPr>
            <a:fld id="{1E3FDA71-3E66-42AE-9876-61A4C51ABF18}" type="datetimeFigureOut">
              <a:rPr lang="en-US" smtClean="0">
                <a:solidFill>
                  <a:prstClr val="black">
                    <a:tint val="75000"/>
                  </a:prstClr>
                </a:solidFill>
              </a:rPr>
              <a:pPr>
                <a:defRPr/>
              </a:pPr>
              <a:t>8/9/2025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pPr>
              <a:defRPr/>
            </a:pPr>
            <a:fld id="{28B29B2A-B8EB-4BBF-BDDD-80C06B9BFE5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3084878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pPr>
              <a:defRPr/>
            </a:pPr>
            <a:fld id="{1E3FDA71-3E66-42AE-9876-61A4C51ABF18}" type="datetimeFigureOut">
              <a:rPr lang="en-US" smtClean="0">
                <a:solidFill>
                  <a:prstClr val="black">
                    <a:tint val="75000"/>
                  </a:prstClr>
                </a:solidFill>
              </a:rPr>
              <a:pPr>
                <a:defRPr/>
              </a:pPr>
              <a:t>8/9/2025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pPr>
              <a:defRPr/>
            </a:pPr>
            <a:fld id="{28B29B2A-B8EB-4BBF-BDDD-80C06B9BFE5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6250302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pPr>
              <a:defRPr/>
            </a:pPr>
            <a:fld id="{1E3FDA71-3E66-42AE-9876-61A4C51ABF18}" type="datetimeFigureOut">
              <a:rPr lang="en-US" smtClean="0">
                <a:solidFill>
                  <a:prstClr val="black">
                    <a:tint val="75000"/>
                  </a:prstClr>
                </a:solidFill>
              </a:rPr>
              <a:pPr>
                <a:defRPr/>
              </a:pPr>
              <a:t>8/9/2025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pPr>
              <a:defRPr/>
            </a:pPr>
            <a:fld id="{28B29B2A-B8EB-4BBF-BDDD-80C06B9BFE5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561368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pPr>
              <a:defRPr/>
            </a:pPr>
            <a:fld id="{1E3FDA71-3E66-42AE-9876-61A4C51ABF18}" type="datetimeFigureOut">
              <a:rPr lang="en-US" smtClean="0">
                <a:solidFill>
                  <a:prstClr val="black">
                    <a:tint val="75000"/>
                  </a:prstClr>
                </a:solidFill>
              </a:rPr>
              <a:pPr>
                <a:defRPr/>
              </a:pPr>
              <a:t>8/9/2025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pPr>
              <a:defRPr/>
            </a:pPr>
            <a:fld id="{28B29B2A-B8EB-4BBF-BDDD-80C06B9BFE5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3892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pPr>
              <a:defRPr/>
            </a:pPr>
            <a:fld id="{1E3FDA71-3E66-42AE-9876-61A4C51ABF18}" type="datetimeFigureOut">
              <a:rPr lang="en-US" smtClean="0">
                <a:solidFill>
                  <a:prstClr val="black">
                    <a:tint val="75000"/>
                  </a:prstClr>
                </a:solidFill>
              </a:rPr>
              <a:pPr>
                <a:defRPr/>
              </a:pPr>
              <a:t>8/9/2025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pPr>
              <a:defRPr/>
            </a:pPr>
            <a:fld id="{28B29B2A-B8EB-4BBF-BDDD-80C06B9BFE5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534213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pPr>
              <a:defRPr/>
            </a:pPr>
            <a:fld id="{1E3FDA71-3E66-42AE-9876-61A4C51ABF18}" type="datetimeFigureOut">
              <a:rPr lang="en-US" smtClean="0">
                <a:solidFill>
                  <a:prstClr val="black">
                    <a:tint val="75000"/>
                  </a:prstClr>
                </a:solidFill>
              </a:rPr>
              <a:pPr>
                <a:defRPr/>
              </a:pPr>
              <a:t>8/9/2025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pPr>
              <a:defRPr/>
            </a:pPr>
            <a:fld id="{28B29B2A-B8EB-4BBF-BDDD-80C06B9BFE5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812958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pPr>
              <a:defRPr/>
            </a:pPr>
            <a:fld id="{1E3FDA71-3E66-42AE-9876-61A4C51ABF18}" type="datetimeFigureOut">
              <a:rPr lang="en-US" smtClean="0">
                <a:solidFill>
                  <a:prstClr val="black">
                    <a:tint val="75000"/>
                  </a:prstClr>
                </a:solidFill>
              </a:rPr>
              <a:pPr>
                <a:defRPr/>
              </a:pPr>
              <a:t>8/9/2025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pPr>
              <a:defRPr/>
            </a:pPr>
            <a:fld id="{28B29B2A-B8EB-4BBF-BDDD-80C06B9BFE5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137463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pPr>
              <a:defRPr/>
            </a:pPr>
            <a:fld id="{1E3FDA71-3E66-42AE-9876-61A4C51ABF18}" type="datetimeFigureOut">
              <a:rPr lang="en-US" smtClean="0">
                <a:solidFill>
                  <a:prstClr val="black">
                    <a:tint val="75000"/>
                  </a:prstClr>
                </a:solidFill>
              </a:rPr>
              <a:pPr>
                <a:defRPr/>
              </a:pPr>
              <a:t>8/9/2025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pPr>
              <a:defRPr/>
            </a:pPr>
            <a:fld id="{28B29B2A-B8EB-4BBF-BDDD-80C06B9BFE5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2405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pPr>
              <a:defRPr/>
            </a:pPr>
            <a:fld id="{1E3FDA71-3E66-42AE-9876-61A4C51ABF18}" type="datetimeFigureOut">
              <a:rPr lang="en-US" smtClean="0">
                <a:solidFill>
                  <a:prstClr val="black">
                    <a:tint val="75000"/>
                  </a:prstClr>
                </a:solidFill>
              </a:rPr>
              <a:pPr>
                <a:defRPr/>
              </a:pPr>
              <a:t>8/9/2025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pPr>
              <a:defRPr/>
            </a:pPr>
            <a:fld id="{28B29B2A-B8EB-4BBF-BDDD-80C06B9BFE5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265526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05208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6004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7536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049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0267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86020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84383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6996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71321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562217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91297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88312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30507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386304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13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87865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48742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47014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649828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239228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35219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09955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00180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65951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2602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8482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622272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82768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572941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26935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178121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964834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76060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52603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470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58653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724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51974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41533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16976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94730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40579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68867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41604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526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47077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58653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724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51974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41533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16976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94730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40579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68867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416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52603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47077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558653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7724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51974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41533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16976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794730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40579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688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141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8/9/2025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8/9/2025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6489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5501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005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6199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15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8/9/2025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9803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0659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9248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6163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299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6661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7951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7713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7187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65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8/9/2025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5427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40976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016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6340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1215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41587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49682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2908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114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63234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8/9/2025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2519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4401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349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7657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1937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9498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9393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0496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118579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0007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080338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840838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9836182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09276334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7050864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7840562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977885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5634929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7049150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248082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8548251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40350712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8413163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6519095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372455685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36755233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184667115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87107987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0685936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3730502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8/9/2025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156323401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55008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defRPr/>
            </a:pPr>
            <a:fld id="{1E3FDA71-3E66-42AE-9876-61A4C51ABF18}" type="datetimeFigureOut">
              <a:rPr lang="en-US" smtClean="0">
                <a:solidFill>
                  <a:prstClr val="black">
                    <a:tint val="75000"/>
                  </a:prstClr>
                </a:solidFill>
              </a:rPr>
              <a:pPr defTabSz="685800">
                <a:defRPr/>
              </a:pPr>
              <a:t>8/9/2025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defRPr/>
            </a:pPr>
            <a:fld id="{28B29B2A-B8EB-4BBF-BDDD-80C06B9BFE56}" type="slidenum">
              <a:rPr lang="en-US" smtClean="0">
                <a:solidFill>
                  <a:prstClr val="black">
                    <a:tint val="75000"/>
                  </a:prstClr>
                </a:solidFill>
              </a:rPr>
              <a:pPr defTabSz="685800">
                <a:defRPr/>
              </a:pPr>
              <a:t>‹#›</a:t>
            </a:fld>
            <a:endParaRPr lang="en-US">
              <a:solidFill>
                <a:prstClr val="black">
                  <a:tint val="75000"/>
                </a:prstClr>
              </a:solidFill>
            </a:endParaRPr>
          </a:p>
        </p:txBody>
      </p:sp>
    </p:spTree>
    <p:extLst>
      <p:ext uri="{BB962C8B-B14F-4D97-AF65-F5344CB8AC3E}">
        <p14:creationId xmlns:p14="http://schemas.microsoft.com/office/powerpoint/2010/main" val="2744810327"/>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829216"/>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647307"/>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4306"/>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310611"/>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310611"/>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9310611"/>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95827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7418620"/>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8/9/2025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244521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22607274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937304791"/>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6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648997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defTabSz="685800">
              <a:buNone/>
            </a:pPr>
            <a:r>
              <a:rPr lang="vi-VN" sz="5100" dirty="0">
                <a:solidFill>
                  <a:prstClr val="white"/>
                </a:solidFill>
                <a:ea typeface="Segoe UI Black" panose="020B0A02040204020203" pitchFamily="34" charset="0"/>
              </a:rPr>
              <a:t>Xin cho ân sủng của Năm</a:t>
            </a:r>
            <a:r>
              <a:rPr lang="en-US" sz="5100" dirty="0">
                <a:solidFill>
                  <a:prstClr val="white"/>
                </a:solidFill>
                <a:ea typeface="Segoe UI Black" panose="020B0A02040204020203" pitchFamily="34" charset="0"/>
              </a:rPr>
              <a:t> </a:t>
            </a:r>
            <a:r>
              <a:rPr lang="vi-VN" sz="5100" dirty="0">
                <a:solidFill>
                  <a:prstClr val="white"/>
                </a:solidFill>
                <a:ea typeface="Segoe UI Black" panose="020B0A02040204020203" pitchFamily="34" charset="0"/>
              </a:rPr>
              <a:t>Thánh này</a:t>
            </a:r>
            <a:r>
              <a:rPr lang="en-US" sz="5100" dirty="0">
                <a:solidFill>
                  <a:srgbClr val="FFFF00"/>
                </a:solidFill>
                <a:ea typeface="Segoe UI Black" panose="020B0A02040204020203" pitchFamily="34" charset="0"/>
              </a:rPr>
              <a:t>/</a:t>
            </a:r>
            <a:r>
              <a:rPr lang="en-US" sz="5100" dirty="0">
                <a:solidFill>
                  <a:prstClr val="white"/>
                </a:solidFill>
                <a:ea typeface="Segoe UI Black" panose="020B0A02040204020203" pitchFamily="34" charset="0"/>
              </a:rPr>
              <a:t> </a:t>
            </a:r>
            <a:r>
              <a:rPr lang="vi-VN" sz="5100" dirty="0">
                <a:solidFill>
                  <a:prstClr val="white"/>
                </a:solidFill>
                <a:ea typeface="Segoe UI Black" panose="020B0A02040204020203" pitchFamily="34" charset="0"/>
              </a:rPr>
              <a:t>khơi dậy trong chúng con</a:t>
            </a:r>
            <a:r>
              <a:rPr lang="en-US" sz="5100" dirty="0">
                <a:solidFill>
                  <a:srgbClr val="FFFF00"/>
                </a:solidFill>
                <a:ea typeface="Segoe UI Black" panose="020B0A02040204020203" pitchFamily="34" charset="0"/>
              </a:rPr>
              <a:t>/</a:t>
            </a:r>
            <a:r>
              <a:rPr lang="vi-VN" sz="5100" dirty="0">
                <a:solidFill>
                  <a:prstClr val="white"/>
                </a:solidFill>
                <a:ea typeface="Segoe UI Black" panose="020B0A02040204020203" pitchFamily="34" charset="0"/>
              </a:rPr>
              <a:t> là Những Người Lữ Hành Hy Vọng</a:t>
            </a:r>
            <a:r>
              <a:rPr lang="en-US" sz="5100" dirty="0">
                <a:solidFill>
                  <a:srgbClr val="FFFF00"/>
                </a:solidFill>
                <a:ea typeface="Segoe UI Black" panose="020B0A02040204020203" pitchFamily="34" charset="0"/>
              </a:rPr>
              <a:t>/</a:t>
            </a:r>
            <a:r>
              <a:rPr lang="en-US" sz="5100" dirty="0">
                <a:solidFill>
                  <a:prstClr val="white"/>
                </a:solidFill>
                <a:ea typeface="Segoe UI Black" panose="020B0A02040204020203" pitchFamily="34" charset="0"/>
              </a:rPr>
              <a:t> </a:t>
            </a:r>
            <a:r>
              <a:rPr lang="vi-VN" sz="5100" dirty="0">
                <a:solidFill>
                  <a:prstClr val="white"/>
                </a:solidFill>
                <a:ea typeface="Segoe UI Black" panose="020B0A02040204020203" pitchFamily="34" charset="0"/>
              </a:rPr>
              <a:t>niềm khao khát kho tàng ở trên trời</a:t>
            </a:r>
            <a:r>
              <a:rPr lang="en-US" sz="5100" dirty="0">
                <a:solidFill>
                  <a:srgbClr val="FFFF00"/>
                </a:solidFill>
                <a:ea typeface="Segoe UI Black" panose="020B0A02040204020203" pitchFamily="34" charset="0"/>
              </a:rPr>
              <a:t>/</a:t>
            </a:r>
            <a:r>
              <a:rPr lang="en-US" sz="5100" dirty="0">
                <a:solidFill>
                  <a:prstClr val="white"/>
                </a:solidFill>
                <a:ea typeface="Segoe UI Black" panose="020B0A02040204020203" pitchFamily="34" charset="0"/>
              </a:rPr>
              <a:t> đ</a:t>
            </a:r>
            <a:r>
              <a:rPr lang="vi-VN" sz="5100" dirty="0">
                <a:solidFill>
                  <a:prstClr val="white"/>
                </a:solidFill>
                <a:ea typeface="Segoe UI Black" panose="020B0A02040204020203" pitchFamily="34" charset="0"/>
              </a:rPr>
              <a:t>ồng thời cũng làm lan tỏa trên khắp thế giới</a:t>
            </a:r>
            <a:r>
              <a:rPr lang="en-US" sz="5100" dirty="0">
                <a:solidFill>
                  <a:srgbClr val="FFFF00"/>
                </a:solidFill>
                <a:ea typeface="Segoe UI Black" panose="020B0A02040204020203" pitchFamily="34" charset="0"/>
              </a:rPr>
              <a:t>/</a:t>
            </a:r>
            <a:endParaRPr lang="vi-VN" sz="5100" dirty="0">
              <a:solidFill>
                <a:srgbClr val="FFFF00"/>
              </a:solidFill>
              <a:ea typeface="Segoe UI Black" panose="020B0A02040204020203" pitchFamily="34" charset="0"/>
            </a:endParaRPr>
          </a:p>
        </p:txBody>
      </p:sp>
    </p:spTree>
    <p:extLst>
      <p:ext uri="{BB962C8B-B14F-4D97-AF65-F5344CB8AC3E}">
        <p14:creationId xmlns:p14="http://schemas.microsoft.com/office/powerpoint/2010/main" val="466468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0" indent="0" algn="just" defTabSz="685800">
              <a:buNone/>
            </a:pPr>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Xin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1959175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0887027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4000" b="0" dirty="0">
                <a:solidFill>
                  <a:srgbClr val="FFFF00"/>
                </a:solidFill>
                <a:effectLst/>
                <a:latin typeface="+mj-lt"/>
                <a:cs typeface="Times New Roman" pitchFamily="18" charset="0"/>
              </a:rPr>
              <a:t>Ca </a:t>
            </a:r>
            <a:r>
              <a:rPr lang="en-US" sz="4000" b="0" dirty="0" err="1">
                <a:solidFill>
                  <a:srgbClr val="FFFF00"/>
                </a:solidFill>
                <a:effectLst/>
                <a:latin typeface="+mj-lt"/>
                <a:cs typeface="Times New Roman" pitchFamily="18" charset="0"/>
              </a:rPr>
              <a:t>Nhập</a:t>
            </a:r>
            <a:r>
              <a:rPr lang="en-US" sz="4000" b="0" dirty="0">
                <a:solidFill>
                  <a:srgbClr val="FFFF00"/>
                </a:solidFill>
                <a:effectLst/>
                <a:latin typeface="+mj-lt"/>
                <a:cs typeface="Times New Roman" pitchFamily="18" charset="0"/>
              </a:rPr>
              <a:t> </a:t>
            </a:r>
            <a:r>
              <a:rPr lang="en-US" sz="4000" b="0" dirty="0" err="1">
                <a:solidFill>
                  <a:srgbClr val="FFFF00"/>
                </a:solidFill>
                <a:effectLst/>
                <a:latin typeface="+mj-lt"/>
                <a:cs typeface="Times New Roman" pitchFamily="18" charset="0"/>
              </a:rPr>
              <a:t>Lễ</a:t>
            </a:r>
            <a:r>
              <a:rPr lang="en-US" sz="4000" b="0" dirty="0">
                <a:solidFill>
                  <a:srgbClr val="FFFF00"/>
                </a:solidFill>
                <a:effectLst/>
                <a:latin typeface="+mj-lt"/>
                <a:cs typeface="Times New Roman" pitchFamily="18" charset="0"/>
              </a:rPr>
              <a:t/>
            </a:r>
            <a:br>
              <a:rPr lang="en-US" sz="4000" b="0" dirty="0">
                <a:solidFill>
                  <a:srgbClr val="FFFF00"/>
                </a:solidFill>
                <a:effectLst/>
                <a:latin typeface="+mj-lt"/>
                <a:cs typeface="Times New Roman" pitchFamily="18" charset="0"/>
              </a:rPr>
            </a:br>
            <a:r>
              <a:rPr lang="en-US" sz="6600" b="0" dirty="0" err="1">
                <a:solidFill>
                  <a:srgbClr val="FFFF00"/>
                </a:solidFill>
                <a:effectLst/>
                <a:latin typeface="+mj-lt"/>
                <a:cs typeface="Times New Roman" pitchFamily="18" charset="0"/>
              </a:rPr>
              <a:t>Thập</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Giá</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Đức</a:t>
            </a:r>
            <a:r>
              <a:rPr lang="en-US" sz="6600" b="0" dirty="0">
                <a:solidFill>
                  <a:srgbClr val="FFFF00"/>
                </a:solidFill>
                <a:effectLst/>
                <a:latin typeface="+mj-lt"/>
                <a:cs typeface="Times New Roman" pitchFamily="18" charset="0"/>
              </a:rPr>
              <a:t> </a:t>
            </a:r>
            <a:r>
              <a:rPr lang="en-US" sz="6600" b="0" dirty="0" err="1">
                <a:solidFill>
                  <a:srgbClr val="FFFF00"/>
                </a:solidFill>
                <a:effectLst/>
                <a:latin typeface="+mj-lt"/>
                <a:cs typeface="Times New Roman" pitchFamily="18" charset="0"/>
              </a:rPr>
              <a:t>Kitô</a:t>
            </a:r>
            <a:r>
              <a:rPr lang="en-US" sz="6600" b="0" dirty="0">
                <a:solidFill>
                  <a:srgbClr val="FFFF00"/>
                </a:solidFill>
                <a:effectLst/>
                <a:latin typeface="+mj-lt"/>
                <a:cs typeface="Times New Roman" pitchFamily="18" charset="0"/>
              </a:rPr>
              <a:t/>
            </a:r>
            <a:br>
              <a:rPr lang="en-US" sz="6600" b="0" dirty="0">
                <a:solidFill>
                  <a:srgbClr val="FFFF00"/>
                </a:solidFill>
                <a:effectLst/>
                <a:latin typeface="+mj-lt"/>
                <a:cs typeface="Times New Roman" pitchFamily="18" charset="0"/>
              </a:rPr>
            </a:br>
            <a:r>
              <a:rPr lang="en-US" sz="4000" b="0" dirty="0" err="1">
                <a:solidFill>
                  <a:srgbClr val="FFFF00"/>
                </a:solidFill>
                <a:effectLst/>
                <a:latin typeface="+mj-lt"/>
                <a:cs typeface="Times New Roman" pitchFamily="18" charset="0"/>
              </a:rPr>
              <a:t>Lm</a:t>
            </a:r>
            <a:r>
              <a:rPr lang="en-US" sz="4000" b="0" dirty="0">
                <a:solidFill>
                  <a:srgbClr val="FFFF00"/>
                </a:solidFill>
                <a:effectLst/>
                <a:latin typeface="+mj-lt"/>
                <a:cs typeface="Times New Roman" pitchFamily="18" charset="0"/>
              </a:rPr>
              <a:t>. </a:t>
            </a:r>
            <a:r>
              <a:rPr lang="en-US" sz="4000" b="0" dirty="0" err="1">
                <a:solidFill>
                  <a:srgbClr val="FFFF00"/>
                </a:solidFill>
                <a:effectLst/>
                <a:latin typeface="+mj-lt"/>
                <a:cs typeface="Times New Roman" pitchFamily="18" charset="0"/>
              </a:rPr>
              <a:t>Thành</a:t>
            </a:r>
            <a:r>
              <a:rPr lang="en-US" sz="4000" b="0" dirty="0">
                <a:solidFill>
                  <a:srgbClr val="FFFF00"/>
                </a:solidFill>
                <a:effectLst/>
                <a:latin typeface="+mj-lt"/>
                <a:cs typeface="Times New Roman" pitchFamily="18" charset="0"/>
              </a:rPr>
              <a:t> </a:t>
            </a:r>
            <a:r>
              <a:rPr lang="en-US" sz="4000" b="0" dirty="0" err="1">
                <a:solidFill>
                  <a:srgbClr val="FFFF00"/>
                </a:solidFill>
                <a:effectLst/>
                <a:latin typeface="+mj-lt"/>
                <a:cs typeface="Times New Roman" pitchFamily="18" charset="0"/>
              </a:rPr>
              <a:t>Tâm</a:t>
            </a:r>
            <a:endParaRPr lang="vi-VN" sz="40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254086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600" b="0" u="sng" dirty="0" err="1">
                <a:solidFill>
                  <a:srgbClr val="FFFF00"/>
                </a:solidFill>
                <a:effectLst/>
                <a:latin typeface="+mj-lt"/>
                <a:cs typeface="Times New Roman" pitchFamily="18" charset="0"/>
              </a:rPr>
              <a:t>Đk</a:t>
            </a:r>
            <a:r>
              <a:rPr lang="vi-VN" sz="6600" b="0" u="sng" dirty="0">
                <a:solidFill>
                  <a:srgbClr val="FFFF00"/>
                </a:solidFill>
                <a:effectLst/>
                <a:latin typeface="+mj-lt"/>
                <a:cs typeface="Times New Roman" pitchFamily="18" charset="0"/>
              </a:rPr>
              <a:t>:</a:t>
            </a:r>
            <a:r>
              <a:rPr lang="vi-VN" sz="6000" b="0" dirty="0">
                <a:solidFill>
                  <a:schemeClr val="bg1"/>
                </a:solidFill>
                <a:effectLst/>
                <a:latin typeface="+mj-lt"/>
                <a:cs typeface="Times New Roman" pitchFamily="18" charset="0"/>
              </a:rPr>
              <a:t> </a:t>
            </a:r>
            <a:r>
              <a:rPr lang="vi-VN" sz="5400" b="0" dirty="0">
                <a:solidFill>
                  <a:schemeClr val="bg1"/>
                </a:solidFill>
                <a:effectLst/>
                <a:latin typeface="+mj-lt"/>
              </a:rPr>
              <a:t>Thập Giá Đức Kitô niềm vinh dự của ta. Thập giá Đức Kitô đã khơi nguồn ơn thánh hóa. Nhờ máu nước tim Ngài, từ khổ giá tuôn trào mà Ngài thương giải thoát cứu độ ta.</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13343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000" b="0" u="sng" dirty="0" smtClean="0">
                <a:solidFill>
                  <a:srgbClr val="FFFF00"/>
                </a:solidFill>
                <a:effectLst/>
                <a:latin typeface="+mj-lt"/>
                <a:cs typeface="Times New Roman" pitchFamily="18" charset="0"/>
              </a:rPr>
              <a:t>Tk1</a:t>
            </a:r>
            <a:r>
              <a:rPr lang="vi-VN" sz="6000" b="0" u="sng" dirty="0">
                <a:solidFill>
                  <a:srgbClr val="FFFF00"/>
                </a:solidFill>
                <a:effectLst/>
                <a:latin typeface="+mj-lt"/>
                <a:cs typeface="Times New Roman" pitchFamily="18" charset="0"/>
              </a:rPr>
              <a:t>:</a:t>
            </a:r>
            <a:r>
              <a:rPr lang="vi-VN" sz="6000" b="0" dirty="0">
                <a:solidFill>
                  <a:schemeClr val="bg1"/>
                </a:solidFill>
                <a:effectLst/>
                <a:latin typeface="+mj-lt"/>
                <a:cs typeface="Times New Roman" pitchFamily="18" charset="0"/>
              </a:rPr>
              <a:t> </a:t>
            </a:r>
            <a:r>
              <a:rPr lang="vi-VN" sz="54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Nếu</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chỉ</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vì</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tội</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lỗi</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của</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Ađam</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mà</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sự</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chết</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đã</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tràn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lan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Thì</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sự</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chết</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Đức</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Kitô</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trên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thập</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hình</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nên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nguồn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sống</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cho</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trần</a:t>
            </a:r>
            <a:r>
              <a:rPr lang="en-US" sz="6000" b="0" dirty="0">
                <a:solidFill>
                  <a:schemeClr val="bg1"/>
                </a:solidFill>
                <a:effectLst/>
                <a:latin typeface="+mj-lt"/>
                <a:cs typeface="Times New Roman" panose="02020603050405020304" pitchFamily="18" charset="0"/>
              </a:rPr>
              <a:t> </a:t>
            </a:r>
            <a:r>
              <a:rPr lang="en-US" sz="6000" b="0" dirty="0" err="1">
                <a:solidFill>
                  <a:schemeClr val="bg1"/>
                </a:solidFill>
                <a:effectLst/>
                <a:latin typeface="+mj-lt"/>
                <a:cs typeface="Times New Roman" panose="02020603050405020304" pitchFamily="18" charset="0"/>
              </a:rPr>
              <a:t>gian</a:t>
            </a:r>
            <a:r>
              <a:rPr lang="en-US" sz="6000" b="0" dirty="0" smtClean="0">
                <a:solidFill>
                  <a:schemeClr val="bg1"/>
                </a:solidFill>
                <a:effectLst/>
                <a:latin typeface="+mj-lt"/>
                <a:cs typeface="Times New Roman" panose="02020603050405020304" pitchFamily="18" charset="0"/>
              </a:rPr>
              <a:t>.</a:t>
            </a:r>
            <a:endParaRPr lang="vi-VN" sz="5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1633847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600" b="0" u="sng" dirty="0" err="1">
                <a:solidFill>
                  <a:srgbClr val="FFFF00"/>
                </a:solidFill>
                <a:effectLst/>
                <a:latin typeface="+mj-lt"/>
                <a:cs typeface="Times New Roman" pitchFamily="18" charset="0"/>
              </a:rPr>
              <a:t>Đk</a:t>
            </a:r>
            <a:r>
              <a:rPr lang="vi-VN" sz="6600" b="0" u="sng" dirty="0">
                <a:solidFill>
                  <a:srgbClr val="FFFF00"/>
                </a:solidFill>
                <a:effectLst/>
                <a:latin typeface="+mj-lt"/>
                <a:cs typeface="Times New Roman" pitchFamily="18" charset="0"/>
              </a:rPr>
              <a:t>:</a:t>
            </a:r>
            <a:r>
              <a:rPr lang="vi-VN" sz="6000" b="0" dirty="0">
                <a:solidFill>
                  <a:schemeClr val="bg1"/>
                </a:solidFill>
                <a:effectLst/>
                <a:latin typeface="+mj-lt"/>
                <a:cs typeface="Times New Roman" pitchFamily="18" charset="0"/>
              </a:rPr>
              <a:t> </a:t>
            </a:r>
            <a:r>
              <a:rPr lang="vi-VN" sz="5400" b="0" dirty="0">
                <a:solidFill>
                  <a:schemeClr val="bg1"/>
                </a:solidFill>
                <a:effectLst/>
                <a:latin typeface="+mj-lt"/>
              </a:rPr>
              <a:t>Thập Giá Đức Kitô niềm vinh dự của ta. Thập giá Đức Kitô đã khơi nguồn ơn thánh hóa. Nhờ máu nước tim Ngài, từ khổ giá tuôn trào mà Ngài thương giải thoát cứu độ ta.</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089569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0887027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i="1" dirty="0">
                <a:solidFill>
                  <a:srgbClr val="FFFF00"/>
                </a:solidFill>
                <a:effectLst/>
                <a:latin typeface="+mj-lt"/>
                <a:cs typeface="Times New Roman" panose="02020603050405020304" pitchFamily="18" charset="0"/>
              </a:rPr>
              <a:t>KINH VINH </a:t>
            </a:r>
            <a:r>
              <a:rPr lang="en-US" sz="7200" b="0" i="1" dirty="0" smtClean="0">
                <a:solidFill>
                  <a:srgbClr val="FFFF00"/>
                </a:solidFill>
                <a:effectLst/>
                <a:latin typeface="+mj-lt"/>
                <a:cs typeface="Times New Roman" panose="02020603050405020304" pitchFamily="18" charset="0"/>
              </a:rPr>
              <a:t>DANH</a:t>
            </a:r>
          </a:p>
          <a:p>
            <a:pPr eaLnBrk="1" hangingPunct="1">
              <a:lnSpc>
                <a:spcPct val="150000"/>
              </a:lnSpc>
            </a:pPr>
            <a:r>
              <a:rPr lang="en-US" sz="7200" b="0" i="1" dirty="0" err="1" smtClean="0">
                <a:solidFill>
                  <a:srgbClr val="FFFF00"/>
                </a:solidFill>
                <a:effectLst/>
                <a:latin typeface="+mj-lt"/>
                <a:cs typeface="Times New Roman" panose="02020603050405020304" pitchFamily="18" charset="0"/>
              </a:rPr>
              <a:t>Ca</a:t>
            </a:r>
            <a:r>
              <a:rPr lang="en-US" sz="7200" b="0" i="1" dirty="0" smtClean="0">
                <a:solidFill>
                  <a:srgbClr val="FFFF00"/>
                </a:solidFill>
                <a:effectLst/>
                <a:latin typeface="+mj-lt"/>
                <a:cs typeface="Times New Roman" panose="02020603050405020304" pitchFamily="18" charset="0"/>
              </a:rPr>
              <a:t> </a:t>
            </a:r>
            <a:r>
              <a:rPr lang="en-US" sz="7200" b="0" i="1" dirty="0" err="1" smtClean="0">
                <a:solidFill>
                  <a:srgbClr val="FFFF00"/>
                </a:solidFill>
                <a:effectLst/>
                <a:latin typeface="+mj-lt"/>
                <a:cs typeface="Times New Roman" panose="02020603050405020304" pitchFamily="18" charset="0"/>
              </a:rPr>
              <a:t>Lên</a:t>
            </a:r>
            <a:r>
              <a:rPr lang="en-US" sz="7200" b="0" i="1" dirty="0" smtClean="0">
                <a:solidFill>
                  <a:srgbClr val="FFFF00"/>
                </a:solidFill>
                <a:effectLst/>
                <a:latin typeface="+mj-lt"/>
                <a:cs typeface="Times New Roman" panose="02020603050405020304" pitchFamily="18" charset="0"/>
              </a:rPr>
              <a:t> </a:t>
            </a:r>
            <a:r>
              <a:rPr lang="en-US" sz="7200" b="0" i="1" dirty="0" err="1" smtClean="0">
                <a:solidFill>
                  <a:srgbClr val="FFFF00"/>
                </a:solidFill>
                <a:effectLst/>
                <a:latin typeface="+mj-lt"/>
                <a:cs typeface="Times New Roman" panose="02020603050405020304" pitchFamily="18" charset="0"/>
              </a:rPr>
              <a:t>Đi</a:t>
            </a:r>
            <a:r>
              <a:rPr lang="en-US" sz="7200" b="0" i="1" dirty="0" smtClean="0">
                <a:solidFill>
                  <a:srgbClr val="FFFF00"/>
                </a:solidFill>
                <a:effectLst/>
                <a:latin typeface="+mj-lt"/>
                <a:cs typeface="Times New Roman" panose="02020603050405020304" pitchFamily="18" charset="0"/>
              </a:rPr>
              <a:t> 2</a:t>
            </a:r>
            <a:endParaRPr lang="vi-VN" sz="7200" b="0" i="1"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7278873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5222507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0" dirty="0" err="1">
                <a:solidFill>
                  <a:srgbClr val="FFFF00"/>
                </a:solidFill>
                <a:effectLst/>
                <a:cs typeface="Times New Roman" pitchFamily="18" charset="0"/>
              </a:rPr>
              <a:t>Tập</a:t>
            </a:r>
            <a:r>
              <a:rPr lang="en-US" sz="6600" b="0" dirty="0">
                <a:solidFill>
                  <a:srgbClr val="FFFF00"/>
                </a:solidFill>
                <a:effectLst/>
                <a:cs typeface="Times New Roman" pitchFamily="18" charset="0"/>
              </a:rPr>
              <a:t> </a:t>
            </a:r>
            <a:r>
              <a:rPr lang="en-US" sz="6600" b="0" dirty="0" err="1">
                <a:solidFill>
                  <a:srgbClr val="FFFF00"/>
                </a:solidFill>
                <a:effectLst/>
                <a:cs typeface="Times New Roman" pitchFamily="18" charset="0"/>
              </a:rPr>
              <a:t>Hát</a:t>
            </a:r>
            <a:r>
              <a:rPr lang="en-US" sz="6600" b="0" dirty="0">
                <a:solidFill>
                  <a:srgbClr val="FFFF00"/>
                </a:solidFill>
                <a:effectLst/>
                <a:cs typeface="Times New Roman" pitchFamily="18" charset="0"/>
              </a:rPr>
              <a:t> </a:t>
            </a:r>
            <a:r>
              <a:rPr lang="en-US" sz="6600" b="0" dirty="0" err="1">
                <a:solidFill>
                  <a:srgbClr val="FFFF00"/>
                </a:solidFill>
                <a:effectLst/>
                <a:cs typeface="Times New Roman" pitchFamily="18" charset="0"/>
              </a:rPr>
              <a:t>Cộng</a:t>
            </a:r>
            <a:r>
              <a:rPr lang="en-US" sz="6600" b="0" dirty="0">
                <a:solidFill>
                  <a:srgbClr val="FFFF00"/>
                </a:solidFill>
                <a:effectLst/>
                <a:cs typeface="Times New Roman" pitchFamily="18" charset="0"/>
              </a:rPr>
              <a:t> </a:t>
            </a:r>
            <a:r>
              <a:rPr lang="en-US" sz="6600" b="0" dirty="0" err="1">
                <a:solidFill>
                  <a:srgbClr val="FFFF00"/>
                </a:solidFill>
                <a:effectLst/>
                <a:cs typeface="Times New Roman" pitchFamily="18" charset="0"/>
              </a:rPr>
              <a:t>Đoàn</a:t>
            </a:r>
            <a:endParaRPr lang="en-US" sz="7200" b="0" dirty="0">
              <a:solidFill>
                <a:srgbClr val="FFFF00"/>
              </a:solidFill>
              <a:effectLst/>
              <a:latin typeface="+mn-lt"/>
              <a:cs typeface="Times New Roman" pitchFamily="18" charset="0"/>
            </a:endParaRPr>
          </a:p>
        </p:txBody>
      </p:sp>
    </p:spTree>
    <p:extLst>
      <p:ext uri="{BB962C8B-B14F-4D97-AF65-F5344CB8AC3E}">
        <p14:creationId xmlns:p14="http://schemas.microsoft.com/office/powerpoint/2010/main" val="4097110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just" eaLnBrk="1" hangingPunct="1">
              <a:lnSpc>
                <a:spcPct val="150000"/>
              </a:lnSpc>
            </a:pPr>
            <a:r>
              <a:rPr lang="vi-VN" sz="5400" b="0" i="1" u="sng" dirty="0">
                <a:solidFill>
                  <a:srgbClr val="FFFF00"/>
                </a:solidFill>
                <a:effectLst/>
                <a:latin typeface="+mj-lt"/>
                <a:cs typeface="Times New Roman" panose="02020603050405020304" pitchFamily="18" charset="0"/>
              </a:rPr>
              <a:t>Chủ tế: </a:t>
            </a:r>
            <a:r>
              <a:rPr lang="vi-VN" sz="5400" b="0" i="1" dirty="0">
                <a:solidFill>
                  <a:srgbClr val="FFFF00"/>
                </a:solidFill>
                <a:effectLst/>
                <a:latin typeface="+mj-lt"/>
                <a:cs typeface="Times New Roman" panose="02020603050405020304" pitchFamily="18" charset="0"/>
              </a:rPr>
              <a:t>Vinh danh Thiên Chúa trên các tầng trời</a:t>
            </a:r>
            <a:r>
              <a:rPr lang="vi-VN" sz="5400" b="0" i="1" dirty="0">
                <a:solidFill>
                  <a:srgbClr val="C00000"/>
                </a:solidFill>
                <a:effectLst/>
                <a:latin typeface="+mj-lt"/>
                <a:cs typeface="Times New Roman" panose="02020603050405020304" pitchFamily="18" charset="0"/>
              </a:rPr>
              <a:t>. </a:t>
            </a:r>
            <a:r>
              <a:rPr lang="vi-VN" sz="5400" b="0" dirty="0" smtClean="0">
                <a:solidFill>
                  <a:schemeClr val="bg1"/>
                </a:solidFill>
                <a:effectLst/>
                <a:latin typeface="+mj-lt"/>
                <a:cs typeface="Times New Roman" panose="02020603050405020304" pitchFamily="18" charset="0"/>
              </a:rPr>
              <a:t>Và </a:t>
            </a:r>
            <a:r>
              <a:rPr lang="vi-VN" sz="5400" b="0" dirty="0">
                <a:solidFill>
                  <a:schemeClr val="bg1"/>
                </a:solidFill>
                <a:effectLst/>
                <a:latin typeface="+mj-lt"/>
                <a:cs typeface="Times New Roman" panose="02020603050405020304" pitchFamily="18" charset="0"/>
              </a:rPr>
              <a:t>bình an dưới thế, bình an dưới thế cho người thiện tâm. </a:t>
            </a:r>
            <a:endParaRPr lang="vi-VN" sz="7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373242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just" eaLnBrk="1" hangingPunct="1">
              <a:lnSpc>
                <a:spcPct val="140000"/>
              </a:lnSpc>
            </a:pP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ngợi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chúc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tụng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thờ</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tôn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19254676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vi-VN" sz="54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42127176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0235007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7351257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400" b="0" dirty="0" err="1">
                <a:solidFill>
                  <a:srgbClr val="FFFF00"/>
                </a:solidFill>
                <a:effectLst/>
                <a:latin typeface="+mj-lt"/>
                <a:cs typeface="Times New Roman" panose="02020603050405020304" pitchFamily="18" charset="0"/>
              </a:rPr>
              <a:t>Vì</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lạy</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Chúa</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Giê-su</a:t>
            </a:r>
            <a:r>
              <a:rPr lang="en-US" sz="4400" b="0" dirty="0">
                <a:solidFill>
                  <a:srgbClr val="FFFF00"/>
                </a:solidFill>
                <a:effectLst/>
                <a:latin typeface="+mj-lt"/>
                <a:cs typeface="Times New Roman" panose="02020603050405020304" pitchFamily="18" charset="0"/>
              </a:rPr>
              <a:t> Ki-</a:t>
            </a:r>
            <a:r>
              <a:rPr lang="en-US" sz="4400" b="0" dirty="0" err="1">
                <a:solidFill>
                  <a:srgbClr val="FFFF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Cao, </a:t>
            </a:r>
            <a:r>
              <a:rPr lang="en-US" sz="4400" b="0" dirty="0" err="1">
                <a:solidFill>
                  <a:schemeClr val="bg1"/>
                </a:solidFill>
                <a:effectLst/>
                <a:latin typeface="+mj-lt"/>
                <a:cs typeface="Times New Roman" panose="02020603050405020304" pitchFamily="18" charset="0"/>
              </a:rPr>
              <a:t>cùng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Thần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trong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vinh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quang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Cha.</a:t>
            </a:r>
            <a:r>
              <a:rPr lang="en-US" sz="4400" b="0" dirty="0">
                <a:solidFill>
                  <a:srgbClr val="002060"/>
                </a:solidFill>
                <a:effectLst/>
                <a:latin typeface="+mj-lt"/>
                <a:cs typeface="Times New Roman" panose="02020603050405020304" pitchFamily="18" charset="0"/>
              </a:rPr>
              <a:t> </a:t>
            </a:r>
            <a:r>
              <a:rPr lang="en-US" sz="4400" b="0" u="sng" dirty="0">
                <a:solidFill>
                  <a:srgbClr val="FFFF00"/>
                </a:solidFill>
                <a:effectLst/>
                <a:latin typeface="+mj-lt"/>
                <a:cs typeface="Times New Roman" panose="02020603050405020304" pitchFamily="18" charset="0"/>
              </a:rPr>
              <a:t>A-men. A-men. </a:t>
            </a:r>
            <a:endParaRPr lang="vi-VN" sz="44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604862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333147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333147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3075" name="Rectangle 3"/>
          <p:cNvSpPr>
            <a:spLocks noGrp="1" noChangeArrowheads="1"/>
          </p:cNvSpPr>
          <p:nvPr>
            <p:ph type="subTitle" idx="1"/>
          </p:nvPr>
        </p:nvSpPr>
        <p:spPr>
          <a:xfrm>
            <a:off x="0" y="17463"/>
            <a:ext cx="9144000" cy="5143500"/>
          </a:xfrm>
        </p:spPr>
        <p:txBody>
          <a:bodyPr anchor="ctr" anchorCtr="0"/>
          <a:lstStyle/>
          <a:p>
            <a:pPr eaLnBrk="1" hangingPunct="1">
              <a:lnSpc>
                <a:spcPct val="105000"/>
              </a:lnSpc>
              <a:defRPr/>
            </a:pPr>
            <a:r>
              <a:rPr lang="en-US" sz="4800" b="0" dirty="0" err="1">
                <a:solidFill>
                  <a:srgbClr val="FFFF00"/>
                </a:solidFill>
                <a:effectLst/>
                <a:latin typeface="+mj-lt"/>
                <a:cs typeface="Tahoma" pitchFamily="34" charset="0"/>
              </a:rPr>
              <a:t>Thánh</a:t>
            </a:r>
            <a:r>
              <a:rPr lang="en-US" sz="4800" b="0" dirty="0">
                <a:solidFill>
                  <a:srgbClr val="FFFF00"/>
                </a:solidFill>
                <a:effectLst/>
                <a:latin typeface="+mj-lt"/>
                <a:cs typeface="Tahoma" pitchFamily="34" charset="0"/>
              </a:rPr>
              <a:t> </a:t>
            </a:r>
            <a:r>
              <a:rPr lang="en-US" sz="4800" b="0" dirty="0" err="1">
                <a:solidFill>
                  <a:srgbClr val="FFFF00"/>
                </a:solidFill>
                <a:effectLst/>
                <a:latin typeface="+mj-lt"/>
                <a:cs typeface="Tahoma" pitchFamily="34" charset="0"/>
              </a:rPr>
              <a:t>Vịnh</a:t>
            </a:r>
            <a:r>
              <a:rPr lang="en-US" sz="4800" b="0" dirty="0">
                <a:solidFill>
                  <a:srgbClr val="FFFF00"/>
                </a:solidFill>
                <a:effectLst/>
                <a:latin typeface="+mj-lt"/>
                <a:cs typeface="Tahoma" pitchFamily="34" charset="0"/>
              </a:rPr>
              <a:t> </a:t>
            </a:r>
            <a:r>
              <a:rPr lang="en-US" sz="4800" b="0" dirty="0" smtClean="0">
                <a:solidFill>
                  <a:srgbClr val="FFFF00"/>
                </a:solidFill>
                <a:effectLst/>
                <a:latin typeface="+mj-lt"/>
                <a:cs typeface="Tahoma" pitchFamily="34" charset="0"/>
              </a:rPr>
              <a:t>77</a:t>
            </a:r>
          </a:p>
          <a:p>
            <a:pPr eaLnBrk="1" hangingPunct="1">
              <a:lnSpc>
                <a:spcPct val="105000"/>
              </a:lnSpc>
              <a:defRPr/>
            </a:pPr>
            <a:r>
              <a:rPr lang="en-US" sz="4800" b="0" dirty="0" err="1" smtClean="0">
                <a:solidFill>
                  <a:srgbClr val="FFFF00"/>
                </a:solidFill>
                <a:effectLst/>
                <a:latin typeface="+mj-lt"/>
                <a:cs typeface="Tahoma" pitchFamily="34" charset="0"/>
              </a:rPr>
              <a:t>Chúa</a:t>
            </a:r>
            <a:r>
              <a:rPr lang="en-US" sz="4800" b="0" dirty="0" smtClean="0">
                <a:solidFill>
                  <a:srgbClr val="FFFF00"/>
                </a:solidFill>
                <a:effectLst/>
                <a:latin typeface="+mj-lt"/>
                <a:cs typeface="Tahoma" pitchFamily="34" charset="0"/>
              </a:rPr>
              <a:t> </a:t>
            </a:r>
            <a:r>
              <a:rPr lang="en-US" sz="4800" b="0" dirty="0" err="1">
                <a:solidFill>
                  <a:srgbClr val="FFFF00"/>
                </a:solidFill>
                <a:effectLst/>
                <a:latin typeface="+mj-lt"/>
                <a:cs typeface="Tahoma" pitchFamily="34" charset="0"/>
              </a:rPr>
              <a:t>Nhật</a:t>
            </a:r>
            <a:r>
              <a:rPr lang="en-US" sz="4800" b="0" dirty="0">
                <a:solidFill>
                  <a:srgbClr val="FFFF00"/>
                </a:solidFill>
                <a:effectLst/>
                <a:latin typeface="+mj-lt"/>
                <a:cs typeface="Tahoma" pitchFamily="34" charset="0"/>
              </a:rPr>
              <a:t/>
            </a:r>
            <a:br>
              <a:rPr lang="en-US" sz="4800" b="0" dirty="0">
                <a:solidFill>
                  <a:srgbClr val="FFFF00"/>
                </a:solidFill>
                <a:effectLst/>
                <a:latin typeface="+mj-lt"/>
                <a:cs typeface="Tahoma" pitchFamily="34" charset="0"/>
              </a:rPr>
            </a:br>
            <a:r>
              <a:rPr lang="en-US" sz="4800" b="0" dirty="0" err="1" smtClean="0">
                <a:solidFill>
                  <a:srgbClr val="FFFF00"/>
                </a:solidFill>
                <a:effectLst/>
                <a:latin typeface="+mj-lt"/>
                <a:cs typeface="Tahoma" pitchFamily="34" charset="0"/>
              </a:rPr>
              <a:t>Lễ</a:t>
            </a:r>
            <a:r>
              <a:rPr lang="en-US" sz="4800" b="0" dirty="0" smtClean="0">
                <a:solidFill>
                  <a:srgbClr val="FFFF00"/>
                </a:solidFill>
                <a:effectLst/>
                <a:latin typeface="+mj-lt"/>
                <a:cs typeface="Tahoma" pitchFamily="34" charset="0"/>
              </a:rPr>
              <a:t> </a:t>
            </a:r>
            <a:r>
              <a:rPr lang="en-US" sz="4800" b="0" dirty="0" err="1" smtClean="0">
                <a:solidFill>
                  <a:srgbClr val="FFFF00"/>
                </a:solidFill>
                <a:effectLst/>
                <a:latin typeface="+mj-lt"/>
                <a:cs typeface="Tahoma" pitchFamily="34" charset="0"/>
              </a:rPr>
              <a:t>Suy</a:t>
            </a:r>
            <a:r>
              <a:rPr lang="en-US" sz="4800" b="0" dirty="0" smtClean="0">
                <a:solidFill>
                  <a:srgbClr val="FFFF00"/>
                </a:solidFill>
                <a:effectLst/>
                <a:latin typeface="+mj-lt"/>
                <a:cs typeface="Tahoma" pitchFamily="34" charset="0"/>
              </a:rPr>
              <a:t> </a:t>
            </a:r>
            <a:r>
              <a:rPr lang="en-US" sz="4800" b="0" dirty="0" err="1" smtClean="0">
                <a:solidFill>
                  <a:srgbClr val="FFFF00"/>
                </a:solidFill>
                <a:effectLst/>
                <a:latin typeface="+mj-lt"/>
                <a:cs typeface="Tahoma" pitchFamily="34" charset="0"/>
              </a:rPr>
              <a:t>Tôn</a:t>
            </a:r>
            <a:r>
              <a:rPr lang="en-US" sz="4800" b="0" dirty="0" smtClean="0">
                <a:solidFill>
                  <a:srgbClr val="FFFF00"/>
                </a:solidFill>
                <a:effectLst/>
                <a:latin typeface="+mj-lt"/>
                <a:cs typeface="Tahoma" pitchFamily="34" charset="0"/>
              </a:rPr>
              <a:t> </a:t>
            </a:r>
            <a:r>
              <a:rPr lang="en-US" sz="4800" b="0" dirty="0" err="1" smtClean="0">
                <a:solidFill>
                  <a:srgbClr val="FFFF00"/>
                </a:solidFill>
                <a:effectLst/>
                <a:latin typeface="+mj-lt"/>
                <a:cs typeface="Tahoma" pitchFamily="34" charset="0"/>
              </a:rPr>
              <a:t>Thánh</a:t>
            </a:r>
            <a:r>
              <a:rPr lang="en-US" sz="4800" b="0" dirty="0" smtClean="0">
                <a:solidFill>
                  <a:srgbClr val="FFFF00"/>
                </a:solidFill>
                <a:effectLst/>
                <a:latin typeface="+mj-lt"/>
                <a:cs typeface="Tahoma" pitchFamily="34" charset="0"/>
              </a:rPr>
              <a:t> </a:t>
            </a:r>
            <a:r>
              <a:rPr lang="en-US" sz="4800" b="0" dirty="0" err="1" smtClean="0">
                <a:solidFill>
                  <a:srgbClr val="FFFF00"/>
                </a:solidFill>
                <a:effectLst/>
                <a:latin typeface="+mj-lt"/>
                <a:cs typeface="Tahoma" pitchFamily="34" charset="0"/>
              </a:rPr>
              <a:t>Gia</a:t>
            </a:r>
            <a:endParaRPr lang="en-US" sz="4800" b="0" dirty="0">
              <a:solidFill>
                <a:srgbClr val="FFFF00"/>
              </a:solidFill>
              <a:effectLst/>
              <a:latin typeface="+mj-lt"/>
              <a:cs typeface="Tahoma" pitchFamily="34" charset="0"/>
            </a:endParaRPr>
          </a:p>
          <a:p>
            <a:pPr eaLnBrk="1" hangingPunct="1">
              <a:lnSpc>
                <a:spcPct val="105000"/>
              </a:lnSpc>
              <a:defRPr/>
            </a:pPr>
            <a:r>
              <a:rPr lang="en-US" sz="4800" b="0" i="1" dirty="0">
                <a:solidFill>
                  <a:schemeClr val="bg1"/>
                </a:solidFill>
                <a:effectLst/>
                <a:latin typeface="+mj-lt"/>
                <a:cs typeface="Tahoma" pitchFamily="34" charset="0"/>
              </a:rPr>
              <a:t>Lm. Kim Long</a:t>
            </a:r>
          </a:p>
          <a:p>
            <a:pPr eaLnBrk="1" hangingPunct="1">
              <a:lnSpc>
                <a:spcPct val="105000"/>
              </a:lnSpc>
              <a:defRPr/>
            </a:pPr>
            <a:r>
              <a:rPr lang="en-US" sz="4800" b="0" i="1" dirty="0" smtClean="0">
                <a:solidFill>
                  <a:schemeClr val="bg1"/>
                </a:solidFill>
                <a:effectLst/>
                <a:latin typeface="+mj-lt"/>
                <a:cs typeface="Tahoma" pitchFamily="34" charset="0"/>
              </a:rPr>
              <a:t>04 </a:t>
            </a:r>
            <a:r>
              <a:rPr lang="en-US" sz="4800" b="0" i="1" dirty="0" err="1" smtClean="0">
                <a:solidFill>
                  <a:schemeClr val="bg1"/>
                </a:solidFill>
                <a:effectLst/>
                <a:latin typeface="+mj-lt"/>
                <a:cs typeface="Tahoma" pitchFamily="34" charset="0"/>
              </a:rPr>
              <a:t>câu</a:t>
            </a:r>
            <a:endParaRPr lang="en-US" sz="4400" b="0" i="1" dirty="0">
              <a:solidFill>
                <a:schemeClr val="bg1"/>
              </a:solidFill>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2042752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8000" b="0" u="sng" dirty="0" err="1" smtClean="0">
                <a:solidFill>
                  <a:srgbClr val="FFFF00"/>
                </a:solidFill>
                <a:effectLst/>
                <a:cs typeface="Times New Roman" pitchFamily="18" charset="0"/>
              </a:rPr>
              <a:t>Đk</a:t>
            </a:r>
            <a:r>
              <a:rPr lang="en-US" sz="8000" b="0" u="sng" dirty="0" smtClean="0">
                <a:solidFill>
                  <a:srgbClr val="FFFF00"/>
                </a:solidFill>
                <a:effectLst/>
                <a:cs typeface="Times New Roman" pitchFamily="18" charset="0"/>
              </a:rPr>
              <a:t>:</a:t>
            </a:r>
            <a:r>
              <a:rPr lang="en-US" sz="8000" dirty="0">
                <a:solidFill>
                  <a:schemeClr val="bg1"/>
                </a:solidFill>
                <a:cs typeface="Times New Roman" pitchFamily="18" charset="0"/>
              </a:rPr>
              <a:t> </a:t>
            </a:r>
            <a:r>
              <a:rPr lang="vi-VN" sz="8000" dirty="0" smtClean="0">
                <a:solidFill>
                  <a:schemeClr val="bg1"/>
                </a:solidFill>
                <a:latin typeface="+mn-lt"/>
              </a:rPr>
              <a:t>Chúng </a:t>
            </a:r>
            <a:r>
              <a:rPr lang="vi-VN" sz="8000" dirty="0">
                <a:solidFill>
                  <a:schemeClr val="bg1"/>
                </a:solidFill>
                <a:latin typeface="+mn-lt"/>
              </a:rPr>
              <a:t>tôi chẳng lãng quên mọi kỳ công Chúa làm. </a:t>
            </a:r>
            <a:endParaRPr lang="en-US" sz="80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557570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8000" b="0" u="sng" dirty="0" err="1" smtClean="0">
                <a:solidFill>
                  <a:srgbClr val="FFFF00"/>
                </a:solidFill>
                <a:effectLst/>
                <a:cs typeface="Times New Roman" pitchFamily="18" charset="0"/>
              </a:rPr>
              <a:t>Đk</a:t>
            </a:r>
            <a:r>
              <a:rPr lang="en-US" sz="8000" b="0" u="sng" dirty="0" smtClean="0">
                <a:solidFill>
                  <a:srgbClr val="FFFF00"/>
                </a:solidFill>
                <a:effectLst/>
                <a:cs typeface="Times New Roman" pitchFamily="18" charset="0"/>
              </a:rPr>
              <a:t>:</a:t>
            </a:r>
            <a:r>
              <a:rPr lang="en-US" sz="8000" dirty="0">
                <a:solidFill>
                  <a:schemeClr val="bg1"/>
                </a:solidFill>
                <a:cs typeface="Times New Roman" pitchFamily="18" charset="0"/>
              </a:rPr>
              <a:t> </a:t>
            </a:r>
            <a:r>
              <a:rPr lang="vi-VN" sz="8000" dirty="0" smtClean="0">
                <a:solidFill>
                  <a:schemeClr val="bg1"/>
                </a:solidFill>
                <a:latin typeface="+mn-lt"/>
              </a:rPr>
              <a:t>Chúng </a:t>
            </a:r>
            <a:r>
              <a:rPr lang="vi-VN" sz="8000" dirty="0">
                <a:solidFill>
                  <a:schemeClr val="bg1"/>
                </a:solidFill>
                <a:latin typeface="+mn-lt"/>
              </a:rPr>
              <a:t>tôi chẳng lãng quên mọi kỳ công Chúa làm. </a:t>
            </a:r>
            <a:endParaRPr lang="en-US" sz="80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13144090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a:solidFill>
                  <a:srgbClr val="FFFF00"/>
                </a:solidFill>
                <a:effectLst/>
                <a:cs typeface="Times New Roman" pitchFamily="18" charset="0"/>
              </a:rPr>
              <a:t>Tk1:</a:t>
            </a:r>
            <a:r>
              <a:rPr lang="en-US" sz="4800" b="0" dirty="0">
                <a:solidFill>
                  <a:schemeClr val="bg1"/>
                </a:solidFill>
                <a:effectLst/>
                <a:cs typeface="Times New Roman" pitchFamily="18" charset="0"/>
              </a:rPr>
              <a:t> </a:t>
            </a:r>
            <a:r>
              <a:rPr lang="vi-VN" sz="4800" b="0" dirty="0">
                <a:solidFill>
                  <a:schemeClr val="bg1"/>
                </a:solidFill>
                <a:effectLst/>
              </a:rPr>
              <a:t>Hồn tôi hỡi chúc tụng Chúa đi, lạy Thiên Chúa Đấng con thờ kính, Ngài cao cả muôn trùng. Quá nhiều việc đều do tay Chúa làm, địa cầu đầy dẫy những vật Chúa tạo ra.</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1238952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8000" b="0" u="sng" dirty="0" err="1" smtClean="0">
                <a:solidFill>
                  <a:srgbClr val="FFFF00"/>
                </a:solidFill>
                <a:effectLst/>
                <a:cs typeface="Times New Roman" pitchFamily="18" charset="0"/>
              </a:rPr>
              <a:t>Đk</a:t>
            </a:r>
            <a:r>
              <a:rPr lang="en-US" sz="8000" b="0" u="sng" dirty="0" smtClean="0">
                <a:solidFill>
                  <a:srgbClr val="FFFF00"/>
                </a:solidFill>
                <a:effectLst/>
                <a:cs typeface="Times New Roman" pitchFamily="18" charset="0"/>
              </a:rPr>
              <a:t>:</a:t>
            </a:r>
            <a:r>
              <a:rPr lang="en-US" sz="8000" dirty="0">
                <a:solidFill>
                  <a:schemeClr val="bg1"/>
                </a:solidFill>
                <a:cs typeface="Times New Roman" pitchFamily="18" charset="0"/>
              </a:rPr>
              <a:t> </a:t>
            </a:r>
            <a:r>
              <a:rPr lang="vi-VN" sz="8000" dirty="0" smtClean="0">
                <a:solidFill>
                  <a:schemeClr val="bg1"/>
                </a:solidFill>
                <a:latin typeface="+mn-lt"/>
              </a:rPr>
              <a:t>Chúng </a:t>
            </a:r>
            <a:r>
              <a:rPr lang="vi-VN" sz="8000" dirty="0">
                <a:solidFill>
                  <a:schemeClr val="bg1"/>
                </a:solidFill>
                <a:latin typeface="+mn-lt"/>
              </a:rPr>
              <a:t>tôi chẳng lãng quên mọi kỳ công Chúa làm. </a:t>
            </a:r>
            <a:endParaRPr lang="en-US" sz="80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1954869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latin typeface="+mn-lt"/>
                <a:cs typeface="Times New Roman" pitchFamily="18" charset="0"/>
              </a:rPr>
              <a:t>Tk2:</a:t>
            </a:r>
            <a:r>
              <a:rPr lang="en-US" sz="5400" b="0" dirty="0">
                <a:solidFill>
                  <a:schemeClr val="bg1"/>
                </a:solidFill>
                <a:effectLst/>
                <a:latin typeface="+mn-lt"/>
                <a:cs typeface="Times New Roman" pitchFamily="18" charset="0"/>
              </a:rPr>
              <a:t> </a:t>
            </a:r>
            <a:r>
              <a:rPr lang="vi-VN" sz="5400" b="0" dirty="0">
                <a:solidFill>
                  <a:schemeClr val="bg1"/>
                </a:solidFill>
                <a:effectLst/>
                <a:latin typeface="+mn-lt"/>
              </a:rPr>
              <a:t>Vừa khi Chúa rút lại khí thiêng, là thân chúng trở lui bụi cát vì tắt thở lâu rồi. Muốn tạo lại Ngài ban sinh khí vào, bởi Ngài đổi mới bộ mặt của trần gian.</a:t>
            </a:r>
            <a:endParaRPr lang="en-US" sz="54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3937684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8000" b="0" u="sng" dirty="0" err="1" smtClean="0">
                <a:solidFill>
                  <a:srgbClr val="FFFF00"/>
                </a:solidFill>
                <a:effectLst/>
                <a:cs typeface="Times New Roman" pitchFamily="18" charset="0"/>
              </a:rPr>
              <a:t>Đk</a:t>
            </a:r>
            <a:r>
              <a:rPr lang="en-US" sz="8000" b="0" u="sng" dirty="0" smtClean="0">
                <a:solidFill>
                  <a:srgbClr val="FFFF00"/>
                </a:solidFill>
                <a:effectLst/>
                <a:cs typeface="Times New Roman" pitchFamily="18" charset="0"/>
              </a:rPr>
              <a:t>:</a:t>
            </a:r>
            <a:r>
              <a:rPr lang="en-US" sz="8000" dirty="0">
                <a:solidFill>
                  <a:schemeClr val="bg1"/>
                </a:solidFill>
                <a:cs typeface="Times New Roman" pitchFamily="18" charset="0"/>
              </a:rPr>
              <a:t> </a:t>
            </a:r>
            <a:r>
              <a:rPr lang="vi-VN" sz="8000" dirty="0" smtClean="0">
                <a:solidFill>
                  <a:schemeClr val="bg1"/>
                </a:solidFill>
                <a:latin typeface="+mn-lt"/>
              </a:rPr>
              <a:t>Chúng </a:t>
            </a:r>
            <a:r>
              <a:rPr lang="vi-VN" sz="8000" dirty="0">
                <a:solidFill>
                  <a:schemeClr val="bg1"/>
                </a:solidFill>
                <a:latin typeface="+mn-lt"/>
              </a:rPr>
              <a:t>tôi chẳng lãng quên mọi kỳ công Chúa làm. </a:t>
            </a:r>
            <a:endParaRPr lang="en-US" sz="80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1954869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cs typeface="Times New Roman" pitchFamily="18" charset="0"/>
              </a:rPr>
              <a:t>Tk3:</a:t>
            </a:r>
            <a:r>
              <a:rPr lang="en-US" sz="4800" b="0" dirty="0">
                <a:solidFill>
                  <a:schemeClr val="bg1"/>
                </a:solidFill>
                <a:effectLst/>
                <a:cs typeface="Times New Roman" pitchFamily="18" charset="0"/>
              </a:rPr>
              <a:t> </a:t>
            </a:r>
            <a:r>
              <a:rPr lang="vi-VN" sz="4800" b="0" dirty="0">
                <a:solidFill>
                  <a:schemeClr val="bg1"/>
                </a:solidFill>
                <a:effectLst/>
              </a:rPr>
              <a:t>Nguyện muôn kiếp Chúa hằng hiển vinh, và mong ước những công trình Chúa làm Chúa mãi vui mừng. Tiếng lòng này cầu mong vui ý Ngài, bởi Ngài là chính hoan lạc của đời tôi.</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34492359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8000" b="0" u="sng" dirty="0" err="1" smtClean="0">
                <a:solidFill>
                  <a:srgbClr val="FFFF00"/>
                </a:solidFill>
                <a:effectLst/>
                <a:cs typeface="Times New Roman" pitchFamily="18" charset="0"/>
              </a:rPr>
              <a:t>Đk</a:t>
            </a:r>
            <a:r>
              <a:rPr lang="en-US" sz="8000" b="0" u="sng" dirty="0" smtClean="0">
                <a:solidFill>
                  <a:srgbClr val="FFFF00"/>
                </a:solidFill>
                <a:effectLst/>
                <a:cs typeface="Times New Roman" pitchFamily="18" charset="0"/>
              </a:rPr>
              <a:t>:</a:t>
            </a:r>
            <a:r>
              <a:rPr lang="en-US" sz="8000" dirty="0">
                <a:solidFill>
                  <a:schemeClr val="bg1"/>
                </a:solidFill>
                <a:cs typeface="Times New Roman" pitchFamily="18" charset="0"/>
              </a:rPr>
              <a:t> </a:t>
            </a:r>
            <a:r>
              <a:rPr lang="vi-VN" sz="8000" dirty="0" smtClean="0">
                <a:solidFill>
                  <a:schemeClr val="bg1"/>
                </a:solidFill>
                <a:latin typeface="+mn-lt"/>
              </a:rPr>
              <a:t>Chúng </a:t>
            </a:r>
            <a:r>
              <a:rPr lang="vi-VN" sz="8000" dirty="0">
                <a:solidFill>
                  <a:schemeClr val="bg1"/>
                </a:solidFill>
                <a:latin typeface="+mn-lt"/>
              </a:rPr>
              <a:t>tôi chẳng lãng quên mọi kỳ công Chúa làm. </a:t>
            </a:r>
            <a:endParaRPr lang="en-US" sz="80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1954869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smtClean="0">
                <a:solidFill>
                  <a:srgbClr val="FFFF00"/>
                </a:solidFill>
                <a:effectLst/>
                <a:cs typeface="Times New Roman" pitchFamily="18" charset="0"/>
              </a:rPr>
              <a:t>Tk4:</a:t>
            </a:r>
            <a:r>
              <a:rPr lang="en-US" sz="4800" b="0" dirty="0" smtClean="0">
                <a:solidFill>
                  <a:schemeClr val="bg1"/>
                </a:solidFill>
                <a:effectLst/>
                <a:cs typeface="Times New Roman" pitchFamily="18" charset="0"/>
              </a:rPr>
              <a:t> </a:t>
            </a:r>
            <a:r>
              <a:rPr lang="vi-VN" sz="4800" b="0" dirty="0">
                <a:solidFill>
                  <a:schemeClr val="bg1"/>
                </a:solidFill>
                <a:effectLst/>
              </a:rPr>
              <a:t>Nguyện muôn kiếp Chúa hằng hiển vinh, và mong ước những công trình Chúa làm Chúa mãi vui mừng. Tiếng lòng này cầu mong vui ý Ngài, bởi Ngài là chính hoan lạc của đời tôi.</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1734270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8000" b="0" u="sng" dirty="0" err="1" smtClean="0">
                <a:solidFill>
                  <a:srgbClr val="FFFF00"/>
                </a:solidFill>
                <a:effectLst/>
                <a:cs typeface="Times New Roman" pitchFamily="18" charset="0"/>
              </a:rPr>
              <a:t>Đk</a:t>
            </a:r>
            <a:r>
              <a:rPr lang="en-US" sz="8000" b="0" u="sng" dirty="0" smtClean="0">
                <a:solidFill>
                  <a:srgbClr val="FFFF00"/>
                </a:solidFill>
                <a:effectLst/>
                <a:cs typeface="Times New Roman" pitchFamily="18" charset="0"/>
              </a:rPr>
              <a:t>:</a:t>
            </a:r>
            <a:r>
              <a:rPr lang="en-US" sz="8000" dirty="0">
                <a:solidFill>
                  <a:schemeClr val="bg1"/>
                </a:solidFill>
                <a:cs typeface="Times New Roman" pitchFamily="18" charset="0"/>
              </a:rPr>
              <a:t> </a:t>
            </a:r>
            <a:r>
              <a:rPr lang="vi-VN" sz="8000" dirty="0" smtClean="0">
                <a:solidFill>
                  <a:schemeClr val="bg1"/>
                </a:solidFill>
                <a:latin typeface="+mn-lt"/>
              </a:rPr>
              <a:t>Chúng </a:t>
            </a:r>
            <a:r>
              <a:rPr lang="vi-VN" sz="8000" dirty="0">
                <a:solidFill>
                  <a:schemeClr val="bg1"/>
                </a:solidFill>
                <a:latin typeface="+mn-lt"/>
              </a:rPr>
              <a:t>tôi chẳng lãng quên mọi kỳ công Chúa làm. </a:t>
            </a:r>
            <a:endParaRPr lang="en-US" sz="8000" b="0" dirty="0">
              <a:solidFill>
                <a:schemeClr val="bg1"/>
              </a:solidFill>
              <a:effectLst/>
              <a:latin typeface="+mn-lt"/>
              <a:cs typeface="Times New Roman" pitchFamily="18" charset="0"/>
            </a:endParaRPr>
          </a:p>
        </p:txBody>
      </p:sp>
    </p:spTree>
    <p:extLst>
      <p:ext uri="{BB962C8B-B14F-4D97-AF65-F5344CB8AC3E}">
        <p14:creationId xmlns:p14="http://schemas.microsoft.com/office/powerpoint/2010/main" val="1954869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1808752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16387" name="Rectangle 3"/>
          <p:cNvSpPr>
            <a:spLocks noGrp="1" noChangeArrowheads="1"/>
          </p:cNvSpPr>
          <p:nvPr>
            <p:ph type="subTitle" idx="1"/>
          </p:nvPr>
        </p:nvSpPr>
        <p:spPr>
          <a:xfrm>
            <a:off x="0" y="1428750"/>
            <a:ext cx="9144000" cy="3048000"/>
          </a:xfrm>
        </p:spPr>
        <p:txBody>
          <a:bodyPr anchor="ctr" anchorCtr="0"/>
          <a:lstStyle/>
          <a:p>
            <a:pPr algn="just" eaLnBrk="1" hangingPunct="1">
              <a:lnSpc>
                <a:spcPct val="105000"/>
              </a:lnSpc>
              <a:defRPr/>
            </a:pPr>
            <a:r>
              <a:rPr lang="vi-VN" sz="5400" dirty="0" smtClean="0">
                <a:solidFill>
                  <a:schemeClr val="bg1"/>
                </a:solidFill>
                <a:latin typeface="+mj-lt"/>
                <a:cs typeface="Times New Roman" pitchFamily="18" charset="0"/>
              </a:rPr>
              <a:t>Lạy </a:t>
            </a:r>
            <a:r>
              <a:rPr lang="vi-VN" sz="5400" dirty="0">
                <a:solidFill>
                  <a:schemeClr val="bg1"/>
                </a:solidFill>
                <a:latin typeface="+mj-lt"/>
                <a:cs typeface="Times New Roman" pitchFamily="18" charset="0"/>
              </a:rPr>
              <a:t>Chúa Ki-tô, chúng con thờ lạy Chúa, chúng con chúc tụng Chúa, vì Chúa đã dùng cây Thánh giá mà cứu độ chúng con. </a:t>
            </a:r>
            <a:endParaRPr lang="en-US" sz="5400" b="0" u="sng" dirty="0">
              <a:solidFill>
                <a:srgbClr val="FFFF00"/>
              </a:solidFill>
              <a:effectLst/>
              <a:latin typeface="+mj-lt"/>
              <a:cs typeface="Times New Roman" pitchFamily="18" charset="0"/>
            </a:endParaRP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
        <p:nvSpPr>
          <p:cNvPr id="2" name="Rectangle 1"/>
          <p:cNvSpPr/>
          <p:nvPr/>
        </p:nvSpPr>
        <p:spPr>
          <a:xfrm>
            <a:off x="0" y="18187"/>
            <a:ext cx="4572000" cy="830997"/>
          </a:xfrm>
          <a:prstGeom prst="rect">
            <a:avLst/>
          </a:prstGeom>
        </p:spPr>
        <p:txBody>
          <a:bodyPr>
            <a:spAutoFit/>
          </a:bodyPr>
          <a:lstStyle/>
          <a:p>
            <a:r>
              <a:rPr lang="en-US" sz="4800" u="sng" kern="0" dirty="0">
                <a:solidFill>
                  <a:srgbClr val="FFFF00"/>
                </a:solidFill>
                <a:cs typeface="Times New Roman" pitchFamily="18" charset="0"/>
              </a:rPr>
              <a:t>Alleluia-alleluia:</a:t>
            </a:r>
            <a:endParaRPr lang="en-US" sz="1600" dirty="0">
              <a:solidFill>
                <a:srgbClr val="000000"/>
              </a:solidFill>
            </a:endParaRPr>
          </a:p>
        </p:txBody>
      </p:sp>
      <p:sp>
        <p:nvSpPr>
          <p:cNvPr id="3" name="Rectangle 2"/>
          <p:cNvSpPr/>
          <p:nvPr/>
        </p:nvSpPr>
        <p:spPr>
          <a:xfrm>
            <a:off x="6095999" y="4359723"/>
            <a:ext cx="1968809" cy="769441"/>
          </a:xfrm>
          <a:prstGeom prst="rect">
            <a:avLst/>
          </a:prstGeom>
        </p:spPr>
        <p:txBody>
          <a:bodyPr wrap="none">
            <a:spAutoFit/>
          </a:bodyPr>
          <a:lstStyle/>
          <a:p>
            <a:r>
              <a:rPr lang="en-US" sz="4400" u="sng" kern="0" dirty="0">
                <a:solidFill>
                  <a:srgbClr val="FFFF00"/>
                </a:solidFill>
                <a:cs typeface="Times New Roman" pitchFamily="18" charset="0"/>
              </a:rPr>
              <a:t>Alleluia.</a:t>
            </a:r>
            <a:endParaRPr lang="en-US" sz="1400" dirty="0">
              <a:solidFill>
                <a:srgbClr val="000000"/>
              </a:solidFill>
            </a:endParaRPr>
          </a:p>
        </p:txBody>
      </p:sp>
    </p:spTree>
    <p:extLst>
      <p:ext uri="{BB962C8B-B14F-4D97-AF65-F5344CB8AC3E}">
        <p14:creationId xmlns:p14="http://schemas.microsoft.com/office/powerpoint/2010/main" val="1943032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16387" name="Rectangle 3"/>
          <p:cNvSpPr>
            <a:spLocks noGrp="1" noChangeArrowheads="1"/>
          </p:cNvSpPr>
          <p:nvPr>
            <p:ph type="subTitle" idx="1"/>
          </p:nvPr>
        </p:nvSpPr>
        <p:spPr>
          <a:xfrm>
            <a:off x="0" y="1428750"/>
            <a:ext cx="9144000" cy="3048000"/>
          </a:xfrm>
        </p:spPr>
        <p:txBody>
          <a:bodyPr anchor="ctr" anchorCtr="0"/>
          <a:lstStyle/>
          <a:p>
            <a:pPr algn="just" eaLnBrk="1" hangingPunct="1">
              <a:lnSpc>
                <a:spcPct val="105000"/>
              </a:lnSpc>
              <a:defRPr/>
            </a:pPr>
            <a:r>
              <a:rPr lang="vi-VN" sz="5400" dirty="0" smtClean="0">
                <a:solidFill>
                  <a:schemeClr val="bg1"/>
                </a:solidFill>
                <a:latin typeface="+mj-lt"/>
                <a:cs typeface="Times New Roman" pitchFamily="18" charset="0"/>
              </a:rPr>
              <a:t>Lạy </a:t>
            </a:r>
            <a:r>
              <a:rPr lang="vi-VN" sz="5400" dirty="0">
                <a:solidFill>
                  <a:schemeClr val="bg1"/>
                </a:solidFill>
                <a:latin typeface="+mj-lt"/>
                <a:cs typeface="Times New Roman" pitchFamily="18" charset="0"/>
              </a:rPr>
              <a:t>Chúa Ki-tô, chúng con thờ lạy Chúa, chúng con chúc tụng Chúa, vì Chúa đã dùng cây Thánh giá mà cứu độ chúng con. </a:t>
            </a:r>
            <a:endParaRPr lang="en-US" sz="5400" b="0" u="sng" dirty="0">
              <a:solidFill>
                <a:srgbClr val="FFFF00"/>
              </a:solidFill>
              <a:effectLst/>
              <a:latin typeface="+mj-lt"/>
              <a:cs typeface="Times New Roman" pitchFamily="18" charset="0"/>
            </a:endParaRP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
        <p:nvSpPr>
          <p:cNvPr id="2" name="Rectangle 1"/>
          <p:cNvSpPr/>
          <p:nvPr/>
        </p:nvSpPr>
        <p:spPr>
          <a:xfrm>
            <a:off x="0" y="18187"/>
            <a:ext cx="4572000" cy="830997"/>
          </a:xfrm>
          <a:prstGeom prst="rect">
            <a:avLst/>
          </a:prstGeom>
        </p:spPr>
        <p:txBody>
          <a:bodyPr>
            <a:spAutoFit/>
          </a:bodyPr>
          <a:lstStyle/>
          <a:p>
            <a:r>
              <a:rPr lang="en-US" sz="4800" u="sng" kern="0" dirty="0">
                <a:solidFill>
                  <a:srgbClr val="FFFF00"/>
                </a:solidFill>
                <a:cs typeface="Times New Roman" pitchFamily="18" charset="0"/>
              </a:rPr>
              <a:t>Alleluia-alleluia:</a:t>
            </a:r>
            <a:endParaRPr lang="en-US" sz="1600" dirty="0"/>
          </a:p>
        </p:txBody>
      </p:sp>
      <p:sp>
        <p:nvSpPr>
          <p:cNvPr id="3" name="Rectangle 2"/>
          <p:cNvSpPr/>
          <p:nvPr/>
        </p:nvSpPr>
        <p:spPr>
          <a:xfrm>
            <a:off x="6095999" y="4359723"/>
            <a:ext cx="1968809" cy="769441"/>
          </a:xfrm>
          <a:prstGeom prst="rect">
            <a:avLst/>
          </a:prstGeom>
        </p:spPr>
        <p:txBody>
          <a:bodyPr wrap="none">
            <a:spAutoFit/>
          </a:bodyPr>
          <a:lstStyle/>
          <a:p>
            <a:r>
              <a:rPr lang="en-US" sz="4400" u="sng" kern="0" dirty="0">
                <a:solidFill>
                  <a:srgbClr val="FFFF00"/>
                </a:solidFill>
                <a:cs typeface="Times New Roman" pitchFamily="18" charset="0"/>
              </a:rPr>
              <a:t>Alleluia.</a:t>
            </a:r>
            <a:endParaRPr lang="en-US" sz="1400" dirty="0"/>
          </a:p>
        </p:txBody>
      </p:sp>
    </p:spTree>
    <p:extLst>
      <p:ext uri="{BB962C8B-B14F-4D97-AF65-F5344CB8AC3E}">
        <p14:creationId xmlns:p14="http://schemas.microsoft.com/office/powerpoint/2010/main" val="2619618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81" y="0"/>
            <a:ext cx="9100038" cy="5143500"/>
          </a:xfrm>
          <a:prstGeom prst="rect">
            <a:avLst/>
          </a:prstGeom>
        </p:spPr>
      </p:pic>
    </p:spTree>
    <p:extLst>
      <p:ext uri="{BB962C8B-B14F-4D97-AF65-F5344CB8AC3E}">
        <p14:creationId xmlns:p14="http://schemas.microsoft.com/office/powerpoint/2010/main" val="29423590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28668338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740695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493507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0965911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7076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808429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561856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179805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323555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0887027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466028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28385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525204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939077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298" y="233796"/>
            <a:ext cx="3506932" cy="46759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4038600" y="1276349"/>
            <a:ext cx="4572000" cy="1200329"/>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smtClean="0">
                <a:ln>
                  <a:noFill/>
                </a:ln>
                <a:solidFill>
                  <a:srgbClr val="FFFF00"/>
                </a:solidFill>
                <a:effectLst/>
                <a:uLnTx/>
                <a:uFillTx/>
                <a:latin typeface="+mj-lt"/>
                <a:ea typeface="+mj-ea"/>
                <a:cs typeface="Times New Roman" panose="02020603050405020304" pitchFamily="18" charset="0"/>
              </a:rPr>
              <a:t>LỜI</a:t>
            </a:r>
            <a:r>
              <a:rPr kumimoji="0" lang="en-US" sz="3600" b="0" i="0" u="none" strike="noStrike" kern="0" cap="none" spc="0" normalizeH="0" noProof="0" dirty="0" smtClean="0">
                <a:ln>
                  <a:noFill/>
                </a:ln>
                <a:solidFill>
                  <a:srgbClr val="FFFF00"/>
                </a:solidFill>
                <a:effectLst/>
                <a:uLnTx/>
                <a:uFillTx/>
                <a:latin typeface="+mj-lt"/>
                <a:ea typeface="+mj-ea"/>
                <a:cs typeface="Times New Roman" panose="02020603050405020304" pitchFamily="18" charset="0"/>
              </a:rPr>
              <a:t> NGUYỆN CHUNG</a:t>
            </a:r>
          </a:p>
          <a:p>
            <a:pPr marL="0" marR="0" lvl="0" indent="0" algn="ctr" defTabSz="914400" eaLnBrk="1" fontAlgn="auto" latinLnBrk="0" hangingPunct="1">
              <a:lnSpc>
                <a:spcPct val="100000"/>
              </a:lnSpc>
              <a:spcBef>
                <a:spcPts val="0"/>
              </a:spcBef>
              <a:spcAft>
                <a:spcPts val="0"/>
              </a:spcAft>
              <a:buClrTx/>
              <a:buSzTx/>
              <a:buFontTx/>
              <a:buNone/>
              <a:tabLst/>
              <a:defRPr/>
            </a:pPr>
            <a:r>
              <a:rPr lang="en-US" sz="3600" kern="0" noProof="0" dirty="0" err="1" smtClean="0">
                <a:solidFill>
                  <a:srgbClr val="FFFF00"/>
                </a:solidFill>
                <a:latin typeface="+mj-lt"/>
                <a:ea typeface="+mj-ea"/>
                <a:cs typeface="Times New Roman" panose="02020603050405020304" pitchFamily="18" charset="0"/>
              </a:rPr>
              <a:t>Lễ</a:t>
            </a:r>
            <a:r>
              <a:rPr lang="en-US" sz="3600" kern="0" noProof="0" dirty="0" smtClean="0">
                <a:solidFill>
                  <a:srgbClr val="FFFF00"/>
                </a:solidFill>
                <a:latin typeface="+mj-lt"/>
                <a:ea typeface="+mj-ea"/>
                <a:cs typeface="Times New Roman" panose="02020603050405020304" pitchFamily="18" charset="0"/>
              </a:rPr>
              <a:t> </a:t>
            </a:r>
            <a:r>
              <a:rPr lang="en-US" sz="3600" kern="0" noProof="0" dirty="0" err="1" smtClean="0">
                <a:solidFill>
                  <a:srgbClr val="FFFF00"/>
                </a:solidFill>
                <a:latin typeface="+mj-lt"/>
                <a:ea typeface="+mj-ea"/>
                <a:cs typeface="Times New Roman" panose="02020603050405020304" pitchFamily="18" charset="0"/>
              </a:rPr>
              <a:t>Suy</a:t>
            </a:r>
            <a:r>
              <a:rPr lang="en-US" sz="3600" kern="0" noProof="0" dirty="0" smtClean="0">
                <a:solidFill>
                  <a:srgbClr val="FFFF00"/>
                </a:solidFill>
                <a:latin typeface="+mj-lt"/>
                <a:ea typeface="+mj-ea"/>
                <a:cs typeface="Times New Roman" panose="02020603050405020304" pitchFamily="18" charset="0"/>
              </a:rPr>
              <a:t> </a:t>
            </a:r>
            <a:r>
              <a:rPr lang="en-US" sz="3600" kern="0" noProof="0" dirty="0" err="1" smtClean="0">
                <a:solidFill>
                  <a:srgbClr val="FFFF00"/>
                </a:solidFill>
                <a:latin typeface="+mj-lt"/>
                <a:ea typeface="+mj-ea"/>
                <a:cs typeface="Times New Roman" panose="02020603050405020304" pitchFamily="18" charset="0"/>
              </a:rPr>
              <a:t>Tôn</a:t>
            </a:r>
            <a:r>
              <a:rPr lang="en-US" sz="3600" kern="0" noProof="0" dirty="0" smtClean="0">
                <a:solidFill>
                  <a:srgbClr val="FFFF00"/>
                </a:solidFill>
                <a:latin typeface="+mj-lt"/>
                <a:ea typeface="+mj-ea"/>
                <a:cs typeface="Times New Roman" panose="02020603050405020304" pitchFamily="18" charset="0"/>
              </a:rPr>
              <a:t> </a:t>
            </a:r>
            <a:r>
              <a:rPr lang="en-US" sz="3600" kern="0" noProof="0" dirty="0" err="1" smtClean="0">
                <a:solidFill>
                  <a:srgbClr val="FFFF00"/>
                </a:solidFill>
                <a:latin typeface="+mj-lt"/>
                <a:ea typeface="+mj-ea"/>
                <a:cs typeface="Times New Roman" panose="02020603050405020304" pitchFamily="18" charset="0"/>
              </a:rPr>
              <a:t>Thánh</a:t>
            </a:r>
            <a:r>
              <a:rPr lang="en-US" sz="3600" kern="0" noProof="0" dirty="0" smtClean="0">
                <a:solidFill>
                  <a:srgbClr val="FFFF00"/>
                </a:solidFill>
                <a:latin typeface="+mj-lt"/>
                <a:ea typeface="+mj-ea"/>
                <a:cs typeface="Times New Roman" panose="02020603050405020304" pitchFamily="18" charset="0"/>
              </a:rPr>
              <a:t> </a:t>
            </a:r>
            <a:r>
              <a:rPr lang="en-US" sz="3600" kern="0" noProof="0" dirty="0" err="1" smtClean="0">
                <a:solidFill>
                  <a:srgbClr val="FFFF00"/>
                </a:solidFill>
                <a:latin typeface="+mj-lt"/>
                <a:ea typeface="+mj-ea"/>
                <a:cs typeface="Times New Roman" panose="02020603050405020304" pitchFamily="18" charset="0"/>
              </a:rPr>
              <a:t>Giá</a:t>
            </a:r>
            <a:endParaRPr kumimoji="0" lang="en-US" sz="11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0887027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383625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20000"/>
              </a:lnSpc>
            </a:pPr>
            <a:r>
              <a:rPr lang="en-US" b="0" dirty="0">
                <a:solidFill>
                  <a:srgbClr val="FFFF00"/>
                </a:solidFill>
                <a:effectLst/>
                <a:latin typeface="+mj-lt"/>
                <a:cs typeface="Times New Roman" pitchFamily="18" charset="0"/>
              </a:rPr>
              <a:t>Ca </a:t>
            </a:r>
            <a:r>
              <a:rPr lang="en-US" b="0" dirty="0" err="1">
                <a:solidFill>
                  <a:srgbClr val="FFFF00"/>
                </a:solidFill>
                <a:effectLst/>
                <a:latin typeface="+mj-lt"/>
                <a:cs typeface="Times New Roman" pitchFamily="18" charset="0"/>
              </a:rPr>
              <a:t>Dâng</a:t>
            </a:r>
            <a:r>
              <a:rPr lang="en-US" b="0" dirty="0">
                <a:solidFill>
                  <a:srgbClr val="FFFF00"/>
                </a:solidFill>
                <a:effectLst/>
                <a:latin typeface="+mj-lt"/>
                <a:cs typeface="Times New Roman" pitchFamily="18" charset="0"/>
              </a:rPr>
              <a:t> </a:t>
            </a:r>
            <a:r>
              <a:rPr lang="en-US" b="0" dirty="0" err="1">
                <a:solidFill>
                  <a:srgbClr val="FFFF00"/>
                </a:solidFill>
                <a:effectLst/>
                <a:latin typeface="+mj-lt"/>
                <a:cs typeface="Times New Roman" pitchFamily="18" charset="0"/>
              </a:rPr>
              <a:t>Lễ</a:t>
            </a:r>
            <a:r>
              <a:rPr lang="en-US" b="0" dirty="0">
                <a:solidFill>
                  <a:srgbClr val="FFFF00"/>
                </a:solidFill>
                <a:effectLst/>
                <a:latin typeface="+mj-lt"/>
                <a:cs typeface="Times New Roman" pitchFamily="18" charset="0"/>
              </a:rPr>
              <a:t/>
            </a:r>
            <a:br>
              <a:rPr lang="en-US" b="0" dirty="0">
                <a:solidFill>
                  <a:srgbClr val="FFFF00"/>
                </a:solidFill>
                <a:effectLst/>
                <a:latin typeface="+mj-lt"/>
                <a:cs typeface="Times New Roman" pitchFamily="18" charset="0"/>
              </a:rPr>
            </a:br>
            <a:r>
              <a:rPr lang="vi-VN" sz="5400" b="0" dirty="0">
                <a:solidFill>
                  <a:srgbClr val="FFFF00"/>
                </a:solidFill>
                <a:effectLst/>
                <a:latin typeface="+mj-lt"/>
                <a:cs typeface="Times New Roman" panose="02020603050405020304" pitchFamily="18" charset="0"/>
              </a:rPr>
              <a:t>TỰA LÀN TRẦM HƯƠNG</a:t>
            </a:r>
            <a:r>
              <a:rPr lang="vi-VN" sz="8000" b="0" dirty="0">
                <a:effectLst/>
                <a:latin typeface="+mj-lt"/>
                <a:cs typeface="Times New Roman" panose="02020603050405020304" pitchFamily="18" charset="0"/>
              </a:rPr>
              <a:t/>
            </a:r>
            <a:br>
              <a:rPr lang="vi-VN" sz="8000" b="0" dirty="0">
                <a:effectLst/>
                <a:latin typeface="+mj-lt"/>
                <a:cs typeface="Times New Roman" panose="02020603050405020304" pitchFamily="18" charset="0"/>
              </a:rPr>
            </a:br>
            <a:r>
              <a:rPr lang="en-US" sz="4000" b="0" dirty="0" err="1">
                <a:solidFill>
                  <a:srgbClr val="FFFF00"/>
                </a:solidFill>
                <a:effectLst/>
                <a:latin typeface="+mj-lt"/>
                <a:cs typeface="Times New Roman" pitchFamily="18" charset="0"/>
              </a:rPr>
              <a:t>Đỗ</a:t>
            </a:r>
            <a:r>
              <a:rPr lang="en-US" sz="4000" b="0" dirty="0">
                <a:solidFill>
                  <a:srgbClr val="FFFF00"/>
                </a:solidFill>
                <a:effectLst/>
                <a:latin typeface="+mj-lt"/>
                <a:cs typeface="Times New Roman" pitchFamily="18" charset="0"/>
              </a:rPr>
              <a:t> </a:t>
            </a:r>
            <a:r>
              <a:rPr lang="en-US" sz="4000" b="0" dirty="0" err="1">
                <a:solidFill>
                  <a:srgbClr val="FFFF00"/>
                </a:solidFill>
                <a:effectLst/>
                <a:latin typeface="+mj-lt"/>
                <a:cs typeface="Times New Roman" pitchFamily="18" charset="0"/>
              </a:rPr>
              <a:t>Vy</a:t>
            </a:r>
            <a:r>
              <a:rPr lang="en-US" sz="4000" b="0" dirty="0">
                <a:solidFill>
                  <a:srgbClr val="FFFF00"/>
                </a:solidFill>
                <a:effectLst/>
                <a:latin typeface="+mj-lt"/>
                <a:cs typeface="Times New Roman" pitchFamily="18" charset="0"/>
              </a:rPr>
              <a:t> </a:t>
            </a:r>
            <a:r>
              <a:rPr lang="en-US" sz="4000" b="0" dirty="0" err="1">
                <a:solidFill>
                  <a:srgbClr val="FFFF00"/>
                </a:solidFill>
                <a:effectLst/>
                <a:latin typeface="+mj-lt"/>
                <a:cs typeface="Times New Roman" pitchFamily="18" charset="0"/>
              </a:rPr>
              <a:t>Hạ</a:t>
            </a:r>
            <a:endParaRPr lang="vi-VN" sz="80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5991410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0"/>
          </a:xfrm>
        </p:spPr>
        <p:txBody>
          <a:bodyPr>
            <a:noAutofit/>
          </a:bodyPr>
          <a:lstStyle/>
          <a:p>
            <a:pPr algn="just"/>
            <a:r>
              <a:rPr lang="en-US" sz="5200" b="0" u="sng" dirty="0">
                <a:solidFill>
                  <a:srgbClr val="FFFF00"/>
                </a:solidFill>
                <a:effectLst/>
                <a:latin typeface="+mj-lt"/>
                <a:cs typeface="Times New Roman" pitchFamily="18" charset="0"/>
              </a:rPr>
              <a:t>Tk1:</a:t>
            </a:r>
            <a:r>
              <a:rPr lang="en-US" sz="5200" b="0" dirty="0">
                <a:solidFill>
                  <a:schemeClr val="bg1"/>
                </a:solidFill>
                <a:effectLst/>
                <a:latin typeface="+mj-lt"/>
                <a:cs typeface="Times New Roman" pitchFamily="18" charset="0"/>
              </a:rPr>
              <a:t> </a:t>
            </a:r>
            <a:r>
              <a:rPr lang="vi-VN" sz="5200" b="0" dirty="0">
                <a:solidFill>
                  <a:schemeClr val="bg1"/>
                </a:solidFill>
                <a:effectLst/>
                <a:latin typeface="+mj-lt"/>
                <a:cs typeface="Times New Roman" panose="02020603050405020304" pitchFamily="18" charset="0"/>
              </a:rPr>
              <a:t>Tựa làn trầm hương thơm bay về Thiên Đường. Nguyện tình yêu Chúa thánh hóa cho lễ dâng. Đây bánh thơm nồng, đây chén rượu hồng làm thành lễ vật dâng về Cha chí nhân.</a:t>
            </a:r>
          </a:p>
        </p:txBody>
      </p:sp>
    </p:spTree>
    <p:extLst>
      <p:ext uri="{BB962C8B-B14F-4D97-AF65-F5344CB8AC3E}">
        <p14:creationId xmlns:p14="http://schemas.microsoft.com/office/powerpoint/2010/main" val="10465539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0"/>
          </a:xfrm>
        </p:spPr>
        <p:txBody>
          <a:bodyPr>
            <a:noAutofit/>
          </a:bodyPr>
          <a:lstStyle/>
          <a:p>
            <a:pPr algn="just"/>
            <a:r>
              <a:rPr lang="en-US" sz="5400" b="0" u="sng" dirty="0" err="1">
                <a:solidFill>
                  <a:srgbClr val="FFFF00"/>
                </a:solidFill>
                <a:effectLst/>
                <a:latin typeface="+mj-lt"/>
                <a:cs typeface="Times New Roman" pitchFamily="18" charset="0"/>
              </a:rPr>
              <a:t>Đk</a:t>
            </a:r>
            <a:r>
              <a:rPr lang="en-US" sz="54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vi-VN" sz="5400" b="0" dirty="0">
                <a:solidFill>
                  <a:schemeClr val="bg1"/>
                </a:solidFill>
                <a:effectLst/>
                <a:latin typeface="+mj-lt"/>
                <a:cs typeface="Times New Roman" panose="02020603050405020304" pitchFamily="18" charset="0"/>
              </a:rPr>
              <a:t>Chúc tụng Ngài là Chúa tể càn khôn, đã rộng tình nuôi sống con từng ngày. Chúc tụng Ngài là Chúa khắp mọi nơi. Chúc tụng Ngài mãi đến muôn muôn đời.</a:t>
            </a:r>
          </a:p>
        </p:txBody>
      </p:sp>
    </p:spTree>
    <p:extLst>
      <p:ext uri="{BB962C8B-B14F-4D97-AF65-F5344CB8AC3E}">
        <p14:creationId xmlns:p14="http://schemas.microsoft.com/office/powerpoint/2010/main" val="8907741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0"/>
          </a:xfrm>
        </p:spPr>
        <p:txBody>
          <a:bodyPr>
            <a:noAutofit/>
          </a:bodyPr>
          <a:lstStyle/>
          <a:p>
            <a:pPr algn="just"/>
            <a:r>
              <a:rPr lang="en-US" sz="5200" b="0" u="sng" dirty="0">
                <a:solidFill>
                  <a:srgbClr val="FFFF00"/>
                </a:solidFill>
                <a:effectLst/>
                <a:latin typeface="+mj-lt"/>
                <a:cs typeface="Times New Roman" pitchFamily="18" charset="0"/>
              </a:rPr>
              <a:t>Tk2:</a:t>
            </a:r>
            <a:r>
              <a:rPr lang="en-US" sz="5200" b="0" dirty="0">
                <a:solidFill>
                  <a:schemeClr val="bg1"/>
                </a:solidFill>
                <a:effectLst/>
                <a:latin typeface="+mj-lt"/>
                <a:cs typeface="Times New Roman" pitchFamily="18" charset="0"/>
              </a:rPr>
              <a:t> </a:t>
            </a:r>
            <a:r>
              <a:rPr lang="vi-VN" sz="5200" b="0" dirty="0">
                <a:solidFill>
                  <a:schemeClr val="bg1"/>
                </a:solidFill>
                <a:effectLst/>
                <a:latin typeface="+mj-lt"/>
                <a:cs typeface="Times New Roman" panose="02020603050405020304" pitchFamily="18" charset="0"/>
              </a:rPr>
              <a:t>Một niềm thành tâm xin dâng trọn xác hồn. Nguyện tình yêu Chúa thánh hóa cho lễ dâng. Bao ước mơ hồng, đẹp lứa tuổi xuân làm thành lễ vật dâng về Cha chí nhân.</a:t>
            </a:r>
          </a:p>
        </p:txBody>
      </p:sp>
    </p:spTree>
    <p:extLst>
      <p:ext uri="{BB962C8B-B14F-4D97-AF65-F5344CB8AC3E}">
        <p14:creationId xmlns:p14="http://schemas.microsoft.com/office/powerpoint/2010/main" val="1481790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12278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0"/>
          </a:xfrm>
        </p:spPr>
        <p:txBody>
          <a:bodyPr>
            <a:noAutofit/>
          </a:bodyPr>
          <a:lstStyle/>
          <a:p>
            <a:pPr algn="just"/>
            <a:r>
              <a:rPr lang="en-US" sz="5400" b="0" u="sng" dirty="0" err="1">
                <a:solidFill>
                  <a:srgbClr val="FFFF00"/>
                </a:solidFill>
                <a:effectLst/>
                <a:latin typeface="+mj-lt"/>
                <a:cs typeface="Times New Roman" pitchFamily="18" charset="0"/>
              </a:rPr>
              <a:t>Đk</a:t>
            </a:r>
            <a:r>
              <a:rPr lang="en-US" sz="54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vi-VN" sz="5400" b="0" dirty="0">
                <a:solidFill>
                  <a:schemeClr val="bg1"/>
                </a:solidFill>
                <a:effectLst/>
                <a:latin typeface="+mj-lt"/>
                <a:cs typeface="Times New Roman" panose="02020603050405020304" pitchFamily="18" charset="0"/>
              </a:rPr>
              <a:t>Chúc tụng Ngài là Chúa tể càn khôn, đã rộng tình nuôi sống con từng ngày. Chúc tụng Ngài là Chúa khắp mọi nơi. Chúc tụng Ngài mãi đến muôn muôn đời.</a:t>
            </a:r>
          </a:p>
        </p:txBody>
      </p:sp>
    </p:spTree>
    <p:extLst>
      <p:ext uri="{BB962C8B-B14F-4D97-AF65-F5344CB8AC3E}">
        <p14:creationId xmlns:p14="http://schemas.microsoft.com/office/powerpoint/2010/main" val="31156631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248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542283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nSpc>
                <a:spcPct val="110000"/>
              </a:lnSpc>
            </a:pPr>
            <a:r>
              <a:rPr lang="en-US" b="0" dirty="0">
                <a:solidFill>
                  <a:srgbClr val="FFFF00"/>
                </a:solidFill>
                <a:effectLst/>
                <a:latin typeface="+mj-lt"/>
                <a:cs typeface="Times New Roman" pitchFamily="18" charset="0"/>
              </a:rPr>
              <a:t>Ca </a:t>
            </a:r>
            <a:r>
              <a:rPr lang="en-US" b="0" dirty="0" err="1">
                <a:solidFill>
                  <a:srgbClr val="FFFF00"/>
                </a:solidFill>
                <a:effectLst/>
                <a:latin typeface="+mj-lt"/>
                <a:cs typeface="Times New Roman" pitchFamily="18" charset="0"/>
              </a:rPr>
              <a:t>Nguyện</a:t>
            </a:r>
            <a:r>
              <a:rPr lang="en-US" b="0" dirty="0">
                <a:solidFill>
                  <a:srgbClr val="FFFF00"/>
                </a:solidFill>
                <a:effectLst/>
                <a:latin typeface="+mj-lt"/>
                <a:cs typeface="Times New Roman" pitchFamily="18" charset="0"/>
              </a:rPr>
              <a:t> </a:t>
            </a:r>
            <a:r>
              <a:rPr lang="en-US" b="0" dirty="0" err="1">
                <a:solidFill>
                  <a:srgbClr val="FFFF00"/>
                </a:solidFill>
                <a:effectLst/>
                <a:latin typeface="+mj-lt"/>
                <a:cs typeface="Times New Roman" pitchFamily="18" charset="0"/>
              </a:rPr>
              <a:t>Hiệp</a:t>
            </a:r>
            <a:r>
              <a:rPr lang="en-US" b="0" dirty="0">
                <a:solidFill>
                  <a:srgbClr val="FFFF00"/>
                </a:solidFill>
                <a:effectLst/>
                <a:latin typeface="+mj-lt"/>
                <a:cs typeface="Times New Roman" pitchFamily="18" charset="0"/>
              </a:rPr>
              <a:t> </a:t>
            </a:r>
            <a:r>
              <a:rPr lang="en-US" b="0" dirty="0" err="1">
                <a:solidFill>
                  <a:srgbClr val="FFFF00"/>
                </a:solidFill>
                <a:effectLst/>
                <a:latin typeface="+mj-lt"/>
                <a:cs typeface="Times New Roman" pitchFamily="18" charset="0"/>
              </a:rPr>
              <a:t>Lễ</a:t>
            </a:r>
            <a:r>
              <a:rPr lang="en-US" b="0" dirty="0">
                <a:solidFill>
                  <a:srgbClr val="FFFF00"/>
                </a:solidFill>
                <a:effectLst/>
                <a:latin typeface="+mj-lt"/>
                <a:cs typeface="Times New Roman" pitchFamily="18" charset="0"/>
              </a:rPr>
              <a:t/>
            </a:r>
            <a:br>
              <a:rPr lang="en-US" b="0" dirty="0">
                <a:solidFill>
                  <a:srgbClr val="FFFF00"/>
                </a:solidFill>
                <a:effectLst/>
                <a:latin typeface="+mj-lt"/>
                <a:cs typeface="Times New Roman" pitchFamily="18" charset="0"/>
              </a:rPr>
            </a:br>
            <a:r>
              <a:rPr lang="en-US" sz="6000" b="0" dirty="0" err="1">
                <a:solidFill>
                  <a:srgbClr val="FFFF00"/>
                </a:solidFill>
                <a:effectLst/>
                <a:latin typeface="+mj-lt"/>
                <a:cs typeface="Times New Roman" pitchFamily="18" charset="0"/>
              </a:rPr>
              <a:t>Giêsu</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Giêsu</a:t>
            </a:r>
            <a:r>
              <a:rPr lang="vi-VN" sz="6000" b="0" dirty="0">
                <a:solidFill>
                  <a:srgbClr val="FFFF00"/>
                </a:solidFill>
                <a:effectLst/>
                <a:latin typeface="+mj-lt"/>
                <a:cs typeface="Times New Roman" pitchFamily="18" charset="0"/>
              </a:rPr>
              <a:t/>
            </a:r>
            <a:br>
              <a:rPr lang="vi-VN" sz="6000" b="0" dirty="0">
                <a:solidFill>
                  <a:srgbClr val="FFFF00"/>
                </a:solidFill>
                <a:effectLst/>
                <a:latin typeface="+mj-lt"/>
                <a:cs typeface="Times New Roman" pitchFamily="18" charset="0"/>
              </a:rPr>
            </a:br>
            <a:r>
              <a:rPr lang="en-US" sz="4000" b="0" i="1" dirty="0" err="1">
                <a:solidFill>
                  <a:schemeClr val="bg1"/>
                </a:solidFill>
                <a:effectLst/>
                <a:latin typeface="+mj-lt"/>
                <a:cs typeface="Times New Roman" pitchFamily="18" charset="0"/>
              </a:rPr>
              <a:t>Lm</a:t>
            </a:r>
            <a:r>
              <a:rPr lang="en-US" sz="4000" b="0" i="1" dirty="0">
                <a:solidFill>
                  <a:schemeClr val="bg1"/>
                </a:solidFill>
                <a:effectLst/>
                <a:latin typeface="+mj-lt"/>
                <a:cs typeface="Times New Roman" pitchFamily="18" charset="0"/>
              </a:rPr>
              <a:t> </a:t>
            </a:r>
            <a:r>
              <a:rPr lang="en-US" sz="4000" b="0" i="1" dirty="0" err="1">
                <a:solidFill>
                  <a:schemeClr val="bg1"/>
                </a:solidFill>
                <a:effectLst/>
                <a:latin typeface="+mj-lt"/>
                <a:cs typeface="Times New Roman" pitchFamily="18" charset="0"/>
              </a:rPr>
              <a:t>Thành</a:t>
            </a:r>
            <a:r>
              <a:rPr lang="en-US" sz="4000" b="0" i="1" dirty="0">
                <a:solidFill>
                  <a:schemeClr val="bg1"/>
                </a:solidFill>
                <a:effectLst/>
                <a:latin typeface="+mj-lt"/>
                <a:cs typeface="Times New Roman" pitchFamily="18" charset="0"/>
              </a:rPr>
              <a:t> </a:t>
            </a:r>
            <a:r>
              <a:rPr lang="en-US" sz="4000" b="0" i="1" dirty="0" err="1">
                <a:solidFill>
                  <a:schemeClr val="bg1"/>
                </a:solidFill>
                <a:effectLst/>
                <a:latin typeface="+mj-lt"/>
                <a:cs typeface="Times New Roman" pitchFamily="18" charset="0"/>
              </a:rPr>
              <a:t>Tâm</a:t>
            </a:r>
            <a:endParaRPr lang="vi-VN"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4801314"/>
          </a:xfrm>
          <a:prstGeom prst="rect">
            <a:avLst/>
          </a:prstGeom>
        </p:spPr>
        <p:txBody>
          <a:bodyPr wrap="square" anchor="ctr" anchorCtr="0">
            <a:spAutoFit/>
          </a:bodyPr>
          <a:lstStyle/>
          <a:p>
            <a:pPr algn="just">
              <a:lnSpc>
                <a:spcPct val="120000"/>
              </a:lnSpc>
            </a:pPr>
            <a:endParaRPr lang="en-US" sz="10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algn="just" fontAlgn="base"/>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Tk1:</a:t>
            </a:r>
            <a:r>
              <a:rPr lang="en-US" sz="48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900" dirty="0">
                <a:solidFill>
                  <a:schemeClr val="bg1"/>
                </a:solidFill>
                <a:latin typeface="+mj-lt"/>
                <a:cs typeface="Times New Roman" panose="02020603050405020304" pitchFamily="18" charset="0"/>
              </a:rPr>
              <a:t>Nhìn Thập giá ngất cao Giê-su chịu treo. Con gẫm suy: "Sao Chúa yêu con làm chi? Kìa trên Thiên quốc cõi phúc vinh quang nào thiếu đâu, mà đến đây chung cùng chia sẻ kiếp người.</a:t>
            </a:r>
          </a:p>
        </p:txBody>
      </p:sp>
    </p:spTree>
    <p:extLst>
      <p:ext uri="{BB962C8B-B14F-4D97-AF65-F5344CB8AC3E}">
        <p14:creationId xmlns:p14="http://schemas.microsoft.com/office/powerpoint/2010/main" val="15994252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299912"/>
          </a:xfrm>
          <a:prstGeom prst="rect">
            <a:avLst/>
          </a:prstGeom>
        </p:spPr>
        <p:txBody>
          <a:bodyPr wrap="square" anchor="ctr" anchorCtr="0">
            <a:spAutoFit/>
          </a:bodyPr>
          <a:lstStyle/>
          <a:p>
            <a:pPr algn="just">
              <a:lnSpc>
                <a:spcPct val="120000"/>
              </a:lnSpc>
            </a:pPr>
            <a:r>
              <a:rPr lang="en-US" sz="52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52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2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600" dirty="0">
                <a:solidFill>
                  <a:schemeClr val="bg1"/>
                </a:solidFill>
                <a:latin typeface="+mj-lt"/>
                <a:cs typeface="Times New Roman" panose="02020603050405020304" pitchFamily="18" charset="0"/>
              </a:rPr>
              <a:t>Giê-su</a:t>
            </a:r>
            <a:r>
              <a:rPr lang="en-US" sz="4600" dirty="0">
                <a:solidFill>
                  <a:schemeClr val="bg1"/>
                </a:solidFill>
                <a:latin typeface="+mj-lt"/>
                <a:cs typeface="Times New Roman" panose="02020603050405020304" pitchFamily="18" charset="0"/>
              </a:rPr>
              <a:t>!</a:t>
            </a:r>
            <a:r>
              <a:rPr lang="vi-VN" sz="4600" dirty="0">
                <a:solidFill>
                  <a:schemeClr val="bg1"/>
                </a:solidFill>
                <a:latin typeface="+mj-lt"/>
                <a:cs typeface="Times New Roman" panose="02020603050405020304" pitchFamily="18" charset="0"/>
              </a:rPr>
              <a:t> Giê-su</a:t>
            </a:r>
            <a:r>
              <a:rPr lang="en-US" sz="4600" dirty="0">
                <a:solidFill>
                  <a:schemeClr val="bg1"/>
                </a:solidFill>
                <a:latin typeface="+mj-lt"/>
                <a:cs typeface="Times New Roman" panose="02020603050405020304" pitchFamily="18" charset="0"/>
              </a:rPr>
              <a:t>!</a:t>
            </a:r>
            <a:r>
              <a:rPr lang="vi-VN" sz="4600" dirty="0">
                <a:solidFill>
                  <a:schemeClr val="bg1"/>
                </a:solidFill>
                <a:latin typeface="+mj-lt"/>
                <a:cs typeface="Times New Roman" panose="02020603050405020304" pitchFamily="18" charset="0"/>
              </a:rPr>
              <a:t> con muốn yêu Ngài tha thiết. Ôi Giê-su</a:t>
            </a:r>
            <a:r>
              <a:rPr lang="en-US" sz="4600" dirty="0">
                <a:solidFill>
                  <a:schemeClr val="bg1"/>
                </a:solidFill>
                <a:latin typeface="+mj-lt"/>
                <a:cs typeface="Times New Roman" panose="02020603050405020304" pitchFamily="18" charset="0"/>
              </a:rPr>
              <a:t>! </a:t>
            </a:r>
            <a:r>
              <a:rPr lang="vi-VN" sz="4600" dirty="0">
                <a:solidFill>
                  <a:schemeClr val="bg1"/>
                </a:solidFill>
                <a:latin typeface="+mj-lt"/>
                <a:cs typeface="Times New Roman" panose="02020603050405020304" pitchFamily="18" charset="0"/>
              </a:rPr>
              <a:t>Giê-su</a:t>
            </a:r>
            <a:r>
              <a:rPr lang="en-US" sz="4600" dirty="0">
                <a:solidFill>
                  <a:schemeClr val="bg1"/>
                </a:solidFill>
                <a:latin typeface="+mj-lt"/>
                <a:cs typeface="Times New Roman" panose="02020603050405020304" pitchFamily="18" charset="0"/>
              </a:rPr>
              <a:t>!</a:t>
            </a:r>
            <a:r>
              <a:rPr lang="vi-VN" sz="4600" dirty="0">
                <a:solidFill>
                  <a:schemeClr val="bg1"/>
                </a:solidFill>
                <a:latin typeface="+mj-lt"/>
                <a:cs typeface="Times New Roman" panose="02020603050405020304" pitchFamily="18" charset="0"/>
              </a:rPr>
              <a:t> tình Chúa xiết bao diệu kỳ! Giê-su</a:t>
            </a:r>
            <a:r>
              <a:rPr lang="en-US" sz="4600" dirty="0">
                <a:solidFill>
                  <a:schemeClr val="bg1"/>
                </a:solidFill>
                <a:latin typeface="+mj-lt"/>
                <a:cs typeface="Times New Roman" panose="02020603050405020304" pitchFamily="18" charset="0"/>
              </a:rPr>
              <a:t>!</a:t>
            </a:r>
            <a:r>
              <a:rPr lang="vi-VN" sz="4600" dirty="0">
                <a:solidFill>
                  <a:schemeClr val="bg1"/>
                </a:solidFill>
                <a:latin typeface="+mj-lt"/>
                <a:cs typeface="Times New Roman" panose="02020603050405020304" pitchFamily="18" charset="0"/>
              </a:rPr>
              <a:t> Giê-su</a:t>
            </a:r>
            <a:r>
              <a:rPr lang="en-US" sz="4600" dirty="0">
                <a:solidFill>
                  <a:schemeClr val="bg1"/>
                </a:solidFill>
                <a:latin typeface="+mj-lt"/>
                <a:cs typeface="Times New Roman" panose="02020603050405020304" pitchFamily="18" charset="0"/>
              </a:rPr>
              <a:t>!</a:t>
            </a:r>
            <a:r>
              <a:rPr lang="vi-VN" sz="4600" dirty="0">
                <a:solidFill>
                  <a:schemeClr val="bg1"/>
                </a:solidFill>
                <a:latin typeface="+mj-lt"/>
                <a:cs typeface="Times New Roman" panose="02020603050405020304" pitchFamily="18" charset="0"/>
              </a:rPr>
              <a:t> vì sao Ngài hy sinh chết? Chết treo khổ đau, Thập giá ngất cao chiều </a:t>
            </a:r>
            <a:r>
              <a:rPr lang="vi-VN" sz="4600" dirty="0" smtClean="0">
                <a:solidFill>
                  <a:schemeClr val="bg1"/>
                </a:solidFill>
                <a:latin typeface="+mj-lt"/>
                <a:cs typeface="Times New Roman" panose="02020603050405020304" pitchFamily="18" charset="0"/>
              </a:rPr>
              <a:t>nao</a:t>
            </a:r>
            <a:endParaRPr lang="vi-VN" sz="46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831350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432256"/>
          </a:xfrm>
          <a:prstGeom prst="rect">
            <a:avLst/>
          </a:prstGeom>
        </p:spPr>
        <p:txBody>
          <a:bodyPr wrap="square" anchor="ctr" anchorCtr="0">
            <a:spAutoFit/>
          </a:bodyPr>
          <a:lstStyle/>
          <a:p>
            <a:pPr algn="just">
              <a:lnSpc>
                <a:spcPct val="120000"/>
              </a:lnSpc>
            </a:pPr>
            <a:endParaRPr lang="en-US" sz="10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algn="just" fontAlgn="base"/>
            <a:r>
              <a:rPr lang="en-US" sz="47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Tk2:</a:t>
            </a:r>
            <a:r>
              <a:rPr lang="en-US" sz="47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dirty="0">
                <a:latin typeface="+mj-lt"/>
              </a:rPr>
              <a:t> </a:t>
            </a:r>
            <a:r>
              <a:rPr lang="vi-VN" sz="4800" dirty="0">
                <a:solidFill>
                  <a:schemeClr val="bg1"/>
                </a:solidFill>
                <a:latin typeface="+mj-lt"/>
                <a:cs typeface="Times New Roman" panose="02020603050405020304" pitchFamily="18" charset="0"/>
              </a:rPr>
              <a:t>Đường trên núi dốc cao Ca</a:t>
            </a:r>
            <a:r>
              <a:rPr lang="en-US" sz="4800" dirty="0">
                <a:solidFill>
                  <a:schemeClr val="bg1"/>
                </a:solidFill>
                <a:latin typeface="+mj-lt"/>
                <a:cs typeface="Times New Roman" panose="02020603050405020304" pitchFamily="18" charset="0"/>
              </a:rPr>
              <a:t>n-</a:t>
            </a:r>
            <a:r>
              <a:rPr lang="vi-VN" sz="4800" dirty="0">
                <a:solidFill>
                  <a:schemeClr val="bg1"/>
                </a:solidFill>
                <a:latin typeface="+mj-lt"/>
                <a:cs typeface="Times New Roman" panose="02020603050405020304" pitchFamily="18" charset="0"/>
              </a:rPr>
              <a:t>vê chiều nào. Lê bước đi nghiêng ngã trên con đường gai. Này sao hởi Chúa mang lấy bao nhiêu là đớn đau? Lòng xót xa nghẹn ngào không thốt nên lời.</a:t>
            </a:r>
            <a:r>
              <a:rPr lang="vi-VN" sz="11500" dirty="0">
                <a:solidFill>
                  <a:schemeClr val="bg1"/>
                </a:solidFill>
                <a:latin typeface="+mj-lt"/>
                <a:cs typeface="Times New Roman" panose="02020603050405020304" pitchFamily="18" charset="0"/>
              </a:rPr>
              <a:t/>
            </a:r>
            <a:br>
              <a:rPr lang="vi-VN" sz="11500" dirty="0">
                <a:solidFill>
                  <a:schemeClr val="bg1"/>
                </a:solidFill>
                <a:latin typeface="+mj-lt"/>
                <a:cs typeface="Times New Roman" panose="02020603050405020304" pitchFamily="18" charset="0"/>
              </a:rPr>
            </a:br>
            <a:endParaRPr lang="vi-VN" sz="47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38641978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299912"/>
          </a:xfrm>
          <a:prstGeom prst="rect">
            <a:avLst/>
          </a:prstGeom>
        </p:spPr>
        <p:txBody>
          <a:bodyPr wrap="square">
            <a:spAutoFit/>
          </a:bodyPr>
          <a:lstStyle/>
          <a:p>
            <a:pPr algn="just">
              <a:lnSpc>
                <a:spcPct val="120000"/>
              </a:lnSpc>
            </a:pPr>
            <a:r>
              <a:rPr lang="en-US" sz="52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52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2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600" dirty="0">
                <a:solidFill>
                  <a:schemeClr val="bg1"/>
                </a:solidFill>
                <a:latin typeface="+mj-lt"/>
                <a:cs typeface="Times New Roman" panose="02020603050405020304" pitchFamily="18" charset="0"/>
              </a:rPr>
              <a:t>Giê-su</a:t>
            </a:r>
            <a:r>
              <a:rPr lang="en-US" sz="4600" dirty="0">
                <a:solidFill>
                  <a:schemeClr val="bg1"/>
                </a:solidFill>
                <a:latin typeface="+mj-lt"/>
                <a:cs typeface="Times New Roman" panose="02020603050405020304" pitchFamily="18" charset="0"/>
              </a:rPr>
              <a:t>!</a:t>
            </a:r>
            <a:r>
              <a:rPr lang="vi-VN" sz="4600" dirty="0">
                <a:solidFill>
                  <a:schemeClr val="bg1"/>
                </a:solidFill>
                <a:latin typeface="+mj-lt"/>
                <a:cs typeface="Times New Roman" panose="02020603050405020304" pitchFamily="18" charset="0"/>
              </a:rPr>
              <a:t> Giê-su</a:t>
            </a:r>
            <a:r>
              <a:rPr lang="en-US" sz="4600" dirty="0">
                <a:solidFill>
                  <a:schemeClr val="bg1"/>
                </a:solidFill>
                <a:latin typeface="+mj-lt"/>
                <a:cs typeface="Times New Roman" panose="02020603050405020304" pitchFamily="18" charset="0"/>
              </a:rPr>
              <a:t>!</a:t>
            </a:r>
            <a:r>
              <a:rPr lang="vi-VN" sz="4600" dirty="0">
                <a:solidFill>
                  <a:schemeClr val="bg1"/>
                </a:solidFill>
                <a:latin typeface="+mj-lt"/>
                <a:cs typeface="Times New Roman" panose="02020603050405020304" pitchFamily="18" charset="0"/>
              </a:rPr>
              <a:t> con muốn yêu Ngài tha thiết. Ôi Giê-su</a:t>
            </a:r>
            <a:r>
              <a:rPr lang="en-US" sz="4600" dirty="0">
                <a:solidFill>
                  <a:schemeClr val="bg1"/>
                </a:solidFill>
                <a:latin typeface="+mj-lt"/>
                <a:cs typeface="Times New Roman" panose="02020603050405020304" pitchFamily="18" charset="0"/>
              </a:rPr>
              <a:t>! </a:t>
            </a:r>
            <a:r>
              <a:rPr lang="vi-VN" sz="4600" dirty="0">
                <a:solidFill>
                  <a:schemeClr val="bg1"/>
                </a:solidFill>
                <a:latin typeface="+mj-lt"/>
                <a:cs typeface="Times New Roman" panose="02020603050405020304" pitchFamily="18" charset="0"/>
              </a:rPr>
              <a:t>Giê-su</a:t>
            </a:r>
            <a:r>
              <a:rPr lang="en-US" sz="4600" dirty="0">
                <a:solidFill>
                  <a:schemeClr val="bg1"/>
                </a:solidFill>
                <a:latin typeface="+mj-lt"/>
                <a:cs typeface="Times New Roman" panose="02020603050405020304" pitchFamily="18" charset="0"/>
              </a:rPr>
              <a:t>!</a:t>
            </a:r>
            <a:r>
              <a:rPr lang="vi-VN" sz="4600" dirty="0">
                <a:solidFill>
                  <a:schemeClr val="bg1"/>
                </a:solidFill>
                <a:latin typeface="+mj-lt"/>
                <a:cs typeface="Times New Roman" panose="02020603050405020304" pitchFamily="18" charset="0"/>
              </a:rPr>
              <a:t> tình Chúa xiết bao diệu kỳ! Giê-su</a:t>
            </a:r>
            <a:r>
              <a:rPr lang="en-US" sz="4600" dirty="0">
                <a:solidFill>
                  <a:schemeClr val="bg1"/>
                </a:solidFill>
                <a:latin typeface="+mj-lt"/>
                <a:cs typeface="Times New Roman" panose="02020603050405020304" pitchFamily="18" charset="0"/>
              </a:rPr>
              <a:t>!</a:t>
            </a:r>
            <a:r>
              <a:rPr lang="vi-VN" sz="4600" dirty="0">
                <a:solidFill>
                  <a:schemeClr val="bg1"/>
                </a:solidFill>
                <a:latin typeface="+mj-lt"/>
                <a:cs typeface="Times New Roman" panose="02020603050405020304" pitchFamily="18" charset="0"/>
              </a:rPr>
              <a:t> Giê-su</a:t>
            </a:r>
            <a:r>
              <a:rPr lang="en-US" sz="4600" dirty="0">
                <a:solidFill>
                  <a:schemeClr val="bg1"/>
                </a:solidFill>
                <a:latin typeface="+mj-lt"/>
                <a:cs typeface="Times New Roman" panose="02020603050405020304" pitchFamily="18" charset="0"/>
              </a:rPr>
              <a:t>!</a:t>
            </a:r>
            <a:r>
              <a:rPr lang="vi-VN" sz="4600" dirty="0">
                <a:solidFill>
                  <a:schemeClr val="bg1"/>
                </a:solidFill>
                <a:latin typeface="+mj-lt"/>
                <a:cs typeface="Times New Roman" panose="02020603050405020304" pitchFamily="18" charset="0"/>
              </a:rPr>
              <a:t> vì sao Ngài hy sinh chết? Chết treo khổ đau, Thập giá ngất cao chiều </a:t>
            </a:r>
            <a:r>
              <a:rPr lang="vi-VN" sz="4600" dirty="0" smtClean="0">
                <a:solidFill>
                  <a:schemeClr val="bg1"/>
                </a:solidFill>
                <a:latin typeface="+mj-lt"/>
                <a:cs typeface="Times New Roman" panose="02020603050405020304" pitchFamily="18" charset="0"/>
              </a:rPr>
              <a:t>nao</a:t>
            </a:r>
            <a:endParaRPr lang="vi-VN" sz="46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9202893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299912"/>
          </a:xfrm>
          <a:prstGeom prst="rect">
            <a:avLst/>
          </a:prstGeom>
        </p:spPr>
        <p:txBody>
          <a:bodyPr wrap="square" anchor="ctr" anchorCtr="0">
            <a:spAutoFit/>
          </a:bodyPr>
          <a:lstStyle/>
          <a:p>
            <a:pPr algn="just">
              <a:lnSpc>
                <a:spcPct val="120000"/>
              </a:lnSpc>
            </a:pPr>
            <a:r>
              <a:rPr lang="en-US" sz="52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Tk3:</a:t>
            </a:r>
            <a:r>
              <a:rPr lang="en-US" sz="52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600" dirty="0">
                <a:solidFill>
                  <a:schemeClr val="bg1"/>
                </a:solidFill>
                <a:latin typeface="+mj-lt"/>
                <a:cs typeface="Times New Roman" panose="02020603050405020304" pitchFamily="18" charset="0"/>
              </a:rPr>
              <a:t>Mặc ai đó bỉu môi khinh khi cười chê. Tin nổi sao? "Một Chúa ngô nghê chịu treo?" Phần con chỉ biết một Đức Ki-tô chịu đóng đinh, và chết treo thập hình để cứu muôn người</a:t>
            </a:r>
            <a:r>
              <a:rPr lang="vi-VN" sz="4600" dirty="0" smtClean="0">
                <a:solidFill>
                  <a:schemeClr val="bg1"/>
                </a:solidFill>
                <a:latin typeface="+mj-lt"/>
                <a:cs typeface="Times New Roman" panose="02020603050405020304" pitchFamily="18" charset="0"/>
              </a:rPr>
              <a:t>.</a:t>
            </a:r>
            <a:endParaRPr lang="vi-VN" sz="46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5500421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299912"/>
          </a:xfrm>
          <a:prstGeom prst="rect">
            <a:avLst/>
          </a:prstGeom>
        </p:spPr>
        <p:txBody>
          <a:bodyPr wrap="square" anchor="ctr" anchorCtr="0">
            <a:spAutoFit/>
          </a:bodyPr>
          <a:lstStyle/>
          <a:p>
            <a:pPr algn="just">
              <a:lnSpc>
                <a:spcPct val="120000"/>
              </a:lnSpc>
            </a:pPr>
            <a:r>
              <a:rPr lang="en-US" sz="52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52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2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600" dirty="0">
                <a:solidFill>
                  <a:schemeClr val="bg1"/>
                </a:solidFill>
                <a:latin typeface="+mj-lt"/>
                <a:cs typeface="Times New Roman" panose="02020603050405020304" pitchFamily="18" charset="0"/>
              </a:rPr>
              <a:t>Giê-su</a:t>
            </a:r>
            <a:r>
              <a:rPr lang="en-US" sz="4600" dirty="0">
                <a:solidFill>
                  <a:schemeClr val="bg1"/>
                </a:solidFill>
                <a:latin typeface="+mj-lt"/>
                <a:cs typeface="Times New Roman" panose="02020603050405020304" pitchFamily="18" charset="0"/>
              </a:rPr>
              <a:t>!</a:t>
            </a:r>
            <a:r>
              <a:rPr lang="vi-VN" sz="4600" dirty="0">
                <a:solidFill>
                  <a:schemeClr val="bg1"/>
                </a:solidFill>
                <a:latin typeface="+mj-lt"/>
                <a:cs typeface="Times New Roman" panose="02020603050405020304" pitchFamily="18" charset="0"/>
              </a:rPr>
              <a:t> Giê-su</a:t>
            </a:r>
            <a:r>
              <a:rPr lang="en-US" sz="4600" dirty="0">
                <a:solidFill>
                  <a:schemeClr val="bg1"/>
                </a:solidFill>
                <a:latin typeface="+mj-lt"/>
                <a:cs typeface="Times New Roman" panose="02020603050405020304" pitchFamily="18" charset="0"/>
              </a:rPr>
              <a:t>!</a:t>
            </a:r>
            <a:r>
              <a:rPr lang="vi-VN" sz="4600" dirty="0">
                <a:solidFill>
                  <a:schemeClr val="bg1"/>
                </a:solidFill>
                <a:latin typeface="+mj-lt"/>
                <a:cs typeface="Times New Roman" panose="02020603050405020304" pitchFamily="18" charset="0"/>
              </a:rPr>
              <a:t> con muốn yêu Ngài tha thiết. Ôi Giê-su</a:t>
            </a:r>
            <a:r>
              <a:rPr lang="en-US" sz="4600" dirty="0">
                <a:solidFill>
                  <a:schemeClr val="bg1"/>
                </a:solidFill>
                <a:latin typeface="+mj-lt"/>
                <a:cs typeface="Times New Roman" panose="02020603050405020304" pitchFamily="18" charset="0"/>
              </a:rPr>
              <a:t>! </a:t>
            </a:r>
            <a:r>
              <a:rPr lang="vi-VN" sz="4600" dirty="0">
                <a:solidFill>
                  <a:schemeClr val="bg1"/>
                </a:solidFill>
                <a:latin typeface="+mj-lt"/>
                <a:cs typeface="Times New Roman" panose="02020603050405020304" pitchFamily="18" charset="0"/>
              </a:rPr>
              <a:t>Giê-su</a:t>
            </a:r>
            <a:r>
              <a:rPr lang="en-US" sz="4600" dirty="0">
                <a:solidFill>
                  <a:schemeClr val="bg1"/>
                </a:solidFill>
                <a:latin typeface="+mj-lt"/>
                <a:cs typeface="Times New Roman" panose="02020603050405020304" pitchFamily="18" charset="0"/>
              </a:rPr>
              <a:t>!</a:t>
            </a:r>
            <a:r>
              <a:rPr lang="vi-VN" sz="4600" dirty="0">
                <a:solidFill>
                  <a:schemeClr val="bg1"/>
                </a:solidFill>
                <a:latin typeface="+mj-lt"/>
                <a:cs typeface="Times New Roman" panose="02020603050405020304" pitchFamily="18" charset="0"/>
              </a:rPr>
              <a:t> tình Chúa xiết bao diệu kỳ! Giê-su</a:t>
            </a:r>
            <a:r>
              <a:rPr lang="en-US" sz="4600" dirty="0">
                <a:solidFill>
                  <a:schemeClr val="bg1"/>
                </a:solidFill>
                <a:latin typeface="+mj-lt"/>
                <a:cs typeface="Times New Roman" panose="02020603050405020304" pitchFamily="18" charset="0"/>
              </a:rPr>
              <a:t>!</a:t>
            </a:r>
            <a:r>
              <a:rPr lang="vi-VN" sz="4600" dirty="0">
                <a:solidFill>
                  <a:schemeClr val="bg1"/>
                </a:solidFill>
                <a:latin typeface="+mj-lt"/>
                <a:cs typeface="Times New Roman" panose="02020603050405020304" pitchFamily="18" charset="0"/>
              </a:rPr>
              <a:t> Giê-su</a:t>
            </a:r>
            <a:r>
              <a:rPr lang="en-US" sz="4600" dirty="0">
                <a:solidFill>
                  <a:schemeClr val="bg1"/>
                </a:solidFill>
                <a:latin typeface="+mj-lt"/>
                <a:cs typeface="Times New Roman" panose="02020603050405020304" pitchFamily="18" charset="0"/>
              </a:rPr>
              <a:t>!</a:t>
            </a:r>
            <a:r>
              <a:rPr lang="vi-VN" sz="4600" dirty="0">
                <a:solidFill>
                  <a:schemeClr val="bg1"/>
                </a:solidFill>
                <a:latin typeface="+mj-lt"/>
                <a:cs typeface="Times New Roman" panose="02020603050405020304" pitchFamily="18" charset="0"/>
              </a:rPr>
              <a:t> vì sao Ngài hy sinh chết? Chết treo khổ đau, Thập giá ngất cao chiều </a:t>
            </a:r>
            <a:r>
              <a:rPr lang="vi-VN" sz="4600" dirty="0" smtClean="0">
                <a:solidFill>
                  <a:schemeClr val="bg1"/>
                </a:solidFill>
                <a:latin typeface="+mj-lt"/>
                <a:cs typeface="Times New Roman" panose="02020603050405020304" pitchFamily="18" charset="0"/>
              </a:rPr>
              <a:t>nao</a:t>
            </a:r>
            <a:endParaRPr lang="vi-VN" sz="46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028264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4381500"/>
          </a:xfrm>
        </p:spPr>
        <p:txBody>
          <a:bodyPr>
            <a:noAutofit/>
          </a:bodyPr>
          <a:lstStyle/>
          <a:p>
            <a:pPr marL="0" indent="0" algn="just" defTabSz="685800">
              <a:buNone/>
            </a:pPr>
            <a:r>
              <a:rPr lang="vi-VN" sz="4800" dirty="0">
                <a:solidFill>
                  <a:prstClr val="white"/>
                </a:solidFill>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ea typeface="Segoe UI Black" panose="020B0A02040204020203" pitchFamily="34" charset="0"/>
              </a:rPr>
              <a:t> và Anh của chúng con</a:t>
            </a:r>
            <a:r>
              <a:rPr lang="en-US" sz="4800" dirty="0">
                <a:solidFill>
                  <a:prstClr val="white"/>
                </a:solidFill>
                <a:ea typeface="Segoe UI Black" panose="020B0A02040204020203" pitchFamily="34" charset="0"/>
              </a:rPr>
              <a:t>/ </a:t>
            </a:r>
            <a:r>
              <a:rPr lang="vi-VN" sz="4800" dirty="0">
                <a:solidFill>
                  <a:prstClr val="white"/>
                </a:solidFill>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ea typeface="Segoe UI Black" panose="020B0A02040204020203" pitchFamily="34" charset="0"/>
            </a:endParaRPr>
          </a:p>
        </p:txBody>
      </p:sp>
    </p:spTree>
    <p:extLst>
      <p:ext uri="{BB962C8B-B14F-4D97-AF65-F5344CB8AC3E}">
        <p14:creationId xmlns:p14="http://schemas.microsoft.com/office/powerpoint/2010/main" val="28335691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1590"/>
            <a:ext cx="9144000" cy="5333383"/>
          </a:xfrm>
          <a:prstGeom prst="rect">
            <a:avLst/>
          </a:prstGeom>
        </p:spPr>
        <p:txBody>
          <a:bodyPr wrap="square" anchor="ctr" anchorCtr="0">
            <a:spAutoFit/>
          </a:bodyPr>
          <a:lstStyle/>
          <a:p>
            <a:pPr algn="just">
              <a:lnSpc>
                <a:spcPct val="120000"/>
              </a:lnSpc>
            </a:pPr>
            <a:r>
              <a:rPr lang="en-US" sz="47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Tk4:</a:t>
            </a:r>
            <a:r>
              <a:rPr lang="en-US" sz="47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700" dirty="0">
                <a:solidFill>
                  <a:schemeClr val="bg1"/>
                </a:solidFill>
                <a:latin typeface="+mj-lt"/>
                <a:cs typeface="Times New Roman" panose="02020603050405020304" pitchFamily="18" charset="0"/>
              </a:rPr>
              <a:t>Kìa trông Chúa mắt môi như đang gọi ta. Yêu trách ta, sao nỡ vô tâm thờ ơ? Vòng gai đinh sắt chưa đủ khơi lên lòng cảm thương sao? Nào hãy qua về bên Chúa nhân từ.</a:t>
            </a:r>
          </a:p>
        </p:txBody>
      </p:sp>
    </p:spTree>
    <p:extLst>
      <p:ext uri="{BB962C8B-B14F-4D97-AF65-F5344CB8AC3E}">
        <p14:creationId xmlns:p14="http://schemas.microsoft.com/office/powerpoint/2010/main" val="30818563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5299912"/>
          </a:xfrm>
          <a:prstGeom prst="rect">
            <a:avLst/>
          </a:prstGeom>
        </p:spPr>
        <p:txBody>
          <a:bodyPr wrap="square" anchor="ctr" anchorCtr="0">
            <a:spAutoFit/>
          </a:bodyPr>
          <a:lstStyle/>
          <a:p>
            <a:pPr algn="just">
              <a:lnSpc>
                <a:spcPct val="120000"/>
              </a:lnSpc>
            </a:pPr>
            <a:r>
              <a:rPr lang="en-US" sz="52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52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2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600" dirty="0">
                <a:solidFill>
                  <a:schemeClr val="bg1"/>
                </a:solidFill>
                <a:latin typeface="+mj-lt"/>
                <a:cs typeface="Times New Roman" panose="02020603050405020304" pitchFamily="18" charset="0"/>
              </a:rPr>
              <a:t>Giê-su</a:t>
            </a:r>
            <a:r>
              <a:rPr lang="en-US" sz="4600" dirty="0">
                <a:solidFill>
                  <a:schemeClr val="bg1"/>
                </a:solidFill>
                <a:latin typeface="+mj-lt"/>
                <a:cs typeface="Times New Roman" panose="02020603050405020304" pitchFamily="18" charset="0"/>
              </a:rPr>
              <a:t>!</a:t>
            </a:r>
            <a:r>
              <a:rPr lang="vi-VN" sz="4600" dirty="0">
                <a:solidFill>
                  <a:schemeClr val="bg1"/>
                </a:solidFill>
                <a:latin typeface="+mj-lt"/>
                <a:cs typeface="Times New Roman" panose="02020603050405020304" pitchFamily="18" charset="0"/>
              </a:rPr>
              <a:t> Giê-su</a:t>
            </a:r>
            <a:r>
              <a:rPr lang="en-US" sz="4600" dirty="0">
                <a:solidFill>
                  <a:schemeClr val="bg1"/>
                </a:solidFill>
                <a:latin typeface="+mj-lt"/>
                <a:cs typeface="Times New Roman" panose="02020603050405020304" pitchFamily="18" charset="0"/>
              </a:rPr>
              <a:t>!</a:t>
            </a:r>
            <a:r>
              <a:rPr lang="vi-VN" sz="4600" dirty="0">
                <a:solidFill>
                  <a:schemeClr val="bg1"/>
                </a:solidFill>
                <a:latin typeface="+mj-lt"/>
                <a:cs typeface="Times New Roman" panose="02020603050405020304" pitchFamily="18" charset="0"/>
              </a:rPr>
              <a:t> con muốn yêu Ngài tha thiết. Ôi Giê-su</a:t>
            </a:r>
            <a:r>
              <a:rPr lang="en-US" sz="4600" dirty="0">
                <a:solidFill>
                  <a:schemeClr val="bg1"/>
                </a:solidFill>
                <a:latin typeface="+mj-lt"/>
                <a:cs typeface="Times New Roman" panose="02020603050405020304" pitchFamily="18" charset="0"/>
              </a:rPr>
              <a:t>! </a:t>
            </a:r>
            <a:r>
              <a:rPr lang="vi-VN" sz="4600" dirty="0">
                <a:solidFill>
                  <a:schemeClr val="bg1"/>
                </a:solidFill>
                <a:latin typeface="+mj-lt"/>
                <a:cs typeface="Times New Roman" panose="02020603050405020304" pitchFamily="18" charset="0"/>
              </a:rPr>
              <a:t>Giê-su</a:t>
            </a:r>
            <a:r>
              <a:rPr lang="en-US" sz="4600" dirty="0">
                <a:solidFill>
                  <a:schemeClr val="bg1"/>
                </a:solidFill>
                <a:latin typeface="+mj-lt"/>
                <a:cs typeface="Times New Roman" panose="02020603050405020304" pitchFamily="18" charset="0"/>
              </a:rPr>
              <a:t>!</a:t>
            </a:r>
            <a:r>
              <a:rPr lang="vi-VN" sz="4600" dirty="0">
                <a:solidFill>
                  <a:schemeClr val="bg1"/>
                </a:solidFill>
                <a:latin typeface="+mj-lt"/>
                <a:cs typeface="Times New Roman" panose="02020603050405020304" pitchFamily="18" charset="0"/>
              </a:rPr>
              <a:t> tình Chúa xiết bao diệu kỳ! Giê-su</a:t>
            </a:r>
            <a:r>
              <a:rPr lang="en-US" sz="4600" dirty="0">
                <a:solidFill>
                  <a:schemeClr val="bg1"/>
                </a:solidFill>
                <a:latin typeface="+mj-lt"/>
                <a:cs typeface="Times New Roman" panose="02020603050405020304" pitchFamily="18" charset="0"/>
              </a:rPr>
              <a:t>!</a:t>
            </a:r>
            <a:r>
              <a:rPr lang="vi-VN" sz="4600" dirty="0">
                <a:solidFill>
                  <a:schemeClr val="bg1"/>
                </a:solidFill>
                <a:latin typeface="+mj-lt"/>
                <a:cs typeface="Times New Roman" panose="02020603050405020304" pitchFamily="18" charset="0"/>
              </a:rPr>
              <a:t> Giê-su</a:t>
            </a:r>
            <a:r>
              <a:rPr lang="en-US" sz="4600" dirty="0">
                <a:solidFill>
                  <a:schemeClr val="bg1"/>
                </a:solidFill>
                <a:latin typeface="+mj-lt"/>
                <a:cs typeface="Times New Roman" panose="02020603050405020304" pitchFamily="18" charset="0"/>
              </a:rPr>
              <a:t>!</a:t>
            </a:r>
            <a:r>
              <a:rPr lang="vi-VN" sz="4600" dirty="0">
                <a:solidFill>
                  <a:schemeClr val="bg1"/>
                </a:solidFill>
                <a:latin typeface="+mj-lt"/>
                <a:cs typeface="Times New Roman" panose="02020603050405020304" pitchFamily="18" charset="0"/>
              </a:rPr>
              <a:t> vì sao Ngài hy sinh chết? Chết treo khổ đau, Thập giá ngất cao chiều </a:t>
            </a:r>
            <a:r>
              <a:rPr lang="vi-VN" sz="4600" dirty="0" smtClean="0">
                <a:solidFill>
                  <a:schemeClr val="bg1"/>
                </a:solidFill>
                <a:latin typeface="+mj-lt"/>
                <a:cs typeface="Times New Roman" panose="02020603050405020304" pitchFamily="18" charset="0"/>
              </a:rPr>
              <a:t>nao</a:t>
            </a:r>
            <a:endParaRPr lang="vi-VN" sz="46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6327949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542283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b="0" dirty="0">
                <a:solidFill>
                  <a:srgbClr val="FFFF00"/>
                </a:solidFill>
                <a:effectLst/>
                <a:latin typeface="+mj-lt"/>
                <a:cs typeface="Times New Roman" pitchFamily="18" charset="0"/>
              </a:rPr>
              <a:t>Ca </a:t>
            </a:r>
            <a:r>
              <a:rPr lang="en-US" b="0" dirty="0" err="1">
                <a:solidFill>
                  <a:srgbClr val="FFFF00"/>
                </a:solidFill>
                <a:effectLst/>
                <a:latin typeface="+mj-lt"/>
                <a:cs typeface="Times New Roman" pitchFamily="18" charset="0"/>
              </a:rPr>
              <a:t>Kết</a:t>
            </a:r>
            <a:r>
              <a:rPr lang="en-US" b="0" dirty="0">
                <a:solidFill>
                  <a:srgbClr val="FFFF00"/>
                </a:solidFill>
                <a:effectLst/>
                <a:latin typeface="+mj-lt"/>
                <a:cs typeface="Times New Roman" pitchFamily="18" charset="0"/>
              </a:rPr>
              <a:t> </a:t>
            </a:r>
            <a:r>
              <a:rPr lang="en-US" b="0" dirty="0" err="1">
                <a:solidFill>
                  <a:srgbClr val="FFFF00"/>
                </a:solidFill>
                <a:effectLst/>
                <a:latin typeface="+mj-lt"/>
                <a:cs typeface="Times New Roman" pitchFamily="18" charset="0"/>
              </a:rPr>
              <a:t>Lễ</a:t>
            </a:r>
            <a:r>
              <a:rPr lang="en-US" sz="8000" b="0" dirty="0">
                <a:solidFill>
                  <a:srgbClr val="FFFF00"/>
                </a:solidFill>
                <a:effectLst/>
                <a:latin typeface="+mj-lt"/>
                <a:cs typeface="Times New Roman" pitchFamily="18" charset="0"/>
              </a:rPr>
              <a:t/>
            </a:r>
            <a:br>
              <a:rPr lang="en-US" sz="8000" b="0" dirty="0">
                <a:solidFill>
                  <a:srgbClr val="FFFF00"/>
                </a:solidFill>
                <a:effectLst/>
                <a:latin typeface="+mj-lt"/>
                <a:cs typeface="Times New Roman" pitchFamily="18" charset="0"/>
              </a:rPr>
            </a:br>
            <a:r>
              <a:rPr lang="en-US" sz="6000" b="0" dirty="0" err="1">
                <a:solidFill>
                  <a:srgbClr val="FFFF00"/>
                </a:solidFill>
                <a:effectLst/>
                <a:latin typeface="+mj-lt"/>
                <a:cs typeface="Times New Roman" pitchFamily="18" charset="0"/>
              </a:rPr>
              <a:t>Mẹ</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Đứng</a:t>
            </a:r>
            <a:r>
              <a:rPr lang="en-US" sz="6000" b="0" dirty="0">
                <a:solidFill>
                  <a:srgbClr val="FFFF00"/>
                </a:solidFill>
                <a:effectLst/>
                <a:latin typeface="+mj-lt"/>
                <a:cs typeface="Times New Roman" pitchFamily="18" charset="0"/>
              </a:rPr>
              <a:t> </a:t>
            </a:r>
            <a:r>
              <a:rPr lang="en-US" sz="6000" b="0" dirty="0" err="1">
                <a:solidFill>
                  <a:srgbClr val="FFFF00"/>
                </a:solidFill>
                <a:effectLst/>
                <a:latin typeface="+mj-lt"/>
                <a:cs typeface="Times New Roman" pitchFamily="18" charset="0"/>
              </a:rPr>
              <a:t>Đó</a:t>
            </a:r>
            <a:r>
              <a:rPr lang="vi-VN" sz="6000" b="0" dirty="0">
                <a:solidFill>
                  <a:srgbClr val="FFFF00"/>
                </a:solidFill>
                <a:effectLst/>
                <a:latin typeface="+mj-lt"/>
                <a:cs typeface="Times New Roman" pitchFamily="18" charset="0"/>
              </a:rPr>
              <a:t/>
            </a:r>
            <a:br>
              <a:rPr lang="vi-VN" sz="6000" b="0" dirty="0">
                <a:solidFill>
                  <a:srgbClr val="FFFF00"/>
                </a:solidFill>
                <a:effectLst/>
                <a:latin typeface="+mj-lt"/>
                <a:cs typeface="Times New Roman" pitchFamily="18" charset="0"/>
              </a:rPr>
            </a:br>
            <a:r>
              <a:rPr lang="en-US" sz="4800" b="0" i="1" dirty="0">
                <a:solidFill>
                  <a:schemeClr val="bg1"/>
                </a:solidFill>
                <a:effectLst/>
                <a:latin typeface="+mj-lt"/>
                <a:cs typeface="Times New Roman" pitchFamily="18" charset="0"/>
              </a:rPr>
              <a:t>Lm. Kim Long</a:t>
            </a:r>
            <a:endParaRPr lang="vi-VN" sz="36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55508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6" y="25936"/>
            <a:ext cx="9144000" cy="5143500"/>
          </a:xfrm>
        </p:spPr>
        <p:txBody>
          <a:bodyPr>
            <a:noAutofit/>
          </a:bodyPr>
          <a:lstStyle/>
          <a:p>
            <a:pPr algn="just"/>
            <a:r>
              <a:rPr lang="en-US" sz="5400" b="0" u="sng" dirty="0" err="1">
                <a:solidFill>
                  <a:srgbClr val="FFFF00"/>
                </a:solidFill>
                <a:effectLst/>
                <a:latin typeface="+mj-lt"/>
                <a:cs typeface="Times New Roman" pitchFamily="18" charset="0"/>
              </a:rPr>
              <a:t>Đk</a:t>
            </a:r>
            <a:r>
              <a:rPr lang="en-US" sz="54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vi-VN" sz="5200" b="0" dirty="0" smtClean="0">
                <a:solidFill>
                  <a:schemeClr val="bg1"/>
                </a:solidFill>
                <a:effectLst/>
                <a:latin typeface="+mj-lt"/>
              </a:rPr>
              <a:t>Mẹ </a:t>
            </a:r>
            <a:r>
              <a:rPr lang="vi-VN" sz="5200" b="0" dirty="0">
                <a:solidFill>
                  <a:schemeClr val="bg1"/>
                </a:solidFill>
                <a:effectLst/>
                <a:latin typeface="+mj-lt"/>
              </a:rPr>
              <a:t>đứng đó khi hoàng hôn tím màu. Nhạc hương trầm buông hắt hiu đồi cao u hoài loang máu đào. Con Chúa đau thương treo trên thập giá, hiến thân vì nhân thế tội tình. </a:t>
            </a:r>
            <a:endParaRPr lang="vi-VN" sz="5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0875490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0" y="-171450"/>
            <a:ext cx="9144000" cy="5314950"/>
          </a:xfrm>
        </p:spPr>
        <p:txBody>
          <a:bodyPr>
            <a:noAutofit/>
          </a:bodyPr>
          <a:lstStyle/>
          <a:p>
            <a:pPr algn="just"/>
            <a:r>
              <a:rPr lang="en-US" sz="54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vi-VN" sz="5400" b="0" dirty="0">
                <a:solidFill>
                  <a:schemeClr val="bg1"/>
                </a:solidFill>
                <a:effectLst/>
                <a:latin typeface="+mj-lt"/>
              </a:rPr>
              <a:t>Mẹ đứng đó tâm hồn tê tái sầu. </a:t>
            </a:r>
            <a:r>
              <a:rPr lang="en-US" sz="5400" dirty="0">
                <a:solidFill>
                  <a:schemeClr val="bg1"/>
                </a:solidFill>
              </a:rPr>
              <a:t>Đ</a:t>
            </a:r>
            <a:r>
              <a:rPr lang="vi-VN" sz="5400" b="0" dirty="0" smtClean="0">
                <a:solidFill>
                  <a:schemeClr val="bg1"/>
                </a:solidFill>
                <a:effectLst/>
                <a:latin typeface="+mj-lt"/>
              </a:rPr>
              <a:t>ồng </a:t>
            </a:r>
            <a:r>
              <a:rPr lang="vi-VN" sz="5400" b="0" dirty="0">
                <a:solidFill>
                  <a:schemeClr val="bg1"/>
                </a:solidFill>
                <a:effectLst/>
                <a:latin typeface="+mj-lt"/>
              </a:rPr>
              <a:t>công cùng Con dấu yêu, vì thương nhân loại bao khốn cùng. Xin dẫn đưa bao tâm hồn lạc lối về bên Mẹ, Mẹ ơi.</a:t>
            </a: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8671127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 y="-95250"/>
            <a:ext cx="9144000" cy="5143500"/>
          </a:xfrm>
        </p:spPr>
        <p:txBody>
          <a:bodyPr>
            <a:noAutofit/>
          </a:bodyPr>
          <a:lstStyle/>
          <a:p>
            <a:pPr algn="just"/>
            <a:r>
              <a:rPr lang="en-US" sz="4800" b="0" u="sng" dirty="0" smtClean="0">
                <a:solidFill>
                  <a:srgbClr val="FFFF00"/>
                </a:solidFill>
                <a:effectLst/>
                <a:latin typeface="+mj-lt"/>
                <a:cs typeface="Times New Roman" pitchFamily="18" charset="0"/>
              </a:rPr>
              <a:t>Tk3</a:t>
            </a:r>
            <a:r>
              <a:rPr lang="en-US" sz="4800" b="0" u="sng" dirty="0">
                <a:solidFill>
                  <a:srgbClr val="FFFF00"/>
                </a:solidFill>
                <a:effectLst/>
                <a:latin typeface="+mj-lt"/>
                <a:cs typeface="Times New Roman" pitchFamily="18" charset="0"/>
              </a:rPr>
              <a:t>:</a:t>
            </a:r>
            <a:r>
              <a:rPr lang="en-US" sz="4800" b="0" dirty="0">
                <a:solidFill>
                  <a:schemeClr val="bg1"/>
                </a:solidFill>
                <a:effectLst/>
                <a:latin typeface="+mj-lt"/>
                <a:cs typeface="Times New Roman" pitchFamily="18" charset="0"/>
              </a:rPr>
              <a:t> </a:t>
            </a:r>
            <a:r>
              <a:rPr lang="vi-VN" sz="4800" b="0" dirty="0">
                <a:solidFill>
                  <a:schemeClr val="bg1"/>
                </a:solidFill>
                <a:effectLst/>
                <a:latin typeface="+mj-lt"/>
                <a:cs typeface="Times New Roman" panose="02020603050405020304" pitchFamily="18" charset="0"/>
              </a:rPr>
              <a:t> Bước đi trong đời ngàn khó nguy còn vương lối, mắt đắm say trông về Thánh Giá Thần Linh. Lòng con bừng lên niềm tin mới cao vời. Nguyện luôn nép thân bên Mẹ vui sống muôn đời</a:t>
            </a:r>
            <a:r>
              <a:rPr lang="vi-VN" sz="4800" b="0" dirty="0" smtClean="0">
                <a:solidFill>
                  <a:schemeClr val="bg1"/>
                </a:solidFill>
                <a:effectLst/>
                <a:latin typeface="+mj-lt"/>
                <a:cs typeface="Times New Roman" panose="02020603050405020304" pitchFamily="18" charset="0"/>
              </a:rPr>
              <a:t>.</a:t>
            </a:r>
            <a:endParaRPr lang="vi-VN" sz="48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556099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6" y="25936"/>
            <a:ext cx="9144000" cy="5143500"/>
          </a:xfrm>
        </p:spPr>
        <p:txBody>
          <a:bodyPr>
            <a:noAutofit/>
          </a:bodyPr>
          <a:lstStyle/>
          <a:p>
            <a:pPr algn="just"/>
            <a:r>
              <a:rPr lang="en-US" sz="5400" b="0" u="sng" dirty="0" err="1">
                <a:solidFill>
                  <a:srgbClr val="FFFF00"/>
                </a:solidFill>
                <a:effectLst/>
                <a:latin typeface="+mj-lt"/>
                <a:cs typeface="Times New Roman" pitchFamily="18" charset="0"/>
              </a:rPr>
              <a:t>Đk</a:t>
            </a:r>
            <a:r>
              <a:rPr lang="en-US" sz="5400" b="0" u="sng" dirty="0">
                <a:solidFill>
                  <a:srgbClr val="FFFF00"/>
                </a:solidFill>
                <a:effectLst/>
                <a:latin typeface="+mj-lt"/>
                <a:cs typeface="Times New Roman" pitchFamily="18" charset="0"/>
              </a:rPr>
              <a:t>:</a:t>
            </a:r>
            <a:r>
              <a:rPr lang="en-US" sz="5400" b="0" dirty="0">
                <a:solidFill>
                  <a:schemeClr val="bg1"/>
                </a:solidFill>
                <a:effectLst/>
                <a:latin typeface="+mj-lt"/>
                <a:cs typeface="Times New Roman" pitchFamily="18" charset="0"/>
              </a:rPr>
              <a:t> </a:t>
            </a:r>
            <a:r>
              <a:rPr lang="vi-VN" sz="5400" b="0" dirty="0">
                <a:solidFill>
                  <a:schemeClr val="bg1"/>
                </a:solidFill>
                <a:effectLst/>
                <a:latin typeface="+mj-lt"/>
                <a:cs typeface="Times New Roman" panose="02020603050405020304" pitchFamily="18" charset="0"/>
              </a:rPr>
              <a:t> </a:t>
            </a:r>
            <a:r>
              <a:rPr lang="vi-VN" sz="5200" b="0" dirty="0">
                <a:solidFill>
                  <a:schemeClr val="bg1"/>
                </a:solidFill>
                <a:effectLst/>
                <a:latin typeface="+mj-lt"/>
              </a:rPr>
              <a:t>Mẹ đứng đó khi hoàng hôn tím màu. Nhạc hương trầm buông hắt hiu đồi cao u hoài loang máu đào. Con Chúa đau thương treo trên thập giá, hiến thân vì nhân thế tội tình. </a:t>
            </a:r>
            <a:endParaRPr lang="vi-VN" sz="5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0138369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 y="-6096"/>
            <a:ext cx="9144000" cy="4972050"/>
          </a:xfrm>
        </p:spPr>
        <p:txBody>
          <a:bodyPr>
            <a:noAutofit/>
          </a:bodyPr>
          <a:lstStyle/>
          <a:p>
            <a:pPr algn="just"/>
            <a:r>
              <a:rPr lang="en-US" sz="5200" b="0" u="sng" dirty="0">
                <a:solidFill>
                  <a:srgbClr val="FFFF00"/>
                </a:solidFill>
                <a:effectLst/>
                <a:latin typeface="+mj-lt"/>
                <a:cs typeface="Times New Roman" pitchFamily="18" charset="0"/>
              </a:rPr>
              <a:t>***:</a:t>
            </a:r>
            <a:r>
              <a:rPr lang="en-US" sz="5200" b="0" dirty="0">
                <a:solidFill>
                  <a:schemeClr val="bg1"/>
                </a:solidFill>
                <a:effectLst/>
                <a:latin typeface="+mj-lt"/>
                <a:cs typeface="Times New Roman" pitchFamily="18" charset="0"/>
              </a:rPr>
              <a:t> </a:t>
            </a:r>
            <a:r>
              <a:rPr lang="vi-VN" sz="5200" b="0" dirty="0">
                <a:solidFill>
                  <a:schemeClr val="bg1"/>
                </a:solidFill>
                <a:effectLst/>
                <a:latin typeface="+mj-lt"/>
              </a:rPr>
              <a:t>Mẹ đứng đó tâm hồn tê tái sầu. </a:t>
            </a:r>
            <a:r>
              <a:rPr lang="en-US" sz="5200" dirty="0">
                <a:solidFill>
                  <a:schemeClr val="bg1"/>
                </a:solidFill>
              </a:rPr>
              <a:t>Đ</a:t>
            </a:r>
            <a:r>
              <a:rPr lang="vi-VN" sz="5200" b="0" dirty="0" smtClean="0">
                <a:solidFill>
                  <a:schemeClr val="bg1"/>
                </a:solidFill>
                <a:effectLst/>
                <a:latin typeface="+mj-lt"/>
              </a:rPr>
              <a:t>ồng </a:t>
            </a:r>
            <a:r>
              <a:rPr lang="vi-VN" sz="5200" b="0" dirty="0">
                <a:solidFill>
                  <a:schemeClr val="bg1"/>
                </a:solidFill>
                <a:effectLst/>
                <a:latin typeface="+mj-lt"/>
              </a:rPr>
              <a:t>công cùng Con dấu yêu, vì thương nhân loại bao khốn cùng. Xin dẫn đưa bao tâm hồn lạc lối về bên Mẹ, Mẹ ơi.</a:t>
            </a:r>
            <a:endParaRPr lang="vi-VN" sz="5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698597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348671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0" indent="0" algn="just" defTabSz="685800">
              <a:buNone/>
            </a:pPr>
            <a:r>
              <a:rPr lang="vi-VN" sz="5200" dirty="0">
                <a:solidFill>
                  <a:prstClr val="white"/>
                </a:solidFill>
                <a:ea typeface="Segoe UI Black" panose="020B0A02040204020203" pitchFamily="34" charset="0"/>
              </a:rPr>
              <a:t>khơi dậy trong chúng con niềm hy vọng</a:t>
            </a:r>
            <a:r>
              <a:rPr lang="en-US" sz="5200" dirty="0">
                <a:solidFill>
                  <a:prstClr val="white"/>
                </a:solidFill>
                <a:ea typeface="Segoe UI Black" panose="020B0A02040204020203" pitchFamily="34" charset="0"/>
              </a:rPr>
              <a:t> </a:t>
            </a:r>
            <a:r>
              <a:rPr lang="vi-VN" sz="5200" dirty="0">
                <a:solidFill>
                  <a:prstClr val="white"/>
                </a:solidFill>
                <a:ea typeface="Segoe UI Black" panose="020B0A02040204020203" pitchFamily="34" charset="0"/>
              </a:rPr>
              <a:t>hồng phúc</a:t>
            </a:r>
            <a:r>
              <a:rPr lang="en-US" sz="5200" dirty="0">
                <a:solidFill>
                  <a:srgbClr val="FFFF00"/>
                </a:solidFill>
                <a:ea typeface="Segoe UI Black" panose="020B0A02040204020203" pitchFamily="34" charset="0"/>
              </a:rPr>
              <a:t>/</a:t>
            </a:r>
            <a:r>
              <a:rPr lang="vi-VN" sz="5200" dirty="0">
                <a:solidFill>
                  <a:prstClr val="white"/>
                </a:solidFill>
                <a:ea typeface="Segoe UI Black" panose="020B0A02040204020203" pitchFamily="34" charset="0"/>
              </a:rPr>
              <a:t> hướng về Nước Cha trị đến</a:t>
            </a:r>
            <a:r>
              <a:rPr lang="en-US" sz="5200" dirty="0">
                <a:solidFill>
                  <a:srgbClr val="FFFF00"/>
                </a:solidFill>
                <a:ea typeface="Segoe UI Black" panose="020B0A02040204020203" pitchFamily="34" charset="0"/>
              </a:rPr>
              <a:t>/</a:t>
            </a:r>
            <a:r>
              <a:rPr lang="en-US" sz="5200" dirty="0">
                <a:solidFill>
                  <a:prstClr val="white"/>
                </a:solidFill>
                <a:ea typeface="Segoe UI Black" panose="020B0A02040204020203" pitchFamily="34" charset="0"/>
              </a:rPr>
              <a:t> </a:t>
            </a:r>
            <a:r>
              <a:rPr lang="vi-VN" sz="5200" dirty="0">
                <a:solidFill>
                  <a:prstClr val="white"/>
                </a:solidFill>
                <a:ea typeface="Segoe UI Black" panose="020B0A02040204020203" pitchFamily="34" charset="0"/>
              </a:rPr>
              <a:t>Xin ân sủng Cha biến đổi chúng con</a:t>
            </a:r>
            <a:r>
              <a:rPr lang="en-US" sz="5200" dirty="0">
                <a:solidFill>
                  <a:srgbClr val="FFFF00"/>
                </a:solidFill>
                <a:ea typeface="Segoe UI Black" panose="020B0A02040204020203" pitchFamily="34" charset="0"/>
              </a:rPr>
              <a:t>/</a:t>
            </a:r>
            <a:r>
              <a:rPr lang="en-US" sz="5200" dirty="0">
                <a:solidFill>
                  <a:prstClr val="white"/>
                </a:solidFill>
                <a:ea typeface="Segoe UI Black" panose="020B0A02040204020203" pitchFamily="34" charset="0"/>
              </a:rPr>
              <a:t> </a:t>
            </a:r>
            <a:r>
              <a:rPr lang="vi-VN" sz="5200" dirty="0">
                <a:solidFill>
                  <a:prstClr val="white"/>
                </a:solidFill>
                <a:ea typeface="Segoe UI Black" panose="020B0A02040204020203" pitchFamily="34" charset="0"/>
              </a:rPr>
              <a:t>thành những người miệt mài vun trồng hạt giống Tin Mừng</a:t>
            </a:r>
            <a:r>
              <a:rPr lang="en-US" sz="5200" dirty="0">
                <a:solidFill>
                  <a:srgbClr val="FFFF00"/>
                </a:solidFill>
                <a:ea typeface="Segoe UI Black" panose="020B0A02040204020203" pitchFamily="34" charset="0"/>
              </a:rPr>
              <a:t>/</a:t>
            </a:r>
            <a:endParaRPr lang="vi-VN" sz="5200" dirty="0">
              <a:solidFill>
                <a:srgbClr val="FFFF00"/>
              </a:solidFill>
              <a:ea typeface="Segoe UI Black" panose="020B0A02040204020203" pitchFamily="34" charset="0"/>
            </a:endParaRPr>
          </a:p>
        </p:txBody>
      </p:sp>
    </p:spTree>
    <p:extLst>
      <p:ext uri="{BB962C8B-B14F-4D97-AF65-F5344CB8AC3E}">
        <p14:creationId xmlns:p14="http://schemas.microsoft.com/office/powerpoint/2010/main" val="797902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0" indent="0" algn="just" defTabSz="685800">
              <a:buNone/>
            </a:pPr>
            <a:r>
              <a:rPr lang="vi-VN" sz="4700" dirty="0">
                <a:solidFill>
                  <a:prstClr val="white"/>
                </a:solidFill>
                <a:ea typeface="Segoe UI Black" panose="020B0A02040204020203" pitchFamily="34" charset="0"/>
              </a:rPr>
              <a:t>Ước gì những hạt giống ấy</a:t>
            </a:r>
            <a:r>
              <a:rPr lang="en-US" sz="4700" dirty="0">
                <a:solidFill>
                  <a:srgbClr val="FFFF00"/>
                </a:solidFill>
                <a:ea typeface="Segoe UI Black" panose="020B0A02040204020203" pitchFamily="34" charset="0"/>
              </a:rPr>
              <a:t>/</a:t>
            </a:r>
            <a:r>
              <a:rPr lang="en-US" sz="4700" dirty="0">
                <a:solidFill>
                  <a:prstClr val="white"/>
                </a:solidFill>
                <a:ea typeface="Segoe UI Black" panose="020B0A02040204020203" pitchFamily="34" charset="0"/>
              </a:rPr>
              <a:t> </a:t>
            </a:r>
            <a:r>
              <a:rPr lang="vi-VN" sz="4700" dirty="0">
                <a:solidFill>
                  <a:prstClr val="white"/>
                </a:solidFill>
                <a:ea typeface="Segoe UI Black" panose="020B0A02040204020203" pitchFamily="34" charset="0"/>
              </a:rPr>
              <a:t>biến đổi từ bên trong nhân loại và toàn thể vũ trụ này</a:t>
            </a:r>
            <a:r>
              <a:rPr lang="en-US" sz="4700" dirty="0">
                <a:solidFill>
                  <a:srgbClr val="FFFF00"/>
                </a:solidFill>
                <a:ea typeface="Segoe UI Black" panose="020B0A02040204020203" pitchFamily="34" charset="0"/>
              </a:rPr>
              <a:t>/</a:t>
            </a:r>
            <a:r>
              <a:rPr lang="en-US" sz="4700" dirty="0">
                <a:solidFill>
                  <a:prstClr val="white"/>
                </a:solidFill>
                <a:ea typeface="Segoe UI Black" panose="020B0A02040204020203" pitchFamily="34" charset="0"/>
              </a:rPr>
              <a:t> </a:t>
            </a:r>
            <a:r>
              <a:rPr lang="vi-VN" sz="4700" dirty="0">
                <a:solidFill>
                  <a:prstClr val="white"/>
                </a:solidFill>
                <a:ea typeface="Segoe UI Black" panose="020B0A02040204020203" pitchFamily="34" charset="0"/>
              </a:rPr>
              <a:t>trong khi vững</a:t>
            </a:r>
            <a:r>
              <a:rPr lang="en-US" sz="4700" dirty="0">
                <a:solidFill>
                  <a:prstClr val="white"/>
                </a:solidFill>
                <a:ea typeface="Segoe UI Black" panose="020B0A02040204020203" pitchFamily="34" charset="0"/>
              </a:rPr>
              <a:t> </a:t>
            </a:r>
            <a:r>
              <a:rPr lang="vi-VN" sz="4700" dirty="0">
                <a:solidFill>
                  <a:prstClr val="white"/>
                </a:solidFill>
                <a:ea typeface="Segoe UI Black" panose="020B0A02040204020203" pitchFamily="34" charset="0"/>
              </a:rPr>
              <a:t>lòng mong đợi trời mới đất mới</a:t>
            </a:r>
            <a:r>
              <a:rPr lang="en-US" sz="4700" dirty="0">
                <a:solidFill>
                  <a:srgbClr val="FFFF00"/>
                </a:solidFill>
                <a:ea typeface="Segoe UI Black" panose="020B0A02040204020203" pitchFamily="34" charset="0"/>
              </a:rPr>
              <a:t>/</a:t>
            </a:r>
            <a:r>
              <a:rPr lang="en-US" sz="4700" dirty="0">
                <a:solidFill>
                  <a:prstClr val="white"/>
                </a:solidFill>
                <a:ea typeface="Segoe UI Black" panose="020B0A02040204020203" pitchFamily="34" charset="0"/>
              </a:rPr>
              <a:t> </a:t>
            </a:r>
            <a:r>
              <a:rPr lang="vi-VN" sz="4700" dirty="0">
                <a:solidFill>
                  <a:prstClr val="white"/>
                </a:solidFill>
                <a:ea typeface="Segoe UI Black" panose="020B0A02040204020203" pitchFamily="34" charset="0"/>
              </a:rPr>
              <a:t>lúc mà quyền lực Sự Dữ sẽ bị đánh bại</a:t>
            </a:r>
            <a:r>
              <a:rPr lang="en-US" sz="4700" dirty="0">
                <a:solidFill>
                  <a:srgbClr val="FFFF00"/>
                </a:solidFill>
                <a:ea typeface="Segoe UI Black" panose="020B0A02040204020203" pitchFamily="34" charset="0"/>
              </a:rPr>
              <a:t>/</a:t>
            </a:r>
            <a:r>
              <a:rPr lang="en-US" sz="4700" dirty="0">
                <a:solidFill>
                  <a:prstClr val="white"/>
                </a:solidFill>
                <a:ea typeface="Segoe UI Black" panose="020B0A02040204020203" pitchFamily="34" charset="0"/>
              </a:rPr>
              <a:t> </a:t>
            </a:r>
            <a:r>
              <a:rPr lang="vi-VN" sz="4700" dirty="0">
                <a:solidFill>
                  <a:prstClr val="white"/>
                </a:solidFill>
                <a:ea typeface="Segoe UI Black" panose="020B0A02040204020203" pitchFamily="34" charset="0"/>
              </a:rPr>
              <a:t>và vinh quang Cha sẽ chiếu sáng muôn đời</a:t>
            </a:r>
            <a:r>
              <a:rPr lang="en-US" sz="4700" dirty="0">
                <a:solidFill>
                  <a:srgbClr val="FFFF00"/>
                </a:solidFill>
                <a:ea typeface="Segoe UI Black" panose="020B0A02040204020203" pitchFamily="34" charset="0"/>
              </a:rPr>
              <a:t>/</a:t>
            </a:r>
            <a:endParaRPr lang="vi-VN" sz="4700" dirty="0">
              <a:solidFill>
                <a:srgbClr val="FFFF00"/>
              </a:solidFill>
              <a:ea typeface="Segoe UI Black" panose="020B0A02040204020203" pitchFamily="34" charset="0"/>
            </a:endParaRPr>
          </a:p>
        </p:txBody>
      </p:sp>
    </p:spTree>
    <p:extLst>
      <p:ext uri="{BB962C8B-B14F-4D97-AF65-F5344CB8AC3E}">
        <p14:creationId xmlns:p14="http://schemas.microsoft.com/office/powerpoint/2010/main" val="4857088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1502</TotalTime>
  <Words>1797</Words>
  <Application>Microsoft Office PowerPoint</Application>
  <PresentationFormat>On-screen Show (16:9)</PresentationFormat>
  <Paragraphs>104</Paragraphs>
  <Slides>79</Slides>
  <Notes>12</Notes>
  <HiddenSlides>0</HiddenSlides>
  <MMClips>0</MMClips>
  <ScaleCrop>false</ScaleCrop>
  <HeadingPairs>
    <vt:vector size="4" baseType="variant">
      <vt:variant>
        <vt:lpstr>Theme</vt:lpstr>
      </vt:variant>
      <vt:variant>
        <vt:i4>18</vt:i4>
      </vt:variant>
      <vt:variant>
        <vt:lpstr>Slide Titles</vt:lpstr>
      </vt:variant>
      <vt:variant>
        <vt:i4>79</vt:i4>
      </vt:variant>
    </vt:vector>
  </HeadingPairs>
  <TitlesOfParts>
    <vt:vector size="97" baseType="lpstr">
      <vt:lpstr>Office Theme</vt:lpstr>
      <vt:lpstr>5_Office Theme</vt:lpstr>
      <vt:lpstr>6_Office Theme</vt:lpstr>
      <vt:lpstr>7_Office Theme</vt:lpstr>
      <vt:lpstr>8_Office Theme</vt:lpstr>
      <vt:lpstr>2_Office Theme</vt:lpstr>
      <vt:lpstr>10_Office Theme</vt:lpstr>
      <vt:lpstr>37_Default Design</vt:lpstr>
      <vt:lpstr>36_Default Design</vt:lpstr>
      <vt:lpstr>1_Default Design</vt:lpstr>
      <vt:lpstr>3_Office Theme</vt:lpstr>
      <vt:lpstr>20_Office Theme</vt:lpstr>
      <vt:lpstr>9_Office Theme</vt:lpstr>
      <vt:lpstr>11_Office Theme</vt:lpstr>
      <vt:lpstr>13_Office Theme</vt:lpstr>
      <vt:lpstr>14_Office Theme</vt:lpstr>
      <vt:lpstr>4_Office Theme</vt:lpstr>
      <vt:lpstr>12_Office Theme</vt:lpstr>
      <vt:lpstr>PowerPoint Presentation</vt:lpstr>
      <vt:lpstr>Tập Hát Cộng Đoàn</vt:lpstr>
      <vt:lpstr>Đk: Chúng tôi chẳng lãng quên mọi kỳ công Chúa làm.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Thập Giá Đức Kitô Lm. Thành Tâm</vt:lpstr>
      <vt:lpstr>Đk: Thập Giá Đức Kitô niềm vinh dự của ta. Thập giá Đức Kitô đã khơi nguồn ơn thánh hóa. Nhờ máu nước tim Ngài, từ khổ giá tuôn trào mà Ngài thương giải thoát cứu độ ta.</vt:lpstr>
      <vt:lpstr>Tk1:  Nếu chỉ vì tội lỗi của Ađam, mà sự chết đã tràn lan. Thì sự chết Đức Kitô trên thập hình nên nguồn sống cho trần gian.</vt:lpstr>
      <vt:lpstr>Đk: Thập Giá Đức Kitô niềm vinh dự của ta. Thập giá Đức Kitô đã khơi nguồn ơn thánh hóa. Nhờ máu nước tim Ngài, từ khổ giá tuôn trào mà Ngài thương giải thoát cứu độ ta.</vt:lpstr>
      <vt:lpstr>PowerPoint Presentation</vt:lpstr>
      <vt:lpstr> </vt:lpstr>
      <vt:lpstr> </vt:lpstr>
      <vt:lpstr> </vt:lpstr>
      <vt:lpstr> </vt:lpstr>
      <vt:lpstr> </vt:lpstr>
      <vt:lpstr> </vt:lpstr>
      <vt:lpstr> </vt:lpstr>
      <vt:lpstr> </vt:lpstr>
      <vt:lpstr>PowerPoint Presentation</vt:lpstr>
      <vt:lpstr>PowerPoint Presentation</vt:lpstr>
      <vt:lpstr> </vt:lpstr>
      <vt:lpstr>Đk: Chúng tôi chẳng lãng quên mọi kỳ công Chúa làm. </vt:lpstr>
      <vt:lpstr>Tk1: Hồn tôi hỡi chúc tụng Chúa đi, lạy Thiên Chúa Đấng con thờ kính, Ngài cao cả muôn trùng. Quá nhiều việc đều do tay Chúa làm, địa cầu đầy dẫy những vật Chúa tạo ra.</vt:lpstr>
      <vt:lpstr>Đk: Chúng tôi chẳng lãng quên mọi kỳ công Chúa làm. </vt:lpstr>
      <vt:lpstr>Tk2: Vừa khi Chúa rút lại khí thiêng, là thân chúng trở lui bụi cát vì tắt thở lâu rồi. Muốn tạo lại Ngài ban sinh khí vào, bởi Ngài đổi mới bộ mặt của trần gian.</vt:lpstr>
      <vt:lpstr>Đk: Chúng tôi chẳng lãng quên mọi kỳ công Chúa làm. </vt:lpstr>
      <vt:lpstr>Tk3: Nguyện muôn kiếp Chúa hằng hiển vinh, và mong ước những công trình Chúa làm Chúa mãi vui mừng. Tiếng lòng này cầu mong vui ý Ngài, bởi Ngài là chính hoan lạc của đời tôi.</vt:lpstr>
      <vt:lpstr>Đk: Chúng tôi chẳng lãng quên mọi kỳ công Chúa làm. </vt:lpstr>
      <vt:lpstr>Tk4: Nguyện muôn kiếp Chúa hằng hiển vinh, và mong ước những công trình Chúa làm Chúa mãi vui mừng. Tiếng lòng này cầu mong vui ý Ngài, bởi Ngài là chính hoan lạc của đời tôi.</vt:lpstr>
      <vt:lpstr>Đk: Chúng tôi chẳng lãng quên mọi kỳ công Chúa làm. </vt:lpstr>
      <vt:lpstr>PowerPoint Presentation</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Ca Dâng Lễ TỰA LÀN TRẦM HƯƠNG Đỗ Vy Hạ</vt:lpstr>
      <vt:lpstr>Tk1: Tựa làn trầm hương thơm bay về Thiên Đường. Nguyện tình yêu Chúa thánh hóa cho lễ dâng. Đây bánh thơm nồng, đây chén rượu hồng làm thành lễ vật dâng về Cha chí nhân.</vt:lpstr>
      <vt:lpstr>Đk: Chúc tụng Ngài là Chúa tể càn khôn, đã rộng tình nuôi sống con từng ngày. Chúc tụng Ngài là Chúa khắp mọi nơi. Chúc tụng Ngài mãi đến muôn muôn đời.</vt:lpstr>
      <vt:lpstr>Tk2: Một niềm thành tâm xin dâng trọn xác hồn. Nguyện tình yêu Chúa thánh hóa cho lễ dâng. Bao ước mơ hồng, đẹp lứa tuổi xuân làm thành lễ vật dâng về Cha chí nhân.</vt:lpstr>
      <vt:lpstr>Đk: Chúc tụng Ngài là Chúa tể càn khôn, đã rộng tình nuôi sống con từng ngày. Chúc tụng Ngài là Chúa khắp mọi nơi. Chúc tụng Ngài mãi đến muôn muôn đời.</vt:lpstr>
      <vt:lpstr>PowerPoint Presentation</vt:lpstr>
      <vt:lpstr>PowerPoint Presentation</vt:lpstr>
      <vt:lpstr>Ca Nguyện Hiệp Lễ Giêsu! Giêsu Lm Thành Tâm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Mẹ Đứng Đó Lm. Kim Long</vt:lpstr>
      <vt:lpstr>Đk: Mẹ đứng đó khi hoàng hôn tím màu. Nhạc hương trầm buông hắt hiu đồi cao u hoài loang máu đào. Con Chúa đau thương treo trên thập giá, hiến thân vì nhân thế tội tình. </vt:lpstr>
      <vt:lpstr>***: Mẹ đứng đó tâm hồn tê tái sầu. Đồng công cùng Con dấu yêu, vì thương nhân loại bao khốn cùng. Xin dẫn đưa bao tâm hồn lạc lối về bên Mẹ, Mẹ ơi.</vt:lpstr>
      <vt:lpstr>Tk3:  Bước đi trong đời ngàn khó nguy còn vương lối, mắt đắm say trông về Thánh Giá Thần Linh. Lòng con bừng lên niềm tin mới cao vời. Nguyện luôn nép thân bên Mẹ vui sống muôn đời.</vt:lpstr>
      <vt:lpstr>Đk:  Mẹ đứng đó khi hoàng hôn tím màu. Nhạc hương trầm buông hắt hiu đồi cao u hoài loang máu đào. Con Chúa đau thương treo trên thập giá, hiến thân vì nhân thế tội tình. </vt:lpstr>
      <vt:lpstr>***: Mẹ đứng đó tâm hồn tê tái sầu. Đồng công cùng Con dấu yêu, vì thương nhân loại bao khốn cùng. Xin dẫn đưa bao tâm hồn lạc lối về bên Mẹ, Mẹ ơi.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214</cp:revision>
  <dcterms:created xsi:type="dcterms:W3CDTF">2021-12-05T01:20:54Z</dcterms:created>
  <dcterms:modified xsi:type="dcterms:W3CDTF">2025-08-08T22:32:12Z</dcterms:modified>
</cp:coreProperties>
</file>