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1.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2.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3.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4.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5.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6.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7.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9.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30.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31.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312" r:id="rId6"/>
    <p:sldMasterId id="2147484336" r:id="rId7"/>
    <p:sldMasterId id="2147484384" r:id="rId8"/>
    <p:sldMasterId id="2147484396" r:id="rId9"/>
    <p:sldMasterId id="2147484408" r:id="rId10"/>
    <p:sldMasterId id="2147484416" r:id="rId11"/>
    <p:sldMasterId id="2147484428" r:id="rId12"/>
    <p:sldMasterId id="2147484440" r:id="rId13"/>
    <p:sldMasterId id="2147484452" r:id="rId14"/>
    <p:sldMasterId id="2147484464" r:id="rId15"/>
    <p:sldMasterId id="2147484476" r:id="rId16"/>
    <p:sldMasterId id="2147484488" r:id="rId17"/>
    <p:sldMasterId id="2147484500" r:id="rId18"/>
    <p:sldMasterId id="2147484512" r:id="rId19"/>
    <p:sldMasterId id="2147484524" r:id="rId20"/>
    <p:sldMasterId id="2147484536" r:id="rId21"/>
    <p:sldMasterId id="2147484548" r:id="rId22"/>
    <p:sldMasterId id="2147484560" r:id="rId23"/>
    <p:sldMasterId id="2147484572" r:id="rId24"/>
    <p:sldMasterId id="2147484584" r:id="rId25"/>
    <p:sldMasterId id="2147484596" r:id="rId26"/>
    <p:sldMasterId id="2147484608" r:id="rId27"/>
    <p:sldMasterId id="2147484620" r:id="rId28"/>
    <p:sldMasterId id="2147484632" r:id="rId29"/>
    <p:sldMasterId id="2147484644" r:id="rId30"/>
    <p:sldMasterId id="2147484656" r:id="rId31"/>
    <p:sldMasterId id="2147484668" r:id="rId32"/>
  </p:sldMasterIdLst>
  <p:notesMasterIdLst>
    <p:notesMasterId r:id="rId166"/>
  </p:notesMasterIdLst>
  <p:sldIdLst>
    <p:sldId id="507" r:id="rId33"/>
    <p:sldId id="835" r:id="rId34"/>
    <p:sldId id="836" r:id="rId35"/>
    <p:sldId id="837" r:id="rId36"/>
    <p:sldId id="838" r:id="rId37"/>
    <p:sldId id="839" r:id="rId38"/>
    <p:sldId id="840" r:id="rId39"/>
    <p:sldId id="849" r:id="rId40"/>
    <p:sldId id="829" r:id="rId41"/>
    <p:sldId id="830" r:id="rId42"/>
    <p:sldId id="831" r:id="rId43"/>
    <p:sldId id="832" r:id="rId44"/>
    <p:sldId id="833" r:id="rId45"/>
    <p:sldId id="834" r:id="rId46"/>
    <p:sldId id="850" r:id="rId47"/>
    <p:sldId id="856" r:id="rId48"/>
    <p:sldId id="857" r:id="rId49"/>
    <p:sldId id="859" r:id="rId50"/>
    <p:sldId id="864" r:id="rId51"/>
    <p:sldId id="862" r:id="rId52"/>
    <p:sldId id="865" r:id="rId53"/>
    <p:sldId id="863" r:id="rId54"/>
    <p:sldId id="866" r:id="rId55"/>
    <p:sldId id="553" r:id="rId56"/>
    <p:sldId id="443" r:id="rId57"/>
    <p:sldId id="819" r:id="rId58"/>
    <p:sldId id="585" r:id="rId59"/>
    <p:sldId id="820" r:id="rId60"/>
    <p:sldId id="821" r:id="rId61"/>
    <p:sldId id="676" r:id="rId62"/>
    <p:sldId id="822" r:id="rId63"/>
    <p:sldId id="823" r:id="rId64"/>
    <p:sldId id="851" r:id="rId65"/>
    <p:sldId id="384" r:id="rId66"/>
    <p:sldId id="385" r:id="rId67"/>
    <p:sldId id="386" r:id="rId68"/>
    <p:sldId id="387" r:id="rId69"/>
    <p:sldId id="388" r:id="rId70"/>
    <p:sldId id="389" r:id="rId71"/>
    <p:sldId id="390" r:id="rId72"/>
    <p:sldId id="391" r:id="rId73"/>
    <p:sldId id="852" r:id="rId74"/>
    <p:sldId id="841" r:id="rId75"/>
    <p:sldId id="842" r:id="rId76"/>
    <p:sldId id="843" r:id="rId77"/>
    <p:sldId id="844" r:id="rId78"/>
    <p:sldId id="845" r:id="rId79"/>
    <p:sldId id="846" r:id="rId80"/>
    <p:sldId id="847" r:id="rId81"/>
    <p:sldId id="848" r:id="rId82"/>
    <p:sldId id="853" r:id="rId83"/>
    <p:sldId id="867" r:id="rId84"/>
    <p:sldId id="868" r:id="rId85"/>
    <p:sldId id="869" r:id="rId86"/>
    <p:sldId id="877" r:id="rId87"/>
    <p:sldId id="871" r:id="rId88"/>
    <p:sldId id="878" r:id="rId89"/>
    <p:sldId id="876" r:id="rId90"/>
    <p:sldId id="879" r:id="rId91"/>
    <p:sldId id="873" r:id="rId92"/>
    <p:sldId id="874" r:id="rId93"/>
    <p:sldId id="875" r:id="rId94"/>
    <p:sldId id="910" r:id="rId95"/>
    <p:sldId id="794" r:id="rId96"/>
    <p:sldId id="814" r:id="rId97"/>
    <p:sldId id="796" r:id="rId98"/>
    <p:sldId id="816" r:id="rId99"/>
    <p:sldId id="797" r:id="rId100"/>
    <p:sldId id="817" r:id="rId101"/>
    <p:sldId id="909" r:id="rId102"/>
    <p:sldId id="815" r:id="rId103"/>
    <p:sldId id="728"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550" r:id="rId118"/>
    <p:sldId id="880" r:id="rId119"/>
    <p:sldId id="881" r:id="rId120"/>
    <p:sldId id="882" r:id="rId121"/>
    <p:sldId id="883" r:id="rId122"/>
    <p:sldId id="884" r:id="rId123"/>
    <p:sldId id="885" r:id="rId124"/>
    <p:sldId id="886" r:id="rId125"/>
    <p:sldId id="887" r:id="rId126"/>
    <p:sldId id="558" r:id="rId127"/>
    <p:sldId id="559" r:id="rId128"/>
    <p:sldId id="561" r:id="rId129"/>
    <p:sldId id="811" r:id="rId130"/>
    <p:sldId id="614" r:id="rId131"/>
    <p:sldId id="745" r:id="rId132"/>
    <p:sldId id="276" r:id="rId133"/>
    <p:sldId id="729" r:id="rId134"/>
    <p:sldId id="888" r:id="rId135"/>
    <p:sldId id="890" r:id="rId136"/>
    <p:sldId id="895" r:id="rId137"/>
    <p:sldId id="889" r:id="rId138"/>
    <p:sldId id="896" r:id="rId139"/>
    <p:sldId id="897" r:id="rId140"/>
    <p:sldId id="891" r:id="rId141"/>
    <p:sldId id="898" r:id="rId142"/>
    <p:sldId id="899" r:id="rId143"/>
    <p:sldId id="893" r:id="rId144"/>
    <p:sldId id="900" r:id="rId145"/>
    <p:sldId id="901" r:id="rId146"/>
    <p:sldId id="277" r:id="rId147"/>
    <p:sldId id="278" r:id="rId148"/>
    <p:sldId id="279" r:id="rId149"/>
    <p:sldId id="290" r:id="rId150"/>
    <p:sldId id="632" r:id="rId151"/>
    <p:sldId id="291" r:id="rId152"/>
    <p:sldId id="708" r:id="rId153"/>
    <p:sldId id="854" r:id="rId154"/>
    <p:sldId id="902" r:id="rId155"/>
    <p:sldId id="903" r:id="rId156"/>
    <p:sldId id="904" r:id="rId157"/>
    <p:sldId id="907" r:id="rId158"/>
    <p:sldId id="905" r:id="rId159"/>
    <p:sldId id="908" r:id="rId160"/>
    <p:sldId id="906" r:id="rId161"/>
    <p:sldId id="293" r:id="rId162"/>
    <p:sldId id="564" r:id="rId163"/>
    <p:sldId id="751" r:id="rId164"/>
    <p:sldId id="855" r:id="rId1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0" autoAdjust="0"/>
  </p:normalViewPr>
  <p:slideViewPr>
    <p:cSldViewPr>
      <p:cViewPr>
        <p:scale>
          <a:sx n="150" d="100"/>
          <a:sy n="150" d="100"/>
        </p:scale>
        <p:origin x="-2400" y="-780"/>
      </p:cViewPr>
      <p:guideLst>
        <p:guide orient="horz" pos="1620"/>
        <p:guide pos="2880"/>
      </p:guideLst>
    </p:cSldViewPr>
  </p:slideViewPr>
  <p:outlineViewPr>
    <p:cViewPr>
      <p:scale>
        <a:sx n="33" d="100"/>
        <a:sy n="33" d="100"/>
      </p:scale>
      <p:origin x="0" y="134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63" Type="http://schemas.openxmlformats.org/officeDocument/2006/relationships/slide" Target="slides/slide31.xml"/><Relationship Id="rId84" Type="http://schemas.openxmlformats.org/officeDocument/2006/relationships/slide" Target="slides/slide52.xml"/><Relationship Id="rId138" Type="http://schemas.openxmlformats.org/officeDocument/2006/relationships/slide" Target="slides/slide106.xml"/><Relationship Id="rId159" Type="http://schemas.openxmlformats.org/officeDocument/2006/relationships/slide" Target="slides/slide127.xml"/><Relationship Id="rId170" Type="http://schemas.openxmlformats.org/officeDocument/2006/relationships/tableStyles" Target="tableStyles.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21.xml"/><Relationship Id="rId74" Type="http://schemas.openxmlformats.org/officeDocument/2006/relationships/slide" Target="slides/slide42.xml"/><Relationship Id="rId128" Type="http://schemas.openxmlformats.org/officeDocument/2006/relationships/slide" Target="slides/slide96.xml"/><Relationship Id="rId149" Type="http://schemas.openxmlformats.org/officeDocument/2006/relationships/slide" Target="slides/slide117.xml"/><Relationship Id="rId5" Type="http://schemas.openxmlformats.org/officeDocument/2006/relationships/slideMaster" Target="slideMasters/slideMaster5.xml"/><Relationship Id="rId95" Type="http://schemas.openxmlformats.org/officeDocument/2006/relationships/slide" Target="slides/slide63.xml"/><Relationship Id="rId160" Type="http://schemas.openxmlformats.org/officeDocument/2006/relationships/slide" Target="slides/slide128.xml"/><Relationship Id="rId22" Type="http://schemas.openxmlformats.org/officeDocument/2006/relationships/slideMaster" Target="slideMasters/slideMaster22.xml"/><Relationship Id="rId43" Type="http://schemas.openxmlformats.org/officeDocument/2006/relationships/slide" Target="slides/slide11.xml"/><Relationship Id="rId64" Type="http://schemas.openxmlformats.org/officeDocument/2006/relationships/slide" Target="slides/slide32.xml"/><Relationship Id="rId118" Type="http://schemas.openxmlformats.org/officeDocument/2006/relationships/slide" Target="slides/slide86.xml"/><Relationship Id="rId139" Type="http://schemas.openxmlformats.org/officeDocument/2006/relationships/slide" Target="slides/slide107.xml"/><Relationship Id="rId85" Type="http://schemas.openxmlformats.org/officeDocument/2006/relationships/slide" Target="slides/slide53.xml"/><Relationship Id="rId150" Type="http://schemas.openxmlformats.org/officeDocument/2006/relationships/slide" Target="slides/slide118.xml"/><Relationship Id="rId12" Type="http://schemas.openxmlformats.org/officeDocument/2006/relationships/slideMaster" Target="slideMasters/slideMaster12.xml"/><Relationship Id="rId33" Type="http://schemas.openxmlformats.org/officeDocument/2006/relationships/slide" Target="slides/slide1.xml"/><Relationship Id="rId108" Type="http://schemas.openxmlformats.org/officeDocument/2006/relationships/slide" Target="slides/slide76.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40" Type="http://schemas.openxmlformats.org/officeDocument/2006/relationships/slide" Target="slides/slide108.xml"/><Relationship Id="rId145" Type="http://schemas.openxmlformats.org/officeDocument/2006/relationships/slide" Target="slides/slide113.xml"/><Relationship Id="rId161" Type="http://schemas.openxmlformats.org/officeDocument/2006/relationships/slide" Target="slides/slide12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slide" Target="slides/slide87.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130" Type="http://schemas.openxmlformats.org/officeDocument/2006/relationships/slide" Target="slides/slide98.xml"/><Relationship Id="rId135" Type="http://schemas.openxmlformats.org/officeDocument/2006/relationships/slide" Target="slides/slide103.xml"/><Relationship Id="rId151" Type="http://schemas.openxmlformats.org/officeDocument/2006/relationships/slide" Target="slides/slide119.xml"/><Relationship Id="rId156" Type="http://schemas.openxmlformats.org/officeDocument/2006/relationships/slide" Target="slides/slide12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slide" Target="slides/slide114.xml"/><Relationship Id="rId16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162" Type="http://schemas.openxmlformats.org/officeDocument/2006/relationships/slide" Target="slides/slide1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slide" Target="slides/slide125.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slide" Target="slides/slide1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slide" Target="slides/slide115.xml"/><Relationship Id="rId16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163" Type="http://schemas.openxmlformats.org/officeDocument/2006/relationships/slide" Target="slides/slide13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158" Type="http://schemas.openxmlformats.org/officeDocument/2006/relationships/slide" Target="slides/slide126.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slide" Target="slides/slide100.xml"/><Relationship Id="rId153" Type="http://schemas.openxmlformats.org/officeDocument/2006/relationships/slide" Target="slides/slide121.xml"/><Relationship Id="rId15" Type="http://schemas.openxmlformats.org/officeDocument/2006/relationships/slideMaster" Target="slideMasters/slideMaster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43" Type="http://schemas.openxmlformats.org/officeDocument/2006/relationships/slide" Target="slides/slide111.xml"/><Relationship Id="rId148" Type="http://schemas.openxmlformats.org/officeDocument/2006/relationships/slide" Target="slides/slide116.xml"/><Relationship Id="rId164" Type="http://schemas.openxmlformats.org/officeDocument/2006/relationships/slide" Target="slides/slide132.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5.xml"/><Relationship Id="rId68" Type="http://schemas.openxmlformats.org/officeDocument/2006/relationships/slide" Target="slides/slide36.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54" Type="http://schemas.openxmlformats.org/officeDocument/2006/relationships/slide" Target="slides/slide122.xml"/><Relationship Id="rId16" Type="http://schemas.openxmlformats.org/officeDocument/2006/relationships/slideMaster" Target="slideMasters/slideMaster16.xml"/><Relationship Id="rId37" Type="http://schemas.openxmlformats.org/officeDocument/2006/relationships/slide" Target="slides/slide5.xml"/><Relationship Id="rId58" Type="http://schemas.openxmlformats.org/officeDocument/2006/relationships/slide" Target="slides/slide26.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44" Type="http://schemas.openxmlformats.org/officeDocument/2006/relationships/slide" Target="slides/slide112.xml"/><Relationship Id="rId90" Type="http://schemas.openxmlformats.org/officeDocument/2006/relationships/slide" Target="slides/slide58.xml"/><Relationship Id="rId165" Type="http://schemas.openxmlformats.org/officeDocument/2006/relationships/slide" Target="slides/slide133.xml"/><Relationship Id="rId27" Type="http://schemas.openxmlformats.org/officeDocument/2006/relationships/slideMaster" Target="slideMasters/slideMaster27.xml"/><Relationship Id="rId48" Type="http://schemas.openxmlformats.org/officeDocument/2006/relationships/slide" Target="slides/slide16.xml"/><Relationship Id="rId69" Type="http://schemas.openxmlformats.org/officeDocument/2006/relationships/slide" Target="slides/slide37.xml"/><Relationship Id="rId113" Type="http://schemas.openxmlformats.org/officeDocument/2006/relationships/slide" Target="slides/slide81.xml"/><Relationship Id="rId134" Type="http://schemas.openxmlformats.org/officeDocument/2006/relationships/slide" Target="slides/slide102.xml"/><Relationship Id="rId80" Type="http://schemas.openxmlformats.org/officeDocument/2006/relationships/slide" Target="slides/slide48.xml"/><Relationship Id="rId155" Type="http://schemas.openxmlformats.org/officeDocument/2006/relationships/slide" Target="slides/slide123.xml"/><Relationship Id="rId17" Type="http://schemas.openxmlformats.org/officeDocument/2006/relationships/slideMaster" Target="slideMasters/slideMaster17.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24" Type="http://schemas.openxmlformats.org/officeDocument/2006/relationships/slide" Target="slides/slide9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120</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2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738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270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077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647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48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45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46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268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330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393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448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638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8689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37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359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7230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4828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206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5695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330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3932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448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638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86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3753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359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7230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4828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206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5695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435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560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878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60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4338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3395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9048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8685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5779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611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2775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6641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482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9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496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37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444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838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796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5735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65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630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6641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4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971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496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377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4446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838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796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5735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65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630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664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482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8971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496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37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4446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838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796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5735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65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6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247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72172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2525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3154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3346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373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557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7076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4471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88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812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759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3606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7812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2509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0868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8404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4880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505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164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9773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7569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438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6658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214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073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80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4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964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71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894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657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4022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438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665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214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073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80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45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9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715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894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65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402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4386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665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214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6073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780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964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7158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894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657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402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83630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9569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28409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2420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43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9668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79699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3501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8563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5301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95681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20682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8724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4225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0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828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256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66615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0177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6843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04528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6107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34846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504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618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7131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7544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96237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34829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3802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2105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81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3484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50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907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618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7131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7544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9623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34829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3802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2105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81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348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504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907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618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7131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97544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96237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3482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380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2105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8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068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29543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83658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34441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71737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11297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02666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96024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5985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25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37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1939"/>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72926"/>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24476"/>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03901"/>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340681"/>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169085"/>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85831"/>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545035"/>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75950"/>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5838"/>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3626"/>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78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237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971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102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405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01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225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358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5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1894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3340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54357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513141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35686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04296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24131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37202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23192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7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jp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jp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jp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jp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jp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jp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1.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1.jp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2.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1.jp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3.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1.jp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4.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1.jp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5.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1.jp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6.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image" Target="../media/image1.jpg"/><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27.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image" Target="../media/image1.jpg"/><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28.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image" Target="../media/image1.jpg"/><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29.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image" Target="../media/image1.jpg"/><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theme" Target="../theme/theme30.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image" Target="../media/image1.jpg"/><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theme" Target="../theme/theme31.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image" Target="../media/image1.jpg"/><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32.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584145508"/>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0675"/>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242368"/>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242368"/>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756860"/>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54866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548662"/>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548662"/>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05284"/>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17667"/>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200591"/>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200591"/>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200591"/>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887120"/>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80483"/>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3536"/>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3536"/>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3536"/>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856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0634"/>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60576827"/>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7.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8.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86.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9.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4.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30.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30.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30.xml"/></Relationships>
</file>

<file path=ppt/slides/_rels/slide1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9.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3.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20.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0.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20.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7.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9.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5.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2060"/>
                </a:solidFill>
                <a:effectLst/>
                <a:latin typeface="+mn-lt"/>
              </a:rPr>
              <a:t>Lạy </a:t>
            </a:r>
            <a:r>
              <a:rPr lang="en-US" sz="5400" b="0" dirty="0" smtClean="0">
                <a:solidFill>
                  <a:srgbClr val="002060"/>
                </a:solidFill>
                <a:effectLst/>
                <a:latin typeface="+mn-lt"/>
              </a:rPr>
              <a:t>Cha </a:t>
            </a:r>
            <a:r>
              <a:rPr lang="en-US" sz="5400" b="0" dirty="0" err="1" smtClean="0">
                <a:solidFill>
                  <a:srgbClr val="002060"/>
                </a:solidFill>
                <a:effectLst/>
                <a:latin typeface="+mn-lt"/>
              </a:rPr>
              <a:t>là</a:t>
            </a:r>
            <a:r>
              <a:rPr lang="en-US" sz="5400" b="0" dirty="0" smtClean="0">
                <a:solidFill>
                  <a:srgbClr val="002060"/>
                </a:solidFill>
                <a:effectLst/>
                <a:latin typeface="+mn-lt"/>
              </a:rPr>
              <a:t> </a:t>
            </a:r>
            <a:r>
              <a:rPr lang="en-US" sz="5400" b="0" dirty="0" err="1" smtClean="0">
                <a:solidFill>
                  <a:srgbClr val="002060"/>
                </a:solidFill>
                <a:effectLst/>
                <a:latin typeface="+mn-lt"/>
              </a:rPr>
              <a:t>Thiên</a:t>
            </a:r>
            <a:r>
              <a:rPr lang="en-US" sz="5400" b="0" dirty="0" smtClean="0">
                <a:solidFill>
                  <a:srgbClr val="002060"/>
                </a:solidFill>
                <a:effectLst/>
                <a:latin typeface="+mn-lt"/>
              </a:rPr>
              <a:t> </a:t>
            </a:r>
            <a:r>
              <a:rPr lang="en-US" sz="5400" b="0" dirty="0" err="1" smtClean="0">
                <a:solidFill>
                  <a:srgbClr val="002060"/>
                </a:solidFill>
                <a:effectLst/>
                <a:latin typeface="+mn-lt"/>
              </a:rPr>
              <a:t>Chúa</a:t>
            </a:r>
            <a:r>
              <a:rPr lang="en-US" sz="5400" b="0" dirty="0" smtClean="0">
                <a:solidFill>
                  <a:srgbClr val="002060"/>
                </a:solidFill>
                <a:effectLst/>
                <a:latin typeface="+mn-lt"/>
              </a:rPr>
              <a:t> </a:t>
            </a:r>
            <a:r>
              <a:rPr lang="en-US" sz="5400" b="0" dirty="0" err="1" smtClean="0">
                <a:solidFill>
                  <a:srgbClr val="002060"/>
                </a:solidFill>
                <a:effectLst/>
                <a:latin typeface="+mn-lt"/>
              </a:rPr>
              <a:t>toàn</a:t>
            </a:r>
            <a:r>
              <a:rPr lang="en-US" sz="5400" b="0" dirty="0" smtClean="0">
                <a:solidFill>
                  <a:srgbClr val="002060"/>
                </a:solidFill>
                <a:effectLst/>
                <a:latin typeface="+mn-lt"/>
              </a:rPr>
              <a:t> </a:t>
            </a:r>
            <a:r>
              <a:rPr lang="en-US" sz="5400" b="0" dirty="0" err="1" smtClean="0">
                <a:solidFill>
                  <a:srgbClr val="002060"/>
                </a:solidFill>
                <a:effectLst/>
                <a:latin typeface="+mn-lt"/>
              </a:rPr>
              <a:t>năng</a:t>
            </a:r>
            <a:r>
              <a:rPr lang="en-US" sz="5400" b="0" dirty="0" smtClean="0">
                <a:solidFill>
                  <a:srgbClr val="002060"/>
                </a:solidFill>
                <a:effectLst/>
                <a:latin typeface="+mn-lt"/>
              </a:rPr>
              <a:t>./ Cha </a:t>
            </a:r>
            <a:r>
              <a:rPr lang="en-US" sz="5400" b="0" dirty="0" err="1" smtClean="0">
                <a:solidFill>
                  <a:srgbClr val="002060"/>
                </a:solidFill>
                <a:effectLst/>
                <a:latin typeface="+mn-lt"/>
              </a:rPr>
              <a:t>yêu</a:t>
            </a:r>
            <a:r>
              <a:rPr lang="en-US" sz="5400" b="0" dirty="0" smtClean="0">
                <a:solidFill>
                  <a:srgbClr val="002060"/>
                </a:solidFill>
                <a:effectLst/>
                <a:latin typeface="+mn-lt"/>
              </a:rPr>
              <a:t> </a:t>
            </a:r>
            <a:r>
              <a:rPr lang="en-US" sz="5400" b="0" dirty="0" err="1" smtClean="0">
                <a:solidFill>
                  <a:srgbClr val="002060"/>
                </a:solidFill>
                <a:effectLst/>
                <a:latin typeface="+mn-lt"/>
              </a:rPr>
              <a:t>thương</a:t>
            </a:r>
            <a:r>
              <a:rPr lang="en-US" sz="5400" b="0" dirty="0" smtClean="0">
                <a:solidFill>
                  <a:srgbClr val="002060"/>
                </a:solidFill>
                <a:effectLst/>
                <a:latin typeface="+mn-lt"/>
              </a:rPr>
              <a:t> </a:t>
            </a:r>
            <a:r>
              <a:rPr lang="en-US" sz="5400" b="0" dirty="0" err="1" smtClean="0">
                <a:solidFill>
                  <a:srgbClr val="002060"/>
                </a:solidFill>
                <a:effectLst/>
                <a:latin typeface="+mn-lt"/>
              </a:rPr>
              <a:t>sáng</a:t>
            </a:r>
            <a:r>
              <a:rPr lang="en-US" sz="5400" b="0" dirty="0" smtClean="0">
                <a:solidFill>
                  <a:srgbClr val="002060"/>
                </a:solidFill>
                <a:effectLst/>
                <a:latin typeface="+mn-lt"/>
              </a:rPr>
              <a:t> </a:t>
            </a:r>
            <a:r>
              <a:rPr lang="en-US" sz="5400" b="0" dirty="0" err="1" smtClean="0">
                <a:solidFill>
                  <a:srgbClr val="002060"/>
                </a:solidFill>
                <a:effectLst/>
                <a:latin typeface="+mn-lt"/>
              </a:rPr>
              <a:t>tạo</a:t>
            </a:r>
            <a:r>
              <a:rPr lang="en-US" sz="5400" b="0" dirty="0" smtClean="0">
                <a:solidFill>
                  <a:srgbClr val="002060"/>
                </a:solidFill>
                <a:effectLst/>
                <a:latin typeface="+mn-lt"/>
              </a:rPr>
              <a:t> </a:t>
            </a:r>
            <a:r>
              <a:rPr lang="en-US" sz="5400" b="0" dirty="0" err="1" smtClean="0">
                <a:solidFill>
                  <a:srgbClr val="002060"/>
                </a:solidFill>
                <a:effectLst/>
                <a:latin typeface="+mn-lt"/>
              </a:rPr>
              <a:t>và</a:t>
            </a:r>
            <a:r>
              <a:rPr lang="en-US" sz="5400" b="0" dirty="0" smtClean="0">
                <a:solidFill>
                  <a:srgbClr val="002060"/>
                </a:solidFill>
                <a:effectLst/>
                <a:latin typeface="+mn-lt"/>
              </a:rPr>
              <a:t> </a:t>
            </a:r>
            <a:r>
              <a:rPr lang="en-US" sz="5400" b="0" dirty="0" err="1" smtClean="0">
                <a:solidFill>
                  <a:srgbClr val="002060"/>
                </a:solidFill>
                <a:effectLst/>
                <a:latin typeface="+mn-lt"/>
              </a:rPr>
              <a:t>cứu</a:t>
            </a:r>
            <a:r>
              <a:rPr lang="en-US" sz="5400" b="0" dirty="0" smtClean="0">
                <a:solidFill>
                  <a:srgbClr val="002060"/>
                </a:solidFill>
                <a:effectLst/>
                <a:latin typeface="+mn-lt"/>
              </a:rPr>
              <a:t> </a:t>
            </a:r>
            <a:r>
              <a:rPr lang="en-US" sz="5400" b="0" dirty="0" err="1" smtClean="0">
                <a:solidFill>
                  <a:srgbClr val="002060"/>
                </a:solidFill>
                <a:effectLst/>
                <a:latin typeface="+mn-lt"/>
              </a:rPr>
              <a:t>độ</a:t>
            </a:r>
            <a:r>
              <a:rPr lang="en-US" sz="5400" b="0" dirty="0" smtClean="0">
                <a:solidFill>
                  <a:srgbClr val="002060"/>
                </a:solidFill>
                <a:effectLst/>
                <a:latin typeface="+mn-lt"/>
              </a:rPr>
              <a:t> </a:t>
            </a:r>
            <a:r>
              <a:rPr lang="en-US" sz="5400" b="0" dirty="0" err="1" smtClean="0">
                <a:solidFill>
                  <a:srgbClr val="002060"/>
                </a:solidFill>
                <a:effectLst/>
                <a:latin typeface="+mn-lt"/>
              </a:rPr>
              <a:t>muôn</a:t>
            </a:r>
            <a:r>
              <a:rPr lang="en-US" sz="5400" b="0" dirty="0" smtClean="0">
                <a:solidFill>
                  <a:srgbClr val="002060"/>
                </a:solidFill>
                <a:effectLst/>
                <a:latin typeface="+mn-lt"/>
              </a:rPr>
              <a:t> </a:t>
            </a:r>
            <a:r>
              <a:rPr lang="en-US" sz="5400" b="0" dirty="0" err="1" smtClean="0">
                <a:solidFill>
                  <a:srgbClr val="002060"/>
                </a:solidFill>
                <a:effectLst/>
                <a:latin typeface="+mn-lt"/>
              </a:rPr>
              <a:t>loài</a:t>
            </a:r>
            <a:r>
              <a:rPr lang="en-US" sz="5400" b="0" dirty="0" smtClean="0">
                <a:solidFill>
                  <a:srgbClr val="002060"/>
                </a:solidFill>
                <a:effectLst/>
                <a:latin typeface="+mn-lt"/>
              </a:rPr>
              <a:t>./ Cha </a:t>
            </a:r>
            <a:r>
              <a:rPr lang="en-US" sz="5400" b="0" dirty="0" err="1" smtClean="0">
                <a:solidFill>
                  <a:srgbClr val="002060"/>
                </a:solidFill>
                <a:effectLst/>
                <a:latin typeface="+mn-lt"/>
              </a:rPr>
              <a:t>đã</a:t>
            </a:r>
            <a:r>
              <a:rPr lang="en-US" sz="5400" b="0" dirty="0" smtClean="0">
                <a:solidFill>
                  <a:srgbClr val="002060"/>
                </a:solidFill>
                <a:effectLst/>
                <a:latin typeface="+mn-lt"/>
              </a:rPr>
              <a:t> </a:t>
            </a:r>
            <a:r>
              <a:rPr lang="en-US" sz="5400" b="0" dirty="0" err="1" smtClean="0">
                <a:solidFill>
                  <a:srgbClr val="002060"/>
                </a:solidFill>
                <a:effectLst/>
                <a:latin typeface="+mn-lt"/>
              </a:rPr>
              <a:t>sai</a:t>
            </a:r>
            <a:r>
              <a:rPr lang="en-US" sz="5400" b="0" dirty="0" smtClean="0">
                <a:solidFill>
                  <a:srgbClr val="002060"/>
                </a:solidFill>
                <a:effectLst/>
                <a:latin typeface="+mn-lt"/>
              </a:rPr>
              <a:t> con </a:t>
            </a:r>
            <a:r>
              <a:rPr lang="en-US" sz="5400" b="0" dirty="0" err="1" smtClean="0">
                <a:solidFill>
                  <a:srgbClr val="002060"/>
                </a:solidFill>
                <a:effectLst/>
                <a:latin typeface="+mn-lt"/>
              </a:rPr>
              <a:t>một</a:t>
            </a:r>
            <a:r>
              <a:rPr lang="en-US" sz="5400" b="0" dirty="0" smtClean="0">
                <a:solidFill>
                  <a:srgbClr val="002060"/>
                </a:solidFill>
                <a:effectLst/>
                <a:latin typeface="+mn-lt"/>
              </a:rPr>
              <a:t> </a:t>
            </a:r>
            <a:r>
              <a:rPr lang="en-US" sz="5400" b="0" dirty="0" err="1" smtClean="0">
                <a:solidFill>
                  <a:srgbClr val="002060"/>
                </a:solidFill>
                <a:effectLst/>
                <a:latin typeface="+mn-lt"/>
              </a:rPr>
              <a:t>làm</a:t>
            </a:r>
            <a:r>
              <a:rPr lang="en-US" sz="5400" b="0" dirty="0" smtClean="0">
                <a:solidFill>
                  <a:srgbClr val="002060"/>
                </a:solidFill>
                <a:effectLst/>
                <a:latin typeface="+mn-lt"/>
              </a:rPr>
              <a:t> </a:t>
            </a:r>
            <a:r>
              <a:rPr lang="en-US" sz="5400" b="0" dirty="0" err="1" smtClean="0">
                <a:solidFill>
                  <a:srgbClr val="002060"/>
                </a:solidFill>
                <a:effectLst/>
                <a:latin typeface="+mn-lt"/>
              </a:rPr>
              <a:t>người</a:t>
            </a:r>
            <a:r>
              <a:rPr lang="en-US" sz="5400" b="0" dirty="0" smtClean="0">
                <a:solidFill>
                  <a:srgbClr val="002060"/>
                </a:solidFill>
                <a:effectLst/>
                <a:latin typeface="+mn-lt"/>
              </a:rPr>
              <a:t> ở </a:t>
            </a:r>
            <a:r>
              <a:rPr lang="en-US" sz="5400" b="0" dirty="0" err="1" smtClean="0">
                <a:solidFill>
                  <a:srgbClr val="002060"/>
                </a:solidFill>
                <a:effectLst/>
                <a:latin typeface="+mn-lt"/>
              </a:rPr>
              <a:t>giữa</a:t>
            </a:r>
            <a:r>
              <a:rPr lang="en-US" sz="5400" b="0" dirty="0" smtClean="0">
                <a:solidFill>
                  <a:srgbClr val="002060"/>
                </a:solidFill>
                <a:effectLst/>
                <a:latin typeface="+mn-lt"/>
              </a:rPr>
              <a:t> </a:t>
            </a:r>
            <a:r>
              <a:rPr lang="en-US" sz="5400" b="0" dirty="0" err="1" smtClean="0">
                <a:solidFill>
                  <a:srgbClr val="002060"/>
                </a:solidFill>
                <a:effectLst/>
                <a:latin typeface="+mn-lt"/>
              </a:rPr>
              <a:t>chúng</a:t>
            </a:r>
            <a:r>
              <a:rPr lang="en-US" sz="5400" b="0" dirty="0" smtClean="0">
                <a:solidFill>
                  <a:srgbClr val="002060"/>
                </a:solidFill>
                <a:effectLst/>
                <a:latin typeface="+mn-lt"/>
              </a:rPr>
              <a:t> con./ </a:t>
            </a:r>
            <a:r>
              <a:rPr lang="en-US" sz="5400" b="0" dirty="0" err="1" smtClean="0">
                <a:solidFill>
                  <a:srgbClr val="002060"/>
                </a:solidFill>
                <a:effectLst/>
                <a:latin typeface="+mn-lt"/>
              </a:rPr>
              <a:t>Người</a:t>
            </a:r>
            <a:r>
              <a:rPr lang="en-US" sz="5400" b="0" dirty="0" smtClean="0">
                <a:solidFill>
                  <a:srgbClr val="002060"/>
                </a:solidFill>
                <a:effectLst/>
                <a:latin typeface="+mn-lt"/>
              </a:rPr>
              <a:t> </a:t>
            </a:r>
            <a:r>
              <a:rPr lang="en-US" sz="5400" b="0" dirty="0" err="1" smtClean="0">
                <a:solidFill>
                  <a:srgbClr val="002060"/>
                </a:solidFill>
                <a:effectLst/>
                <a:latin typeface="+mn-lt"/>
              </a:rPr>
              <a:t>đã</a:t>
            </a:r>
            <a:r>
              <a:rPr lang="en-US" sz="5400" b="0" dirty="0" smtClean="0">
                <a:solidFill>
                  <a:srgbClr val="002060"/>
                </a:solidFill>
                <a:effectLst/>
                <a:latin typeface="+mn-lt"/>
              </a:rPr>
              <a:t> </a:t>
            </a:r>
            <a:r>
              <a:rPr lang="en-US" sz="5400" b="0" dirty="0" err="1" smtClean="0">
                <a:solidFill>
                  <a:srgbClr val="002060"/>
                </a:solidFill>
                <a:effectLst/>
                <a:latin typeface="+mn-lt"/>
              </a:rPr>
              <a:t>hy</a:t>
            </a:r>
            <a:r>
              <a:rPr lang="en-US" sz="5400" b="0" dirty="0" smtClean="0">
                <a:solidFill>
                  <a:srgbClr val="002060"/>
                </a:solidFill>
                <a:effectLst/>
                <a:latin typeface="+mn-lt"/>
              </a:rPr>
              <a:t> </a:t>
            </a:r>
            <a:r>
              <a:rPr lang="en-US" sz="5400" b="0" dirty="0" err="1" smtClean="0">
                <a:solidFill>
                  <a:srgbClr val="002060"/>
                </a:solidFill>
                <a:effectLst/>
                <a:latin typeface="+mn-lt"/>
              </a:rPr>
              <a:t>sinh</a:t>
            </a:r>
            <a:r>
              <a:rPr lang="en-US" sz="5400" b="0" dirty="0" smtClean="0">
                <a:solidFill>
                  <a:srgbClr val="002060"/>
                </a:solidFill>
                <a:effectLst/>
                <a:latin typeface="+mn-lt"/>
              </a:rPr>
              <a:t> </a:t>
            </a:r>
            <a:r>
              <a:rPr lang="en-US" sz="5400" b="0" dirty="0" err="1" smtClean="0">
                <a:solidFill>
                  <a:srgbClr val="002060"/>
                </a:solidFill>
                <a:effectLst/>
                <a:latin typeface="+mn-lt"/>
              </a:rPr>
              <a:t>chịu</a:t>
            </a:r>
            <a:r>
              <a:rPr lang="en-US" sz="5400" b="0" dirty="0" smtClean="0">
                <a:solidFill>
                  <a:srgbClr val="002060"/>
                </a:solidFill>
                <a:effectLst/>
                <a:latin typeface="+mn-lt"/>
              </a:rPr>
              <a:t> </a:t>
            </a:r>
            <a:r>
              <a:rPr lang="en-US" sz="5400" b="0" dirty="0" err="1" smtClean="0">
                <a:solidFill>
                  <a:srgbClr val="002060"/>
                </a:solidFill>
                <a:effectLst/>
                <a:latin typeface="+mn-lt"/>
              </a:rPr>
              <a:t>chết</a:t>
            </a:r>
            <a:r>
              <a:rPr lang="en-US" sz="5400" b="0" dirty="0" smtClean="0">
                <a:solidFill>
                  <a:srgbClr val="002060"/>
                </a:solidFill>
                <a:effectLst/>
                <a:latin typeface="+mn-lt"/>
              </a:rPr>
              <a:t> </a:t>
            </a:r>
            <a:r>
              <a:rPr lang="en-US" sz="5400" b="0" dirty="0" err="1" smtClean="0">
                <a:solidFill>
                  <a:srgbClr val="002060"/>
                </a:solidFill>
                <a:effectLst/>
                <a:latin typeface="+mn-lt"/>
              </a:rPr>
              <a:t>và</a:t>
            </a:r>
            <a:r>
              <a:rPr lang="en-US" sz="5400" b="0" dirty="0" smtClean="0">
                <a:solidFill>
                  <a:srgbClr val="002060"/>
                </a:solidFill>
                <a:effectLst/>
                <a:latin typeface="+mn-lt"/>
              </a:rPr>
              <a:t> </a:t>
            </a:r>
            <a:r>
              <a:rPr lang="en-US" sz="5400" b="0" dirty="0" err="1" smtClean="0">
                <a:solidFill>
                  <a:srgbClr val="002060"/>
                </a:solidFill>
                <a:effectLst/>
                <a:latin typeface="+mn-lt"/>
              </a:rPr>
              <a:t>phục</a:t>
            </a:r>
            <a:r>
              <a:rPr lang="en-US" sz="5400" b="0" dirty="0" smtClean="0">
                <a:solidFill>
                  <a:srgbClr val="002060"/>
                </a:solidFill>
                <a:effectLst/>
                <a:latin typeface="+mn-lt"/>
              </a:rPr>
              <a:t> </a:t>
            </a:r>
            <a:r>
              <a:rPr lang="en-US" sz="5400" b="0" dirty="0" err="1" smtClean="0">
                <a:solidFill>
                  <a:srgbClr val="002060"/>
                </a:solidFill>
                <a:effectLst/>
                <a:latin typeface="+mn-lt"/>
              </a:rPr>
              <a:t>sinh</a:t>
            </a:r>
            <a:r>
              <a:rPr lang="en-US" sz="5400" b="0" dirty="0" smtClean="0">
                <a:solidFill>
                  <a:srgbClr val="002060"/>
                </a:solidFill>
                <a:effectLst/>
                <a:latin typeface="+mn-lt"/>
              </a:rPr>
              <a:t>/ </a:t>
            </a:r>
            <a:endParaRPr lang="en-US" sz="5400" b="0" dirty="0">
              <a:solidFill>
                <a:srgbClr val="002060"/>
              </a:solidFill>
              <a:effectLst/>
              <a:latin typeface="+mn-lt"/>
            </a:endParaRPr>
          </a:p>
        </p:txBody>
      </p:sp>
    </p:spTree>
    <p:extLst>
      <p:ext uri="{BB962C8B-B14F-4D97-AF65-F5344CB8AC3E}">
        <p14:creationId xmlns:p14="http://schemas.microsoft.com/office/powerpoint/2010/main" val="55752701"/>
      </p:ext>
    </p:extLst>
  </p:cSld>
  <p:clrMapOvr>
    <a:masterClrMapping/>
  </p:clrMapOvr>
  <p:transition spd="slow"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990000"/>
                </a:solidFill>
                <a:effectLst/>
              </a:rPr>
              <a:t>Đk</a:t>
            </a:r>
            <a:r>
              <a:rPr lang="en-US" sz="4700" b="0" u="sng" dirty="0">
                <a:solidFill>
                  <a:srgbClr val="990000"/>
                </a:solidFill>
                <a:effectLst/>
              </a:rPr>
              <a:t>:</a:t>
            </a:r>
            <a:r>
              <a:rPr lang="en-US" sz="4700" b="0" dirty="0">
                <a:solidFill>
                  <a:srgbClr val="002060"/>
                </a:solidFill>
                <a:effectLst/>
              </a:rPr>
              <a:t> </a:t>
            </a:r>
            <a:r>
              <a:rPr lang="vi-VN" sz="4700" dirty="0">
                <a:solidFill>
                  <a:srgbClr val="00206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002060"/>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pl-PL" sz="6000" dirty="0">
                <a:solidFill>
                  <a:srgbClr val="990000"/>
                </a:solidFill>
              </a:rPr>
              <a:t>ĐẸP THAY</a:t>
            </a:r>
            <a:br>
              <a:rPr lang="pl-PL" sz="6000" dirty="0">
                <a:solidFill>
                  <a:srgbClr val="990000"/>
                </a:solidFill>
              </a:rPr>
            </a:br>
            <a:r>
              <a:rPr lang="pl-PL" sz="6000" i="1" dirty="0">
                <a:solidFill>
                  <a:srgbClr val="002060"/>
                </a:solidFill>
              </a:rPr>
              <a:t>Lm. Mi Trầm</a:t>
            </a:r>
            <a:endParaRPr lang="en-US" sz="9600" b="0" i="1" dirty="0">
              <a:solidFill>
                <a:srgbClr val="002060"/>
              </a:solidFill>
              <a:effectLst/>
            </a:endParaRPr>
          </a:p>
        </p:txBody>
      </p:sp>
    </p:spTree>
    <p:extLst>
      <p:ext uri="{BB962C8B-B14F-4D97-AF65-F5344CB8AC3E}">
        <p14:creationId xmlns:p14="http://schemas.microsoft.com/office/powerpoint/2010/main" val="27852972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2253656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14546503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990000"/>
                </a:solidFill>
                <a:effectLst/>
              </a:rPr>
              <a:t>Tk1:</a:t>
            </a:r>
            <a:r>
              <a:rPr lang="en-US" sz="4800" b="0" dirty="0">
                <a:solidFill>
                  <a:srgbClr val="002060"/>
                </a:solidFill>
                <a:effectLst/>
              </a:rPr>
              <a:t> </a:t>
            </a:r>
            <a:r>
              <a:rPr lang="vi-VN" sz="4800" dirty="0">
                <a:solidFill>
                  <a:srgbClr val="002060"/>
                </a:solidFill>
              </a:rPr>
              <a:t>Ôi đồng lúa mênh mông phơi mình dưới nắng hồng, lúa đã trổ bông dâng ngàn sức sống. Người đi trong nước mắt, và người về trong câu ca, tay ôm bó lúa lòng mừng bao la.</a:t>
            </a:r>
            <a:endParaRPr lang="vi-VN" sz="4800" b="0" dirty="0">
              <a:solidFill>
                <a:srgbClr val="002060"/>
              </a:solidFill>
              <a:effectLst/>
            </a:endParaRPr>
          </a:p>
        </p:txBody>
      </p:sp>
    </p:spTree>
    <p:extLst>
      <p:ext uri="{BB962C8B-B14F-4D97-AF65-F5344CB8AC3E}">
        <p14:creationId xmlns:p14="http://schemas.microsoft.com/office/powerpoint/2010/main" val="11741523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55494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9193802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Bao người đã hy sinh say tình Chúa quên mình lý tưởng thần linh muôn đời tôn kính. Người đi trong nước mắt, và người về trong câu ca, tay ôm bó lúa lòng mừng bao la.</a:t>
            </a:r>
            <a:endParaRPr lang="en-US" sz="5400" b="0" dirty="0">
              <a:solidFill>
                <a:srgbClr val="002060"/>
              </a:solidFill>
              <a:effectLst/>
            </a:endParaRPr>
          </a:p>
        </p:txBody>
      </p:sp>
    </p:spTree>
    <p:extLst>
      <p:ext uri="{BB962C8B-B14F-4D97-AF65-F5344CB8AC3E}">
        <p14:creationId xmlns:p14="http://schemas.microsoft.com/office/powerpoint/2010/main" val="123299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dirty="0" err="1" smtClean="0">
                <a:solidFill>
                  <a:srgbClr val="002060"/>
                </a:solidFill>
                <a:effectLst/>
                <a:latin typeface="+mn-lt"/>
              </a:rPr>
              <a:t>Để</a:t>
            </a:r>
            <a:r>
              <a:rPr lang="en-US" sz="5000" dirty="0" smtClean="0">
                <a:solidFill>
                  <a:srgbClr val="002060"/>
                </a:solidFill>
                <a:effectLst/>
                <a:latin typeface="+mn-lt"/>
              </a:rPr>
              <a:t> </a:t>
            </a:r>
            <a:r>
              <a:rPr lang="en-US" sz="5000" dirty="0" err="1" smtClean="0">
                <a:solidFill>
                  <a:srgbClr val="002060"/>
                </a:solidFill>
                <a:effectLst/>
                <a:latin typeface="+mn-lt"/>
              </a:rPr>
              <a:t>quy</a:t>
            </a:r>
            <a:r>
              <a:rPr lang="en-US" sz="5000" dirty="0" smtClean="0">
                <a:solidFill>
                  <a:srgbClr val="002060"/>
                </a:solidFill>
                <a:effectLst/>
                <a:latin typeface="+mn-lt"/>
              </a:rPr>
              <a:t> </a:t>
            </a:r>
            <a:r>
              <a:rPr lang="en-US" sz="5000" dirty="0" err="1" smtClean="0">
                <a:solidFill>
                  <a:srgbClr val="002060"/>
                </a:solidFill>
                <a:effectLst/>
                <a:latin typeface="+mn-lt"/>
              </a:rPr>
              <a:t>tụ</a:t>
            </a:r>
            <a:r>
              <a:rPr lang="en-US" sz="5000" dirty="0" smtClean="0">
                <a:solidFill>
                  <a:srgbClr val="002060"/>
                </a:solidFill>
                <a:effectLst/>
                <a:latin typeface="+mn-lt"/>
              </a:rPr>
              <a:t> </a:t>
            </a:r>
            <a:r>
              <a:rPr lang="en-US" sz="5000" dirty="0" err="1" smtClean="0">
                <a:solidFill>
                  <a:srgbClr val="002060"/>
                </a:solidFill>
                <a:effectLst/>
                <a:latin typeface="+mn-lt"/>
              </a:rPr>
              <a:t>tất</a:t>
            </a:r>
            <a:r>
              <a:rPr lang="en-US" sz="5000" dirty="0" smtClean="0">
                <a:solidFill>
                  <a:srgbClr val="002060"/>
                </a:solidFill>
                <a:effectLst/>
                <a:latin typeface="+mn-lt"/>
              </a:rPr>
              <a:t> </a:t>
            </a:r>
            <a:r>
              <a:rPr lang="en-US" sz="5000" dirty="0" err="1" smtClean="0">
                <a:solidFill>
                  <a:srgbClr val="002060"/>
                </a:solidFill>
                <a:effectLst/>
                <a:latin typeface="+mn-lt"/>
              </a:rPr>
              <a:t>cả</a:t>
            </a:r>
            <a:r>
              <a:rPr lang="en-US" sz="5000" dirty="0" smtClean="0">
                <a:solidFill>
                  <a:srgbClr val="002060"/>
                </a:solidFill>
                <a:effectLst/>
                <a:latin typeface="+mn-lt"/>
              </a:rPr>
              <a:t> </a:t>
            </a:r>
            <a:r>
              <a:rPr lang="en-US" sz="5000" dirty="0" err="1" smtClean="0">
                <a:solidFill>
                  <a:srgbClr val="002060"/>
                </a:solidFill>
                <a:effectLst/>
                <a:latin typeface="+mn-lt"/>
              </a:rPr>
              <a:t>muôn</a:t>
            </a:r>
            <a:r>
              <a:rPr lang="en-US" sz="5000" dirty="0" smtClean="0">
                <a:solidFill>
                  <a:srgbClr val="002060"/>
                </a:solidFill>
                <a:effectLst/>
                <a:latin typeface="+mn-lt"/>
              </a:rPr>
              <a:t> </a:t>
            </a:r>
            <a:r>
              <a:rPr lang="en-US" sz="5000" dirty="0" err="1" smtClean="0">
                <a:solidFill>
                  <a:srgbClr val="002060"/>
                </a:solidFill>
                <a:effectLst/>
                <a:latin typeface="+mn-lt"/>
              </a:rPr>
              <a:t>loài</a:t>
            </a:r>
            <a:r>
              <a:rPr lang="en-US" sz="5000" dirty="0" smtClean="0">
                <a:solidFill>
                  <a:srgbClr val="002060"/>
                </a:solidFill>
                <a:effectLst/>
                <a:latin typeface="+mn-lt"/>
              </a:rPr>
              <a:t> </a:t>
            </a:r>
            <a:r>
              <a:rPr lang="en-US" sz="5000" dirty="0" err="1" smtClean="0">
                <a:solidFill>
                  <a:srgbClr val="002060"/>
                </a:solidFill>
                <a:effectLst/>
                <a:latin typeface="+mn-lt"/>
              </a:rPr>
              <a:t>vào</a:t>
            </a:r>
            <a:r>
              <a:rPr lang="en-US" sz="5000" dirty="0" smtClean="0">
                <a:solidFill>
                  <a:srgbClr val="002060"/>
                </a:solidFill>
                <a:effectLst/>
                <a:latin typeface="+mn-lt"/>
              </a:rPr>
              <a:t> </a:t>
            </a:r>
            <a:r>
              <a:rPr lang="en-US" sz="5000" dirty="0" err="1" smtClean="0">
                <a:solidFill>
                  <a:srgbClr val="002060"/>
                </a:solidFill>
                <a:effectLst/>
                <a:latin typeface="+mn-lt"/>
              </a:rPr>
              <a:t>nước</a:t>
            </a:r>
            <a:r>
              <a:rPr lang="en-US" sz="5000" dirty="0" smtClean="0">
                <a:solidFill>
                  <a:srgbClr val="002060"/>
                </a:solidFill>
                <a:effectLst/>
                <a:latin typeface="+mn-lt"/>
              </a:rPr>
              <a:t> Cha./ Cha </a:t>
            </a:r>
            <a:r>
              <a:rPr lang="en-US" sz="5000" dirty="0" err="1" smtClean="0">
                <a:solidFill>
                  <a:srgbClr val="002060"/>
                </a:solidFill>
                <a:effectLst/>
                <a:latin typeface="+mn-lt"/>
              </a:rPr>
              <a:t>đã</a:t>
            </a:r>
            <a:r>
              <a:rPr lang="en-US" sz="5000" dirty="0" smtClean="0">
                <a:solidFill>
                  <a:srgbClr val="002060"/>
                </a:solidFill>
                <a:effectLst/>
                <a:latin typeface="+mn-lt"/>
              </a:rPr>
              <a:t> </a:t>
            </a:r>
            <a:r>
              <a:rPr lang="en-US" sz="5000" dirty="0" err="1" smtClean="0">
                <a:solidFill>
                  <a:srgbClr val="002060"/>
                </a:solidFill>
                <a:effectLst/>
                <a:latin typeface="+mn-lt"/>
              </a:rPr>
              <a:t>gửi</a:t>
            </a:r>
            <a:r>
              <a:rPr lang="en-US" sz="5000" dirty="0" smtClean="0">
                <a:solidFill>
                  <a:srgbClr val="002060"/>
                </a:solidFill>
                <a:effectLst/>
                <a:latin typeface="+mn-lt"/>
              </a:rPr>
              <a:t> </a:t>
            </a:r>
            <a:r>
              <a:rPr lang="en-US" sz="5000" dirty="0" err="1" smtClean="0">
                <a:solidFill>
                  <a:srgbClr val="002060"/>
                </a:solidFill>
                <a:effectLst/>
                <a:latin typeface="+mn-lt"/>
              </a:rPr>
              <a:t>Thánh</a:t>
            </a:r>
            <a:r>
              <a:rPr lang="en-US" sz="5000" dirty="0" smtClean="0">
                <a:solidFill>
                  <a:srgbClr val="002060"/>
                </a:solidFill>
                <a:effectLst/>
                <a:latin typeface="+mn-lt"/>
              </a:rPr>
              <a:t> </a:t>
            </a:r>
            <a:r>
              <a:rPr lang="en-US" sz="5000" dirty="0" err="1" smtClean="0">
                <a:solidFill>
                  <a:srgbClr val="002060"/>
                </a:solidFill>
                <a:effectLst/>
                <a:latin typeface="+mn-lt"/>
              </a:rPr>
              <a:t>Thần</a:t>
            </a:r>
            <a:r>
              <a:rPr lang="en-US" sz="5000" dirty="0" smtClean="0">
                <a:solidFill>
                  <a:srgbClr val="002060"/>
                </a:solidFill>
                <a:effectLst/>
                <a:latin typeface="+mn-lt"/>
              </a:rPr>
              <a:t> </a:t>
            </a:r>
            <a:r>
              <a:rPr lang="en-US" sz="5000" dirty="0" err="1" smtClean="0">
                <a:solidFill>
                  <a:srgbClr val="002060"/>
                </a:solidFill>
                <a:effectLst/>
                <a:latin typeface="+mn-lt"/>
              </a:rPr>
              <a:t>đến</a:t>
            </a:r>
            <a:r>
              <a:rPr lang="en-US" sz="5000" dirty="0" smtClean="0">
                <a:solidFill>
                  <a:srgbClr val="002060"/>
                </a:solidFill>
                <a:effectLst/>
                <a:latin typeface="+mn-lt"/>
              </a:rPr>
              <a:t>/ </a:t>
            </a:r>
            <a:r>
              <a:rPr lang="en-US" sz="5000" dirty="0" err="1" smtClean="0">
                <a:solidFill>
                  <a:srgbClr val="002060"/>
                </a:solidFill>
                <a:effectLst/>
                <a:latin typeface="+mn-lt"/>
              </a:rPr>
              <a:t>Để</a:t>
            </a:r>
            <a:r>
              <a:rPr lang="en-US" sz="5000" dirty="0" smtClean="0">
                <a:solidFill>
                  <a:srgbClr val="002060"/>
                </a:solidFill>
                <a:effectLst/>
                <a:latin typeface="+mn-lt"/>
              </a:rPr>
              <a:t> </a:t>
            </a:r>
            <a:r>
              <a:rPr lang="en-US" sz="5000" dirty="0" err="1" smtClean="0">
                <a:solidFill>
                  <a:srgbClr val="002060"/>
                </a:solidFill>
                <a:effectLst/>
                <a:latin typeface="+mn-lt"/>
              </a:rPr>
              <a:t>xây</a:t>
            </a:r>
            <a:r>
              <a:rPr lang="en-US" sz="5000" dirty="0" smtClean="0">
                <a:solidFill>
                  <a:srgbClr val="002060"/>
                </a:solidFill>
                <a:effectLst/>
                <a:latin typeface="+mn-lt"/>
              </a:rPr>
              <a:t> </a:t>
            </a:r>
            <a:r>
              <a:rPr lang="en-US" sz="5000" dirty="0" err="1" smtClean="0">
                <a:solidFill>
                  <a:srgbClr val="002060"/>
                </a:solidFill>
                <a:effectLst/>
                <a:latin typeface="+mn-lt"/>
              </a:rPr>
              <a:t>dựng</a:t>
            </a:r>
            <a:r>
              <a:rPr lang="en-US" sz="5000" dirty="0" smtClean="0">
                <a:solidFill>
                  <a:srgbClr val="002060"/>
                </a:solidFill>
                <a:effectLst/>
                <a:latin typeface="+mn-lt"/>
              </a:rPr>
              <a:t> </a:t>
            </a:r>
            <a:r>
              <a:rPr lang="en-US" sz="5000" dirty="0" err="1" smtClean="0">
                <a:solidFill>
                  <a:srgbClr val="002060"/>
                </a:solidFill>
                <a:effectLst/>
                <a:latin typeface="+mn-lt"/>
              </a:rPr>
              <a:t>một</a:t>
            </a:r>
            <a:r>
              <a:rPr lang="en-US" sz="5000" dirty="0" smtClean="0">
                <a:solidFill>
                  <a:srgbClr val="002060"/>
                </a:solidFill>
                <a:effectLst/>
                <a:latin typeface="+mn-lt"/>
              </a:rPr>
              <a:t> </a:t>
            </a:r>
            <a:r>
              <a:rPr lang="en-US" sz="5000" dirty="0" err="1" smtClean="0">
                <a:solidFill>
                  <a:srgbClr val="002060"/>
                </a:solidFill>
                <a:effectLst/>
                <a:latin typeface="+mn-lt"/>
              </a:rPr>
              <a:t>cộng</a:t>
            </a:r>
            <a:r>
              <a:rPr lang="en-US" sz="5000" dirty="0" smtClean="0">
                <a:solidFill>
                  <a:srgbClr val="002060"/>
                </a:solidFill>
                <a:effectLst/>
                <a:latin typeface="+mn-lt"/>
              </a:rPr>
              <a:t> </a:t>
            </a:r>
            <a:r>
              <a:rPr lang="en-US" sz="5000" dirty="0" err="1" smtClean="0">
                <a:solidFill>
                  <a:srgbClr val="002060"/>
                </a:solidFill>
                <a:effectLst/>
                <a:latin typeface="+mn-lt"/>
              </a:rPr>
              <a:t>đồng</a:t>
            </a:r>
            <a:r>
              <a:rPr lang="en-US" sz="5000" dirty="0" smtClean="0">
                <a:solidFill>
                  <a:srgbClr val="002060"/>
                </a:solidFill>
                <a:effectLst/>
                <a:latin typeface="+mn-lt"/>
              </a:rPr>
              <a:t> </a:t>
            </a:r>
            <a:r>
              <a:rPr lang="en-US" sz="5000" dirty="0" err="1" smtClean="0">
                <a:solidFill>
                  <a:srgbClr val="002060"/>
                </a:solidFill>
                <a:effectLst/>
                <a:latin typeface="+mn-lt"/>
              </a:rPr>
              <a:t>nhân</a:t>
            </a:r>
            <a:r>
              <a:rPr lang="en-US" sz="5000" dirty="0" smtClean="0">
                <a:solidFill>
                  <a:srgbClr val="002060"/>
                </a:solidFill>
                <a:effectLst/>
                <a:latin typeface="+mn-lt"/>
              </a:rPr>
              <a:t> </a:t>
            </a:r>
            <a:r>
              <a:rPr lang="en-US" sz="5000" dirty="0" err="1" smtClean="0">
                <a:solidFill>
                  <a:srgbClr val="002060"/>
                </a:solidFill>
                <a:effectLst/>
                <a:latin typeface="+mn-lt"/>
              </a:rPr>
              <a:t>loại</a:t>
            </a:r>
            <a:r>
              <a:rPr lang="en-US" sz="5000" dirty="0" smtClean="0">
                <a:solidFill>
                  <a:srgbClr val="002060"/>
                </a:solidFill>
                <a:effectLst/>
                <a:latin typeface="+mn-lt"/>
              </a:rPr>
              <a:t> </a:t>
            </a:r>
            <a:r>
              <a:rPr lang="en-US" sz="5000" dirty="0" err="1" smtClean="0">
                <a:solidFill>
                  <a:srgbClr val="002060"/>
                </a:solidFill>
                <a:effectLst/>
                <a:latin typeface="+mn-lt"/>
              </a:rPr>
              <a:t>mới</a:t>
            </a:r>
            <a:r>
              <a:rPr lang="en-US" sz="5000" dirty="0" smtClean="0">
                <a:solidFill>
                  <a:srgbClr val="002060"/>
                </a:solidFill>
                <a:effectLst/>
                <a:latin typeface="+mn-lt"/>
              </a:rPr>
              <a:t>,/ </a:t>
            </a:r>
            <a:r>
              <a:rPr lang="en-US" sz="5000" dirty="0" err="1" smtClean="0">
                <a:solidFill>
                  <a:srgbClr val="002060"/>
                </a:solidFill>
                <a:effectLst/>
                <a:latin typeface="+mn-lt"/>
              </a:rPr>
              <a:t>biết</a:t>
            </a:r>
            <a:r>
              <a:rPr lang="en-US" sz="5000" dirty="0" smtClean="0">
                <a:solidFill>
                  <a:srgbClr val="002060"/>
                </a:solidFill>
                <a:effectLst/>
                <a:latin typeface="+mn-lt"/>
              </a:rPr>
              <a:t> </a:t>
            </a:r>
            <a:r>
              <a:rPr lang="en-US" sz="5000" dirty="0" err="1" smtClean="0">
                <a:solidFill>
                  <a:srgbClr val="002060"/>
                </a:solidFill>
                <a:effectLst/>
                <a:latin typeface="+mn-lt"/>
              </a:rPr>
              <a:t>yêu</a:t>
            </a:r>
            <a:r>
              <a:rPr lang="en-US" sz="5000" dirty="0" smtClean="0">
                <a:solidFill>
                  <a:srgbClr val="002060"/>
                </a:solidFill>
                <a:effectLst/>
                <a:latin typeface="+mn-lt"/>
              </a:rPr>
              <a:t> </a:t>
            </a:r>
            <a:r>
              <a:rPr lang="en-US" sz="5000" dirty="0" err="1" smtClean="0">
                <a:solidFill>
                  <a:srgbClr val="002060"/>
                </a:solidFill>
                <a:effectLst/>
                <a:latin typeface="+mn-lt"/>
              </a:rPr>
              <a:t>thương</a:t>
            </a:r>
            <a:r>
              <a:rPr lang="en-US" sz="5000" dirty="0" smtClean="0">
                <a:solidFill>
                  <a:srgbClr val="002060"/>
                </a:solidFill>
                <a:effectLst/>
                <a:latin typeface="+mn-lt"/>
              </a:rPr>
              <a:t> </a:t>
            </a:r>
            <a:r>
              <a:rPr lang="en-US" sz="5000" dirty="0" err="1" smtClean="0">
                <a:solidFill>
                  <a:srgbClr val="002060"/>
                </a:solidFill>
                <a:effectLst/>
                <a:latin typeface="+mn-lt"/>
              </a:rPr>
              <a:t>và</a:t>
            </a:r>
            <a:r>
              <a:rPr lang="en-US" sz="5000" dirty="0" smtClean="0">
                <a:solidFill>
                  <a:srgbClr val="002060"/>
                </a:solidFill>
                <a:effectLst/>
                <a:latin typeface="+mn-lt"/>
              </a:rPr>
              <a:t> </a:t>
            </a:r>
            <a:r>
              <a:rPr lang="en-US" sz="5000" dirty="0" err="1" smtClean="0">
                <a:solidFill>
                  <a:srgbClr val="002060"/>
                </a:solidFill>
                <a:effectLst/>
                <a:latin typeface="+mn-lt"/>
              </a:rPr>
              <a:t>hiệp</a:t>
            </a:r>
            <a:r>
              <a:rPr lang="en-US" sz="5000" dirty="0" smtClean="0">
                <a:solidFill>
                  <a:srgbClr val="002060"/>
                </a:solidFill>
                <a:effectLst/>
                <a:latin typeface="+mn-lt"/>
              </a:rPr>
              <a:t> </a:t>
            </a:r>
            <a:r>
              <a:rPr lang="en-US" sz="5000" dirty="0" err="1" smtClean="0">
                <a:solidFill>
                  <a:srgbClr val="002060"/>
                </a:solidFill>
                <a:effectLst/>
                <a:latin typeface="+mn-lt"/>
              </a:rPr>
              <a:t>nhất</a:t>
            </a:r>
            <a:r>
              <a:rPr lang="en-US" sz="5000" dirty="0" smtClean="0">
                <a:solidFill>
                  <a:srgbClr val="002060"/>
                </a:solidFill>
                <a:effectLst/>
                <a:latin typeface="+mn-lt"/>
              </a:rPr>
              <a:t>/ </a:t>
            </a:r>
            <a:r>
              <a:rPr lang="en-US" sz="5000" dirty="0" err="1" smtClean="0">
                <a:solidFill>
                  <a:srgbClr val="002060"/>
                </a:solidFill>
                <a:effectLst/>
                <a:latin typeface="+mn-lt"/>
              </a:rPr>
              <a:t>theo</a:t>
            </a:r>
            <a:r>
              <a:rPr lang="en-US" sz="5000" dirty="0" smtClean="0">
                <a:solidFill>
                  <a:srgbClr val="002060"/>
                </a:solidFill>
                <a:effectLst/>
                <a:latin typeface="+mn-lt"/>
              </a:rPr>
              <a:t> </a:t>
            </a:r>
            <a:r>
              <a:rPr lang="en-US" sz="5000" dirty="0" err="1" smtClean="0">
                <a:solidFill>
                  <a:srgbClr val="002060"/>
                </a:solidFill>
                <a:effectLst/>
                <a:latin typeface="+mn-lt"/>
              </a:rPr>
              <a:t>hình</a:t>
            </a:r>
            <a:r>
              <a:rPr lang="en-US" sz="5000" dirty="0" smtClean="0">
                <a:solidFill>
                  <a:srgbClr val="002060"/>
                </a:solidFill>
                <a:effectLst/>
                <a:latin typeface="+mn-lt"/>
              </a:rPr>
              <a:t> </a:t>
            </a:r>
            <a:r>
              <a:rPr lang="en-US" sz="5000" dirty="0" err="1" smtClean="0">
                <a:solidFill>
                  <a:srgbClr val="002060"/>
                </a:solidFill>
                <a:effectLst/>
                <a:latin typeface="+mn-lt"/>
              </a:rPr>
              <a:t>ảnh</a:t>
            </a:r>
            <a:r>
              <a:rPr lang="en-US" sz="5000" dirty="0" smtClean="0">
                <a:solidFill>
                  <a:srgbClr val="002060"/>
                </a:solidFill>
                <a:effectLst/>
                <a:latin typeface="+mn-lt"/>
              </a:rPr>
              <a:t> </a:t>
            </a:r>
            <a:r>
              <a:rPr lang="en-US" sz="5000" dirty="0" err="1" smtClean="0">
                <a:solidFill>
                  <a:srgbClr val="002060"/>
                </a:solidFill>
                <a:effectLst/>
                <a:latin typeface="+mn-lt"/>
              </a:rPr>
              <a:t>Thiên</a:t>
            </a:r>
            <a:r>
              <a:rPr lang="en-US" sz="5000" dirty="0" smtClean="0">
                <a:solidFill>
                  <a:srgbClr val="002060"/>
                </a:solidFill>
                <a:effectLst/>
                <a:latin typeface="+mn-lt"/>
              </a:rPr>
              <a:t> </a:t>
            </a:r>
            <a:r>
              <a:rPr lang="en-US" sz="5000" dirty="0" err="1" smtClean="0">
                <a:solidFill>
                  <a:srgbClr val="002060"/>
                </a:solidFill>
                <a:effectLst/>
                <a:latin typeface="+mn-lt"/>
              </a:rPr>
              <a:t>Chúa</a:t>
            </a:r>
            <a:r>
              <a:rPr lang="en-US" sz="5000" dirty="0" smtClean="0">
                <a:solidFill>
                  <a:srgbClr val="002060"/>
                </a:solidFill>
                <a:effectLst/>
                <a:latin typeface="+mn-lt"/>
              </a:rPr>
              <a:t> Ba </a:t>
            </a:r>
            <a:r>
              <a:rPr lang="en-US" sz="5000" dirty="0" err="1" smtClean="0">
                <a:solidFill>
                  <a:srgbClr val="002060"/>
                </a:solidFill>
                <a:effectLst/>
                <a:latin typeface="+mn-lt"/>
              </a:rPr>
              <a:t>Ngôi</a:t>
            </a:r>
            <a:r>
              <a:rPr lang="en-US" sz="5000" dirty="0" smtClean="0">
                <a:solidFill>
                  <a:srgbClr val="002060"/>
                </a:solidFill>
                <a:effectLst/>
                <a:latin typeface="+mn-lt"/>
              </a:rPr>
              <a:t>. </a:t>
            </a:r>
            <a:endParaRPr lang="en-US" sz="5000" b="0" dirty="0">
              <a:solidFill>
                <a:srgbClr val="002060"/>
              </a:solidFill>
              <a:effectLst/>
              <a:latin typeface="+mn-lt"/>
            </a:endParaRPr>
          </a:p>
        </p:txBody>
      </p:sp>
    </p:spTree>
    <p:extLst>
      <p:ext uri="{BB962C8B-B14F-4D97-AF65-F5344CB8AC3E}">
        <p14:creationId xmlns:p14="http://schemas.microsoft.com/office/powerpoint/2010/main" val="1391080577"/>
      </p:ext>
    </p:extLst>
  </p:cSld>
  <p:clrMapOvr>
    <a:masterClrMapping/>
  </p:clrMapOvr>
  <p:transition spd="slow"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55494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9193802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Tk3:</a:t>
            </a:r>
            <a:r>
              <a:rPr lang="en-US" sz="5400" b="0" dirty="0">
                <a:solidFill>
                  <a:srgbClr val="002060"/>
                </a:solidFill>
                <a:effectLst/>
              </a:rPr>
              <a:t> </a:t>
            </a:r>
            <a:r>
              <a:rPr lang="vi-VN" sz="5400" dirty="0">
                <a:solidFill>
                  <a:srgbClr val="002060"/>
                </a:solidFill>
              </a:rPr>
              <a:t>Ta cùng tiến ai ơi theo tình Chúa quên mình, lý tưởng thần linh muôn đời tôn kính. Người đi trong nước mắt, và người về trong câu ca, tay ôm bó lúa lòng mừng bao la.</a:t>
            </a:r>
            <a:endParaRPr lang="en-US" sz="5400" b="0" dirty="0">
              <a:solidFill>
                <a:srgbClr val="002060"/>
              </a:solidFill>
              <a:effectLst/>
            </a:endParaRPr>
          </a:p>
        </p:txBody>
      </p:sp>
    </p:spTree>
    <p:extLst>
      <p:ext uri="{BB962C8B-B14F-4D97-AF65-F5344CB8AC3E}">
        <p14:creationId xmlns:p14="http://schemas.microsoft.com/office/powerpoint/2010/main" val="3213094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(Đẹp thay) Ôi đẹp thay những bước chân gieo mầm cứu rỗi. (Đẹp thay) Ôi đẹp thay những bước chân rảo khắp nẻo đường. (Ai gieo trong lệ sầu) sẽ gặt trong vui sướng</a:t>
            </a:r>
            <a:r>
              <a:rPr lang="vi-VN"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55494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990000"/>
                </a:solidFill>
                <a:effectLst/>
              </a:rPr>
              <a:t>***:</a:t>
            </a:r>
            <a:r>
              <a:rPr lang="en-US" sz="4800" b="0" dirty="0" smtClean="0">
                <a:solidFill>
                  <a:srgbClr val="002060"/>
                </a:solidFill>
                <a:effectLst/>
              </a:rPr>
              <a:t> </a:t>
            </a:r>
            <a:r>
              <a:rPr lang="vi-VN" sz="4800" dirty="0" smtClean="0">
                <a:solidFill>
                  <a:srgbClr val="002060"/>
                </a:solidFill>
              </a:rPr>
              <a:t>(</a:t>
            </a:r>
            <a:r>
              <a:rPr lang="vi-VN" sz="4800" dirty="0">
                <a:solidFill>
                  <a:srgbClr val="002060"/>
                </a:solidFill>
              </a:rPr>
              <a:t>Ai gieo trong nước mắt) sẽ về giữa tiếng cười. Ôi đẹp thay những bước chân tiến vào giữa lòng thế giới, loan tình thương tình thương Chúa Trời, loan niềm vui, niềm vui cứu đời, cho mọi người và mọi nơi.</a:t>
            </a:r>
            <a:endParaRPr lang="en-US" sz="4800" b="0" dirty="0">
              <a:solidFill>
                <a:srgbClr val="002060"/>
              </a:solidFill>
              <a:effectLst/>
            </a:endParaRPr>
          </a:p>
        </p:txBody>
      </p:sp>
    </p:spTree>
    <p:extLst>
      <p:ext uri="{BB962C8B-B14F-4D97-AF65-F5344CB8AC3E}">
        <p14:creationId xmlns:p14="http://schemas.microsoft.com/office/powerpoint/2010/main" val="9193802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err="1">
                <a:solidFill>
                  <a:srgbClr val="990000"/>
                </a:solidFill>
              </a:rPr>
              <a:t>Tâm</a:t>
            </a:r>
            <a:r>
              <a:rPr lang="en-US" sz="6000" dirty="0">
                <a:solidFill>
                  <a:srgbClr val="990000"/>
                </a:solidFill>
              </a:rPr>
              <a:t> </a:t>
            </a:r>
            <a:r>
              <a:rPr lang="en-US" sz="6000" dirty="0" err="1">
                <a:solidFill>
                  <a:srgbClr val="990000"/>
                </a:solidFill>
              </a:rPr>
              <a:t>Nguyện</a:t>
            </a:r>
            <a:r>
              <a:rPr lang="en-US" sz="6000" dirty="0">
                <a:solidFill>
                  <a:srgbClr val="990000"/>
                </a:solidFill>
              </a:rPr>
              <a:t> </a:t>
            </a:r>
            <a:r>
              <a:rPr lang="en-US" sz="6000" dirty="0" err="1">
                <a:solidFill>
                  <a:srgbClr val="990000"/>
                </a:solidFill>
              </a:rPr>
              <a:t>Truyền</a:t>
            </a:r>
            <a:r>
              <a:rPr lang="en-US" sz="6000" dirty="0">
                <a:solidFill>
                  <a:srgbClr val="990000"/>
                </a:solidFill>
              </a:rPr>
              <a:t> </a:t>
            </a:r>
            <a:r>
              <a:rPr lang="en-US" sz="6000" dirty="0" err="1">
                <a:solidFill>
                  <a:srgbClr val="990000"/>
                </a:solidFill>
              </a:rPr>
              <a:t>Giáo</a:t>
            </a:r>
            <a:r>
              <a:rPr lang="en-US" sz="4800" dirty="0">
                <a:solidFill>
                  <a:srgbClr val="002060"/>
                </a:solidFill>
              </a:rPr>
              <a:t/>
            </a:r>
            <a:br>
              <a:rPr lang="en-US" sz="4800" dirty="0">
                <a:solidFill>
                  <a:srgbClr val="002060"/>
                </a:solidFill>
              </a:rPr>
            </a:br>
            <a:r>
              <a:rPr lang="en-US" sz="4800" i="1" dirty="0" err="1">
                <a:solidFill>
                  <a:srgbClr val="002060"/>
                </a:solidFill>
              </a:rPr>
              <a:t>Giang</a:t>
            </a:r>
            <a:r>
              <a:rPr lang="en-US" sz="4800" i="1" dirty="0">
                <a:solidFill>
                  <a:srgbClr val="002060"/>
                </a:solidFill>
              </a:rPr>
              <a:t> </a:t>
            </a:r>
            <a:r>
              <a:rPr lang="en-US" sz="4800" i="1" dirty="0" err="1">
                <a:solidFill>
                  <a:srgbClr val="002060"/>
                </a:solidFill>
              </a:rPr>
              <a:t>Tâm</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300" b="0" u="sng" dirty="0">
                <a:solidFill>
                  <a:srgbClr val="990000"/>
                </a:solidFill>
                <a:effectLst/>
              </a:rPr>
              <a:t>Tk1:</a:t>
            </a:r>
            <a:r>
              <a:rPr lang="en-US" sz="4300" b="0" dirty="0">
                <a:solidFill>
                  <a:srgbClr val="002060"/>
                </a:solidFill>
                <a:effectLst/>
              </a:rPr>
              <a:t> </a:t>
            </a:r>
            <a:r>
              <a:rPr lang="vi-VN" sz="4300" dirty="0">
                <a:solidFill>
                  <a:srgbClr val="002060"/>
                </a:solidFill>
              </a:rPr>
              <a:t>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a:t>
            </a:r>
            <a:endParaRPr lang="vi-VN" sz="4300" b="0" dirty="0">
              <a:solidFill>
                <a:srgbClr val="00206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990000"/>
                </a:solidFill>
                <a:effectLst/>
              </a:rPr>
              <a:t>Đk</a:t>
            </a:r>
            <a:r>
              <a:rPr lang="en-US" sz="4000" b="0" u="sng" dirty="0">
                <a:solidFill>
                  <a:srgbClr val="990000"/>
                </a:solidFill>
                <a:effectLst/>
              </a:rPr>
              <a:t>:</a:t>
            </a:r>
            <a:r>
              <a:rPr lang="en-US" sz="4000" b="0" dirty="0">
                <a:solidFill>
                  <a:srgbClr val="002060"/>
                </a:solidFill>
                <a:effectLst/>
              </a:rPr>
              <a:t> </a:t>
            </a:r>
            <a:r>
              <a:rPr lang="vi-VN" sz="4000" dirty="0">
                <a:solidFill>
                  <a:srgbClr val="00206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00206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990000"/>
                </a:solidFill>
                <a:effectLst/>
              </a:rPr>
              <a:t>Tk2:</a:t>
            </a:r>
            <a:r>
              <a:rPr lang="en-US" sz="4100" b="0" dirty="0">
                <a:solidFill>
                  <a:srgbClr val="002060"/>
                </a:solidFill>
                <a:effectLst/>
              </a:rPr>
              <a:t> </a:t>
            </a:r>
            <a:r>
              <a:rPr lang="vi-VN" sz="4100" dirty="0">
                <a:solidFill>
                  <a:srgbClr val="002060"/>
                </a:solidFill>
              </a:rPr>
              <a:t>“Này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a:t>
            </a:r>
            <a:endParaRPr lang="en-US" sz="4100" b="0" dirty="0">
              <a:solidFill>
                <a:srgbClr val="00206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990000"/>
                </a:solidFill>
                <a:effectLst/>
              </a:rPr>
              <a:t>Đk</a:t>
            </a:r>
            <a:r>
              <a:rPr lang="en-US" sz="4000" b="0" u="sng" dirty="0">
                <a:solidFill>
                  <a:srgbClr val="990000"/>
                </a:solidFill>
                <a:effectLst/>
              </a:rPr>
              <a:t>:</a:t>
            </a:r>
            <a:r>
              <a:rPr lang="en-US" sz="4000" b="0" dirty="0">
                <a:solidFill>
                  <a:srgbClr val="002060"/>
                </a:solidFill>
                <a:effectLst/>
              </a:rPr>
              <a:t> </a:t>
            </a:r>
            <a:r>
              <a:rPr lang="vi-VN" sz="4000" dirty="0">
                <a:solidFill>
                  <a:srgbClr val="00206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002060"/>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dirty="0" err="1" smtClean="0">
                <a:solidFill>
                  <a:srgbClr val="002060"/>
                </a:solidFill>
                <a:effectLst/>
                <a:latin typeface="+mn-lt"/>
                <a:cs typeface="Times New Roman" pitchFamily="18" charset="0"/>
              </a:rPr>
              <a:t>Giờ</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đây</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cảm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tạ</a:t>
            </a:r>
            <a:r>
              <a:rPr lang="en-US" sz="4800" b="0" dirty="0" smtClean="0">
                <a:solidFill>
                  <a:srgbClr val="002060"/>
                </a:solidFill>
                <a:effectLst/>
                <a:latin typeface="+mn-lt"/>
                <a:cs typeface="Times New Roman" pitchFamily="18" charset="0"/>
              </a:rPr>
              <a:t> Cha/ </a:t>
            </a:r>
            <a:r>
              <a:rPr lang="en-US" sz="4800" b="0" dirty="0" err="1" smtClean="0">
                <a:solidFill>
                  <a:srgbClr val="002060"/>
                </a:solidFill>
                <a:effectLst/>
                <a:latin typeface="+mn-lt"/>
                <a:cs typeface="Times New Roman" pitchFamily="18" charset="0"/>
              </a:rPr>
              <a:t>vì</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hồng</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ân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cứu</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độ</a:t>
            </a:r>
            <a:r>
              <a:rPr lang="en-US" sz="4800" b="0" dirty="0" smtClean="0">
                <a:solidFill>
                  <a:srgbClr val="002060"/>
                </a:solidFill>
                <a:effectLst/>
                <a:latin typeface="+mn-lt"/>
                <a:cs typeface="Times New Roman" pitchFamily="18" charset="0"/>
              </a:rPr>
              <a:t> Cha </a:t>
            </a:r>
            <a:r>
              <a:rPr lang="en-US" sz="4800" b="0" dirty="0" err="1" smtClean="0">
                <a:solidFill>
                  <a:srgbClr val="002060"/>
                </a:solidFill>
                <a:effectLst/>
                <a:latin typeface="+mn-lt"/>
                <a:cs typeface="Times New Roman" pitchFamily="18" charset="0"/>
              </a:rPr>
              <a:t>đã</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thương</a:t>
            </a:r>
            <a:r>
              <a:rPr lang="en-US" sz="4800" b="0" dirty="0" smtClean="0">
                <a:solidFill>
                  <a:srgbClr val="002060"/>
                </a:solidFill>
                <a:effectLst/>
                <a:latin typeface="+mn-lt"/>
                <a:cs typeface="Times New Roman" pitchFamily="18" charset="0"/>
              </a:rPr>
              <a:t> ban </a:t>
            </a:r>
            <a:r>
              <a:rPr lang="en-US" sz="4800" b="0" dirty="0" err="1" smtClean="0">
                <a:solidFill>
                  <a:srgbClr val="002060"/>
                </a:solidFill>
                <a:effectLst/>
                <a:latin typeface="+mn-lt"/>
                <a:cs typeface="Times New Roman" pitchFamily="18" charset="0"/>
              </a:rPr>
              <a:t>cho</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Xin</a:t>
            </a:r>
            <a:r>
              <a:rPr lang="en-US" sz="4800" b="0" dirty="0" smtClean="0">
                <a:solidFill>
                  <a:srgbClr val="002060"/>
                </a:solidFill>
                <a:effectLst/>
                <a:latin typeface="+mn-lt"/>
                <a:cs typeface="Times New Roman" pitchFamily="18" charset="0"/>
              </a:rPr>
              <a:t> Cha </a:t>
            </a:r>
            <a:r>
              <a:rPr lang="en-US" sz="4800" b="0" dirty="0" err="1" smtClean="0">
                <a:solidFill>
                  <a:srgbClr val="002060"/>
                </a:solidFill>
                <a:effectLst/>
                <a:latin typeface="+mn-lt"/>
                <a:cs typeface="Times New Roman" pitchFamily="18" charset="0"/>
              </a:rPr>
              <a:t>thắp</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lên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ngọn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lửa</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tình</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yêu</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trong</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tâm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hồn</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và</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dạy</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chúng</a:t>
            </a:r>
            <a:r>
              <a:rPr lang="en-US" sz="4800" b="0" dirty="0" smtClean="0">
                <a:solidFill>
                  <a:srgbClr val="002060"/>
                </a:solidFill>
                <a:effectLst/>
                <a:latin typeface="+mn-lt"/>
                <a:cs typeface="Times New Roman" pitchFamily="18" charset="0"/>
              </a:rPr>
              <a:t> con </a:t>
            </a:r>
            <a:r>
              <a:rPr lang="en-US" sz="4800" b="0" dirty="0" err="1" smtClean="0">
                <a:solidFill>
                  <a:srgbClr val="002060"/>
                </a:solidFill>
                <a:effectLst/>
                <a:latin typeface="+mn-lt"/>
                <a:cs typeface="Times New Roman" pitchFamily="18" charset="0"/>
              </a:rPr>
              <a:t>biết</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chiêm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ngắm</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và</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bước</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theo</a:t>
            </a:r>
            <a:r>
              <a:rPr lang="en-US" sz="4800" b="0" dirty="0" smtClean="0">
                <a:solidFill>
                  <a:srgbClr val="002060"/>
                </a:solidFill>
                <a:effectLst/>
                <a:latin typeface="+mn-lt"/>
                <a:cs typeface="Times New Roman" pitchFamily="18" charset="0"/>
              </a:rPr>
              <a:t> </a:t>
            </a:r>
            <a:r>
              <a:rPr lang="en-US" sz="4800" b="0" dirty="0" err="1" smtClean="0">
                <a:solidFill>
                  <a:srgbClr val="002060"/>
                </a:solidFill>
                <a:effectLst/>
                <a:latin typeface="+mn-lt"/>
                <a:cs typeface="Times New Roman" pitchFamily="18" charset="0"/>
              </a:rPr>
              <a:t>Đức</a:t>
            </a:r>
            <a:r>
              <a:rPr lang="en-US" sz="4800" b="0" dirty="0" smtClean="0">
                <a:solidFill>
                  <a:srgbClr val="002060"/>
                </a:solidFill>
                <a:effectLst/>
                <a:latin typeface="+mn-lt"/>
                <a:cs typeface="Times New Roman" pitchFamily="18" charset="0"/>
              </a:rPr>
              <a:t> Ki-</a:t>
            </a:r>
            <a:r>
              <a:rPr lang="en-US" sz="4800" b="0" dirty="0" err="1" smtClean="0">
                <a:solidFill>
                  <a:srgbClr val="002060"/>
                </a:solidFill>
                <a:effectLst/>
                <a:latin typeface="+mn-lt"/>
                <a:cs typeface="Times New Roman" pitchFamily="18" charset="0"/>
              </a:rPr>
              <a:t>tô</a:t>
            </a:r>
            <a:r>
              <a:rPr lang="en-US" sz="4800" b="0" dirty="0" smtClean="0">
                <a:solidFill>
                  <a:srgbClr val="002060"/>
                </a:solidFill>
                <a:effectLst/>
                <a:latin typeface="+mn-lt"/>
                <a:cs typeface="Times New Roman" pitchFamily="18" charset="0"/>
              </a:rPr>
              <a:t>/</a:t>
            </a:r>
            <a:endParaRPr lang="en-US" sz="4800"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669118422"/>
      </p:ext>
    </p:extLst>
  </p:cSld>
  <p:clrMapOvr>
    <a:masterClrMapping/>
  </p:clrMapOvr>
  <p:transition spd="slow"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990000"/>
                </a:solidFill>
                <a:effectLst/>
              </a:rPr>
              <a:t>Tk3:</a:t>
            </a:r>
            <a:r>
              <a:rPr lang="en-US" sz="4200" b="0" dirty="0">
                <a:solidFill>
                  <a:srgbClr val="002060"/>
                </a:solidFill>
                <a:effectLst/>
              </a:rPr>
              <a:t> </a:t>
            </a:r>
            <a:r>
              <a:rPr lang="vi-VN" sz="4200" dirty="0">
                <a:solidFill>
                  <a:srgbClr val="002060"/>
                </a:solidFill>
              </a:rPr>
              <a:t>“Người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a:t>
            </a:r>
            <a:endParaRPr lang="en-US" sz="4200" b="0" dirty="0">
              <a:solidFill>
                <a:srgbClr val="00206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990000"/>
                </a:solidFill>
                <a:effectLst/>
              </a:rPr>
              <a:t>Đk</a:t>
            </a:r>
            <a:r>
              <a:rPr lang="en-US" sz="4000" b="0" u="sng" dirty="0">
                <a:solidFill>
                  <a:srgbClr val="990000"/>
                </a:solidFill>
                <a:effectLst/>
              </a:rPr>
              <a:t>:</a:t>
            </a:r>
            <a:r>
              <a:rPr lang="en-US" sz="4000" b="0" dirty="0">
                <a:solidFill>
                  <a:srgbClr val="002060"/>
                </a:solidFill>
                <a:effectLst/>
              </a:rPr>
              <a:t> </a:t>
            </a:r>
            <a:r>
              <a:rPr lang="vi-VN" sz="4000" dirty="0">
                <a:solidFill>
                  <a:srgbClr val="002060"/>
                </a:solidFill>
              </a:rPr>
              <a:t>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a:t>
            </a:r>
            <a:endParaRPr lang="en-US" sz="4000" b="0" dirty="0">
              <a:solidFill>
                <a:srgbClr val="002060"/>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187950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vi-VN" sz="6600" dirty="0">
                <a:solidFill>
                  <a:srgbClr val="990000"/>
                </a:solidFill>
              </a:rPr>
              <a:t>ĐEM TIN MỪNG</a:t>
            </a:r>
            <a:br>
              <a:rPr lang="vi-VN" sz="6600" dirty="0">
                <a:solidFill>
                  <a:srgbClr val="990000"/>
                </a:solidFill>
              </a:rPr>
            </a:br>
            <a:r>
              <a:rPr lang="vi-VN" sz="6600" i="1" dirty="0">
                <a:solidFill>
                  <a:srgbClr val="002060"/>
                </a:solidFill>
              </a:rPr>
              <a:t>Martinô</a:t>
            </a:r>
            <a:endParaRPr lang="en-US" sz="6000" b="0" i="1" dirty="0">
              <a:solidFill>
                <a:srgbClr val="002060"/>
              </a:solidFill>
              <a:effectLst/>
            </a:endParaRPr>
          </a:p>
        </p:txBody>
      </p:sp>
    </p:spTree>
    <p:extLst>
      <p:ext uri="{BB962C8B-B14F-4D97-AF65-F5344CB8AC3E}">
        <p14:creationId xmlns:p14="http://schemas.microsoft.com/office/powerpoint/2010/main" val="31089219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990000"/>
                </a:solidFill>
              </a:rPr>
              <a:t>Đ</a:t>
            </a:r>
            <a:r>
              <a:rPr lang="en-US" sz="6600" u="sng" dirty="0" err="1" smtClean="0">
                <a:solidFill>
                  <a:srgbClr val="990000"/>
                </a:solidFill>
              </a:rPr>
              <a:t>k</a:t>
            </a:r>
            <a:r>
              <a:rPr lang="en-US" sz="6600" b="0" u="sng" dirty="0" smtClean="0">
                <a:solidFill>
                  <a:srgbClr val="990000"/>
                </a:solidFill>
                <a:effectLst/>
              </a:rPr>
              <a:t>:</a:t>
            </a:r>
            <a:r>
              <a:rPr lang="en-US" sz="6600" b="0" dirty="0" smtClean="0">
                <a:solidFill>
                  <a:srgbClr val="002060"/>
                </a:solidFill>
                <a:effectLst/>
              </a:rPr>
              <a:t> </a:t>
            </a:r>
            <a:r>
              <a:rPr lang="vi-VN" sz="6600" dirty="0">
                <a:solidFill>
                  <a:srgbClr val="002060"/>
                </a:solidFill>
              </a:rPr>
              <a:t>Chúng ta cùng đem Tin Mừng đi khắp đó đây. Loan tin loan tin Chúa Trời yêu thương loài người.</a:t>
            </a:r>
          </a:p>
        </p:txBody>
      </p:sp>
    </p:spTree>
    <p:extLst>
      <p:ext uri="{BB962C8B-B14F-4D97-AF65-F5344CB8AC3E}">
        <p14:creationId xmlns:p14="http://schemas.microsoft.com/office/powerpoint/2010/main" val="11302934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smtClean="0">
                <a:solidFill>
                  <a:srgbClr val="990000"/>
                </a:solidFill>
              </a:rPr>
              <a:t>Tk1</a:t>
            </a:r>
            <a:r>
              <a:rPr lang="en-US" sz="7200" b="0" u="sng" dirty="0" smtClean="0">
                <a:solidFill>
                  <a:srgbClr val="990000"/>
                </a:solidFill>
                <a:effectLst/>
              </a:rPr>
              <a:t>:</a:t>
            </a:r>
            <a:r>
              <a:rPr lang="en-US" sz="7200" b="0" dirty="0" smtClean="0">
                <a:solidFill>
                  <a:srgbClr val="002060"/>
                </a:solidFill>
                <a:effectLst/>
              </a:rPr>
              <a:t> </a:t>
            </a:r>
            <a:r>
              <a:rPr lang="vi-VN" sz="7200" dirty="0">
                <a:solidFill>
                  <a:srgbClr val="002060"/>
                </a:solidFill>
              </a:rPr>
              <a:t>Này muôn nước hỡi hãy ca khen Người. Này ngàn dân ơi hãy tung hô Người.</a:t>
            </a:r>
            <a:endParaRPr lang="en-US" sz="7200" b="0" dirty="0">
              <a:solidFill>
                <a:srgbClr val="002060"/>
              </a:solidFill>
              <a:effectLst/>
            </a:endParaRPr>
          </a:p>
        </p:txBody>
      </p:sp>
    </p:spTree>
    <p:extLst>
      <p:ext uri="{BB962C8B-B14F-4D97-AF65-F5344CB8AC3E}">
        <p14:creationId xmlns:p14="http://schemas.microsoft.com/office/powerpoint/2010/main" val="6848734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990000"/>
                </a:solidFill>
              </a:rPr>
              <a:t>Đ</a:t>
            </a:r>
            <a:r>
              <a:rPr lang="en-US" sz="6600" u="sng" dirty="0" err="1" smtClean="0">
                <a:solidFill>
                  <a:srgbClr val="990000"/>
                </a:solidFill>
              </a:rPr>
              <a:t>k</a:t>
            </a:r>
            <a:r>
              <a:rPr lang="en-US" sz="6600" b="0" u="sng" dirty="0" smtClean="0">
                <a:solidFill>
                  <a:srgbClr val="990000"/>
                </a:solidFill>
                <a:effectLst/>
              </a:rPr>
              <a:t>:</a:t>
            </a:r>
            <a:r>
              <a:rPr lang="en-US" sz="6600" b="0" dirty="0" smtClean="0">
                <a:solidFill>
                  <a:srgbClr val="002060"/>
                </a:solidFill>
                <a:effectLst/>
              </a:rPr>
              <a:t> </a:t>
            </a:r>
            <a:r>
              <a:rPr lang="vi-VN" sz="6600" dirty="0">
                <a:solidFill>
                  <a:srgbClr val="002060"/>
                </a:solidFill>
              </a:rPr>
              <a:t>Chúng ta cùng đem Tin Mừng đi khắp đó đây. Loan tin loan tin Chúa Trời yêu thương loài người.</a:t>
            </a:r>
          </a:p>
        </p:txBody>
      </p:sp>
    </p:spTree>
    <p:extLst>
      <p:ext uri="{BB962C8B-B14F-4D97-AF65-F5344CB8AC3E}">
        <p14:creationId xmlns:p14="http://schemas.microsoft.com/office/powerpoint/2010/main" val="1350845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a:solidFill>
                  <a:srgbClr val="990000"/>
                </a:solidFill>
              </a:rPr>
              <a:t>Tk2</a:t>
            </a:r>
            <a:r>
              <a:rPr lang="en-US" sz="7200" b="0" u="sng" dirty="0">
                <a:solidFill>
                  <a:srgbClr val="990000"/>
                </a:solidFill>
                <a:effectLst/>
              </a:rPr>
              <a:t>:</a:t>
            </a:r>
            <a:r>
              <a:rPr lang="en-US" sz="7200" b="0" dirty="0">
                <a:solidFill>
                  <a:srgbClr val="002060"/>
                </a:solidFill>
                <a:effectLst/>
              </a:rPr>
              <a:t> </a:t>
            </a:r>
            <a:r>
              <a:rPr lang="vi-VN" sz="7200" dirty="0">
                <a:solidFill>
                  <a:srgbClr val="002060"/>
                </a:solidFill>
              </a:rPr>
              <a:t>Lòng Người trung tín vẫn luôn vững bền. Tình Người thương ta đến muôn muôn đời.</a:t>
            </a:r>
            <a:endParaRPr lang="en-US" sz="7200" b="0" dirty="0">
              <a:solidFill>
                <a:srgbClr val="002060"/>
              </a:solidFill>
              <a:effectLst/>
            </a:endParaRPr>
          </a:p>
        </p:txBody>
      </p:sp>
    </p:spTree>
    <p:extLst>
      <p:ext uri="{BB962C8B-B14F-4D97-AF65-F5344CB8AC3E}">
        <p14:creationId xmlns:p14="http://schemas.microsoft.com/office/powerpoint/2010/main" val="21800685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990000"/>
                </a:solidFill>
              </a:rPr>
              <a:t>Đ</a:t>
            </a:r>
            <a:r>
              <a:rPr lang="en-US" sz="6600" u="sng" dirty="0" err="1" smtClean="0">
                <a:solidFill>
                  <a:srgbClr val="990000"/>
                </a:solidFill>
              </a:rPr>
              <a:t>k</a:t>
            </a:r>
            <a:r>
              <a:rPr lang="en-US" sz="6600" b="0" u="sng" dirty="0" smtClean="0">
                <a:solidFill>
                  <a:srgbClr val="990000"/>
                </a:solidFill>
                <a:effectLst/>
              </a:rPr>
              <a:t>:</a:t>
            </a:r>
            <a:r>
              <a:rPr lang="en-US" sz="6600" b="0" dirty="0" smtClean="0">
                <a:solidFill>
                  <a:srgbClr val="002060"/>
                </a:solidFill>
                <a:effectLst/>
              </a:rPr>
              <a:t> </a:t>
            </a:r>
            <a:r>
              <a:rPr lang="vi-VN" sz="6600" dirty="0">
                <a:solidFill>
                  <a:srgbClr val="002060"/>
                </a:solidFill>
              </a:rPr>
              <a:t>Chúng ta cùng đem Tin Mừng đi khắp đó đây. Loan tin loan tin Chúa Trời yêu thương loài người.</a:t>
            </a:r>
          </a:p>
        </p:txBody>
      </p:sp>
    </p:spTree>
    <p:extLst>
      <p:ext uri="{BB962C8B-B14F-4D97-AF65-F5344CB8AC3E}">
        <p14:creationId xmlns:p14="http://schemas.microsoft.com/office/powerpoint/2010/main" val="1350845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smtClean="0">
                <a:solidFill>
                  <a:srgbClr val="990000"/>
                </a:solidFill>
              </a:rPr>
              <a:t>Kết</a:t>
            </a:r>
            <a:r>
              <a:rPr lang="en-US" sz="6000" b="0" u="sng" dirty="0" smtClean="0">
                <a:solidFill>
                  <a:srgbClr val="990000"/>
                </a:solidFill>
                <a:effectLst/>
              </a:rPr>
              <a:t>:</a:t>
            </a:r>
            <a:r>
              <a:rPr lang="en-US" sz="6000" b="0" dirty="0" smtClean="0">
                <a:solidFill>
                  <a:srgbClr val="002060"/>
                </a:solidFill>
                <a:effectLst/>
              </a:rPr>
              <a:t> </a:t>
            </a:r>
            <a:r>
              <a:rPr lang="vi-VN" sz="6000" dirty="0">
                <a:solidFill>
                  <a:srgbClr val="002060"/>
                </a:solidFill>
              </a:rPr>
              <a:t>Loan tin loan tin Chúa Trời yêu thương loài người.</a:t>
            </a:r>
            <a:endParaRPr lang="en-US" sz="6000" b="0" dirty="0">
              <a:solidFill>
                <a:srgbClr val="002060"/>
              </a:solidFill>
              <a:effectLst/>
            </a:endParaRPr>
          </a:p>
        </p:txBody>
      </p:sp>
    </p:spTree>
    <p:extLst>
      <p:ext uri="{BB962C8B-B14F-4D97-AF65-F5344CB8AC3E}">
        <p14:creationId xmlns:p14="http://schemas.microsoft.com/office/powerpoint/2010/main" val="218006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dirty="0" err="1" smtClean="0">
                <a:solidFill>
                  <a:srgbClr val="002060"/>
                </a:solidFill>
                <a:effectLst/>
                <a:latin typeface="+mn-lt"/>
              </a:rPr>
              <a:t>Trên</a:t>
            </a:r>
            <a:r>
              <a:rPr lang="en-US" sz="5000" b="0" dirty="0" smtClean="0">
                <a:solidFill>
                  <a:srgbClr val="002060"/>
                </a:solidFill>
                <a:effectLst/>
                <a:latin typeface="+mn-lt"/>
              </a:rPr>
              <a:t> con </a:t>
            </a:r>
            <a:r>
              <a:rPr lang="en-US" sz="5000" b="0" dirty="0" err="1" smtClean="0">
                <a:solidFill>
                  <a:srgbClr val="002060"/>
                </a:solidFill>
                <a:effectLst/>
                <a:latin typeface="+mn-lt"/>
              </a:rPr>
              <a:t>đường</a:t>
            </a:r>
            <a:r>
              <a:rPr lang="en-US" sz="5000" b="0" dirty="0" smtClean="0">
                <a:solidFill>
                  <a:srgbClr val="002060"/>
                </a:solidFill>
                <a:effectLst/>
                <a:latin typeface="+mn-lt"/>
              </a:rPr>
              <a:t> loan </a:t>
            </a:r>
            <a:r>
              <a:rPr lang="en-US" sz="5000" b="0" dirty="0" err="1" smtClean="0">
                <a:solidFill>
                  <a:srgbClr val="002060"/>
                </a:solidFill>
                <a:effectLst/>
                <a:latin typeface="+mn-lt"/>
              </a:rPr>
              <a:t>báo</a:t>
            </a:r>
            <a:r>
              <a:rPr lang="en-US" sz="5000" b="0" dirty="0" smtClean="0">
                <a:solidFill>
                  <a:srgbClr val="002060"/>
                </a:solidFill>
                <a:effectLst/>
                <a:latin typeface="+mn-lt"/>
              </a:rPr>
              <a:t> Tin </a:t>
            </a:r>
            <a:r>
              <a:rPr lang="en-US" sz="5000" b="0" dirty="0" err="1" smtClean="0">
                <a:solidFill>
                  <a:srgbClr val="002060"/>
                </a:solidFill>
                <a:effectLst/>
                <a:latin typeface="+mn-lt"/>
              </a:rPr>
              <a:t>Mừng</a:t>
            </a:r>
            <a:r>
              <a:rPr lang="en-US" sz="5000" b="0" dirty="0" smtClean="0">
                <a:solidFill>
                  <a:srgbClr val="002060"/>
                </a:solidFill>
                <a:effectLst/>
                <a:latin typeface="+mn-lt"/>
              </a:rPr>
              <a:t> </a:t>
            </a:r>
            <a:r>
              <a:rPr lang="en-US" sz="5000" b="0" dirty="0" err="1" smtClean="0">
                <a:solidFill>
                  <a:srgbClr val="002060"/>
                </a:solidFill>
                <a:effectLst/>
                <a:latin typeface="+mn-lt"/>
              </a:rPr>
              <a:t>cho</a:t>
            </a:r>
            <a:r>
              <a:rPr lang="en-US" sz="5000" b="0" dirty="0" smtClean="0">
                <a:solidFill>
                  <a:srgbClr val="002060"/>
                </a:solidFill>
                <a:effectLst/>
                <a:latin typeface="+mn-lt"/>
              </a:rPr>
              <a:t> </a:t>
            </a:r>
            <a:r>
              <a:rPr lang="en-US" sz="5000" b="0" dirty="0" err="1" smtClean="0">
                <a:solidFill>
                  <a:srgbClr val="002060"/>
                </a:solidFill>
                <a:effectLst/>
                <a:latin typeface="+mn-lt"/>
              </a:rPr>
              <a:t>muôn</a:t>
            </a:r>
            <a:r>
              <a:rPr lang="en-US" sz="5000" b="0" dirty="0" smtClean="0">
                <a:solidFill>
                  <a:srgbClr val="002060"/>
                </a:solidFill>
                <a:effectLst/>
                <a:latin typeface="+mn-lt"/>
              </a:rPr>
              <a:t> </a:t>
            </a:r>
            <a:r>
              <a:rPr lang="en-US" sz="5000" b="0" dirty="0" err="1" smtClean="0">
                <a:solidFill>
                  <a:srgbClr val="002060"/>
                </a:solidFill>
                <a:effectLst/>
                <a:latin typeface="+mn-lt"/>
              </a:rPr>
              <a:t>dân</a:t>
            </a:r>
            <a:r>
              <a:rPr lang="en-US" sz="5000" b="0" dirty="0" smtClean="0">
                <a:solidFill>
                  <a:srgbClr val="002060"/>
                </a:solidFill>
                <a:effectLst/>
                <a:latin typeface="+mn-lt"/>
              </a:rPr>
              <a:t> </a:t>
            </a:r>
            <a:r>
              <a:rPr lang="en-US" sz="5000" b="0" dirty="0" err="1" smtClean="0">
                <a:solidFill>
                  <a:srgbClr val="002060"/>
                </a:solidFill>
                <a:effectLst/>
                <a:latin typeface="+mn-lt"/>
              </a:rPr>
              <a:t>nước</a:t>
            </a:r>
            <a:r>
              <a:rPr lang="en-US" sz="5000" b="0" dirty="0" smtClean="0">
                <a:solidFill>
                  <a:srgbClr val="002060"/>
                </a:solidFill>
                <a:effectLst/>
                <a:latin typeface="+mn-lt"/>
              </a:rPr>
              <a:t>,/ </a:t>
            </a:r>
            <a:r>
              <a:rPr lang="en-US" sz="5000" b="0" dirty="0" err="1" smtClean="0">
                <a:solidFill>
                  <a:srgbClr val="002060"/>
                </a:solidFill>
                <a:effectLst/>
                <a:latin typeface="+mn-lt"/>
              </a:rPr>
              <a:t>Xin</a:t>
            </a:r>
            <a:r>
              <a:rPr lang="en-US" sz="5000" b="0" dirty="0" smtClean="0">
                <a:solidFill>
                  <a:srgbClr val="002060"/>
                </a:solidFill>
                <a:effectLst/>
                <a:latin typeface="+mn-lt"/>
              </a:rPr>
              <a:t> </a:t>
            </a:r>
            <a:r>
              <a:rPr lang="en-US" sz="5000" b="0" dirty="0" err="1" smtClean="0">
                <a:solidFill>
                  <a:srgbClr val="002060"/>
                </a:solidFill>
                <a:effectLst/>
                <a:latin typeface="+mn-lt"/>
              </a:rPr>
              <a:t>dạy</a:t>
            </a:r>
            <a:r>
              <a:rPr lang="en-US" sz="5000" b="0" dirty="0" smtClean="0">
                <a:solidFill>
                  <a:srgbClr val="002060"/>
                </a:solidFill>
                <a:effectLst/>
                <a:latin typeface="+mn-lt"/>
              </a:rPr>
              <a:t> </a:t>
            </a:r>
            <a:r>
              <a:rPr lang="en-US" sz="5000" b="0" dirty="0" err="1" smtClean="0">
                <a:solidFill>
                  <a:srgbClr val="002060"/>
                </a:solidFill>
                <a:effectLst/>
                <a:latin typeface="+mn-lt"/>
              </a:rPr>
              <a:t>chúng</a:t>
            </a:r>
            <a:r>
              <a:rPr lang="en-US" sz="5000" b="0" dirty="0" smtClean="0">
                <a:solidFill>
                  <a:srgbClr val="002060"/>
                </a:solidFill>
                <a:effectLst/>
                <a:latin typeface="+mn-lt"/>
              </a:rPr>
              <a:t> con </a:t>
            </a:r>
            <a:r>
              <a:rPr lang="en-US" sz="5000" b="0" dirty="0" err="1" smtClean="0">
                <a:solidFill>
                  <a:srgbClr val="002060"/>
                </a:solidFill>
                <a:effectLst/>
                <a:latin typeface="+mn-lt"/>
              </a:rPr>
              <a:t>biết</a:t>
            </a:r>
            <a:r>
              <a:rPr lang="en-US" sz="5000" b="0" dirty="0" smtClean="0">
                <a:solidFill>
                  <a:srgbClr val="002060"/>
                </a:solidFill>
                <a:effectLst/>
                <a:latin typeface="+mn-lt"/>
              </a:rPr>
              <a:t> </a:t>
            </a:r>
            <a:r>
              <a:rPr lang="en-US" sz="5000" b="0" dirty="0" err="1" smtClean="0">
                <a:solidFill>
                  <a:srgbClr val="002060"/>
                </a:solidFill>
                <a:effectLst/>
                <a:latin typeface="+mn-lt"/>
              </a:rPr>
              <a:t>yêu</a:t>
            </a:r>
            <a:r>
              <a:rPr lang="en-US" sz="5000" b="0" dirty="0" smtClean="0">
                <a:solidFill>
                  <a:srgbClr val="002060"/>
                </a:solidFill>
                <a:effectLst/>
                <a:latin typeface="+mn-lt"/>
              </a:rPr>
              <a:t> </a:t>
            </a:r>
            <a:r>
              <a:rPr lang="en-US" sz="5000" b="0" dirty="0" err="1" smtClean="0">
                <a:solidFill>
                  <a:srgbClr val="002060"/>
                </a:solidFill>
                <a:effectLst/>
                <a:latin typeface="+mn-lt"/>
              </a:rPr>
              <a:t>thương</a:t>
            </a:r>
            <a:r>
              <a:rPr lang="en-US" sz="5000" b="0" dirty="0" smtClean="0">
                <a:solidFill>
                  <a:srgbClr val="002060"/>
                </a:solidFill>
                <a:effectLst/>
                <a:latin typeface="+mn-lt"/>
              </a:rPr>
              <a:t> </a:t>
            </a:r>
            <a:r>
              <a:rPr lang="en-US" sz="5000" b="0" dirty="0" err="1" smtClean="0">
                <a:solidFill>
                  <a:srgbClr val="002060"/>
                </a:solidFill>
                <a:effectLst/>
                <a:latin typeface="+mn-lt"/>
              </a:rPr>
              <a:t>và</a:t>
            </a:r>
            <a:r>
              <a:rPr lang="en-US" sz="5000" b="0" dirty="0" smtClean="0">
                <a:solidFill>
                  <a:srgbClr val="002060"/>
                </a:solidFill>
                <a:effectLst/>
                <a:latin typeface="+mn-lt"/>
              </a:rPr>
              <a:t> </a:t>
            </a:r>
            <a:r>
              <a:rPr lang="en-US" sz="5000" b="0" dirty="0" err="1" smtClean="0">
                <a:solidFill>
                  <a:srgbClr val="002060"/>
                </a:solidFill>
                <a:effectLst/>
                <a:latin typeface="+mn-lt"/>
              </a:rPr>
              <a:t>phục</a:t>
            </a:r>
            <a:r>
              <a:rPr lang="en-US" sz="5000" b="0" dirty="0" smtClean="0">
                <a:solidFill>
                  <a:srgbClr val="002060"/>
                </a:solidFill>
                <a:effectLst/>
                <a:latin typeface="+mn-lt"/>
              </a:rPr>
              <a:t> </a:t>
            </a:r>
            <a:r>
              <a:rPr lang="en-US" sz="5000" b="0" dirty="0" err="1" smtClean="0">
                <a:solidFill>
                  <a:srgbClr val="002060"/>
                </a:solidFill>
                <a:effectLst/>
                <a:latin typeface="+mn-lt"/>
              </a:rPr>
              <a:t>vụ</a:t>
            </a:r>
            <a:r>
              <a:rPr lang="en-US" sz="5000" b="0" dirty="0" smtClean="0">
                <a:solidFill>
                  <a:srgbClr val="002060"/>
                </a:solidFill>
                <a:effectLst/>
                <a:latin typeface="+mn-lt"/>
              </a:rPr>
              <a:t>,/ </a:t>
            </a:r>
            <a:r>
              <a:rPr lang="en-US" sz="5000" b="0" dirty="0" err="1" smtClean="0">
                <a:solidFill>
                  <a:srgbClr val="002060"/>
                </a:solidFill>
                <a:effectLst/>
                <a:latin typeface="+mn-lt"/>
              </a:rPr>
              <a:t>biết</a:t>
            </a:r>
            <a:r>
              <a:rPr lang="en-US" sz="5000" b="0" dirty="0" smtClean="0">
                <a:solidFill>
                  <a:srgbClr val="002060"/>
                </a:solidFill>
                <a:effectLst/>
                <a:latin typeface="+mn-lt"/>
              </a:rPr>
              <a:t> chia </a:t>
            </a:r>
            <a:r>
              <a:rPr lang="en-US" sz="5000" b="0" dirty="0" err="1" smtClean="0">
                <a:solidFill>
                  <a:srgbClr val="002060"/>
                </a:solidFill>
                <a:effectLst/>
                <a:latin typeface="+mn-lt"/>
              </a:rPr>
              <a:t>sẻ</a:t>
            </a:r>
            <a:r>
              <a:rPr lang="en-US" sz="5000" b="0" dirty="0" smtClean="0">
                <a:solidFill>
                  <a:srgbClr val="002060"/>
                </a:solidFill>
                <a:effectLst/>
                <a:latin typeface="+mn-lt"/>
              </a:rPr>
              <a:t> </a:t>
            </a:r>
            <a:r>
              <a:rPr lang="en-US" sz="5000" b="0" dirty="0" err="1" smtClean="0">
                <a:solidFill>
                  <a:srgbClr val="002060"/>
                </a:solidFill>
                <a:effectLst/>
                <a:latin typeface="+mn-lt"/>
              </a:rPr>
              <a:t>của</a:t>
            </a:r>
            <a:r>
              <a:rPr lang="en-US" sz="5000" b="0" dirty="0" smtClean="0">
                <a:solidFill>
                  <a:srgbClr val="002060"/>
                </a:solidFill>
                <a:effectLst/>
                <a:latin typeface="+mn-lt"/>
              </a:rPr>
              <a:t> </a:t>
            </a:r>
            <a:r>
              <a:rPr lang="en-US" sz="5000" b="0" dirty="0" err="1" smtClean="0">
                <a:solidFill>
                  <a:srgbClr val="002060"/>
                </a:solidFill>
                <a:effectLst/>
                <a:latin typeface="+mn-lt"/>
              </a:rPr>
              <a:t>cải</a:t>
            </a:r>
            <a:r>
              <a:rPr lang="en-US" sz="5000" b="0" dirty="0" smtClean="0">
                <a:solidFill>
                  <a:srgbClr val="002060"/>
                </a:solidFill>
                <a:effectLst/>
                <a:latin typeface="+mn-lt"/>
              </a:rPr>
              <a:t> </a:t>
            </a:r>
            <a:r>
              <a:rPr lang="en-US" sz="5000" b="0" dirty="0" err="1" smtClean="0">
                <a:solidFill>
                  <a:srgbClr val="002060"/>
                </a:solidFill>
                <a:effectLst/>
                <a:latin typeface="+mn-lt"/>
              </a:rPr>
              <a:t>tinh</a:t>
            </a:r>
            <a:r>
              <a:rPr lang="en-US" sz="5000" b="0" dirty="0" smtClean="0">
                <a:solidFill>
                  <a:srgbClr val="002060"/>
                </a:solidFill>
                <a:effectLst/>
                <a:latin typeface="+mn-lt"/>
              </a:rPr>
              <a:t> </a:t>
            </a:r>
            <a:r>
              <a:rPr lang="en-US" sz="5000" b="0" dirty="0" err="1" smtClean="0">
                <a:solidFill>
                  <a:srgbClr val="002060"/>
                </a:solidFill>
                <a:effectLst/>
                <a:latin typeface="+mn-lt"/>
              </a:rPr>
              <a:t>thần</a:t>
            </a:r>
            <a:r>
              <a:rPr lang="en-US" sz="5000" b="0" dirty="0" smtClean="0">
                <a:solidFill>
                  <a:srgbClr val="002060"/>
                </a:solidFill>
                <a:effectLst/>
                <a:latin typeface="+mn-lt"/>
              </a:rPr>
              <a:t> </a:t>
            </a:r>
            <a:r>
              <a:rPr lang="en-US" sz="5000" b="0" dirty="0" err="1" smtClean="0">
                <a:solidFill>
                  <a:srgbClr val="002060"/>
                </a:solidFill>
                <a:effectLst/>
                <a:latin typeface="+mn-lt"/>
              </a:rPr>
              <a:t>và</a:t>
            </a:r>
            <a:r>
              <a:rPr lang="en-US" sz="5000" b="0" dirty="0" smtClean="0">
                <a:solidFill>
                  <a:srgbClr val="002060"/>
                </a:solidFill>
                <a:effectLst/>
                <a:latin typeface="+mn-lt"/>
              </a:rPr>
              <a:t> </a:t>
            </a:r>
            <a:r>
              <a:rPr lang="en-US" sz="5000" b="0" dirty="0" err="1" smtClean="0">
                <a:solidFill>
                  <a:srgbClr val="002060"/>
                </a:solidFill>
                <a:effectLst/>
                <a:latin typeface="+mn-lt"/>
              </a:rPr>
              <a:t>vật</a:t>
            </a:r>
            <a:r>
              <a:rPr lang="en-US" sz="5000" b="0" dirty="0" smtClean="0">
                <a:solidFill>
                  <a:srgbClr val="002060"/>
                </a:solidFill>
                <a:effectLst/>
                <a:latin typeface="+mn-lt"/>
              </a:rPr>
              <a:t> </a:t>
            </a:r>
            <a:r>
              <a:rPr lang="en-US" sz="5000" b="0" dirty="0" err="1" smtClean="0">
                <a:solidFill>
                  <a:srgbClr val="002060"/>
                </a:solidFill>
                <a:effectLst/>
                <a:latin typeface="+mn-lt"/>
              </a:rPr>
              <a:t>chất</a:t>
            </a:r>
            <a:r>
              <a:rPr lang="en-US" sz="5000" b="0" dirty="0" smtClean="0">
                <a:solidFill>
                  <a:srgbClr val="002060"/>
                </a:solidFill>
                <a:effectLst/>
                <a:latin typeface="+mn-lt"/>
              </a:rPr>
              <a:t> </a:t>
            </a:r>
            <a:r>
              <a:rPr lang="en-US" sz="5000" b="0" dirty="0" err="1" smtClean="0">
                <a:solidFill>
                  <a:srgbClr val="002060"/>
                </a:solidFill>
                <a:effectLst/>
                <a:latin typeface="+mn-lt"/>
              </a:rPr>
              <a:t>cho</a:t>
            </a:r>
            <a:r>
              <a:rPr lang="en-US" sz="5000" b="0" dirty="0" smtClean="0">
                <a:solidFill>
                  <a:srgbClr val="002060"/>
                </a:solidFill>
                <a:effectLst/>
                <a:latin typeface="+mn-lt"/>
              </a:rPr>
              <a:t> </a:t>
            </a:r>
            <a:r>
              <a:rPr lang="en-US" sz="5000" b="0" dirty="0" err="1" smtClean="0">
                <a:solidFill>
                  <a:srgbClr val="002060"/>
                </a:solidFill>
                <a:effectLst/>
                <a:latin typeface="+mn-lt"/>
              </a:rPr>
              <a:t>người</a:t>
            </a:r>
            <a:r>
              <a:rPr lang="en-US" sz="5000" b="0" dirty="0" smtClean="0">
                <a:solidFill>
                  <a:srgbClr val="002060"/>
                </a:solidFill>
                <a:effectLst/>
                <a:latin typeface="+mn-lt"/>
              </a:rPr>
              <a:t> </a:t>
            </a:r>
            <a:r>
              <a:rPr lang="en-US" sz="5000" b="0" dirty="0" err="1" smtClean="0">
                <a:solidFill>
                  <a:srgbClr val="002060"/>
                </a:solidFill>
                <a:effectLst/>
                <a:latin typeface="+mn-lt"/>
              </a:rPr>
              <a:t>nghèo</a:t>
            </a:r>
            <a:r>
              <a:rPr lang="en-US" sz="5000" b="0" dirty="0" smtClean="0">
                <a:solidFill>
                  <a:srgbClr val="002060"/>
                </a:solidFill>
                <a:effectLst/>
                <a:latin typeface="+mn-lt"/>
              </a:rPr>
              <a:t> </a:t>
            </a:r>
            <a:r>
              <a:rPr lang="en-US" sz="5000" b="0" dirty="0" err="1" smtClean="0">
                <a:solidFill>
                  <a:srgbClr val="002060"/>
                </a:solidFill>
                <a:effectLst/>
                <a:latin typeface="+mn-lt"/>
              </a:rPr>
              <a:t>khổ</a:t>
            </a:r>
            <a:r>
              <a:rPr lang="en-US" sz="5000" b="0" dirty="0" smtClean="0">
                <a:solidFill>
                  <a:srgbClr val="002060"/>
                </a:solidFill>
                <a:effectLst/>
                <a:latin typeface="+mn-lt"/>
              </a:rPr>
              <a:t> </a:t>
            </a:r>
            <a:r>
              <a:rPr lang="en-US" sz="5000" b="0" dirty="0" err="1" smtClean="0">
                <a:solidFill>
                  <a:srgbClr val="002060"/>
                </a:solidFill>
                <a:effectLst/>
                <a:latin typeface="+mn-lt"/>
              </a:rPr>
              <a:t>và</a:t>
            </a:r>
            <a:r>
              <a:rPr lang="en-US" sz="5000" b="0" dirty="0" smtClean="0">
                <a:solidFill>
                  <a:srgbClr val="002060"/>
                </a:solidFill>
                <a:effectLst/>
                <a:latin typeface="+mn-lt"/>
              </a:rPr>
              <a:t> </a:t>
            </a:r>
            <a:r>
              <a:rPr lang="en-US" sz="5000" b="0" dirty="0" err="1" smtClean="0">
                <a:solidFill>
                  <a:srgbClr val="002060"/>
                </a:solidFill>
                <a:effectLst/>
                <a:latin typeface="+mn-lt"/>
              </a:rPr>
              <a:t>bất</a:t>
            </a:r>
            <a:r>
              <a:rPr lang="en-US" sz="5000" b="0" dirty="0" smtClean="0">
                <a:solidFill>
                  <a:srgbClr val="002060"/>
                </a:solidFill>
                <a:effectLst/>
                <a:latin typeface="+mn-lt"/>
              </a:rPr>
              <a:t> </a:t>
            </a:r>
            <a:r>
              <a:rPr lang="en-US" sz="5000" b="0" dirty="0" err="1" smtClean="0">
                <a:solidFill>
                  <a:srgbClr val="002060"/>
                </a:solidFill>
                <a:effectLst/>
                <a:latin typeface="+mn-lt"/>
              </a:rPr>
              <a:t>hạnh</a:t>
            </a:r>
            <a:r>
              <a:rPr lang="en-US" sz="5000" b="0" dirty="0" smtClean="0">
                <a:solidFill>
                  <a:srgbClr val="002060"/>
                </a:solidFill>
                <a:effectLst/>
                <a:latin typeface="+mn-lt"/>
              </a:rPr>
              <a:t>,/</a:t>
            </a:r>
            <a:endParaRPr lang="en-US" sz="5000" b="0" dirty="0">
              <a:solidFill>
                <a:srgbClr val="002060"/>
              </a:solidFill>
              <a:effectLst/>
              <a:latin typeface="+mn-lt"/>
            </a:endParaRPr>
          </a:p>
        </p:txBody>
      </p:sp>
    </p:spTree>
    <p:extLst>
      <p:ext uri="{BB962C8B-B14F-4D97-AF65-F5344CB8AC3E}">
        <p14:creationId xmlns:p14="http://schemas.microsoft.com/office/powerpoint/2010/main" val="3589540855"/>
      </p:ext>
    </p:extLst>
  </p:cSld>
  <p:clrMapOvr>
    <a:masterClrMapping/>
  </p:clrMapOvr>
  <p:transition spd="slow" advClick="0"/>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vi-VN" sz="6600" dirty="0">
                <a:solidFill>
                  <a:srgbClr val="990000"/>
                </a:solidFill>
              </a:rPr>
              <a:t>Lên đường</a:t>
            </a:r>
            <a:r>
              <a:rPr lang="en-US" sz="6600" b="0" dirty="0">
                <a:solidFill>
                  <a:srgbClr val="990000"/>
                </a:solidFill>
                <a:effectLst/>
                <a:latin typeface="+mj-lt"/>
              </a:rPr>
              <a:t/>
            </a:r>
            <a:br>
              <a:rPr lang="en-US" sz="6600" b="0" dirty="0">
                <a:solidFill>
                  <a:srgbClr val="990000"/>
                </a:solidFill>
                <a:effectLst/>
                <a:latin typeface="+mj-lt"/>
              </a:rPr>
            </a:br>
            <a:r>
              <a:rPr lang="vi-VN" sz="5400" b="0" i="1" dirty="0">
                <a:solidFill>
                  <a:srgbClr val="002060"/>
                </a:solidFill>
                <a:effectLst/>
                <a:latin typeface="+mj-lt"/>
              </a:rPr>
              <a:t>Nguyễn Duy</a:t>
            </a:r>
            <a:endParaRPr lang="en-US" sz="6000" b="0" i="1" dirty="0">
              <a:solidFill>
                <a:srgbClr val="002060"/>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990000"/>
                </a:solidFill>
              </a:rPr>
              <a:t>Tk</a:t>
            </a:r>
            <a:r>
              <a:rPr lang="en-US" b="0" u="sng" dirty="0">
                <a:solidFill>
                  <a:srgbClr val="990000"/>
                </a:solidFill>
                <a:effectLst/>
              </a:rPr>
              <a:t>1:</a:t>
            </a:r>
            <a:r>
              <a:rPr lang="en-US" b="0" dirty="0">
                <a:solidFill>
                  <a:srgbClr val="002060"/>
                </a:solidFill>
                <a:effectLst/>
              </a:rPr>
              <a:t> </a:t>
            </a:r>
            <a:r>
              <a:rPr lang="vi-VN" dirty="0">
                <a:solidFill>
                  <a:srgbClr val="002060"/>
                </a:solidFill>
              </a:rPr>
              <a:t>Xin sai chúng con lên đường loan truyền bình an của Chúa. Xin cho chúng con trở thành con cái của Tình Mến Thương. Xin sai chúng con lên đường. Xin sai chúng con lên đường ra đi sống cho Tin Mừng hân hoan chứng nhân Tin Mừng. </a:t>
            </a:r>
            <a:endParaRPr lang="en-US" b="0" dirty="0">
              <a:solidFill>
                <a:srgbClr val="00206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990000"/>
                </a:solidFill>
              </a:rPr>
              <a:t>Tk2</a:t>
            </a:r>
            <a:r>
              <a:rPr lang="en-US" b="0" u="sng" dirty="0">
                <a:solidFill>
                  <a:srgbClr val="990000"/>
                </a:solidFill>
                <a:effectLst/>
              </a:rPr>
              <a:t>:</a:t>
            </a:r>
            <a:r>
              <a:rPr lang="en-US" b="0" dirty="0">
                <a:solidFill>
                  <a:srgbClr val="002060"/>
                </a:solidFill>
                <a:effectLst/>
              </a:rPr>
              <a:t> </a:t>
            </a:r>
            <a:r>
              <a:rPr lang="vi-VN" dirty="0">
                <a:solidFill>
                  <a:srgbClr val="002060"/>
                </a:solidFill>
              </a:rPr>
              <a:t>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 </a:t>
            </a:r>
            <a:endParaRPr lang="en-US" b="0" dirty="0">
              <a:solidFill>
                <a:srgbClr val="00206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1879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dirty="0" err="1" smtClean="0">
                <a:solidFill>
                  <a:srgbClr val="002060"/>
                </a:solidFill>
                <a:effectLst/>
                <a:latin typeface="+mn-lt"/>
              </a:rPr>
              <a:t>biết</a:t>
            </a:r>
            <a:r>
              <a:rPr lang="en-US" sz="4900" b="0" dirty="0" smtClean="0">
                <a:solidFill>
                  <a:srgbClr val="002060"/>
                </a:solidFill>
                <a:effectLst/>
                <a:latin typeface="+mn-lt"/>
              </a:rPr>
              <a:t> </a:t>
            </a:r>
            <a:r>
              <a:rPr lang="en-US" sz="4900" b="0" dirty="0" err="1" smtClean="0">
                <a:solidFill>
                  <a:srgbClr val="002060"/>
                </a:solidFill>
                <a:effectLst/>
                <a:latin typeface="+mn-lt"/>
              </a:rPr>
              <a:t>góp</a:t>
            </a:r>
            <a:r>
              <a:rPr lang="en-US" sz="4900" b="0" dirty="0" smtClean="0">
                <a:solidFill>
                  <a:srgbClr val="002060"/>
                </a:solidFill>
                <a:effectLst/>
                <a:latin typeface="+mn-lt"/>
              </a:rPr>
              <a:t> </a:t>
            </a:r>
            <a:r>
              <a:rPr lang="en-US" sz="4900" b="0" dirty="0" err="1" smtClean="0">
                <a:solidFill>
                  <a:srgbClr val="002060"/>
                </a:solidFill>
                <a:effectLst/>
                <a:latin typeface="+mn-lt"/>
              </a:rPr>
              <a:t>phần</a:t>
            </a:r>
            <a:r>
              <a:rPr lang="en-US" sz="4900" b="0" dirty="0" smtClean="0">
                <a:solidFill>
                  <a:srgbClr val="002060"/>
                </a:solidFill>
                <a:effectLst/>
                <a:latin typeface="+mn-lt"/>
              </a:rPr>
              <a:t> </a:t>
            </a:r>
            <a:r>
              <a:rPr lang="en-US" sz="4900" b="0" dirty="0" err="1" smtClean="0">
                <a:solidFill>
                  <a:srgbClr val="002060"/>
                </a:solidFill>
                <a:effectLst/>
                <a:latin typeface="+mn-lt"/>
              </a:rPr>
              <a:t>vào</a:t>
            </a:r>
            <a:r>
              <a:rPr lang="en-US" sz="4900" b="0" dirty="0" smtClean="0">
                <a:solidFill>
                  <a:srgbClr val="002060"/>
                </a:solidFill>
                <a:effectLst/>
                <a:latin typeface="+mn-lt"/>
              </a:rPr>
              <a:t> </a:t>
            </a:r>
            <a:r>
              <a:rPr lang="en-US" sz="4900" b="0" dirty="0" err="1" smtClean="0">
                <a:solidFill>
                  <a:srgbClr val="002060"/>
                </a:solidFill>
                <a:effectLst/>
                <a:latin typeface="+mn-lt"/>
              </a:rPr>
              <a:t>việc</a:t>
            </a:r>
            <a:r>
              <a:rPr lang="en-US" sz="4900" b="0" dirty="0" smtClean="0">
                <a:solidFill>
                  <a:srgbClr val="002060"/>
                </a:solidFill>
                <a:effectLst/>
                <a:latin typeface="+mn-lt"/>
              </a:rPr>
              <a:t> </a:t>
            </a:r>
            <a:r>
              <a:rPr lang="en-US" sz="4900" b="0" dirty="0" err="1" smtClean="0">
                <a:solidFill>
                  <a:srgbClr val="002060"/>
                </a:solidFill>
                <a:effectLst/>
                <a:latin typeface="+mn-lt"/>
              </a:rPr>
              <a:t>mở</a:t>
            </a:r>
            <a:r>
              <a:rPr lang="en-US" sz="4900" b="0" dirty="0" smtClean="0">
                <a:solidFill>
                  <a:srgbClr val="002060"/>
                </a:solidFill>
                <a:effectLst/>
                <a:latin typeface="+mn-lt"/>
              </a:rPr>
              <a:t> </a:t>
            </a:r>
            <a:r>
              <a:rPr lang="en-US" sz="4900" b="0" dirty="0" err="1" smtClean="0">
                <a:solidFill>
                  <a:srgbClr val="002060"/>
                </a:solidFill>
                <a:effectLst/>
                <a:latin typeface="+mn-lt"/>
              </a:rPr>
              <a:t>mang</a:t>
            </a:r>
            <a:r>
              <a:rPr lang="en-US" sz="4900" b="0" dirty="0" smtClean="0">
                <a:solidFill>
                  <a:srgbClr val="002060"/>
                </a:solidFill>
                <a:effectLst/>
                <a:latin typeface="+mn-lt"/>
              </a:rPr>
              <a:t> </a:t>
            </a:r>
            <a:r>
              <a:rPr lang="en-US" sz="4900" b="0" dirty="0" err="1" smtClean="0">
                <a:solidFill>
                  <a:srgbClr val="002060"/>
                </a:solidFill>
                <a:effectLst/>
                <a:latin typeface="+mn-lt"/>
              </a:rPr>
              <a:t>nước</a:t>
            </a:r>
            <a:r>
              <a:rPr lang="en-US" sz="4900" b="0" dirty="0" smtClean="0">
                <a:solidFill>
                  <a:srgbClr val="002060"/>
                </a:solidFill>
                <a:effectLst/>
                <a:latin typeface="+mn-lt"/>
              </a:rPr>
              <a:t> Cha./ </a:t>
            </a:r>
            <a:r>
              <a:rPr lang="en-US" sz="4900" b="0" dirty="0" err="1" smtClean="0">
                <a:solidFill>
                  <a:srgbClr val="002060"/>
                </a:solidFill>
                <a:effectLst/>
                <a:latin typeface="+mn-lt"/>
              </a:rPr>
              <a:t>Nhờ</a:t>
            </a:r>
            <a:r>
              <a:rPr lang="en-US" sz="4900" b="0" dirty="0" smtClean="0">
                <a:solidFill>
                  <a:srgbClr val="002060"/>
                </a:solidFill>
                <a:effectLst/>
                <a:latin typeface="+mn-lt"/>
              </a:rPr>
              <a:t> </a:t>
            </a:r>
            <a:r>
              <a:rPr lang="en-US" sz="4900" b="0" dirty="0" err="1" smtClean="0">
                <a:solidFill>
                  <a:srgbClr val="002060"/>
                </a:solidFill>
                <a:effectLst/>
                <a:latin typeface="+mn-lt"/>
              </a:rPr>
              <a:t>lời</a:t>
            </a:r>
            <a:r>
              <a:rPr lang="en-US" sz="4900" b="0" dirty="0" smtClean="0">
                <a:solidFill>
                  <a:srgbClr val="002060"/>
                </a:solidFill>
                <a:effectLst/>
                <a:latin typeface="+mn-lt"/>
              </a:rPr>
              <a:t> </a:t>
            </a:r>
            <a:r>
              <a:rPr lang="en-US" sz="4900" b="0" dirty="0" err="1" smtClean="0">
                <a:solidFill>
                  <a:srgbClr val="002060"/>
                </a:solidFill>
                <a:effectLst/>
                <a:latin typeface="+mn-lt"/>
              </a:rPr>
              <a:t>chuyển</a:t>
            </a:r>
            <a:r>
              <a:rPr lang="en-US" sz="4900" b="0" dirty="0" smtClean="0">
                <a:solidFill>
                  <a:srgbClr val="002060"/>
                </a:solidFill>
                <a:effectLst/>
                <a:latin typeface="+mn-lt"/>
              </a:rPr>
              <a:t> </a:t>
            </a:r>
            <a:r>
              <a:rPr lang="en-US" sz="4900" b="0" dirty="0" err="1" smtClean="0">
                <a:solidFill>
                  <a:srgbClr val="002060"/>
                </a:solidFill>
                <a:effectLst/>
                <a:latin typeface="+mn-lt"/>
              </a:rPr>
              <a:t>cầu</a:t>
            </a:r>
            <a:r>
              <a:rPr lang="en-US" sz="4900" b="0" dirty="0" smtClean="0">
                <a:solidFill>
                  <a:srgbClr val="002060"/>
                </a:solidFill>
                <a:effectLst/>
                <a:latin typeface="+mn-lt"/>
              </a:rPr>
              <a:t> </a:t>
            </a:r>
            <a:r>
              <a:rPr lang="en-US" sz="4900" b="0" dirty="0" err="1" smtClean="0">
                <a:solidFill>
                  <a:srgbClr val="002060"/>
                </a:solidFill>
                <a:effectLst/>
                <a:latin typeface="+mn-lt"/>
              </a:rPr>
              <a:t>của</a:t>
            </a:r>
            <a:r>
              <a:rPr lang="en-US" sz="4900" b="0" dirty="0" smtClean="0">
                <a:solidFill>
                  <a:srgbClr val="002060"/>
                </a:solidFill>
                <a:effectLst/>
                <a:latin typeface="+mn-lt"/>
              </a:rPr>
              <a:t> </a:t>
            </a:r>
            <a:r>
              <a:rPr lang="en-US" sz="4900" b="0" dirty="0" err="1" smtClean="0">
                <a:solidFill>
                  <a:srgbClr val="002060"/>
                </a:solidFill>
                <a:effectLst/>
                <a:latin typeface="+mn-lt"/>
              </a:rPr>
              <a:t>Đức</a:t>
            </a:r>
            <a:r>
              <a:rPr lang="en-US" sz="4900" b="0" dirty="0" smtClean="0">
                <a:solidFill>
                  <a:srgbClr val="002060"/>
                </a:solidFill>
                <a:effectLst/>
                <a:latin typeface="+mn-lt"/>
              </a:rPr>
              <a:t> </a:t>
            </a:r>
            <a:r>
              <a:rPr lang="en-US" sz="4900" b="0" dirty="0" err="1" smtClean="0">
                <a:solidFill>
                  <a:srgbClr val="002060"/>
                </a:solidFill>
                <a:effectLst/>
                <a:latin typeface="+mn-lt"/>
              </a:rPr>
              <a:t>Mẹ</a:t>
            </a:r>
            <a:r>
              <a:rPr lang="en-US" sz="4900" b="0" dirty="0" smtClean="0">
                <a:solidFill>
                  <a:srgbClr val="002060"/>
                </a:solidFill>
                <a:effectLst/>
                <a:latin typeface="+mn-lt"/>
              </a:rPr>
              <a:t> Maria </a:t>
            </a:r>
            <a:r>
              <a:rPr lang="en-US" sz="4900" b="0" dirty="0" err="1" smtClean="0">
                <a:solidFill>
                  <a:srgbClr val="002060"/>
                </a:solidFill>
                <a:effectLst/>
                <a:latin typeface="+mn-lt"/>
              </a:rPr>
              <a:t>Lavang</a:t>
            </a:r>
            <a:r>
              <a:rPr lang="en-US" sz="4900" b="0" dirty="0" smtClean="0">
                <a:solidFill>
                  <a:srgbClr val="002060"/>
                </a:solidFill>
                <a:effectLst/>
                <a:latin typeface="+mn-lt"/>
              </a:rPr>
              <a:t>,/ </a:t>
            </a:r>
            <a:r>
              <a:rPr lang="en-US" sz="4900" b="0" dirty="0" err="1" smtClean="0">
                <a:solidFill>
                  <a:srgbClr val="002060"/>
                </a:solidFill>
                <a:effectLst/>
                <a:latin typeface="+mn-lt"/>
              </a:rPr>
              <a:t>xin</a:t>
            </a:r>
            <a:r>
              <a:rPr lang="en-US" sz="4900" b="0" dirty="0" smtClean="0">
                <a:solidFill>
                  <a:srgbClr val="002060"/>
                </a:solidFill>
                <a:effectLst/>
                <a:latin typeface="+mn-lt"/>
              </a:rPr>
              <a:t> Cha </a:t>
            </a:r>
            <a:r>
              <a:rPr lang="en-US" sz="4900" b="0" dirty="0" err="1" smtClean="0">
                <a:solidFill>
                  <a:srgbClr val="002060"/>
                </a:solidFill>
                <a:effectLst/>
                <a:latin typeface="+mn-lt"/>
              </a:rPr>
              <a:t>làm</a:t>
            </a:r>
            <a:r>
              <a:rPr lang="en-US" sz="4900" b="0" dirty="0" smtClean="0">
                <a:solidFill>
                  <a:srgbClr val="002060"/>
                </a:solidFill>
                <a:effectLst/>
                <a:latin typeface="+mn-lt"/>
              </a:rPr>
              <a:t> </a:t>
            </a:r>
            <a:r>
              <a:rPr lang="en-US" sz="4900" b="0" dirty="0" err="1" smtClean="0">
                <a:solidFill>
                  <a:srgbClr val="002060"/>
                </a:solidFill>
                <a:effectLst/>
                <a:latin typeface="+mn-lt"/>
              </a:rPr>
              <a:t>cho</a:t>
            </a:r>
            <a:r>
              <a:rPr lang="en-US" sz="4900" b="0" dirty="0" smtClean="0">
                <a:solidFill>
                  <a:srgbClr val="002060"/>
                </a:solidFill>
                <a:effectLst/>
                <a:latin typeface="+mn-lt"/>
              </a:rPr>
              <a:t> </a:t>
            </a:r>
            <a:r>
              <a:rPr lang="en-US" sz="4900" b="0" dirty="0" err="1" smtClean="0">
                <a:solidFill>
                  <a:srgbClr val="002060"/>
                </a:solidFill>
                <a:effectLst/>
                <a:latin typeface="+mn-lt"/>
              </a:rPr>
              <a:t>chúng</a:t>
            </a:r>
            <a:r>
              <a:rPr lang="en-US" sz="4900" b="0" dirty="0" smtClean="0">
                <a:solidFill>
                  <a:srgbClr val="002060"/>
                </a:solidFill>
                <a:effectLst/>
                <a:latin typeface="+mn-lt"/>
              </a:rPr>
              <a:t> con </a:t>
            </a:r>
            <a:r>
              <a:rPr lang="en-US" sz="4900" b="0" dirty="0" err="1" smtClean="0">
                <a:solidFill>
                  <a:srgbClr val="002060"/>
                </a:solidFill>
                <a:effectLst/>
                <a:latin typeface="+mn-lt"/>
              </a:rPr>
              <a:t>trở</a:t>
            </a:r>
            <a:r>
              <a:rPr lang="en-US" sz="4900" b="0" dirty="0" smtClean="0">
                <a:solidFill>
                  <a:srgbClr val="002060"/>
                </a:solidFill>
                <a:effectLst/>
                <a:latin typeface="+mn-lt"/>
              </a:rPr>
              <a:t> </a:t>
            </a:r>
            <a:r>
              <a:rPr lang="en-US" sz="4900" b="0" dirty="0" err="1" smtClean="0">
                <a:solidFill>
                  <a:srgbClr val="002060"/>
                </a:solidFill>
                <a:effectLst/>
                <a:latin typeface="+mn-lt"/>
              </a:rPr>
              <a:t>nên</a:t>
            </a:r>
            <a:r>
              <a:rPr lang="en-US" sz="4900" b="0" dirty="0" smtClean="0">
                <a:solidFill>
                  <a:srgbClr val="002060"/>
                </a:solidFill>
                <a:effectLst/>
                <a:latin typeface="+mn-lt"/>
              </a:rPr>
              <a:t> </a:t>
            </a:r>
            <a:r>
              <a:rPr lang="en-US" sz="4900" b="0" dirty="0" err="1" smtClean="0">
                <a:solidFill>
                  <a:srgbClr val="002060"/>
                </a:solidFill>
                <a:effectLst/>
                <a:latin typeface="+mn-lt"/>
              </a:rPr>
              <a:t>những</a:t>
            </a:r>
            <a:r>
              <a:rPr lang="en-US" sz="4900" b="0" dirty="0" smtClean="0">
                <a:solidFill>
                  <a:srgbClr val="002060"/>
                </a:solidFill>
                <a:effectLst/>
                <a:latin typeface="+mn-lt"/>
              </a:rPr>
              <a:t> </a:t>
            </a:r>
            <a:r>
              <a:rPr lang="en-US" sz="4900" b="0" dirty="0" err="1" smtClean="0">
                <a:solidFill>
                  <a:srgbClr val="002060"/>
                </a:solidFill>
                <a:effectLst/>
                <a:latin typeface="+mn-lt"/>
              </a:rPr>
              <a:t>chứng</a:t>
            </a:r>
            <a:r>
              <a:rPr lang="en-US" sz="4900" b="0" dirty="0" smtClean="0">
                <a:solidFill>
                  <a:srgbClr val="002060"/>
                </a:solidFill>
                <a:effectLst/>
                <a:latin typeface="+mn-lt"/>
              </a:rPr>
              <a:t> </a:t>
            </a:r>
            <a:r>
              <a:rPr lang="en-US" sz="4900" b="0" dirty="0" err="1" smtClean="0">
                <a:solidFill>
                  <a:srgbClr val="002060"/>
                </a:solidFill>
                <a:effectLst/>
                <a:latin typeface="+mn-lt"/>
              </a:rPr>
              <a:t>nhân</a:t>
            </a:r>
            <a:r>
              <a:rPr lang="en-US" sz="4900" b="0" dirty="0" smtClean="0">
                <a:solidFill>
                  <a:srgbClr val="002060"/>
                </a:solidFill>
                <a:effectLst/>
                <a:latin typeface="+mn-lt"/>
              </a:rPr>
              <a:t> Tin </a:t>
            </a:r>
            <a:r>
              <a:rPr lang="en-US" sz="4900" b="0" dirty="0" err="1" smtClean="0">
                <a:solidFill>
                  <a:srgbClr val="002060"/>
                </a:solidFill>
                <a:effectLst/>
                <a:latin typeface="+mn-lt"/>
              </a:rPr>
              <a:t>Mừng</a:t>
            </a:r>
            <a:r>
              <a:rPr lang="en-US" sz="4900" b="0" dirty="0" smtClean="0">
                <a:solidFill>
                  <a:srgbClr val="002060"/>
                </a:solidFill>
                <a:effectLst/>
                <a:latin typeface="+mn-lt"/>
              </a:rPr>
              <a:t>,/ </a:t>
            </a:r>
            <a:r>
              <a:rPr lang="en-US" sz="4900" b="0" dirty="0" err="1" smtClean="0">
                <a:solidFill>
                  <a:srgbClr val="002060"/>
                </a:solidFill>
                <a:effectLst/>
                <a:latin typeface="+mn-lt"/>
              </a:rPr>
              <a:t>hôm</a:t>
            </a:r>
            <a:r>
              <a:rPr lang="en-US" sz="4900" b="0" dirty="0" smtClean="0">
                <a:solidFill>
                  <a:srgbClr val="002060"/>
                </a:solidFill>
                <a:effectLst/>
                <a:latin typeface="+mn-lt"/>
              </a:rPr>
              <a:t> nay </a:t>
            </a:r>
            <a:r>
              <a:rPr lang="en-US" sz="4900" b="0" dirty="0" err="1" smtClean="0">
                <a:solidFill>
                  <a:srgbClr val="002060"/>
                </a:solidFill>
                <a:effectLst/>
                <a:latin typeface="+mn-lt"/>
              </a:rPr>
              <a:t>và</a:t>
            </a:r>
            <a:r>
              <a:rPr lang="en-US" sz="4900" b="0" dirty="0" smtClean="0">
                <a:solidFill>
                  <a:srgbClr val="002060"/>
                </a:solidFill>
                <a:effectLst/>
                <a:latin typeface="+mn-lt"/>
              </a:rPr>
              <a:t> </a:t>
            </a:r>
            <a:r>
              <a:rPr lang="en-US" sz="4900" b="0" dirty="0" err="1" smtClean="0">
                <a:solidFill>
                  <a:srgbClr val="002060"/>
                </a:solidFill>
                <a:effectLst/>
                <a:latin typeface="+mn-lt"/>
              </a:rPr>
              <a:t>mãi</a:t>
            </a:r>
            <a:r>
              <a:rPr lang="en-US" sz="4900" b="0" dirty="0" smtClean="0">
                <a:solidFill>
                  <a:srgbClr val="002060"/>
                </a:solidFill>
                <a:effectLst/>
                <a:latin typeface="+mn-lt"/>
              </a:rPr>
              <a:t> </a:t>
            </a:r>
            <a:r>
              <a:rPr lang="en-US" sz="4900" b="0" dirty="0" err="1" smtClean="0">
                <a:solidFill>
                  <a:srgbClr val="002060"/>
                </a:solidFill>
                <a:effectLst/>
                <a:latin typeface="+mn-lt"/>
              </a:rPr>
              <a:t>mãi</a:t>
            </a:r>
            <a:r>
              <a:rPr lang="en-US" sz="4900" b="0" dirty="0" smtClean="0">
                <a:solidFill>
                  <a:srgbClr val="002060"/>
                </a:solidFill>
                <a:effectLst/>
                <a:latin typeface="+mn-lt"/>
              </a:rPr>
              <a:t> Amen.</a:t>
            </a:r>
            <a:endParaRPr lang="en-US" sz="4900" b="0" dirty="0">
              <a:solidFill>
                <a:srgbClr val="002060"/>
              </a:solidFill>
              <a:effectLst/>
              <a:latin typeface="+mn-lt"/>
            </a:endParaRPr>
          </a:p>
        </p:txBody>
      </p:sp>
    </p:spTree>
    <p:extLst>
      <p:ext uri="{BB962C8B-B14F-4D97-AF65-F5344CB8AC3E}">
        <p14:creationId xmlns:p14="http://schemas.microsoft.com/office/powerpoint/2010/main" val="1396123222"/>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C00000"/>
                </a:solidFill>
                <a:effectLst/>
                <a:latin typeface="+mj-lt"/>
              </a:rPr>
              <a:t>Ca</a:t>
            </a:r>
            <a:r>
              <a:rPr lang="en-US" sz="8000" b="0" dirty="0">
                <a:solidFill>
                  <a:srgbClr val="C00000"/>
                </a:solidFill>
                <a:effectLst/>
                <a:latin typeface="+mj-lt"/>
              </a:rPr>
              <a:t> </a:t>
            </a:r>
            <a:r>
              <a:rPr lang="en-US" sz="8000" b="0" dirty="0" err="1">
                <a:solidFill>
                  <a:srgbClr val="C00000"/>
                </a:solidFill>
                <a:effectLst/>
                <a:latin typeface="+mj-lt"/>
              </a:rPr>
              <a:t>Nhập</a:t>
            </a:r>
            <a:r>
              <a:rPr lang="en-US" sz="8000" b="0" dirty="0">
                <a:solidFill>
                  <a:srgbClr val="C00000"/>
                </a:solidFill>
                <a:effectLst/>
                <a:latin typeface="+mj-lt"/>
              </a:rPr>
              <a:t> </a:t>
            </a:r>
            <a:r>
              <a:rPr lang="en-US" sz="8000" b="0" dirty="0" err="1">
                <a:solidFill>
                  <a:srgbClr val="C00000"/>
                </a:solidFill>
                <a:effectLst/>
                <a:latin typeface="+mj-lt"/>
              </a:rPr>
              <a:t>Lễ</a:t>
            </a:r>
            <a:r>
              <a:rPr lang="en-US" sz="8000" b="0" dirty="0">
                <a:solidFill>
                  <a:srgbClr val="C00000"/>
                </a:solidFill>
                <a:effectLst/>
                <a:latin typeface="+mj-lt"/>
              </a:rPr>
              <a:t/>
            </a:r>
            <a:br>
              <a:rPr lang="en-US" sz="8000" b="0" dirty="0">
                <a:solidFill>
                  <a:srgbClr val="C00000"/>
                </a:solidFill>
                <a:effectLst/>
                <a:latin typeface="+mj-lt"/>
              </a:rPr>
            </a:br>
            <a:r>
              <a:rPr lang="vi-VN" sz="4000" dirty="0">
                <a:solidFill>
                  <a:srgbClr val="C00000"/>
                </a:solidFill>
              </a:rPr>
              <a:t>VINH QUANG NHỮNG BƯỚC CHÂN</a:t>
            </a:r>
            <a:r>
              <a:rPr lang="vi-VN" sz="8000" dirty="0">
                <a:solidFill>
                  <a:srgbClr val="C00000"/>
                </a:solidFill>
              </a:rPr>
              <a:t/>
            </a:r>
            <a:br>
              <a:rPr lang="vi-VN" sz="8000" dirty="0">
                <a:solidFill>
                  <a:srgbClr val="C00000"/>
                </a:solidFill>
              </a:rPr>
            </a:br>
            <a:r>
              <a:rPr lang="en-US" sz="5400" i="1" dirty="0" smtClean="0">
                <a:solidFill>
                  <a:srgbClr val="002060"/>
                </a:solidFill>
              </a:rPr>
              <a:t>Lm</a:t>
            </a:r>
            <a:r>
              <a:rPr lang="en-US" sz="5400" i="1" dirty="0">
                <a:solidFill>
                  <a:srgbClr val="002060"/>
                </a:solidFill>
              </a:rPr>
              <a:t>. </a:t>
            </a:r>
            <a:r>
              <a:rPr lang="en-US" sz="5400" i="1" dirty="0" err="1">
                <a:solidFill>
                  <a:srgbClr val="002060"/>
                </a:solidFill>
              </a:rPr>
              <a:t>Mi</a:t>
            </a:r>
            <a:r>
              <a:rPr lang="en-US" sz="5400" i="1" dirty="0">
                <a:solidFill>
                  <a:srgbClr val="002060"/>
                </a:solidFill>
              </a:rPr>
              <a:t> </a:t>
            </a:r>
            <a:r>
              <a:rPr lang="en-US" sz="5400" i="1" dirty="0" err="1">
                <a:solidFill>
                  <a:srgbClr val="002060"/>
                </a:solidFill>
              </a:rPr>
              <a:t>Trầm</a:t>
            </a:r>
            <a:endParaRPr lang="en-US" sz="6000" b="0" i="1" dirty="0">
              <a:solidFill>
                <a:srgbClr val="002060"/>
              </a:solidFill>
              <a:effectLst/>
            </a:endParaRPr>
          </a:p>
        </p:txBody>
      </p:sp>
    </p:spTree>
    <p:extLst>
      <p:ext uri="{BB962C8B-B14F-4D97-AF65-F5344CB8AC3E}">
        <p14:creationId xmlns:p14="http://schemas.microsoft.com/office/powerpoint/2010/main" val="413165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p>
        </p:txBody>
      </p:sp>
    </p:spTree>
    <p:extLst>
      <p:ext uri="{BB962C8B-B14F-4D97-AF65-F5344CB8AC3E}">
        <p14:creationId xmlns:p14="http://schemas.microsoft.com/office/powerpoint/2010/main" val="12434894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C00000"/>
                </a:solidFill>
                <a:effectLst/>
                <a:latin typeface="+mj-lt"/>
              </a:rPr>
              <a:t>Tk1</a:t>
            </a:r>
            <a:r>
              <a:rPr lang="vi-VN" sz="4800" b="0" u="sng" dirty="0">
                <a:solidFill>
                  <a:srgbClr val="C00000"/>
                </a:solidFill>
                <a:effectLst/>
                <a:latin typeface="+mj-lt"/>
              </a:rPr>
              <a:t>:</a:t>
            </a:r>
            <a:r>
              <a:rPr lang="vi-VN" sz="4800" b="0" dirty="0">
                <a:solidFill>
                  <a:srgbClr val="002060"/>
                </a:solidFill>
                <a:effectLst/>
                <a:latin typeface="+mj-lt"/>
              </a:rPr>
              <a:t> </a:t>
            </a:r>
            <a:r>
              <a:rPr lang="vi-VN" sz="4800" dirty="0">
                <a:solidFill>
                  <a:srgbClr val="002060"/>
                </a:solidFill>
                <a:latin typeface="+mj-lt"/>
              </a:rPr>
              <a:t>Người về nơi thôn quê người về nơi thị thành những bước chân rộn ràng loan báo tin bình an cho muôn nơi. Người về nơi hang sâu, người về nơi núi cao những bước chân rộn ràng loan báo tin bình an cho muôn người.</a:t>
            </a:r>
          </a:p>
        </p:txBody>
      </p:sp>
    </p:spTree>
    <p:extLst>
      <p:ext uri="{BB962C8B-B14F-4D97-AF65-F5344CB8AC3E}">
        <p14:creationId xmlns:p14="http://schemas.microsoft.com/office/powerpoint/2010/main" val="34940203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p>
        </p:txBody>
      </p:sp>
    </p:spTree>
    <p:extLst>
      <p:ext uri="{BB962C8B-B14F-4D97-AF65-F5344CB8AC3E}">
        <p14:creationId xmlns:p14="http://schemas.microsoft.com/office/powerpoint/2010/main" val="35282875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09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C00000"/>
                </a:solidFill>
                <a:effectLst/>
                <a:latin typeface="+mj-lt"/>
              </a:rPr>
              <a:t>Tk2</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Người truyền rao yêu thương, người dẹp tan hận thù những bước chân rộn ràng loan báo tin bình an cho muôn nơi. Người truyền rao tin vui, người dẹp tan lắng lo những bước chân rộn ràng loan báo tin bình an cho muôn người.</a:t>
            </a:r>
          </a:p>
        </p:txBody>
      </p:sp>
    </p:spTree>
    <p:extLst>
      <p:ext uri="{BB962C8B-B14F-4D97-AF65-F5344CB8AC3E}">
        <p14:creationId xmlns:p14="http://schemas.microsoft.com/office/powerpoint/2010/main" val="28452127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p>
        </p:txBody>
      </p:sp>
    </p:spTree>
    <p:extLst>
      <p:ext uri="{BB962C8B-B14F-4D97-AF65-F5344CB8AC3E}">
        <p14:creationId xmlns:p14="http://schemas.microsoft.com/office/powerpoint/2010/main" val="35282875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C00000"/>
                </a:solidFill>
                <a:effectLst/>
                <a:latin typeface="+mj-lt"/>
              </a:rPr>
              <a:t>Tk3</a:t>
            </a:r>
            <a:r>
              <a:rPr lang="vi-VN" sz="4800" b="0" u="sng" dirty="0" smtClean="0">
                <a:solidFill>
                  <a:srgbClr val="C00000"/>
                </a:solidFill>
                <a:effectLst/>
                <a:latin typeface="+mj-lt"/>
              </a:rPr>
              <a:t>:</a:t>
            </a:r>
            <a:r>
              <a:rPr lang="en-US" sz="4800" dirty="0" smtClean="0">
                <a:solidFill>
                  <a:srgbClr val="002060"/>
                </a:solidFill>
                <a:latin typeface="+mj-lt"/>
              </a:rPr>
              <a:t> </a:t>
            </a:r>
            <a:r>
              <a:rPr lang="vi-VN" sz="4800" dirty="0">
                <a:solidFill>
                  <a:srgbClr val="002060"/>
                </a:solidFill>
                <a:latin typeface="+mj-lt"/>
              </a:rPr>
              <a:t>Người đã đem tin yêu, người sưởi ấm cuộc đời những bước chân rộn ràng loan báo tin bình an cho muôn nơi. Người dọi chiếu ánh sáng người dẹp tan tối tăm những bước chân rộn ràng loan báo tin bình an cho muôn người.</a:t>
            </a:r>
          </a:p>
        </p:txBody>
      </p:sp>
    </p:spTree>
    <p:extLst>
      <p:ext uri="{BB962C8B-B14F-4D97-AF65-F5344CB8AC3E}">
        <p14:creationId xmlns:p14="http://schemas.microsoft.com/office/powerpoint/2010/main" val="17096010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C00000"/>
                </a:solidFill>
                <a:effectLst/>
                <a:latin typeface="+mj-lt"/>
              </a:rPr>
              <a:t>Đk</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Vinh quang những bước chân đi truyền rao Tin Mừng cứu độ cho mọi người khắp mọi nơi. Vinh quang những bước chân đi truyền rao Tin Mừng cứu độ cho mọi người khắp muôn nơi.</a:t>
            </a:r>
          </a:p>
        </p:txBody>
      </p:sp>
    </p:spTree>
    <p:extLst>
      <p:ext uri="{BB962C8B-B14F-4D97-AF65-F5344CB8AC3E}">
        <p14:creationId xmlns:p14="http://schemas.microsoft.com/office/powerpoint/2010/main" val="35282875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C00000"/>
                </a:solidFill>
                <a:effectLst/>
                <a:latin typeface="+mj-lt"/>
              </a:rPr>
              <a:t>Ca</a:t>
            </a:r>
            <a:r>
              <a:rPr lang="en-US" sz="8000" b="0" dirty="0">
                <a:solidFill>
                  <a:srgbClr val="C00000"/>
                </a:solidFill>
                <a:effectLst/>
                <a:latin typeface="+mj-lt"/>
              </a:rPr>
              <a:t> </a:t>
            </a:r>
            <a:r>
              <a:rPr lang="en-US" sz="8000" b="0" dirty="0" err="1">
                <a:solidFill>
                  <a:srgbClr val="C00000"/>
                </a:solidFill>
                <a:effectLst/>
                <a:latin typeface="+mj-lt"/>
              </a:rPr>
              <a:t>Nhập</a:t>
            </a:r>
            <a:r>
              <a:rPr lang="en-US" sz="8000" b="0" dirty="0">
                <a:solidFill>
                  <a:srgbClr val="C00000"/>
                </a:solidFill>
                <a:effectLst/>
                <a:latin typeface="+mj-lt"/>
              </a:rPr>
              <a:t> </a:t>
            </a:r>
            <a:r>
              <a:rPr lang="en-US" sz="8000" b="0" dirty="0" err="1">
                <a:solidFill>
                  <a:srgbClr val="C00000"/>
                </a:solidFill>
                <a:effectLst/>
                <a:latin typeface="+mj-lt"/>
              </a:rPr>
              <a:t>Lễ</a:t>
            </a:r>
            <a:r>
              <a:rPr lang="en-US" sz="8000" b="0" dirty="0">
                <a:solidFill>
                  <a:srgbClr val="C00000"/>
                </a:solidFill>
                <a:effectLst/>
                <a:latin typeface="+mj-lt"/>
              </a:rPr>
              <a:t/>
            </a:r>
            <a:br>
              <a:rPr lang="en-US" sz="8000" b="0" dirty="0">
                <a:solidFill>
                  <a:srgbClr val="C00000"/>
                </a:solidFill>
                <a:effectLst/>
                <a:latin typeface="+mj-lt"/>
              </a:rPr>
            </a:br>
            <a:r>
              <a:rPr lang="en-US" sz="8000" dirty="0" err="1">
                <a:solidFill>
                  <a:srgbClr val="C00000"/>
                </a:solidFill>
              </a:rPr>
              <a:t>Đẹp</a:t>
            </a:r>
            <a:r>
              <a:rPr lang="en-US" sz="8000" dirty="0">
                <a:solidFill>
                  <a:srgbClr val="C00000"/>
                </a:solidFill>
              </a:rPr>
              <a:t> </a:t>
            </a:r>
            <a:r>
              <a:rPr lang="en-US" sz="8000" dirty="0" err="1">
                <a:solidFill>
                  <a:srgbClr val="C00000"/>
                </a:solidFill>
              </a:rPr>
              <a:t>Thay</a:t>
            </a:r>
            <a:r>
              <a:rPr lang="en-US" sz="8000" b="0" dirty="0">
                <a:solidFill>
                  <a:srgbClr val="002060"/>
                </a:solidFill>
                <a:effectLst/>
                <a:latin typeface="+mj-lt"/>
              </a:rPr>
              <a:t/>
            </a:r>
            <a:br>
              <a:rPr lang="en-US" sz="8000" b="0" dirty="0">
                <a:solidFill>
                  <a:srgbClr val="002060"/>
                </a:solidFill>
                <a:effectLst/>
                <a:latin typeface="+mj-lt"/>
              </a:rPr>
            </a:br>
            <a:r>
              <a:rPr lang="en-US" sz="5400" i="1" dirty="0">
                <a:solidFill>
                  <a:srgbClr val="002060"/>
                </a:solidFill>
              </a:rPr>
              <a:t>Lm. </a:t>
            </a:r>
            <a:r>
              <a:rPr lang="en-US" sz="5400" i="1" dirty="0" err="1">
                <a:solidFill>
                  <a:srgbClr val="002060"/>
                </a:solidFill>
              </a:rPr>
              <a:t>Mi</a:t>
            </a:r>
            <a:r>
              <a:rPr lang="en-US" sz="5400" i="1" dirty="0">
                <a:solidFill>
                  <a:srgbClr val="002060"/>
                </a:solidFill>
              </a:rPr>
              <a:t> </a:t>
            </a:r>
            <a:r>
              <a:rPr lang="en-US" sz="5400" i="1" dirty="0" err="1">
                <a:solidFill>
                  <a:srgbClr val="002060"/>
                </a:solidFill>
              </a:rPr>
              <a:t>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C00000"/>
                </a:solidFill>
                <a:effectLst/>
                <a:latin typeface="+mj-lt"/>
              </a:rPr>
              <a:t>Đk</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23150327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C00000"/>
                </a:solidFill>
                <a:latin typeface="+mj-lt"/>
              </a:rPr>
              <a:t>**</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C00000"/>
                </a:solidFill>
                <a:effectLst/>
                <a:latin typeface="+mj-lt"/>
              </a:rPr>
              <a:t>Tk1</a:t>
            </a:r>
            <a:r>
              <a:rPr lang="vi-VN" sz="5200" b="0" u="sng" dirty="0">
                <a:solidFill>
                  <a:srgbClr val="C00000"/>
                </a:solidFill>
                <a:effectLst/>
                <a:latin typeface="+mj-lt"/>
              </a:rPr>
              <a:t>:</a:t>
            </a:r>
            <a:r>
              <a:rPr lang="vi-VN" sz="5200" b="0" dirty="0">
                <a:solidFill>
                  <a:srgbClr val="002060"/>
                </a:solidFill>
                <a:effectLst/>
                <a:latin typeface="+mj-lt"/>
              </a:rPr>
              <a:t> </a:t>
            </a:r>
            <a:r>
              <a:rPr lang="vi-VN" sz="5200" dirty="0">
                <a:solidFill>
                  <a:srgbClr val="00206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C00000"/>
                </a:solidFill>
                <a:effectLst/>
                <a:latin typeface="+mj-lt"/>
              </a:rPr>
              <a:t>Đk</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19658875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C00000"/>
                </a:solidFill>
                <a:latin typeface="+mj-lt"/>
              </a:rPr>
              <a:t>**</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584446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C00000"/>
                </a:solidFill>
                <a:effectLst/>
                <a:latin typeface="+mj-lt"/>
              </a:rPr>
              <a:t>Tk2</a:t>
            </a:r>
            <a:r>
              <a:rPr lang="vi-VN" sz="5200" b="0" u="sng" dirty="0">
                <a:solidFill>
                  <a:srgbClr val="C00000"/>
                </a:solidFill>
                <a:effectLst/>
                <a:latin typeface="+mj-lt"/>
              </a:rPr>
              <a:t>:</a:t>
            </a:r>
            <a:r>
              <a:rPr lang="en-US" sz="5200" dirty="0">
                <a:solidFill>
                  <a:srgbClr val="002060"/>
                </a:solidFill>
                <a:latin typeface="+mj-lt"/>
              </a:rPr>
              <a:t> </a:t>
            </a:r>
            <a:r>
              <a:rPr lang="vi-VN" sz="5200" dirty="0">
                <a:solidFill>
                  <a:srgbClr val="002060"/>
                </a:solidFill>
                <a:latin typeface="+mj-lt"/>
              </a:rPr>
              <a:t>Bao người đã hy sinh say tình Chúa quên mình lý tưởng thần linh muôn đời tôn kính. Người đi trong nước mắt, và người về trong câu ca tay ôm bó lúa lòng mừng bao la.</a:t>
            </a:r>
          </a:p>
        </p:txBody>
      </p:sp>
    </p:spTree>
    <p:extLst>
      <p:ext uri="{BB962C8B-B14F-4D97-AF65-F5344CB8AC3E}">
        <p14:creationId xmlns:p14="http://schemas.microsoft.com/office/powerpoint/2010/main" val="28058453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C00000"/>
                </a:solidFill>
                <a:effectLst/>
                <a:latin typeface="+mj-lt"/>
              </a:rPr>
              <a:t>Đk</a:t>
            </a:r>
            <a:r>
              <a:rPr lang="vi-VN" sz="4800" b="0" u="sng" dirty="0">
                <a:solidFill>
                  <a:srgbClr val="C00000"/>
                </a:solidFill>
                <a:effectLst/>
                <a:latin typeface="+mj-lt"/>
              </a:rPr>
              <a:t>:</a:t>
            </a:r>
            <a:r>
              <a:rPr lang="en-US" sz="4800" dirty="0">
                <a:solidFill>
                  <a:srgbClr val="002060"/>
                </a:solidFill>
                <a:latin typeface="+mj-lt"/>
              </a:rPr>
              <a:t> </a:t>
            </a:r>
            <a:r>
              <a:rPr lang="vi-VN" sz="4800" dirty="0">
                <a:solidFill>
                  <a:srgbClr val="002060"/>
                </a:solidFill>
                <a:latin typeface="+mj-lt"/>
              </a:rPr>
              <a:t>(Đẹp thay) Ôi đẹp thay những bước chân gieo mầm cứu rỗi. (Đẹp thay) Ôi đẹp thay những bước chân rảo khắp đường đời. (Ai gieo trong lệ sầu) Sẽ gặt trong vui sướng. (Ai gieo trong nước mắt) Sẽ về giữa tiếng cười.</a:t>
            </a:r>
          </a:p>
        </p:txBody>
      </p:sp>
    </p:spTree>
    <p:extLst>
      <p:ext uri="{BB962C8B-B14F-4D97-AF65-F5344CB8AC3E}">
        <p14:creationId xmlns:p14="http://schemas.microsoft.com/office/powerpoint/2010/main" val="19658875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C00000"/>
                </a:solidFill>
                <a:latin typeface="+mj-lt"/>
              </a:rPr>
              <a:t>**</a:t>
            </a:r>
            <a:r>
              <a:rPr lang="vi-VN" sz="5400" b="0" u="sng" dirty="0">
                <a:solidFill>
                  <a:srgbClr val="C00000"/>
                </a:solidFill>
                <a:effectLst/>
                <a:latin typeface="+mj-lt"/>
              </a:rPr>
              <a:t>:</a:t>
            </a:r>
            <a:r>
              <a:rPr lang="en-US" sz="5400" dirty="0">
                <a:solidFill>
                  <a:srgbClr val="002060"/>
                </a:solidFill>
                <a:latin typeface="+mj-lt"/>
              </a:rPr>
              <a:t> </a:t>
            </a:r>
            <a:r>
              <a:rPr lang="vi-VN" sz="5400" dirty="0">
                <a:solidFill>
                  <a:srgbClr val="00206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42140351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0" i="1" dirty="0">
                <a:solidFill>
                  <a:srgbClr val="C0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002060"/>
                </a:solidFill>
                <a:effectLst/>
                <a:latin typeface="+mj-lt"/>
                <a:cs typeface="Times New Roman" panose="02020603050405020304" pitchFamily="18" charset="0"/>
              </a:rPr>
              <a:t>Ca</a:t>
            </a:r>
            <a:r>
              <a:rPr lang="en-US" sz="7200" b="0" i="1" dirty="0">
                <a:solidFill>
                  <a:srgbClr val="002060"/>
                </a:solidFill>
                <a:effectLst/>
                <a:latin typeface="+mj-lt"/>
                <a:cs typeface="Times New Roman" panose="02020603050405020304" pitchFamily="18" charset="0"/>
              </a:rPr>
              <a:t> </a:t>
            </a:r>
            <a:r>
              <a:rPr lang="en-US" sz="7200" b="0" i="1" dirty="0" err="1">
                <a:solidFill>
                  <a:srgbClr val="002060"/>
                </a:solidFill>
                <a:effectLst/>
                <a:latin typeface="+mj-lt"/>
                <a:cs typeface="Times New Roman" panose="02020603050405020304" pitchFamily="18" charset="0"/>
              </a:rPr>
              <a:t>Lên</a:t>
            </a:r>
            <a:r>
              <a:rPr lang="en-US" sz="7200" b="0" i="1" dirty="0">
                <a:solidFill>
                  <a:srgbClr val="002060"/>
                </a:solidFill>
                <a:effectLst/>
                <a:latin typeface="+mj-lt"/>
                <a:cs typeface="Times New Roman" panose="02020603050405020304" pitchFamily="18" charset="0"/>
              </a:rPr>
              <a:t> </a:t>
            </a:r>
            <a:r>
              <a:rPr lang="en-US" sz="7200" b="0" i="1" dirty="0" err="1">
                <a:solidFill>
                  <a:srgbClr val="002060"/>
                </a:solidFill>
                <a:effectLst/>
                <a:latin typeface="+mj-lt"/>
                <a:cs typeface="Times New Roman" panose="02020603050405020304" pitchFamily="18" charset="0"/>
              </a:rPr>
              <a:t>Đi</a:t>
            </a:r>
            <a:r>
              <a:rPr lang="en-US" sz="7200" b="0" i="1" dirty="0">
                <a:solidFill>
                  <a:srgbClr val="002060"/>
                </a:solidFill>
                <a:effectLst/>
                <a:latin typeface="+mj-lt"/>
                <a:cs typeface="Times New Roman" panose="02020603050405020304" pitchFamily="18" charset="0"/>
              </a:rPr>
              <a:t> 2</a:t>
            </a:r>
            <a:endParaRPr lang="vi-VN" sz="7200" b="0"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0" dirty="0">
                <a:solidFill>
                  <a:srgbClr val="002060"/>
                </a:solidFill>
                <a:effectLst/>
                <a:latin typeface="+mj-lt"/>
                <a:cs typeface="Times New Roman" panose="02020603050405020304" pitchFamily="18" charset="0"/>
              </a:rPr>
              <a:t>KINH VINH DANH</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a:t>
            </a:r>
            <a:r>
              <a:rPr lang="vi-VN" sz="5400" b="0" i="1" dirty="0">
                <a:solidFill>
                  <a:srgbClr val="002060"/>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593297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2060"/>
                </a:solidFill>
                <a:effectLst/>
                <a:latin typeface="+mj-lt"/>
                <a:cs typeface="Times New Roman" panose="02020603050405020304" pitchFamily="18" charset="0"/>
              </a:rPr>
              <a:t>Vì</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lạy</a:t>
            </a:r>
            <a:r>
              <a:rPr lang="en-US" sz="4400" b="0" dirty="0">
                <a:solidFill>
                  <a:srgbClr val="00206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39121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u="sng"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89795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516209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183980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689312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493462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525745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694568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994101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002060"/>
                </a:solidFill>
              </a:rPr>
              <a:t>Thánh</a:t>
            </a:r>
            <a:r>
              <a:rPr lang="en-US" dirty="0">
                <a:solidFill>
                  <a:srgbClr val="002060"/>
                </a:solidFill>
              </a:rPr>
              <a:t> </a:t>
            </a:r>
            <a:r>
              <a:rPr lang="en-US" dirty="0" err="1">
                <a:solidFill>
                  <a:srgbClr val="002060"/>
                </a:solidFill>
              </a:rPr>
              <a:t>Vịnh</a:t>
            </a:r>
            <a:r>
              <a:rPr lang="en-US" dirty="0">
                <a:solidFill>
                  <a:srgbClr val="002060"/>
                </a:solidFill>
              </a:rPr>
              <a:t> </a:t>
            </a:r>
            <a:r>
              <a:rPr lang="en-US" dirty="0" smtClean="0">
                <a:solidFill>
                  <a:srgbClr val="002060"/>
                </a:solidFill>
              </a:rPr>
              <a:t>95</a:t>
            </a:r>
            <a:r>
              <a:rPr lang="en-US" dirty="0">
                <a:solidFill>
                  <a:srgbClr val="002060"/>
                </a:solidFill>
              </a:rPr>
              <a:t/>
            </a:r>
            <a:br>
              <a:rPr lang="en-US" dirty="0">
                <a:solidFill>
                  <a:srgbClr val="002060"/>
                </a:solidFill>
              </a:rPr>
            </a:br>
            <a:r>
              <a:rPr lang="en-US" sz="4000" dirty="0" err="1">
                <a:solidFill>
                  <a:srgbClr val="002060"/>
                </a:solidFill>
              </a:rPr>
              <a:t>Chúa</a:t>
            </a:r>
            <a:r>
              <a:rPr lang="en-US" sz="4000" dirty="0">
                <a:solidFill>
                  <a:srgbClr val="002060"/>
                </a:solidFill>
              </a:rPr>
              <a:t> </a:t>
            </a:r>
            <a:r>
              <a:rPr lang="en-US" sz="4000" dirty="0" err="1">
                <a:solidFill>
                  <a:srgbClr val="002060"/>
                </a:solidFill>
              </a:rPr>
              <a:t>Nhật</a:t>
            </a:r>
            <a:r>
              <a:rPr lang="en-US" sz="4000" dirty="0">
                <a:solidFill>
                  <a:srgbClr val="002060"/>
                </a:solidFill>
              </a:rPr>
              <a:t> XXIX </a:t>
            </a:r>
            <a:r>
              <a:rPr lang="en-US" sz="4000" dirty="0" err="1">
                <a:solidFill>
                  <a:srgbClr val="002060"/>
                </a:solidFill>
              </a:rPr>
              <a:t>Thường</a:t>
            </a:r>
            <a:r>
              <a:rPr lang="en-US" sz="4000" dirty="0">
                <a:solidFill>
                  <a:srgbClr val="002060"/>
                </a:solidFill>
              </a:rPr>
              <a:t> </a:t>
            </a:r>
            <a:r>
              <a:rPr lang="en-US" sz="4000" dirty="0" err="1">
                <a:solidFill>
                  <a:srgbClr val="002060"/>
                </a:solidFill>
              </a:rPr>
              <a:t>Niên</a:t>
            </a:r>
            <a:r>
              <a:rPr lang="en-US" sz="4000" dirty="0">
                <a:solidFill>
                  <a:srgbClr val="002060"/>
                </a:solidFill>
              </a:rPr>
              <a:t> </a:t>
            </a:r>
            <a:r>
              <a:rPr lang="vi-VN" sz="4000" dirty="0">
                <a:solidFill>
                  <a:srgbClr val="002060"/>
                </a:solidFill>
              </a:rPr>
              <a:t>Năm </a:t>
            </a:r>
            <a:r>
              <a:rPr lang="en-US" sz="4000" dirty="0" smtClean="0">
                <a:solidFill>
                  <a:srgbClr val="002060"/>
                </a:solidFill>
              </a:rPr>
              <a:t>C</a:t>
            </a:r>
            <a:r>
              <a:rPr lang="en-US" sz="4000" dirty="0">
                <a:solidFill>
                  <a:srgbClr val="002060"/>
                </a:solidFill>
              </a:rPr>
              <a:t/>
            </a:r>
            <a:br>
              <a:rPr lang="en-US" sz="4000" dirty="0">
                <a:solidFill>
                  <a:srgbClr val="002060"/>
                </a:solidFill>
              </a:rPr>
            </a:br>
            <a:r>
              <a:rPr lang="en-US" dirty="0" err="1">
                <a:solidFill>
                  <a:srgbClr val="002060"/>
                </a:solidFill>
              </a:rPr>
              <a:t>Khánh</a:t>
            </a:r>
            <a:r>
              <a:rPr lang="en-US" dirty="0">
                <a:solidFill>
                  <a:srgbClr val="002060"/>
                </a:solidFill>
              </a:rPr>
              <a:t> </a:t>
            </a:r>
            <a:r>
              <a:rPr lang="en-US" dirty="0" err="1">
                <a:solidFill>
                  <a:srgbClr val="002060"/>
                </a:solidFill>
              </a:rPr>
              <a:t>Nhật</a:t>
            </a:r>
            <a:r>
              <a:rPr lang="en-US" dirty="0">
                <a:solidFill>
                  <a:srgbClr val="002060"/>
                </a:solidFill>
              </a:rPr>
              <a:t> </a:t>
            </a:r>
            <a:r>
              <a:rPr lang="en-US" dirty="0" err="1">
                <a:solidFill>
                  <a:srgbClr val="002060"/>
                </a:solidFill>
              </a:rPr>
              <a:t>Truyền</a:t>
            </a:r>
            <a:r>
              <a:rPr lang="en-US" dirty="0">
                <a:solidFill>
                  <a:srgbClr val="002060"/>
                </a:solidFill>
              </a:rPr>
              <a:t> </a:t>
            </a:r>
            <a:r>
              <a:rPr lang="en-US" dirty="0" err="1">
                <a:solidFill>
                  <a:srgbClr val="002060"/>
                </a:solidFill>
              </a:rPr>
              <a:t>Giáo</a:t>
            </a:r>
            <a:r>
              <a:rPr lang="en-US" dirty="0">
                <a:solidFill>
                  <a:srgbClr val="002060"/>
                </a:solidFill>
              </a:rPr>
              <a:t/>
            </a:r>
            <a:br>
              <a:rPr lang="en-US" dirty="0">
                <a:solidFill>
                  <a:srgbClr val="002060"/>
                </a:solidFill>
              </a:rPr>
            </a:br>
            <a:r>
              <a:rPr lang="en-US" i="1" dirty="0">
                <a:solidFill>
                  <a:srgbClr val="002060"/>
                </a:solidFill>
              </a:rPr>
              <a:t>Lm. </a:t>
            </a:r>
            <a:r>
              <a:rPr lang="en-US" i="1" dirty="0" err="1" smtClean="0">
                <a:solidFill>
                  <a:srgbClr val="002060"/>
                </a:solidFill>
              </a:rPr>
              <a:t>Thái</a:t>
            </a:r>
            <a:r>
              <a:rPr lang="en-US" i="1" dirty="0" smtClean="0">
                <a:solidFill>
                  <a:srgbClr val="002060"/>
                </a:solidFill>
              </a:rPr>
              <a:t> </a:t>
            </a:r>
            <a:r>
              <a:rPr lang="en-US" i="1" dirty="0" err="1" smtClean="0">
                <a:solidFill>
                  <a:srgbClr val="002060"/>
                </a:solidFill>
              </a:rPr>
              <a:t>Nguyên</a:t>
            </a:r>
            <a:r>
              <a:rPr lang="en-US" i="1" dirty="0" smtClean="0">
                <a:solidFill>
                  <a:srgbClr val="002060"/>
                </a:solidFill>
              </a:rPr>
              <a:t/>
            </a:r>
            <a:br>
              <a:rPr lang="en-US" i="1" dirty="0" smtClean="0">
                <a:solidFill>
                  <a:srgbClr val="002060"/>
                </a:solidFill>
              </a:rPr>
            </a:br>
            <a:r>
              <a:rPr lang="en-US" i="1" dirty="0" smtClean="0">
                <a:solidFill>
                  <a:srgbClr val="002060"/>
                </a:solidFill>
              </a:rPr>
              <a:t>03 </a:t>
            </a:r>
            <a:r>
              <a:rPr lang="en-US" i="1" dirty="0" err="1">
                <a:solidFill>
                  <a:srgbClr val="002060"/>
                </a:solidFill>
              </a:rPr>
              <a:t>Câu</a:t>
            </a:r>
            <a:r>
              <a:rPr lang="en-US" i="1" dirty="0">
                <a:solidFill>
                  <a:srgbClr val="002060"/>
                </a:solidFill>
              </a:rPr>
              <a:t/>
            </a:r>
            <a:br>
              <a:rPr lang="en-US" i="1" dirty="0">
                <a:solidFill>
                  <a:srgbClr val="002060"/>
                </a:solidFill>
              </a:rPr>
            </a:br>
            <a:endParaRPr lang="en-US" i="1" dirty="0">
              <a:solidFill>
                <a:srgbClr val="002060"/>
              </a:solidFill>
            </a:endParaRPr>
          </a:p>
        </p:txBody>
      </p:sp>
    </p:spTree>
    <p:extLst>
      <p:ext uri="{BB962C8B-B14F-4D97-AF65-F5344CB8AC3E}">
        <p14:creationId xmlns:p14="http://schemas.microsoft.com/office/powerpoint/2010/main" val="1513717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040059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990000"/>
                </a:solidFill>
              </a:rPr>
              <a:t>Tk1:</a:t>
            </a:r>
            <a:r>
              <a:rPr lang="en-US" sz="5400" dirty="0">
                <a:solidFill>
                  <a:srgbClr val="002060"/>
                </a:solidFill>
              </a:rPr>
              <a:t> </a:t>
            </a:r>
            <a:r>
              <a:rPr lang="vi-VN" sz="5400" dirty="0">
                <a:solidFill>
                  <a:srgbClr val="002060"/>
                </a:solidFill>
              </a:rPr>
              <a:t>Hãy ca mừng Thiên Chúa bài ca mới. Hỡi toàn thể địa cầu hãy vui mừng. Hãy ca mừng Thiên Chúa chí tôn. Hãy chúc tụng hiển Danh Thánh Người</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2722577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909913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990000"/>
                </a:solidFill>
              </a:rPr>
              <a:t>Tk2:</a:t>
            </a:r>
            <a:r>
              <a:rPr lang="en-US" sz="5400" dirty="0">
                <a:solidFill>
                  <a:srgbClr val="002060"/>
                </a:solidFill>
              </a:rPr>
              <a:t> </a:t>
            </a:r>
            <a:r>
              <a:rPr lang="vi-VN" sz="5400" dirty="0">
                <a:solidFill>
                  <a:srgbClr val="002060"/>
                </a:solidFill>
              </a:rPr>
              <a:t>Hãy ca mừng Thiên Chúa Đấng cứu thoát. Ngày ngày hãy loan truyền ơn cứu độ. Hãy tường thuật vinh quang khắp nơi. Ca khen Ngài quyền năng giữa đời</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1981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909913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990000"/>
                </a:solidFill>
              </a:rPr>
              <a:t>Tk3:</a:t>
            </a:r>
            <a:r>
              <a:rPr lang="en-US" sz="5400" dirty="0" smtClean="0">
                <a:solidFill>
                  <a:srgbClr val="002060"/>
                </a:solidFill>
              </a:rPr>
              <a:t> </a:t>
            </a:r>
            <a:r>
              <a:rPr lang="vi-VN" sz="5400" dirty="0">
                <a:solidFill>
                  <a:srgbClr val="002060"/>
                </a:solidFill>
              </a:rPr>
              <a:t>Hãy dâng tặng Thiên Chúa ngàn dân hỡi. Dâng tặng Chúa uy quyền với vinh dự. Hát khen mừng Thiên Chúa chí nhân. Chúa hiển trị ngàn dân kính thờ</a:t>
            </a:r>
            <a:r>
              <a:rPr lang="vi-VN"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819479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err="1">
                <a:solidFill>
                  <a:srgbClr val="990000"/>
                </a:solidFill>
              </a:rPr>
              <a:t>Đk</a:t>
            </a:r>
            <a:r>
              <a:rPr lang="en-US" sz="6600" u="sng" dirty="0">
                <a:solidFill>
                  <a:srgbClr val="990000"/>
                </a:solidFill>
              </a:rPr>
              <a:t>:</a:t>
            </a:r>
            <a:r>
              <a:rPr lang="en-US" sz="6600" dirty="0">
                <a:solidFill>
                  <a:srgbClr val="002060"/>
                </a:solidFill>
              </a:rPr>
              <a:t> </a:t>
            </a:r>
            <a:r>
              <a:rPr lang="vi-VN" sz="6600" dirty="0">
                <a:solidFill>
                  <a:srgbClr val="002060"/>
                </a:solidFill>
              </a:rPr>
              <a:t>Hãy loan truyền những công việc lạ lùng của Chúa. Hãy loan truyền Thánh Danh Ngài giữa chư dân</a:t>
            </a:r>
            <a:r>
              <a:rPr lang="vi-VN" sz="6600" dirty="0" smtClean="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290991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562029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78702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600" dirty="0">
                <a:solidFill>
                  <a:srgbClr val="002060"/>
                </a:solidFill>
              </a:rPr>
              <a:t>Này đây Chúa phán: "Các con hãy đi giảng dạy muôn dân: Thầy sẽ ở cùng các con mọi ngày cho đến tận thế</a:t>
            </a:r>
            <a:r>
              <a:rPr lang="vi-VN" sz="5600" dirty="0" smtClean="0">
                <a:solidFill>
                  <a:srgbClr val="002060"/>
                </a:solidFill>
              </a:rPr>
              <a:t>".</a:t>
            </a:r>
            <a:endParaRPr lang="en-US" sz="5600" dirty="0">
              <a:solidFill>
                <a:srgbClr val="00206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990000"/>
                </a:solidFill>
              </a:rPr>
              <a:t>Alleluia - Alleluia:</a:t>
            </a:r>
          </a:p>
        </p:txBody>
      </p:sp>
      <p:sp>
        <p:nvSpPr>
          <p:cNvPr id="4" name="Rectangle 3"/>
          <p:cNvSpPr/>
          <p:nvPr/>
        </p:nvSpPr>
        <p:spPr>
          <a:xfrm>
            <a:off x="6477000" y="4497169"/>
            <a:ext cx="1643399" cy="646331"/>
          </a:xfrm>
          <a:prstGeom prst="rect">
            <a:avLst/>
          </a:prstGeom>
        </p:spPr>
        <p:txBody>
          <a:bodyPr wrap="none">
            <a:spAutoFit/>
          </a:bodyPr>
          <a:lstStyle/>
          <a:p>
            <a:r>
              <a:rPr lang="en-US" sz="3600" dirty="0" smtClean="0">
                <a:solidFill>
                  <a:srgbClr val="990000"/>
                </a:solidFill>
              </a:rPr>
              <a:t>Alleluia.</a:t>
            </a:r>
            <a:endParaRPr lang="en-US" sz="3600" dirty="0">
              <a:solidFill>
                <a:srgbClr val="990000"/>
              </a:solidFill>
            </a:endParaRPr>
          </a:p>
        </p:txBody>
      </p:sp>
    </p:spTree>
    <p:extLst>
      <p:ext uri="{BB962C8B-B14F-4D97-AF65-F5344CB8AC3E}">
        <p14:creationId xmlns:p14="http://schemas.microsoft.com/office/powerpoint/2010/main" val="3163071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3291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8"/>
            <a:ext cx="5257800" cy="5143499"/>
          </a:xfrm>
        </p:spPr>
        <p:txBody>
          <a:bodyPr>
            <a:normAutofit/>
          </a:bodyPr>
          <a:lstStyle/>
          <a:p>
            <a:pPr algn="l"/>
            <a:r>
              <a:rPr lang="vi-VN" sz="4000" dirty="0">
                <a:solidFill>
                  <a:srgbClr val="990000"/>
                </a:solidFill>
                <a:cs typeface="Times New Roman" pitchFamily="18" charset="0"/>
              </a:rPr>
              <a:t>Bài đọc </a:t>
            </a:r>
            <a:r>
              <a:rPr lang="en-US" sz="4000" dirty="0" smtClean="0">
                <a:solidFill>
                  <a:srgbClr val="990000"/>
                </a:solidFill>
                <a:cs typeface="Times New Roman" pitchFamily="18" charset="0"/>
              </a:rPr>
              <a:t>1</a:t>
            </a:r>
            <a:r>
              <a:rPr lang="vi-VN" sz="4000" dirty="0" smtClean="0">
                <a:solidFill>
                  <a:srgbClr val="990000"/>
                </a:solidFill>
                <a:cs typeface="Times New Roman" pitchFamily="18" charset="0"/>
              </a:rPr>
              <a:t>: </a:t>
            </a:r>
            <a:r>
              <a:rPr lang="vi-VN" sz="4000" dirty="0">
                <a:solidFill>
                  <a:srgbClr val="990000"/>
                </a:solidFill>
                <a:cs typeface="Times New Roman" pitchFamily="18" charset="0"/>
              </a:rPr>
              <a:t>Is 2, 1-5</a:t>
            </a:r>
            <a:br>
              <a:rPr lang="vi-VN" sz="4000" dirty="0">
                <a:solidFill>
                  <a:srgbClr val="990000"/>
                </a:solidFill>
                <a:cs typeface="Times New Roman" pitchFamily="18" charset="0"/>
              </a:rPr>
            </a:br>
            <a:r>
              <a:rPr lang="vi-VN" sz="4000" i="1" dirty="0">
                <a:cs typeface="Times New Roman" pitchFamily="18" charset="0"/>
              </a:rPr>
              <a:t>Dân dân lũ lượt đưa nhau lên núi Đức Chúa.</a:t>
            </a:r>
            <a:br>
              <a:rPr lang="vi-VN" sz="4000" i="1" dirty="0">
                <a:cs typeface="Times New Roman" pitchFamily="18" charset="0"/>
              </a:rPr>
            </a:br>
            <a:r>
              <a:rPr lang="vi-VN" sz="3600" dirty="0">
                <a:solidFill>
                  <a:srgbClr val="990000"/>
                </a:solidFill>
                <a:cs typeface="Times New Roman" pitchFamily="18" charset="0"/>
              </a:rPr>
              <a:t>Trích sách ngôn sứ I-sai-a.</a:t>
            </a:r>
            <a:endParaRPr lang="vi-VN" sz="3600" dirty="0">
              <a:solidFill>
                <a:srgbClr val="990000"/>
              </a:solidFill>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111" y="233796"/>
            <a:ext cx="3513689" cy="46759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10900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002060"/>
                </a:solidFill>
              </a:rPr>
              <a:t>Thánh</a:t>
            </a:r>
            <a:r>
              <a:rPr lang="en-US" dirty="0">
                <a:solidFill>
                  <a:srgbClr val="002060"/>
                </a:solidFill>
              </a:rPr>
              <a:t> </a:t>
            </a:r>
            <a:r>
              <a:rPr lang="en-US" dirty="0" err="1">
                <a:solidFill>
                  <a:srgbClr val="002060"/>
                </a:solidFill>
              </a:rPr>
              <a:t>Vịnh</a:t>
            </a:r>
            <a:r>
              <a:rPr lang="en-US" dirty="0">
                <a:solidFill>
                  <a:srgbClr val="002060"/>
                </a:solidFill>
              </a:rPr>
              <a:t> </a:t>
            </a:r>
            <a:r>
              <a:rPr lang="en-US" dirty="0" smtClean="0">
                <a:solidFill>
                  <a:srgbClr val="002060"/>
                </a:solidFill>
              </a:rPr>
              <a:t>116</a:t>
            </a:r>
            <a:r>
              <a:rPr lang="en-US" dirty="0">
                <a:solidFill>
                  <a:srgbClr val="002060"/>
                </a:solidFill>
              </a:rPr>
              <a:t/>
            </a:r>
            <a:br>
              <a:rPr lang="en-US" dirty="0">
                <a:solidFill>
                  <a:srgbClr val="002060"/>
                </a:solidFill>
              </a:rPr>
            </a:br>
            <a:r>
              <a:rPr lang="en-US" sz="4000" dirty="0" err="1">
                <a:solidFill>
                  <a:srgbClr val="002060"/>
                </a:solidFill>
              </a:rPr>
              <a:t>Chúa</a:t>
            </a:r>
            <a:r>
              <a:rPr lang="en-US" sz="4000" dirty="0">
                <a:solidFill>
                  <a:srgbClr val="002060"/>
                </a:solidFill>
              </a:rPr>
              <a:t> </a:t>
            </a:r>
            <a:r>
              <a:rPr lang="en-US" sz="4000" dirty="0" err="1">
                <a:solidFill>
                  <a:srgbClr val="002060"/>
                </a:solidFill>
              </a:rPr>
              <a:t>Nhật</a:t>
            </a:r>
            <a:r>
              <a:rPr lang="en-US" sz="4000" dirty="0">
                <a:solidFill>
                  <a:srgbClr val="002060"/>
                </a:solidFill>
              </a:rPr>
              <a:t> XXIX </a:t>
            </a:r>
            <a:r>
              <a:rPr lang="en-US" sz="4000" dirty="0" err="1">
                <a:solidFill>
                  <a:srgbClr val="002060"/>
                </a:solidFill>
              </a:rPr>
              <a:t>Thường</a:t>
            </a:r>
            <a:r>
              <a:rPr lang="en-US" sz="4000" dirty="0">
                <a:solidFill>
                  <a:srgbClr val="002060"/>
                </a:solidFill>
              </a:rPr>
              <a:t> </a:t>
            </a:r>
            <a:r>
              <a:rPr lang="en-US" sz="4000" dirty="0" err="1">
                <a:solidFill>
                  <a:srgbClr val="002060"/>
                </a:solidFill>
              </a:rPr>
              <a:t>Niên</a:t>
            </a:r>
            <a:r>
              <a:rPr lang="en-US" sz="4000" dirty="0">
                <a:solidFill>
                  <a:srgbClr val="002060"/>
                </a:solidFill>
              </a:rPr>
              <a:t> </a:t>
            </a:r>
            <a:r>
              <a:rPr lang="vi-VN" sz="4000" dirty="0">
                <a:solidFill>
                  <a:srgbClr val="002060"/>
                </a:solidFill>
              </a:rPr>
              <a:t>Năm </a:t>
            </a:r>
            <a:r>
              <a:rPr lang="en-US" sz="4000" dirty="0" smtClean="0">
                <a:solidFill>
                  <a:srgbClr val="002060"/>
                </a:solidFill>
              </a:rPr>
              <a:t>C</a:t>
            </a:r>
            <a:r>
              <a:rPr lang="en-US" sz="4000" dirty="0">
                <a:solidFill>
                  <a:srgbClr val="002060"/>
                </a:solidFill>
              </a:rPr>
              <a:t/>
            </a:r>
            <a:br>
              <a:rPr lang="en-US" sz="4000" dirty="0">
                <a:solidFill>
                  <a:srgbClr val="002060"/>
                </a:solidFill>
              </a:rPr>
            </a:br>
            <a:r>
              <a:rPr lang="en-US" dirty="0" err="1">
                <a:solidFill>
                  <a:srgbClr val="002060"/>
                </a:solidFill>
              </a:rPr>
              <a:t>Khánh</a:t>
            </a:r>
            <a:r>
              <a:rPr lang="en-US" dirty="0">
                <a:solidFill>
                  <a:srgbClr val="002060"/>
                </a:solidFill>
              </a:rPr>
              <a:t> </a:t>
            </a:r>
            <a:r>
              <a:rPr lang="en-US" dirty="0" err="1">
                <a:solidFill>
                  <a:srgbClr val="002060"/>
                </a:solidFill>
              </a:rPr>
              <a:t>Nhật</a:t>
            </a:r>
            <a:r>
              <a:rPr lang="en-US" dirty="0">
                <a:solidFill>
                  <a:srgbClr val="002060"/>
                </a:solidFill>
              </a:rPr>
              <a:t> </a:t>
            </a:r>
            <a:r>
              <a:rPr lang="en-US" dirty="0" err="1">
                <a:solidFill>
                  <a:srgbClr val="002060"/>
                </a:solidFill>
              </a:rPr>
              <a:t>Truyền</a:t>
            </a:r>
            <a:r>
              <a:rPr lang="en-US" dirty="0">
                <a:solidFill>
                  <a:srgbClr val="002060"/>
                </a:solidFill>
              </a:rPr>
              <a:t> </a:t>
            </a:r>
            <a:r>
              <a:rPr lang="en-US" dirty="0" err="1">
                <a:solidFill>
                  <a:srgbClr val="002060"/>
                </a:solidFill>
              </a:rPr>
              <a:t>Giáo</a:t>
            </a:r>
            <a:r>
              <a:rPr lang="en-US" dirty="0">
                <a:solidFill>
                  <a:srgbClr val="002060"/>
                </a:solidFill>
              </a:rPr>
              <a:t/>
            </a:r>
            <a:br>
              <a:rPr lang="en-US" dirty="0">
                <a:solidFill>
                  <a:srgbClr val="002060"/>
                </a:solidFill>
              </a:rPr>
            </a:br>
            <a:r>
              <a:rPr lang="en-US" i="1" dirty="0">
                <a:solidFill>
                  <a:srgbClr val="002060"/>
                </a:solidFill>
              </a:rPr>
              <a:t>Lm. </a:t>
            </a:r>
            <a:r>
              <a:rPr lang="en-US" i="1" dirty="0" smtClean="0">
                <a:solidFill>
                  <a:srgbClr val="002060"/>
                </a:solidFill>
              </a:rPr>
              <a:t>Kim Long</a:t>
            </a:r>
            <a:br>
              <a:rPr lang="en-US" i="1" dirty="0" smtClean="0">
                <a:solidFill>
                  <a:srgbClr val="002060"/>
                </a:solidFill>
              </a:rPr>
            </a:br>
            <a:r>
              <a:rPr lang="en-US" i="1" dirty="0" smtClean="0">
                <a:solidFill>
                  <a:srgbClr val="002060"/>
                </a:solidFill>
              </a:rPr>
              <a:t>02 </a:t>
            </a:r>
            <a:r>
              <a:rPr lang="en-US" i="1" dirty="0" err="1">
                <a:solidFill>
                  <a:srgbClr val="002060"/>
                </a:solidFill>
              </a:rPr>
              <a:t>Câu</a:t>
            </a:r>
            <a:r>
              <a:rPr lang="en-US" i="1" dirty="0">
                <a:solidFill>
                  <a:srgbClr val="002060"/>
                </a:solidFill>
              </a:rPr>
              <a:t/>
            </a:r>
            <a:br>
              <a:rPr lang="en-US" i="1" dirty="0">
                <a:solidFill>
                  <a:srgbClr val="002060"/>
                </a:solidFill>
              </a:rPr>
            </a:br>
            <a:endParaRPr lang="en-US" i="1" dirty="0">
              <a:solidFill>
                <a:srgbClr val="002060"/>
              </a:solidFill>
            </a:endParaRPr>
          </a:p>
        </p:txBody>
      </p:sp>
    </p:spTree>
    <p:extLst>
      <p:ext uri="{BB962C8B-B14F-4D97-AF65-F5344CB8AC3E}">
        <p14:creationId xmlns:p14="http://schemas.microsoft.com/office/powerpoint/2010/main" val="4262941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u="sng" dirty="0" err="1">
                <a:solidFill>
                  <a:srgbClr val="990000"/>
                </a:solidFill>
              </a:rPr>
              <a:t>Đk</a:t>
            </a:r>
            <a:r>
              <a:rPr lang="en-US" sz="8800" u="sng" dirty="0">
                <a:solidFill>
                  <a:srgbClr val="990000"/>
                </a:solidFill>
              </a:rPr>
              <a:t>:</a:t>
            </a:r>
            <a:r>
              <a:rPr lang="en-US" sz="8800" dirty="0">
                <a:solidFill>
                  <a:srgbClr val="002060"/>
                </a:solidFill>
              </a:rPr>
              <a:t> </a:t>
            </a:r>
            <a:r>
              <a:rPr lang="vi-VN" sz="8800" dirty="0">
                <a:solidFill>
                  <a:srgbClr val="002060"/>
                </a:solidFill>
              </a:rPr>
              <a:t>Hãy </a:t>
            </a:r>
            <a:r>
              <a:rPr lang="en-US" sz="8800" dirty="0" err="1">
                <a:solidFill>
                  <a:srgbClr val="002060"/>
                </a:solidFill>
              </a:rPr>
              <a:t>đi</a:t>
            </a:r>
            <a:r>
              <a:rPr lang="en-US" sz="8800" dirty="0">
                <a:solidFill>
                  <a:srgbClr val="002060"/>
                </a:solidFill>
              </a:rPr>
              <a:t> </a:t>
            </a:r>
            <a:r>
              <a:rPr lang="en-US" sz="8800" dirty="0" err="1">
                <a:solidFill>
                  <a:srgbClr val="002060"/>
                </a:solidFill>
              </a:rPr>
              <a:t>rao</a:t>
            </a:r>
            <a:r>
              <a:rPr lang="en-US" sz="8800" dirty="0">
                <a:solidFill>
                  <a:srgbClr val="002060"/>
                </a:solidFill>
              </a:rPr>
              <a:t> </a:t>
            </a:r>
            <a:r>
              <a:rPr lang="en-US" sz="8800" dirty="0" err="1">
                <a:solidFill>
                  <a:srgbClr val="002060"/>
                </a:solidFill>
              </a:rPr>
              <a:t>giảng</a:t>
            </a:r>
            <a:r>
              <a:rPr lang="en-US" sz="8800" dirty="0">
                <a:solidFill>
                  <a:srgbClr val="002060"/>
                </a:solidFill>
              </a:rPr>
              <a:t> tin </a:t>
            </a:r>
            <a:r>
              <a:rPr lang="en-US" sz="8800" dirty="0" err="1">
                <a:solidFill>
                  <a:srgbClr val="002060"/>
                </a:solidFill>
              </a:rPr>
              <a:t>mừng</a:t>
            </a:r>
            <a:r>
              <a:rPr lang="en-US" sz="8800" dirty="0">
                <a:solidFill>
                  <a:srgbClr val="002060"/>
                </a:solidFill>
              </a:rPr>
              <a:t> </a:t>
            </a:r>
            <a:r>
              <a:rPr lang="en-US" sz="8800" dirty="0" err="1">
                <a:solidFill>
                  <a:srgbClr val="002060"/>
                </a:solidFill>
              </a:rPr>
              <a:t>khắp</a:t>
            </a:r>
            <a:r>
              <a:rPr lang="en-US" sz="8800" dirty="0">
                <a:solidFill>
                  <a:srgbClr val="002060"/>
                </a:solidFill>
              </a:rPr>
              <a:t> </a:t>
            </a:r>
            <a:r>
              <a:rPr lang="en-US" sz="8800" dirty="0" err="1">
                <a:solidFill>
                  <a:srgbClr val="002060"/>
                </a:solidFill>
              </a:rPr>
              <a:t>thế</a:t>
            </a:r>
            <a:r>
              <a:rPr lang="en-US" sz="8800" dirty="0">
                <a:solidFill>
                  <a:srgbClr val="002060"/>
                </a:solidFill>
              </a:rPr>
              <a:t> </a:t>
            </a:r>
            <a:r>
              <a:rPr lang="en-US" sz="8800" dirty="0" err="1">
                <a:solidFill>
                  <a:srgbClr val="002060"/>
                </a:solidFill>
              </a:rPr>
              <a:t>gian</a:t>
            </a:r>
            <a:r>
              <a:rPr lang="vi-VN" sz="8800" dirty="0">
                <a:solidFill>
                  <a:srgbClr val="002060"/>
                </a:solidFill>
              </a:rPr>
              <a:t>.</a:t>
            </a:r>
          </a:p>
        </p:txBody>
      </p:sp>
    </p:spTree>
    <p:extLst>
      <p:ext uri="{BB962C8B-B14F-4D97-AF65-F5344CB8AC3E}">
        <p14:creationId xmlns:p14="http://schemas.microsoft.com/office/powerpoint/2010/main" val="1948475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a:solidFill>
                  <a:srgbClr val="990000"/>
                </a:solidFill>
              </a:rPr>
              <a:t>Tk1:</a:t>
            </a:r>
            <a:r>
              <a:rPr lang="en-US" sz="7200" dirty="0">
                <a:solidFill>
                  <a:srgbClr val="002060"/>
                </a:solidFill>
              </a:rPr>
              <a:t> </a:t>
            </a:r>
            <a:r>
              <a:rPr lang="vi-VN" sz="7200" dirty="0">
                <a:solidFill>
                  <a:srgbClr val="002060"/>
                </a:solidFill>
              </a:rPr>
              <a:t>Vạn quốc hỡi mừng chúc Chúa đi, ngàn dân ơi hãy tán dương Ngài.</a:t>
            </a:r>
            <a:endParaRPr lang="en-US" sz="7200" dirty="0">
              <a:solidFill>
                <a:srgbClr val="002060"/>
              </a:solidFill>
            </a:endParaRPr>
          </a:p>
        </p:txBody>
      </p:sp>
    </p:spTree>
    <p:extLst>
      <p:ext uri="{BB962C8B-B14F-4D97-AF65-F5344CB8AC3E}">
        <p14:creationId xmlns:p14="http://schemas.microsoft.com/office/powerpoint/2010/main" val="6763373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u="sng" dirty="0" err="1">
                <a:solidFill>
                  <a:srgbClr val="990000"/>
                </a:solidFill>
              </a:rPr>
              <a:t>Đk</a:t>
            </a:r>
            <a:r>
              <a:rPr lang="en-US" sz="8800" u="sng" dirty="0">
                <a:solidFill>
                  <a:srgbClr val="990000"/>
                </a:solidFill>
              </a:rPr>
              <a:t>:</a:t>
            </a:r>
            <a:r>
              <a:rPr lang="en-US" sz="8800" dirty="0">
                <a:solidFill>
                  <a:srgbClr val="002060"/>
                </a:solidFill>
              </a:rPr>
              <a:t> </a:t>
            </a:r>
            <a:r>
              <a:rPr lang="vi-VN" sz="8800" dirty="0">
                <a:solidFill>
                  <a:srgbClr val="002060"/>
                </a:solidFill>
              </a:rPr>
              <a:t>Hãy </a:t>
            </a:r>
            <a:r>
              <a:rPr lang="en-US" sz="8800" dirty="0" err="1">
                <a:solidFill>
                  <a:srgbClr val="002060"/>
                </a:solidFill>
              </a:rPr>
              <a:t>đi</a:t>
            </a:r>
            <a:r>
              <a:rPr lang="en-US" sz="8800" dirty="0">
                <a:solidFill>
                  <a:srgbClr val="002060"/>
                </a:solidFill>
              </a:rPr>
              <a:t> </a:t>
            </a:r>
            <a:r>
              <a:rPr lang="en-US" sz="8800" dirty="0" err="1">
                <a:solidFill>
                  <a:srgbClr val="002060"/>
                </a:solidFill>
              </a:rPr>
              <a:t>rao</a:t>
            </a:r>
            <a:r>
              <a:rPr lang="en-US" sz="8800" dirty="0">
                <a:solidFill>
                  <a:srgbClr val="002060"/>
                </a:solidFill>
              </a:rPr>
              <a:t> </a:t>
            </a:r>
            <a:r>
              <a:rPr lang="en-US" sz="8800" dirty="0" err="1">
                <a:solidFill>
                  <a:srgbClr val="002060"/>
                </a:solidFill>
              </a:rPr>
              <a:t>giảng</a:t>
            </a:r>
            <a:r>
              <a:rPr lang="en-US" sz="8800" dirty="0">
                <a:solidFill>
                  <a:srgbClr val="002060"/>
                </a:solidFill>
              </a:rPr>
              <a:t> tin </a:t>
            </a:r>
            <a:r>
              <a:rPr lang="en-US" sz="8800" dirty="0" err="1">
                <a:solidFill>
                  <a:srgbClr val="002060"/>
                </a:solidFill>
              </a:rPr>
              <a:t>mừng</a:t>
            </a:r>
            <a:r>
              <a:rPr lang="en-US" sz="8800" dirty="0">
                <a:solidFill>
                  <a:srgbClr val="002060"/>
                </a:solidFill>
              </a:rPr>
              <a:t> </a:t>
            </a:r>
            <a:r>
              <a:rPr lang="en-US" sz="8800" dirty="0" err="1">
                <a:solidFill>
                  <a:srgbClr val="002060"/>
                </a:solidFill>
              </a:rPr>
              <a:t>khắp</a:t>
            </a:r>
            <a:r>
              <a:rPr lang="en-US" sz="8800" dirty="0">
                <a:solidFill>
                  <a:srgbClr val="002060"/>
                </a:solidFill>
              </a:rPr>
              <a:t> </a:t>
            </a:r>
            <a:r>
              <a:rPr lang="en-US" sz="8800" dirty="0" err="1">
                <a:solidFill>
                  <a:srgbClr val="002060"/>
                </a:solidFill>
              </a:rPr>
              <a:t>thế</a:t>
            </a:r>
            <a:r>
              <a:rPr lang="en-US" sz="8800" dirty="0">
                <a:solidFill>
                  <a:srgbClr val="002060"/>
                </a:solidFill>
              </a:rPr>
              <a:t> </a:t>
            </a:r>
            <a:r>
              <a:rPr lang="en-US" sz="8800" dirty="0" err="1">
                <a:solidFill>
                  <a:srgbClr val="002060"/>
                </a:solidFill>
              </a:rPr>
              <a:t>gian</a:t>
            </a:r>
            <a:r>
              <a:rPr lang="vi-VN" sz="8800" dirty="0">
                <a:solidFill>
                  <a:srgbClr val="002060"/>
                </a:solidFill>
              </a:rPr>
              <a:t>.</a:t>
            </a:r>
          </a:p>
        </p:txBody>
      </p:sp>
    </p:spTree>
    <p:extLst>
      <p:ext uri="{BB962C8B-B14F-4D97-AF65-F5344CB8AC3E}">
        <p14:creationId xmlns:p14="http://schemas.microsoft.com/office/powerpoint/2010/main" val="2946202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dirty="0">
                <a:solidFill>
                  <a:srgbClr val="990000"/>
                </a:solidFill>
              </a:rPr>
              <a:t>Tk2:</a:t>
            </a:r>
            <a:r>
              <a:rPr lang="en-US" sz="7200" dirty="0">
                <a:solidFill>
                  <a:srgbClr val="002060"/>
                </a:solidFill>
              </a:rPr>
              <a:t> </a:t>
            </a:r>
            <a:r>
              <a:rPr lang="vi-VN" sz="7200" dirty="0">
                <a:solidFill>
                  <a:srgbClr val="002060"/>
                </a:solidFill>
              </a:rPr>
              <a:t>Vì tình Chúa mạnh mẽ thiết tha, lòng trung tín bền vững muôn đời.</a:t>
            </a:r>
            <a:endParaRPr lang="en-US" sz="7200" dirty="0">
              <a:solidFill>
                <a:srgbClr val="002060"/>
              </a:solidFill>
            </a:endParaRPr>
          </a:p>
        </p:txBody>
      </p:sp>
    </p:spTree>
    <p:extLst>
      <p:ext uri="{BB962C8B-B14F-4D97-AF65-F5344CB8AC3E}">
        <p14:creationId xmlns:p14="http://schemas.microsoft.com/office/powerpoint/2010/main" val="1352777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800" u="sng" dirty="0" err="1">
                <a:solidFill>
                  <a:srgbClr val="990000"/>
                </a:solidFill>
              </a:rPr>
              <a:t>Đk</a:t>
            </a:r>
            <a:r>
              <a:rPr lang="en-US" sz="8800" u="sng" dirty="0">
                <a:solidFill>
                  <a:srgbClr val="990000"/>
                </a:solidFill>
              </a:rPr>
              <a:t>:</a:t>
            </a:r>
            <a:r>
              <a:rPr lang="en-US" sz="8800" dirty="0">
                <a:solidFill>
                  <a:srgbClr val="002060"/>
                </a:solidFill>
              </a:rPr>
              <a:t> </a:t>
            </a:r>
            <a:r>
              <a:rPr lang="vi-VN" sz="8800" dirty="0">
                <a:solidFill>
                  <a:srgbClr val="002060"/>
                </a:solidFill>
              </a:rPr>
              <a:t>Hãy </a:t>
            </a:r>
            <a:r>
              <a:rPr lang="en-US" sz="8800" dirty="0" err="1">
                <a:solidFill>
                  <a:srgbClr val="002060"/>
                </a:solidFill>
              </a:rPr>
              <a:t>đi</a:t>
            </a:r>
            <a:r>
              <a:rPr lang="en-US" sz="8800" dirty="0">
                <a:solidFill>
                  <a:srgbClr val="002060"/>
                </a:solidFill>
              </a:rPr>
              <a:t> </a:t>
            </a:r>
            <a:r>
              <a:rPr lang="en-US" sz="8800" dirty="0" err="1">
                <a:solidFill>
                  <a:srgbClr val="002060"/>
                </a:solidFill>
              </a:rPr>
              <a:t>rao</a:t>
            </a:r>
            <a:r>
              <a:rPr lang="en-US" sz="8800" dirty="0">
                <a:solidFill>
                  <a:srgbClr val="002060"/>
                </a:solidFill>
              </a:rPr>
              <a:t> </a:t>
            </a:r>
            <a:r>
              <a:rPr lang="en-US" sz="8800" dirty="0" err="1">
                <a:solidFill>
                  <a:srgbClr val="002060"/>
                </a:solidFill>
              </a:rPr>
              <a:t>giảng</a:t>
            </a:r>
            <a:r>
              <a:rPr lang="en-US" sz="8800" dirty="0">
                <a:solidFill>
                  <a:srgbClr val="002060"/>
                </a:solidFill>
              </a:rPr>
              <a:t> tin </a:t>
            </a:r>
            <a:r>
              <a:rPr lang="en-US" sz="8800" dirty="0" err="1">
                <a:solidFill>
                  <a:srgbClr val="002060"/>
                </a:solidFill>
              </a:rPr>
              <a:t>mừng</a:t>
            </a:r>
            <a:r>
              <a:rPr lang="en-US" sz="8800" dirty="0">
                <a:solidFill>
                  <a:srgbClr val="002060"/>
                </a:solidFill>
              </a:rPr>
              <a:t> </a:t>
            </a:r>
            <a:r>
              <a:rPr lang="en-US" sz="8800" dirty="0" err="1">
                <a:solidFill>
                  <a:srgbClr val="002060"/>
                </a:solidFill>
              </a:rPr>
              <a:t>khắp</a:t>
            </a:r>
            <a:r>
              <a:rPr lang="en-US" sz="8800" dirty="0">
                <a:solidFill>
                  <a:srgbClr val="002060"/>
                </a:solidFill>
              </a:rPr>
              <a:t> </a:t>
            </a:r>
            <a:r>
              <a:rPr lang="en-US" sz="8800" dirty="0" err="1">
                <a:solidFill>
                  <a:srgbClr val="002060"/>
                </a:solidFill>
              </a:rPr>
              <a:t>thế</a:t>
            </a:r>
            <a:r>
              <a:rPr lang="en-US" sz="8800" dirty="0">
                <a:solidFill>
                  <a:srgbClr val="002060"/>
                </a:solidFill>
              </a:rPr>
              <a:t> </a:t>
            </a:r>
            <a:r>
              <a:rPr lang="en-US" sz="8800" dirty="0" err="1">
                <a:solidFill>
                  <a:srgbClr val="002060"/>
                </a:solidFill>
              </a:rPr>
              <a:t>gian</a:t>
            </a:r>
            <a:r>
              <a:rPr lang="vi-VN" sz="8800" dirty="0">
                <a:solidFill>
                  <a:srgbClr val="002060"/>
                </a:solidFill>
              </a:rPr>
              <a:t>.</a:t>
            </a:r>
          </a:p>
        </p:txBody>
      </p:sp>
    </p:spTree>
    <p:extLst>
      <p:ext uri="{BB962C8B-B14F-4D97-AF65-F5344CB8AC3E}">
        <p14:creationId xmlns:p14="http://schemas.microsoft.com/office/powerpoint/2010/main" val="294620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a:t>
            </a:r>
            <a:r>
              <a:rPr lang="en-US" sz="5400" b="1" dirty="0" err="1" smtClean="0">
                <a:solidFill>
                  <a:srgbClr val="002060"/>
                </a:solidFill>
                <a:ea typeface="Segoe UI Black" panose="020B0A02040204020203" pitchFamily="34" charset="0"/>
              </a:rPr>
              <a:t>ấng</a:t>
            </a:r>
            <a:r>
              <a:rPr lang="en-US" sz="5400" b="1" dirty="0" smtClean="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err="1">
                <a:solidFill>
                  <a:srgbClr val="002060"/>
                </a:solidFill>
                <a:ea typeface="Segoe UI Black" panose="020B0A02040204020203" pitchFamily="34" charset="0"/>
              </a:rPr>
              <a:t>Xin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246749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886200" y="742950"/>
            <a:ext cx="5181600" cy="2971800"/>
          </a:xfrm>
        </p:spPr>
        <p:txBody>
          <a:bodyPr>
            <a:noAutofit/>
          </a:bodyPr>
          <a:lstStyle/>
          <a:p>
            <a:pPr algn="l"/>
            <a:r>
              <a:rPr lang="vi-VN" sz="2800" dirty="0">
                <a:solidFill>
                  <a:srgbClr val="FF0000"/>
                </a:solidFill>
              </a:rPr>
              <a:t>Bài đọc </a:t>
            </a:r>
            <a:r>
              <a:rPr lang="en-US" sz="2800" dirty="0">
                <a:solidFill>
                  <a:srgbClr val="FF0000"/>
                </a:solidFill>
              </a:rPr>
              <a:t>2</a:t>
            </a:r>
            <a:r>
              <a:rPr lang="vi-VN" sz="2800" dirty="0" smtClean="0">
                <a:solidFill>
                  <a:srgbClr val="FF0000"/>
                </a:solidFill>
              </a:rPr>
              <a:t>: </a:t>
            </a:r>
            <a:r>
              <a:rPr lang="vi-VN" sz="2800" dirty="0">
                <a:solidFill>
                  <a:srgbClr val="FF0000"/>
                </a:solidFill>
              </a:rPr>
              <a:t>Rm 10, 9-18</a:t>
            </a:r>
            <a:br>
              <a:rPr lang="vi-VN" sz="2800" dirty="0">
                <a:solidFill>
                  <a:srgbClr val="FF0000"/>
                </a:solidFill>
              </a:rPr>
            </a:br>
            <a:r>
              <a:rPr lang="vi-VN" sz="2800" i="1" dirty="0"/>
              <a:t>Làm sao mà nghe nếu không có ai rao giảng? Làm sao mà rao giảng nếu không được sai đi?</a:t>
            </a:r>
            <a:br>
              <a:rPr lang="vi-VN" sz="2800" i="1" dirty="0"/>
            </a:br>
            <a:r>
              <a:rPr lang="vi-VN" sz="2800" dirty="0">
                <a:solidFill>
                  <a:srgbClr val="FF0000"/>
                </a:solidFill>
              </a:rPr>
              <a:t>Trích thư của thánh Phaolô tông đồ gửi tín hữu Rôma</a:t>
            </a:r>
            <a:r>
              <a:rPr lang="vi-VN" sz="2800" dirty="0" smtClean="0">
                <a:solidFill>
                  <a:srgbClr val="FF0000"/>
                </a:solidFill>
              </a:rPr>
              <a:t>.</a:t>
            </a:r>
            <a:endParaRPr lang="en-US" sz="28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85" y="233796"/>
            <a:ext cx="3513689" cy="46759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49139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dirty="0" err="1">
                <a:solidFill>
                  <a:srgbClr val="002060"/>
                </a:solidFill>
              </a:rPr>
              <a:t>Các</a:t>
            </a:r>
            <a:r>
              <a:rPr lang="en-US" sz="6000" dirty="0">
                <a:solidFill>
                  <a:srgbClr val="002060"/>
                </a:solidFill>
              </a:rPr>
              <a:t> con </a:t>
            </a:r>
            <a:r>
              <a:rPr lang="en-US" sz="6000" dirty="0" err="1">
                <a:solidFill>
                  <a:srgbClr val="002060"/>
                </a:solidFill>
              </a:rPr>
              <a:t>hãy</a:t>
            </a:r>
            <a:r>
              <a:rPr lang="en-US" sz="6000" dirty="0">
                <a:solidFill>
                  <a:srgbClr val="002060"/>
                </a:solidFill>
              </a:rPr>
              <a:t> </a:t>
            </a:r>
            <a:r>
              <a:rPr lang="en-US" sz="6000" dirty="0" err="1">
                <a:solidFill>
                  <a:srgbClr val="002060"/>
                </a:solidFill>
              </a:rPr>
              <a:t>ra</a:t>
            </a:r>
            <a:r>
              <a:rPr lang="en-US" sz="6000" dirty="0">
                <a:solidFill>
                  <a:srgbClr val="002060"/>
                </a:solidFill>
              </a:rPr>
              <a:t> </a:t>
            </a:r>
            <a:r>
              <a:rPr lang="en-US" sz="6000" dirty="0" err="1">
                <a:solidFill>
                  <a:srgbClr val="002060"/>
                </a:solidFill>
              </a:rPr>
              <a:t>đi</a:t>
            </a:r>
            <a:r>
              <a:rPr lang="en-US" sz="6000" dirty="0">
                <a:solidFill>
                  <a:srgbClr val="002060"/>
                </a:solidFill>
              </a:rPr>
              <a:t> </a:t>
            </a:r>
            <a:r>
              <a:rPr lang="en-US" sz="6000" dirty="0" err="1">
                <a:solidFill>
                  <a:srgbClr val="002060"/>
                </a:solidFill>
              </a:rPr>
              <a:t>gảng</a:t>
            </a:r>
            <a:r>
              <a:rPr lang="en-US" sz="6000" dirty="0">
                <a:solidFill>
                  <a:srgbClr val="002060"/>
                </a:solidFill>
              </a:rPr>
              <a:t> </a:t>
            </a:r>
            <a:r>
              <a:rPr lang="en-US" sz="6000" dirty="0" err="1">
                <a:solidFill>
                  <a:srgbClr val="002060"/>
                </a:solidFill>
              </a:rPr>
              <a:t>dạy</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dân</a:t>
            </a:r>
            <a:r>
              <a:rPr lang="en-US" sz="6000" dirty="0">
                <a:solidFill>
                  <a:srgbClr val="00206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đây</a:t>
            </a:r>
            <a:r>
              <a:rPr lang="en-US" sz="6000" dirty="0">
                <a:solidFill>
                  <a:srgbClr val="002060"/>
                </a:solidFill>
              </a:rPr>
              <a:t> </a:t>
            </a:r>
            <a:r>
              <a:rPr lang="en-US" sz="6000" dirty="0" err="1">
                <a:solidFill>
                  <a:srgbClr val="002060"/>
                </a:solidFill>
              </a:rPr>
              <a:t>Thầy</a:t>
            </a:r>
            <a:r>
              <a:rPr lang="en-US" sz="6000" dirty="0">
                <a:solidFill>
                  <a:srgbClr val="002060"/>
                </a:solidFill>
              </a:rPr>
              <a:t> ở </a:t>
            </a:r>
            <a:r>
              <a:rPr lang="en-US" sz="6000" dirty="0" err="1">
                <a:solidFill>
                  <a:srgbClr val="002060"/>
                </a:solidFill>
              </a:rPr>
              <a:t>cùng</a:t>
            </a:r>
            <a:r>
              <a:rPr lang="en-US" sz="6000" dirty="0">
                <a:solidFill>
                  <a:srgbClr val="002060"/>
                </a:solidFill>
              </a:rPr>
              <a:t> </a:t>
            </a:r>
            <a:r>
              <a:rPr lang="en-US" sz="6000" dirty="0" err="1">
                <a:solidFill>
                  <a:srgbClr val="002060"/>
                </a:solidFill>
              </a:rPr>
              <a:t>các</a:t>
            </a:r>
            <a:r>
              <a:rPr lang="en-US" sz="6000" dirty="0">
                <a:solidFill>
                  <a:srgbClr val="002060"/>
                </a:solidFill>
              </a:rPr>
              <a:t> con </a:t>
            </a:r>
            <a:r>
              <a:rPr lang="en-US" sz="6000" dirty="0" err="1">
                <a:solidFill>
                  <a:srgbClr val="002060"/>
                </a:solidFill>
              </a:rPr>
              <a:t>mọi</a:t>
            </a:r>
            <a:r>
              <a:rPr lang="en-US" sz="6000" dirty="0">
                <a:solidFill>
                  <a:srgbClr val="002060"/>
                </a:solidFill>
              </a:rPr>
              <a:t> </a:t>
            </a:r>
            <a:r>
              <a:rPr lang="en-US" sz="6000" dirty="0" err="1">
                <a:solidFill>
                  <a:srgbClr val="002060"/>
                </a:solidFill>
              </a:rPr>
              <a:t>ngày</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đến</a:t>
            </a:r>
            <a:r>
              <a:rPr lang="en-US" sz="6000" dirty="0">
                <a:solidFill>
                  <a:srgbClr val="002060"/>
                </a:solidFill>
              </a:rPr>
              <a:t> </a:t>
            </a:r>
            <a:r>
              <a:rPr lang="en-US" sz="6000" dirty="0" err="1">
                <a:solidFill>
                  <a:srgbClr val="002060"/>
                </a:solidFill>
              </a:rPr>
              <a:t>tận</a:t>
            </a:r>
            <a:r>
              <a:rPr lang="en-US" sz="6000" dirty="0">
                <a:solidFill>
                  <a:srgbClr val="002060"/>
                </a:solidFill>
              </a:rPr>
              <a:t> </a:t>
            </a:r>
            <a:r>
              <a:rPr lang="en-US" sz="6000" dirty="0" err="1">
                <a:solidFill>
                  <a:srgbClr val="002060"/>
                </a:solidFill>
              </a:rPr>
              <a:t>thế</a:t>
            </a:r>
            <a:r>
              <a:rPr lang="en-US" sz="6000" dirty="0">
                <a:solidFill>
                  <a:srgbClr val="002060"/>
                </a:solidFill>
              </a:rPr>
              <a:t>.</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990000"/>
                </a:solidFill>
              </a:rPr>
              <a:t>Alleluia - Alleluia:</a:t>
            </a:r>
          </a:p>
        </p:txBody>
      </p:sp>
      <p:sp>
        <p:nvSpPr>
          <p:cNvPr id="4" name="Rectangle 3"/>
          <p:cNvSpPr/>
          <p:nvPr/>
        </p:nvSpPr>
        <p:spPr>
          <a:xfrm>
            <a:off x="6477000" y="4497169"/>
            <a:ext cx="1643399" cy="646331"/>
          </a:xfrm>
          <a:prstGeom prst="rect">
            <a:avLst/>
          </a:prstGeom>
        </p:spPr>
        <p:txBody>
          <a:bodyPr wrap="none">
            <a:spAutoFit/>
          </a:bodyPr>
          <a:lstStyle/>
          <a:p>
            <a:r>
              <a:rPr lang="en-US" sz="3600" dirty="0" smtClean="0">
                <a:solidFill>
                  <a:srgbClr val="990000"/>
                </a:solidFill>
              </a:rPr>
              <a:t>Alleluia.</a:t>
            </a:r>
            <a:endParaRPr lang="en-US" sz="3600" dirty="0">
              <a:solidFill>
                <a:srgbClr val="990000"/>
              </a:solidFill>
            </a:endParaRPr>
          </a:p>
        </p:txBody>
      </p:sp>
    </p:spTree>
    <p:extLst>
      <p:ext uri="{BB962C8B-B14F-4D97-AF65-F5344CB8AC3E}">
        <p14:creationId xmlns:p14="http://schemas.microsoft.com/office/powerpoint/2010/main" val="1956154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99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78014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990000"/>
                </a:solidFill>
                <a:effectLst/>
                <a:latin typeface="+mj-lt"/>
                <a:cs typeface="Times New Roman" pitchFamily="18" charset="0"/>
              </a:rPr>
              <a:t>Amen.</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2" cy="5143500"/>
          </a:xfrm>
          <a:prstGeom prst="rect">
            <a:avLst/>
          </a:prstGeom>
        </p:spPr>
      </p:pic>
      <p:sp>
        <p:nvSpPr>
          <p:cNvPr id="6" name="Rectangle 5"/>
          <p:cNvSpPr/>
          <p:nvPr/>
        </p:nvSpPr>
        <p:spPr>
          <a:xfrm>
            <a:off x="3886200" y="2114550"/>
            <a:ext cx="5181600" cy="1323439"/>
          </a:xfrm>
          <a:prstGeom prst="rect">
            <a:avLst/>
          </a:prstGeom>
        </p:spPr>
        <p:txBody>
          <a:bodyPr wrap="square">
            <a:spAutoFit/>
          </a:bodyPr>
          <a:lstStyle/>
          <a:p>
            <a:pPr algn="ctr"/>
            <a:r>
              <a:rPr lang="en-US" sz="4000" b="1" dirty="0">
                <a:solidFill>
                  <a:srgbClr val="002060"/>
                </a:solidFill>
              </a:rPr>
              <a:t>ĐÂY BÁNH MIẾN</a:t>
            </a:r>
          </a:p>
          <a:p>
            <a:pPr algn="ctr"/>
            <a:r>
              <a:rPr lang="en-US" sz="4000" b="1" i="1" dirty="0">
                <a:solidFill>
                  <a:srgbClr val="002060"/>
                </a:solidFill>
              </a:rPr>
              <a:t>Lm. Kim Long</a:t>
            </a:r>
          </a:p>
        </p:txBody>
      </p:sp>
    </p:spTree>
    <p:extLst>
      <p:ext uri="{BB962C8B-B14F-4D97-AF65-F5344CB8AC3E}">
        <p14:creationId xmlns:p14="http://schemas.microsoft.com/office/powerpoint/2010/main" val="2369568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31056890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Tk1:</a:t>
            </a:r>
            <a:r>
              <a:rPr lang="en-US" sz="5400" dirty="0">
                <a:solidFill>
                  <a:srgbClr val="002060"/>
                </a:solidFill>
              </a:rPr>
              <a:t> </a:t>
            </a:r>
            <a:r>
              <a:rPr lang="vi-VN" sz="5400" dirty="0">
                <a:solidFill>
                  <a:srgbClr val="002060"/>
                </a:solidFill>
              </a:rPr>
              <a:t>Chúng con cùng dâng tiến lên ngai thiêng, trong chén vàng, cuộc sống bao tình yêu. Cầu mong Chúa thương, hiệp nhất chúng con, trong tình Chúa mến thương muôn đời.</a:t>
            </a:r>
            <a:endParaRPr lang="en-US" sz="5400" b="0" dirty="0">
              <a:solidFill>
                <a:srgbClr val="002060"/>
              </a:solidFill>
              <a:effectLst/>
            </a:endParaRPr>
          </a:p>
        </p:txBody>
      </p:sp>
    </p:spTree>
    <p:extLst>
      <p:ext uri="{BB962C8B-B14F-4D97-AF65-F5344CB8AC3E}">
        <p14:creationId xmlns:p14="http://schemas.microsoft.com/office/powerpoint/2010/main" val="4966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dirty="0" smtClean="0">
                <a:solidFill>
                  <a:srgbClr val="A50021"/>
                </a:solidFill>
                <a:effectLst/>
                <a:latin typeface="+mn-lt"/>
                <a:cs typeface="Times New Roman" pitchFamily="18" charset="0"/>
              </a:rPr>
              <a:t>KINH TRUYỀN GIÁO</a:t>
            </a:r>
            <a:endParaRPr lang="en-US" sz="5400" b="0" dirty="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1773841481"/>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27714274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Hướng tâm hồn lên Chúa trong tin yêu, dâng trót đời khổ giá nơi trần gian. Cầu xin Chúa thương, phù giúp chúng con, tiến về tới ánh quang thiên đường</a:t>
            </a:r>
            <a:r>
              <a:rPr lang="vi-VN" sz="5400" dirty="0" smtClean="0">
                <a:solidFill>
                  <a:srgbClr val="002060"/>
                </a:solidFill>
              </a:rPr>
              <a:t>.</a:t>
            </a:r>
            <a:endParaRPr lang="vi-VN" sz="5400" dirty="0">
              <a:solidFill>
                <a:srgbClr val="002060"/>
              </a:solidFill>
            </a:endParaRPr>
          </a:p>
        </p:txBody>
      </p:sp>
    </p:spTree>
    <p:extLst>
      <p:ext uri="{BB962C8B-B14F-4D97-AF65-F5344CB8AC3E}">
        <p14:creationId xmlns:p14="http://schemas.microsoft.com/office/powerpoint/2010/main" val="5477923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83363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Chúng con cầu xin Chúa cho muôn dân, mau kết đoàn vui sống trong tình thân. Cầu Cha chí nhân, tràn muôn thánh ân, trên đời sống khó nguy gian trần.</a:t>
            </a:r>
          </a:p>
        </p:txBody>
      </p:sp>
    </p:spTree>
    <p:extLst>
      <p:ext uri="{BB962C8B-B14F-4D97-AF65-F5344CB8AC3E}">
        <p14:creationId xmlns:p14="http://schemas.microsoft.com/office/powerpoint/2010/main" val="27984018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990000"/>
                </a:solidFill>
                <a:effectLst/>
              </a:rPr>
              <a:t>Đk</a:t>
            </a:r>
            <a:r>
              <a:rPr lang="en-US" sz="5400" b="0" u="sng" dirty="0">
                <a:solidFill>
                  <a:srgbClr val="990000"/>
                </a:solidFill>
                <a:effectLst/>
              </a:rPr>
              <a:t>:</a:t>
            </a:r>
            <a:r>
              <a:rPr lang="en-US" sz="5400" b="0" dirty="0">
                <a:solidFill>
                  <a:srgbClr val="002060"/>
                </a:solidFill>
                <a:effectLst/>
              </a:rPr>
              <a:t> </a:t>
            </a:r>
            <a:r>
              <a:rPr lang="vi-VN" sz="5400" dirty="0">
                <a:solidFill>
                  <a:srgbClr val="002060"/>
                </a:solidFill>
              </a:rPr>
              <a:t>Đây bánh miến đây rượu nho khiết tinh, lòng chân thành cùng dâng Chúa hiển vinh. Như khói trắng như trầm hương ngát thơm, cầu Chúa thương nhận của lễ hy sinh.</a:t>
            </a:r>
            <a:endParaRPr lang="en-US" sz="5400" b="0" dirty="0">
              <a:solidFill>
                <a:srgbClr val="002060"/>
              </a:solidFill>
              <a:effectLst/>
            </a:endParaRPr>
          </a:p>
        </p:txBody>
      </p:sp>
    </p:spTree>
    <p:extLst>
      <p:ext uri="{BB962C8B-B14F-4D97-AF65-F5344CB8AC3E}">
        <p14:creationId xmlns:p14="http://schemas.microsoft.com/office/powerpoint/2010/main" val="35189211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9144002" cy="5143500"/>
          </a:xfrm>
          <a:prstGeom prst="rect">
            <a:avLst/>
          </a:prstGeom>
        </p:spPr>
      </p:pic>
      <p:sp>
        <p:nvSpPr>
          <p:cNvPr id="6" name="Rectangle 5"/>
          <p:cNvSpPr/>
          <p:nvPr/>
        </p:nvSpPr>
        <p:spPr>
          <a:xfrm>
            <a:off x="3886200" y="2114550"/>
            <a:ext cx="5181600" cy="1323439"/>
          </a:xfrm>
          <a:prstGeom prst="rect">
            <a:avLst/>
          </a:prstGeom>
        </p:spPr>
        <p:txBody>
          <a:bodyPr wrap="square">
            <a:spAutoFit/>
          </a:bodyPr>
          <a:lstStyle/>
          <a:p>
            <a:pPr algn="ctr"/>
            <a:r>
              <a:rPr lang="en-US" sz="4000" b="1" dirty="0" err="1">
                <a:solidFill>
                  <a:srgbClr val="002060"/>
                </a:solidFill>
              </a:rPr>
              <a:t>Dâng</a:t>
            </a:r>
            <a:r>
              <a:rPr lang="en-US" sz="4000" b="1" dirty="0">
                <a:solidFill>
                  <a:srgbClr val="002060"/>
                </a:solidFill>
              </a:rPr>
              <a:t> </a:t>
            </a:r>
            <a:r>
              <a:rPr lang="en-US" sz="4000" b="1" dirty="0" err="1">
                <a:solidFill>
                  <a:srgbClr val="002060"/>
                </a:solidFill>
              </a:rPr>
              <a:t>Hồn</a:t>
            </a:r>
            <a:r>
              <a:rPr lang="en-US" sz="4000" b="1" dirty="0">
                <a:solidFill>
                  <a:srgbClr val="002060"/>
                </a:solidFill>
              </a:rPr>
              <a:t> </a:t>
            </a:r>
            <a:r>
              <a:rPr lang="en-US" sz="4000" b="1" dirty="0" err="1">
                <a:solidFill>
                  <a:srgbClr val="002060"/>
                </a:solidFill>
              </a:rPr>
              <a:t>Xác</a:t>
            </a:r>
            <a:endParaRPr lang="en-US" sz="4000" b="1" dirty="0">
              <a:solidFill>
                <a:srgbClr val="002060"/>
              </a:solidFill>
            </a:endParaRPr>
          </a:p>
          <a:p>
            <a:pPr algn="ctr"/>
            <a:r>
              <a:rPr lang="en-US" sz="4000" b="1" i="1" dirty="0" err="1">
                <a:solidFill>
                  <a:srgbClr val="002060"/>
                </a:solidFill>
              </a:rPr>
              <a:t>Hùng</a:t>
            </a:r>
            <a:r>
              <a:rPr lang="en-US" sz="4000" b="1" i="1" dirty="0">
                <a:solidFill>
                  <a:srgbClr val="002060"/>
                </a:solidFill>
              </a:rPr>
              <a:t> </a:t>
            </a:r>
            <a:r>
              <a:rPr lang="en-US" sz="4000" b="1" i="1" dirty="0" err="1">
                <a:solidFill>
                  <a:srgbClr val="002060"/>
                </a:solidFill>
              </a:rPr>
              <a:t>Lân</a:t>
            </a:r>
            <a:endParaRPr lang="en-US" sz="4000" b="1" i="1" dirty="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990000"/>
                </a:solidFill>
                <a:effectLst/>
              </a:rPr>
              <a:t>Đk</a:t>
            </a:r>
            <a:r>
              <a:rPr lang="en-US" sz="4700" b="0" u="sng" dirty="0">
                <a:solidFill>
                  <a:srgbClr val="990000"/>
                </a:solidFill>
                <a:effectLst/>
              </a:rPr>
              <a:t>:</a:t>
            </a:r>
            <a:r>
              <a:rPr lang="en-US" sz="4700" b="0" dirty="0">
                <a:solidFill>
                  <a:srgbClr val="002060"/>
                </a:solidFill>
                <a:effectLst/>
              </a:rPr>
              <a:t> </a:t>
            </a:r>
            <a:r>
              <a:rPr lang="vi-VN" sz="4700" dirty="0">
                <a:solidFill>
                  <a:srgbClr val="00206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00206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Tk1:</a:t>
            </a:r>
            <a:r>
              <a:rPr lang="en-US" sz="5400" dirty="0">
                <a:solidFill>
                  <a:srgbClr val="002060"/>
                </a:solidFill>
              </a:rPr>
              <a:t> </a:t>
            </a:r>
            <a:r>
              <a:rPr lang="vi-VN" sz="5400" dirty="0">
                <a:solidFill>
                  <a:srgbClr val="002060"/>
                </a:solidFill>
              </a:rPr>
              <a:t>Con ước ao kết hợp cùng Chúa Giê-su như giọt nước trong rượu nho: Khăng khít nên một với Người, sống trong Người, trong nguồn ơn Chúa xuống cho.</a:t>
            </a:r>
            <a:endParaRPr lang="en-US" sz="5400" b="0" dirty="0">
              <a:solidFill>
                <a:srgbClr val="00206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990000"/>
                </a:solidFill>
                <a:effectLst/>
              </a:rPr>
              <a:t>Đk</a:t>
            </a:r>
            <a:r>
              <a:rPr lang="en-US" sz="4700" b="0" u="sng" dirty="0">
                <a:solidFill>
                  <a:srgbClr val="990000"/>
                </a:solidFill>
                <a:effectLst/>
              </a:rPr>
              <a:t>:</a:t>
            </a:r>
            <a:r>
              <a:rPr lang="en-US" sz="4700" b="0" dirty="0">
                <a:solidFill>
                  <a:srgbClr val="002060"/>
                </a:solidFill>
                <a:effectLst/>
              </a:rPr>
              <a:t> </a:t>
            </a:r>
            <a:r>
              <a:rPr lang="vi-VN" sz="4700" dirty="0">
                <a:solidFill>
                  <a:srgbClr val="002060"/>
                </a:solidFill>
              </a:rPr>
              <a:t>Con kính dâng Cha cùng bánh và rượu nho. Hồn con đây với xác con đây, đền vì bao tội lỗi xưa nay. Con dám trông mong thành áng trầm thơm tho. Bay tới trước dung nhan thánh Người, cám mến Cha lành tự tình khúc nôi.</a:t>
            </a:r>
            <a:endParaRPr lang="en-US" sz="4700" b="0" dirty="0">
              <a:solidFill>
                <a:srgbClr val="002060"/>
              </a:solidFill>
              <a:effectLst/>
            </a:endParaRPr>
          </a:p>
        </p:txBody>
      </p:sp>
    </p:spTree>
    <p:extLst>
      <p:ext uri="{BB962C8B-B14F-4D97-AF65-F5344CB8AC3E}">
        <p14:creationId xmlns:p14="http://schemas.microsoft.com/office/powerpoint/2010/main" val="10045002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990000"/>
                </a:solidFill>
                <a:effectLst/>
              </a:rPr>
              <a:t>Tk2:</a:t>
            </a:r>
            <a:r>
              <a:rPr lang="en-US" sz="5400" b="0" dirty="0">
                <a:solidFill>
                  <a:srgbClr val="002060"/>
                </a:solidFill>
                <a:effectLst/>
              </a:rPr>
              <a:t> </a:t>
            </a:r>
            <a:r>
              <a:rPr lang="vi-VN" sz="5400" dirty="0">
                <a:solidFill>
                  <a:srgbClr val="002060"/>
                </a:solidFill>
              </a:rPr>
              <a:t>Con dám xin Chúa rửa hồn xác chúng con cho sạch vết bao tội nhơ: Thương giúp qua đời hiểm nghèo, tới Thiên Đường, rũ sạch hết các mối lo.</a:t>
            </a:r>
          </a:p>
        </p:txBody>
      </p:sp>
    </p:spTree>
    <p:extLst>
      <p:ext uri="{BB962C8B-B14F-4D97-AF65-F5344CB8AC3E}">
        <p14:creationId xmlns:p14="http://schemas.microsoft.com/office/powerpoint/2010/main" val="2199709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3876</Words>
  <Application>Microsoft Office PowerPoint</Application>
  <PresentationFormat>On-screen Show (16:9)</PresentationFormat>
  <Paragraphs>154</Paragraphs>
  <Slides>133</Slides>
  <Notes>2</Notes>
  <HiddenSlides>0</HiddenSlides>
  <MMClips>0</MMClips>
  <ScaleCrop>false</ScaleCrop>
  <HeadingPairs>
    <vt:vector size="4" baseType="variant">
      <vt:variant>
        <vt:lpstr>Theme</vt:lpstr>
      </vt:variant>
      <vt:variant>
        <vt:i4>32</vt:i4>
      </vt:variant>
      <vt:variant>
        <vt:lpstr>Slide Titles</vt:lpstr>
      </vt:variant>
      <vt:variant>
        <vt:i4>133</vt:i4>
      </vt:variant>
    </vt:vector>
  </HeadingPairs>
  <TitlesOfParts>
    <vt:vector size="165" baseType="lpstr">
      <vt:lpstr>Office Theme</vt:lpstr>
      <vt:lpstr>36_Default Design</vt:lpstr>
      <vt:lpstr>10_Office Theme</vt:lpstr>
      <vt:lpstr>37_Default Design</vt:lpstr>
      <vt:lpstr>6_Office Theme</vt:lpstr>
      <vt:lpstr>1_Office Theme</vt:lpstr>
      <vt:lpstr>5_Office Theme</vt:lpstr>
      <vt:lpstr>8_Office Theme</vt:lpstr>
      <vt:lpstr>9_Office Theme</vt:lpstr>
      <vt:lpstr>38_Default Design</vt:lpstr>
      <vt:lpstr>2_Office Theme</vt:lpstr>
      <vt:lpstr>11_Office Theme</vt:lpstr>
      <vt:lpstr>4_Office Theme</vt:lpstr>
      <vt:lpstr>3_Office Theme</vt:lpstr>
      <vt:lpstr>12_Office Theme</vt:lpstr>
      <vt:lpstr>7_Office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VINH QUANG NHỮNG BƯỚC CHÂN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95 Chúa Nhật XXIX Thường Niên Năm C Khánh Nhật Truyền Giáo Lm. Thái Nguyên 03 Câu </vt:lpstr>
      <vt:lpstr>Đk: Hãy loan truyền những công việc lạ lùng của Chúa. Hãy loan truyền Thánh Danh Ngài giữa chư dân.</vt:lpstr>
      <vt:lpstr>Tk1: Hãy ca mừng Thiên Chúa bài ca mới. Hỡi toàn thể địa cầu hãy vui mừng. Hãy ca mừng Thiên Chúa chí tôn. Hãy chúc tụng hiển Danh Thánh Người.</vt:lpstr>
      <vt:lpstr>Đk: Hãy loan truyền những công việc lạ lùng của Chúa. Hãy loan truyền Thánh Danh Ngài giữa chư dân.</vt:lpstr>
      <vt:lpstr>Tk2: Hãy ca mừng Thiên Chúa Đấng cứu thoát. Ngày ngày hãy loan truyền ơn cứu độ. Hãy tường thuật vinh quang khắp nơi. Ca khen Ngài quyền năng giữa đời.</vt:lpstr>
      <vt:lpstr>Đk: Hãy loan truyền những công việc lạ lùng của Chúa. Hãy loan truyền Thánh Danh Ngài giữa chư dân.</vt:lpstr>
      <vt:lpstr>Tk3: Hãy dâng tặng Thiên Chúa ngàn dân hỡi. Dâng tặng Chúa uy quyền với vinh dự. Hát khen mừng Thiên Chúa chí nhân. Chúa hiển trị ngàn dân kính thờ.</vt:lpstr>
      <vt:lpstr>Đk: Hãy loan truyền những công việc lạ lùng của Chúa. Hãy loan truyền Thánh Danh Ngài giữa chư dân.</vt:lpstr>
      <vt:lpstr>PowerPoint Presentation</vt:lpstr>
      <vt:lpstr>Này đây Chúa phán: "Các con hãy đi giảng dạy muôn dân: Thầy sẽ ở cùng các con mọi ngày cho đến tận thế".</vt:lpstr>
      <vt:lpstr>PowerPoint Presentation</vt:lpstr>
      <vt:lpstr>Bài đọc 1: Is 2, 1-5 Dân dân lũ lượt đưa nhau lên núi Đức Chúa. Trích sách ngôn sứ I-sai-a.</vt:lpstr>
      <vt:lpstr>Thánh Vịnh 116 Chúa Nhật XXIX Thường Niên Năm C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Bài đọc 2: Rm 10, 9-18 Làm sao mà nghe nếu không có ai rao giảng? Làm sao mà rao giảng nếu không được sai đi? Trích thư của thánh Phaolô tông đồ gửi tín hữu Rôma.</vt:lpstr>
      <vt:lpstr>Các con hãy ra đi gảng dạy cho muôn dân, và đây Thầy ở cùng các con mọi ngày cho đến tận thế.</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Đây bánh miến đây rượu nho khiết tinh, lòng chân thành cùng dâng Chúa hiển vinh. Như khói trắng như trầm hương ngát thơm, cầu Chúa thương nhận của lễ hy sinh.</vt:lpstr>
      <vt:lpstr>Tk1: Chúng con cùng dâng tiến lên ngai thiêng, trong chén vàng, cuộc sống bao tình yêu. Cầu mong Chúa thương, hiệp nhất chúng con, trong tình Chúa mến thương muôn đời.</vt:lpstr>
      <vt:lpstr>Đk: Đây bánh miến đây rượu nho khiết tinh, lòng chân thành cùng dâng Chúa hiển vinh. Như khói trắng như trầm hương ngát thơm, cầu Chúa thương nhận của lễ hy sinh.</vt:lpstr>
      <vt:lpstr>Tk2: Hướng tâm hồn lên Chúa trong tin yêu, dâng trót đời khổ giá nơi trần gian. Cầu xin Chúa thương, phù giúp chúng con, tiến về tới ánh quang thiên đường.</vt:lpstr>
      <vt:lpstr>Đk: Đây bánh miến đây rượu nho khiết tinh, lòng chân thành cùng dâng Chúa hiển vinh. Như khói trắng như trầm hương ngát thơm, cầu Chúa thương nhận của lễ hy sinh.</vt:lpstr>
      <vt:lpstr>Tk2: Chúng con cầu xin Chúa cho muôn dân, mau kết đoàn vui sống trong tình thân. Cầu Cha chí nhân, tràn muôn thánh ân, trên đời sống khó nguy gian trần.</vt:lpstr>
      <vt:lpstr>Đk: Đây bánh miến đây rượu nho khiết tinh, lòng chân thành cùng dâng Chúa hiển vinh. Như khói trắng như trầm hương ngát thơm, cầu Chúa thương nhận của lễ hy sinh.</vt:lpstr>
      <vt:lpstr>PowerPoint Presentation</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Tk1: Con ước ao kết hợp cùng Chúa Giê-su như giọt nước trong rượu nho: Khăng khít nên một với Người, sống trong Người, trong nguồn ơn Chúa xuống cho.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Tk2: Con dám xin Chúa rửa hồn xác chúng con cho sạch vết bao tội nhơ: Thương giúp qua đời hiểm nghèo, tới Thiên Đường, rũ sạch hết các mối lo.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PowerPoint Presentation</vt:lpstr>
      <vt:lpstr>PowerPoint Presentation</vt:lpstr>
      <vt:lpstr>Ca Nguyện Hiệp Lễ ĐẸP THAY Lm. Mi Trầm</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Tk1: Ôi đồng lúa mênh mông phơi mình dưới nắng hồng, lúa đã trổ bông dâng ngàn sức sống. Người đi trong nước mắt, và người về trong câu ca, tay ôm bó lúa lòng mừng bao la.</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Tk2: Bao người đã hy sinh say tình Chúa quên mình lý tưởng thần linh muôn đời tôn kính. Người đi trong nước mắt, và người về trong câu ca, tay ôm bó lúa lòng mừng bao la.</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Tk3: Ta cùng tiến ai ơi theo tình Chúa quên mình, lý tưởng thần linh muôn đời tôn kính. Người đi trong nước mắt, và người về trong câu ca, tay ôm bó lúa lòng mừng bao la.</vt:lpstr>
      <vt:lpstr>Đk: (Đẹp thay) Ôi đẹp thay những bước chân gieo mầm cứu rỗi. (Đẹp thay) Ôi đẹp thay những bước chân rảo khắp nẻo đường. (Ai gieo trong lệ sầu) sẽ gặt trong vui sướng.</vt:lpstr>
      <vt:lpstr>***: (Ai gieo trong nước mắt) sẽ về giữa tiếng cười. Ôi đẹp thay những bước chân tiến vào giữa lòng thế giới, loan tình thương tình thương Chúa Trời, loan niềm vui, niềm vui cứu đời, cho mọi người và mọi nơi.</vt:lpstr>
      <vt:lpstr>Ca Nguyện Hiệp Lễ Tâm Nguyện Truyền Giáo Giang Tâm</vt:lpstr>
      <vt:lpstr>Tk1: Lạy Chúa xưa Chúa phán rằng: “Lúa chính đầy đồng mà thợ gặt thì ít, anh em hãy xin Cha cho nhiều thợ gặt đến gặt lúa về.” Lạy Chúa xin sai con, nguyện hãy thương chọn con, sai con đi làm chứng nhân tình yêu của Chúa đã tặng ban trần thế bao huyền siêu. </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Tk2: “Này đây muối ướp mặn đời, mong sao chẳng hề nhạt nhòa theo năm tháng, đây ánh sáng thế gian mong chẳng bao giờ tắt lịm giữa đời”. Lạy Chúa xin sai con vào giữa cuộc đời này, sai con gieo mầm sống Tin Mừng đây, tựa chút men tình yêu nồng thắm trong từng ngày.</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Tk3: “Người thế sẽ biết anh em nên môn đệ Thầy vì tình yêu thương nhau. Anh em hãy yêu thương như Thầy mến yêu anh em đến cùng. Lạy Chúa xin cho con tình mến yêu nồng say, trao yêu thương dù có bao đổi thay, để thế nhân nhận ra Ngài chính là Tình Yêu.</vt:lpstr>
      <vt:lpstr>Đk: Bước theo Ngài cùng đến khắp mọi nơi, bước theo Ngài để rắc gieo niềm vui. Sống giữa đời làm chứng nhân tình yêu vô biên của Thiên Chúa. Với ước mong được dấn thân từ đây, hiến dâng Ngài tình mến yêu nồng say. Để Nước Trời trị đến, cho trần gian rực sáng Ánh Tin Mừng. </vt:lpstr>
      <vt:lpstr>PowerPoint Presentation</vt:lpstr>
      <vt:lpstr>Ca Kết Lễ ĐEM TIN MỪNG Martinô</vt:lpstr>
      <vt:lpstr>Đk: Chúng ta cùng đem Tin Mừng đi khắp đó đây. Loan tin loan tin Chúa Trời yêu thương loài người.</vt:lpstr>
      <vt:lpstr>Tk1: Này muôn nước hỡi hãy ca khen Người. Này ngàn dân ơi hãy tung hô Người.</vt:lpstr>
      <vt:lpstr>Đk: Chúng ta cùng đem Tin Mừng đi khắp đó đây. Loan tin loan tin Chúa Trời yêu thương loài người.</vt:lpstr>
      <vt:lpstr>Tk2: Lòng Người trung tín vẫn luôn vững bền. Tình Người thương ta đến muôn muôn đời.</vt:lpstr>
      <vt:lpstr>Đk: Chúng ta cùng đem Tin Mừng đi khắp đó đây. Loan tin loan tin Chúa Trời yêu thương loài người.</vt:lpstr>
      <vt:lpstr>Kết: Loan tin loan tin Chúa Trời yêu thương loài người.</vt:lpstr>
      <vt:lpstr>Ca Kết Lễ Lên đường Nguyễn Duy</vt:lpstr>
      <vt:lpstr>Tk1: Xin sai chúng con lên đường loan truyền bình an của Chúa. Xin cho chúng con trở thành con cái của Tình Mến Thương. Xin sai chúng con lên đường. Xin sai chúng con lên đường ra đi sống cho Tin Mừng hân hoan chứng nhân Tin Mừng. </vt:lpstr>
      <vt:lpstr>Tk2: 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158</cp:revision>
  <dcterms:created xsi:type="dcterms:W3CDTF">2023-05-21T07:25:42Z</dcterms:created>
  <dcterms:modified xsi:type="dcterms:W3CDTF">2025-10-12T22:38:12Z</dcterms:modified>
</cp:coreProperties>
</file>