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3.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6.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7.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9.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30.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1.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312" r:id="rId6"/>
    <p:sldMasterId id="2147484336" r:id="rId7"/>
    <p:sldMasterId id="2147484384" r:id="rId8"/>
    <p:sldMasterId id="2147484396" r:id="rId9"/>
    <p:sldMasterId id="2147484408" r:id="rId10"/>
    <p:sldMasterId id="2147484416" r:id="rId11"/>
    <p:sldMasterId id="2147484428" r:id="rId12"/>
    <p:sldMasterId id="2147484440" r:id="rId13"/>
    <p:sldMasterId id="2147484452" r:id="rId14"/>
    <p:sldMasterId id="2147484464" r:id="rId15"/>
    <p:sldMasterId id="2147484476" r:id="rId16"/>
    <p:sldMasterId id="2147484488" r:id="rId17"/>
    <p:sldMasterId id="2147484500" r:id="rId18"/>
    <p:sldMasterId id="2147484512" r:id="rId19"/>
    <p:sldMasterId id="2147484524" r:id="rId20"/>
    <p:sldMasterId id="2147484536" r:id="rId21"/>
    <p:sldMasterId id="2147484548" r:id="rId22"/>
    <p:sldMasterId id="2147484560" r:id="rId23"/>
    <p:sldMasterId id="2147484572" r:id="rId24"/>
    <p:sldMasterId id="2147484584" r:id="rId25"/>
    <p:sldMasterId id="2147484596" r:id="rId26"/>
    <p:sldMasterId id="2147484608" r:id="rId27"/>
    <p:sldMasterId id="2147484620" r:id="rId28"/>
    <p:sldMasterId id="2147484632" r:id="rId29"/>
    <p:sldMasterId id="2147484644" r:id="rId30"/>
    <p:sldMasterId id="2147484656" r:id="rId31"/>
    <p:sldMasterId id="2147484668" r:id="rId32"/>
  </p:sldMasterIdLst>
  <p:notesMasterIdLst>
    <p:notesMasterId r:id="rId165"/>
  </p:notesMasterIdLst>
  <p:sldIdLst>
    <p:sldId id="507" r:id="rId33"/>
    <p:sldId id="835" r:id="rId34"/>
    <p:sldId id="836" r:id="rId35"/>
    <p:sldId id="837" r:id="rId36"/>
    <p:sldId id="838" r:id="rId37"/>
    <p:sldId id="839" r:id="rId38"/>
    <p:sldId id="840" r:id="rId39"/>
    <p:sldId id="849" r:id="rId40"/>
    <p:sldId id="829" r:id="rId41"/>
    <p:sldId id="830" r:id="rId42"/>
    <p:sldId id="831" r:id="rId43"/>
    <p:sldId id="832" r:id="rId44"/>
    <p:sldId id="833" r:id="rId45"/>
    <p:sldId id="834" r:id="rId46"/>
    <p:sldId id="850" r:id="rId47"/>
    <p:sldId id="856" r:id="rId48"/>
    <p:sldId id="857" r:id="rId49"/>
    <p:sldId id="859" r:id="rId50"/>
    <p:sldId id="864" r:id="rId51"/>
    <p:sldId id="862" r:id="rId52"/>
    <p:sldId id="865" r:id="rId53"/>
    <p:sldId id="863" r:id="rId54"/>
    <p:sldId id="866" r:id="rId55"/>
    <p:sldId id="553" r:id="rId56"/>
    <p:sldId id="443" r:id="rId57"/>
    <p:sldId id="819" r:id="rId58"/>
    <p:sldId id="585" r:id="rId59"/>
    <p:sldId id="820" r:id="rId60"/>
    <p:sldId id="821" r:id="rId61"/>
    <p:sldId id="676" r:id="rId62"/>
    <p:sldId id="822" r:id="rId63"/>
    <p:sldId id="823" r:id="rId64"/>
    <p:sldId id="851" r:id="rId65"/>
    <p:sldId id="384" r:id="rId66"/>
    <p:sldId id="385" r:id="rId67"/>
    <p:sldId id="386" r:id="rId68"/>
    <p:sldId id="387" r:id="rId69"/>
    <p:sldId id="388" r:id="rId70"/>
    <p:sldId id="389" r:id="rId71"/>
    <p:sldId id="390" r:id="rId72"/>
    <p:sldId id="391" r:id="rId73"/>
    <p:sldId id="852" r:id="rId74"/>
    <p:sldId id="841" r:id="rId75"/>
    <p:sldId id="842" r:id="rId76"/>
    <p:sldId id="843" r:id="rId77"/>
    <p:sldId id="844" r:id="rId78"/>
    <p:sldId id="845" r:id="rId79"/>
    <p:sldId id="846" r:id="rId80"/>
    <p:sldId id="847" r:id="rId81"/>
    <p:sldId id="848" r:id="rId82"/>
    <p:sldId id="853" r:id="rId83"/>
    <p:sldId id="867" r:id="rId84"/>
    <p:sldId id="868" r:id="rId85"/>
    <p:sldId id="869" r:id="rId86"/>
    <p:sldId id="877" r:id="rId87"/>
    <p:sldId id="871" r:id="rId88"/>
    <p:sldId id="878" r:id="rId89"/>
    <p:sldId id="876" r:id="rId90"/>
    <p:sldId id="879" r:id="rId91"/>
    <p:sldId id="873" r:id="rId92"/>
    <p:sldId id="874" r:id="rId93"/>
    <p:sldId id="875" r:id="rId94"/>
    <p:sldId id="794" r:id="rId95"/>
    <p:sldId id="814" r:id="rId96"/>
    <p:sldId id="796" r:id="rId97"/>
    <p:sldId id="816" r:id="rId98"/>
    <p:sldId id="797" r:id="rId99"/>
    <p:sldId id="817" r:id="rId100"/>
    <p:sldId id="653" r:id="rId101"/>
    <p:sldId id="815" r:id="rId102"/>
    <p:sldId id="728"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550" r:id="rId117"/>
    <p:sldId id="880" r:id="rId118"/>
    <p:sldId id="881" r:id="rId119"/>
    <p:sldId id="882" r:id="rId120"/>
    <p:sldId id="883" r:id="rId121"/>
    <p:sldId id="884" r:id="rId122"/>
    <p:sldId id="885" r:id="rId123"/>
    <p:sldId id="886" r:id="rId124"/>
    <p:sldId id="887" r:id="rId125"/>
    <p:sldId id="558" r:id="rId126"/>
    <p:sldId id="559" r:id="rId127"/>
    <p:sldId id="561" r:id="rId128"/>
    <p:sldId id="811" r:id="rId129"/>
    <p:sldId id="614" r:id="rId130"/>
    <p:sldId id="745" r:id="rId131"/>
    <p:sldId id="276" r:id="rId132"/>
    <p:sldId id="729" r:id="rId133"/>
    <p:sldId id="888" r:id="rId134"/>
    <p:sldId id="890" r:id="rId135"/>
    <p:sldId id="895" r:id="rId136"/>
    <p:sldId id="889" r:id="rId137"/>
    <p:sldId id="896" r:id="rId138"/>
    <p:sldId id="897" r:id="rId139"/>
    <p:sldId id="891" r:id="rId140"/>
    <p:sldId id="898" r:id="rId141"/>
    <p:sldId id="899" r:id="rId142"/>
    <p:sldId id="893" r:id="rId143"/>
    <p:sldId id="900" r:id="rId144"/>
    <p:sldId id="901" r:id="rId145"/>
    <p:sldId id="277" r:id="rId146"/>
    <p:sldId id="278" r:id="rId147"/>
    <p:sldId id="279" r:id="rId148"/>
    <p:sldId id="290" r:id="rId149"/>
    <p:sldId id="632" r:id="rId150"/>
    <p:sldId id="291" r:id="rId151"/>
    <p:sldId id="708" r:id="rId152"/>
    <p:sldId id="854" r:id="rId153"/>
    <p:sldId id="902" r:id="rId154"/>
    <p:sldId id="903" r:id="rId155"/>
    <p:sldId id="904" r:id="rId156"/>
    <p:sldId id="907" r:id="rId157"/>
    <p:sldId id="905" r:id="rId158"/>
    <p:sldId id="908" r:id="rId159"/>
    <p:sldId id="906" r:id="rId160"/>
    <p:sldId id="293" r:id="rId161"/>
    <p:sldId id="564" r:id="rId162"/>
    <p:sldId id="751" r:id="rId163"/>
    <p:sldId id="855" r:id="rId1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50" d="100"/>
          <a:sy n="150" d="100"/>
        </p:scale>
        <p:origin x="-2400" y="-780"/>
      </p:cViewPr>
      <p:guideLst>
        <p:guide orient="horz" pos="1620"/>
        <p:guide pos="2880"/>
      </p:guideLst>
    </p:cSldViewPr>
  </p:slideViewPr>
  <p:outlineViewPr>
    <p:cViewPr>
      <p:scale>
        <a:sx n="33" d="100"/>
        <a:sy n="33" d="100"/>
      </p:scale>
      <p:origin x="0" y="134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59" Type="http://schemas.openxmlformats.org/officeDocument/2006/relationships/slide" Target="slides/slide127.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63.xml"/><Relationship Id="rId160" Type="http://schemas.openxmlformats.org/officeDocument/2006/relationships/slide" Target="slides/slide128.xml"/><Relationship Id="rId22" Type="http://schemas.openxmlformats.org/officeDocument/2006/relationships/slideMaster" Target="slideMasters/slideMaster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5" Type="http://schemas.openxmlformats.org/officeDocument/2006/relationships/slide" Target="slides/slide53.xml"/><Relationship Id="rId150" Type="http://schemas.openxmlformats.org/officeDocument/2006/relationships/slide" Target="slides/slide118.xml"/><Relationship Id="rId12" Type="http://schemas.openxmlformats.org/officeDocument/2006/relationships/slideMaster" Target="slideMasters/slideMaster12.xml"/><Relationship Id="rId33" Type="http://schemas.openxmlformats.org/officeDocument/2006/relationships/slide" Target="slides/slide1.xml"/><Relationship Id="rId108" Type="http://schemas.openxmlformats.org/officeDocument/2006/relationships/slide" Target="slides/slide76.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slide" Target="slides/slide12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slide" Target="slides/slide119.xml"/><Relationship Id="rId156"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slide" Target="slides/slide1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163"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slide" Target="slides/slide126.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slide" Target="slides/slide116.xml"/><Relationship Id="rId164" Type="http://schemas.openxmlformats.org/officeDocument/2006/relationships/slide" Target="slides/slide132.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slide" Target="slides/slide122.xml"/><Relationship Id="rId16" Type="http://schemas.openxmlformats.org/officeDocument/2006/relationships/slideMaster" Target="slideMasters/slideMaster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slide" Target="slides/slide112.xml"/><Relationship Id="rId90" Type="http://schemas.openxmlformats.org/officeDocument/2006/relationships/slide" Target="slides/slide58.xml"/><Relationship Id="rId165" Type="http://schemas.openxmlformats.org/officeDocument/2006/relationships/notesMaster" Target="notesMasters/notesMaster1.xml"/><Relationship Id="rId27" Type="http://schemas.openxmlformats.org/officeDocument/2006/relationships/slideMaster" Target="slideMasters/slideMaster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 Id="rId80" Type="http://schemas.openxmlformats.org/officeDocument/2006/relationships/slide" Target="slides/slide48.xml"/><Relationship Id="rId155" Type="http://schemas.openxmlformats.org/officeDocument/2006/relationships/slide" Target="slides/slide123.xml"/><Relationship Id="rId17" Type="http://schemas.openxmlformats.org/officeDocument/2006/relationships/slideMaster" Target="slideMasters/slideMaster17.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24" Type="http://schemas.openxmlformats.org/officeDocument/2006/relationships/slide" Target="slides/slide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119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30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93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448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38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689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7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59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723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828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206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5695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30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932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448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38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6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753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59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7230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828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206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5695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435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560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878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60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4338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395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9048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8685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5779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611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775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247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72172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2525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3154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3346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373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557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7076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4471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88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812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759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606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7812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2509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868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404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4880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505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64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9773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7569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8363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9569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840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2420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3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966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9699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3501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856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530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9568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2068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8724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4225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0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82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25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66615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017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6843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0452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6107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068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2954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3658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34441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7173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11297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02666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96024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5985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25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37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1939"/>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72926"/>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24476"/>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03901"/>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40681"/>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69085"/>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85831"/>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45035"/>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75950"/>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5838"/>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3626"/>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78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37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971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102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405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01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225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358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189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34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54357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513141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35686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04296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24131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37202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23192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jp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jp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jp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jp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jp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jp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1.jp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3.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jp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4.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jp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5.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1.jp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6.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image" Target="../media/image1.jp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7.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image" Target="../media/image1.jpg"/><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8.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1.jpg"/><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9.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image" Target="../media/image1.jpg"/><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theme" Target="../theme/theme30.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image" Target="../media/image1.jpg"/><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31.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image" Target="../media/image1.jpg"/><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32.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8414550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242368"/>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242368"/>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5686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0528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17667"/>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87120"/>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80483"/>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856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0634"/>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9/9/2025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60576827"/>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7.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8.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86.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9.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3.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9.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2060"/>
                </a:solidFill>
                <a:effectLst/>
                <a:latin typeface="+mn-lt"/>
              </a:rPr>
              <a:t>Lạy </a:t>
            </a:r>
            <a:r>
              <a:rPr lang="en-US" sz="5400" b="0" dirty="0" smtClean="0">
                <a:solidFill>
                  <a:srgbClr val="002060"/>
                </a:solidFill>
                <a:effectLst/>
                <a:latin typeface="+mn-lt"/>
              </a:rPr>
              <a:t>Cha </a:t>
            </a:r>
            <a:r>
              <a:rPr lang="en-US" sz="5400" b="0" dirty="0" err="1" smtClean="0">
                <a:solidFill>
                  <a:srgbClr val="002060"/>
                </a:solidFill>
                <a:effectLst/>
                <a:latin typeface="+mn-lt"/>
              </a:rPr>
              <a:t>là</a:t>
            </a:r>
            <a:r>
              <a:rPr lang="en-US" sz="5400" b="0" dirty="0" smtClean="0">
                <a:solidFill>
                  <a:srgbClr val="002060"/>
                </a:solidFill>
                <a:effectLst/>
                <a:latin typeface="+mn-lt"/>
              </a:rPr>
              <a:t> </a:t>
            </a:r>
            <a:r>
              <a:rPr lang="en-US" sz="5400" b="0" dirty="0" err="1" smtClean="0">
                <a:solidFill>
                  <a:srgbClr val="002060"/>
                </a:solidFill>
                <a:effectLst/>
                <a:latin typeface="+mn-lt"/>
              </a:rPr>
              <a:t>Thiên</a:t>
            </a:r>
            <a:r>
              <a:rPr lang="en-US" sz="5400" b="0" dirty="0" smtClean="0">
                <a:solidFill>
                  <a:srgbClr val="002060"/>
                </a:solidFill>
                <a:effectLst/>
                <a:latin typeface="+mn-lt"/>
              </a:rPr>
              <a:t> </a:t>
            </a:r>
            <a:r>
              <a:rPr lang="en-US" sz="5400" b="0" dirty="0" err="1" smtClean="0">
                <a:solidFill>
                  <a:srgbClr val="002060"/>
                </a:solidFill>
                <a:effectLst/>
                <a:latin typeface="+mn-lt"/>
              </a:rPr>
              <a:t>Chúa</a:t>
            </a:r>
            <a:r>
              <a:rPr lang="en-US" sz="5400" b="0" dirty="0" smtClean="0">
                <a:solidFill>
                  <a:srgbClr val="002060"/>
                </a:solidFill>
                <a:effectLst/>
                <a:latin typeface="+mn-lt"/>
              </a:rPr>
              <a:t> </a:t>
            </a:r>
            <a:r>
              <a:rPr lang="en-US" sz="5400" b="0" dirty="0" err="1" smtClean="0">
                <a:solidFill>
                  <a:srgbClr val="002060"/>
                </a:solidFill>
                <a:effectLst/>
                <a:latin typeface="+mn-lt"/>
              </a:rPr>
              <a:t>toàn</a:t>
            </a:r>
            <a:r>
              <a:rPr lang="en-US" sz="5400" b="0" dirty="0" smtClean="0">
                <a:solidFill>
                  <a:srgbClr val="002060"/>
                </a:solidFill>
                <a:effectLst/>
                <a:latin typeface="+mn-lt"/>
              </a:rPr>
              <a:t> </a:t>
            </a:r>
            <a:r>
              <a:rPr lang="en-US" sz="5400" b="0" dirty="0" err="1" smtClean="0">
                <a:solidFill>
                  <a:srgbClr val="002060"/>
                </a:solidFill>
                <a:effectLst/>
                <a:latin typeface="+mn-lt"/>
              </a:rPr>
              <a:t>năng</a:t>
            </a:r>
            <a:r>
              <a:rPr lang="en-US" sz="5400" b="0" dirty="0" smtClean="0">
                <a:solidFill>
                  <a:srgbClr val="002060"/>
                </a:solidFill>
                <a:effectLst/>
                <a:latin typeface="+mn-lt"/>
              </a:rPr>
              <a:t>./ Cha </a:t>
            </a:r>
            <a:r>
              <a:rPr lang="en-US" sz="5400" b="0" dirty="0" err="1" smtClean="0">
                <a:solidFill>
                  <a:srgbClr val="002060"/>
                </a:solidFill>
                <a:effectLst/>
                <a:latin typeface="+mn-lt"/>
              </a:rPr>
              <a:t>yêu</a:t>
            </a:r>
            <a:r>
              <a:rPr lang="en-US" sz="5400" b="0" dirty="0" smtClean="0">
                <a:solidFill>
                  <a:srgbClr val="002060"/>
                </a:solidFill>
                <a:effectLst/>
                <a:latin typeface="+mn-lt"/>
              </a:rPr>
              <a:t> </a:t>
            </a:r>
            <a:r>
              <a:rPr lang="en-US" sz="5400" b="0" dirty="0" err="1" smtClean="0">
                <a:solidFill>
                  <a:srgbClr val="002060"/>
                </a:solidFill>
                <a:effectLst/>
                <a:latin typeface="+mn-lt"/>
              </a:rPr>
              <a:t>thương</a:t>
            </a:r>
            <a:r>
              <a:rPr lang="en-US" sz="5400" b="0" dirty="0" smtClean="0">
                <a:solidFill>
                  <a:srgbClr val="002060"/>
                </a:solidFill>
                <a:effectLst/>
                <a:latin typeface="+mn-lt"/>
              </a:rPr>
              <a:t> </a:t>
            </a:r>
            <a:r>
              <a:rPr lang="en-US" sz="5400" b="0" dirty="0" err="1" smtClean="0">
                <a:solidFill>
                  <a:srgbClr val="002060"/>
                </a:solidFill>
                <a:effectLst/>
                <a:latin typeface="+mn-lt"/>
              </a:rPr>
              <a:t>sáng</a:t>
            </a:r>
            <a:r>
              <a:rPr lang="en-US" sz="5400" b="0" dirty="0" smtClean="0">
                <a:solidFill>
                  <a:srgbClr val="002060"/>
                </a:solidFill>
                <a:effectLst/>
                <a:latin typeface="+mn-lt"/>
              </a:rPr>
              <a:t> </a:t>
            </a:r>
            <a:r>
              <a:rPr lang="en-US" sz="5400" b="0" dirty="0" err="1" smtClean="0">
                <a:solidFill>
                  <a:srgbClr val="002060"/>
                </a:solidFill>
                <a:effectLst/>
                <a:latin typeface="+mn-lt"/>
              </a:rPr>
              <a:t>tạo</a:t>
            </a:r>
            <a:r>
              <a:rPr lang="en-US" sz="5400" b="0" dirty="0" smtClean="0">
                <a:solidFill>
                  <a:srgbClr val="002060"/>
                </a:solidFill>
                <a:effectLst/>
                <a:latin typeface="+mn-lt"/>
              </a:rPr>
              <a:t> </a:t>
            </a:r>
            <a:r>
              <a:rPr lang="en-US" sz="5400" b="0" dirty="0" err="1" smtClean="0">
                <a:solidFill>
                  <a:srgbClr val="002060"/>
                </a:solidFill>
                <a:effectLst/>
                <a:latin typeface="+mn-lt"/>
              </a:rPr>
              <a:t>và</a:t>
            </a:r>
            <a:r>
              <a:rPr lang="en-US" sz="5400" b="0" dirty="0" smtClean="0">
                <a:solidFill>
                  <a:srgbClr val="002060"/>
                </a:solidFill>
                <a:effectLst/>
                <a:latin typeface="+mn-lt"/>
              </a:rPr>
              <a:t> </a:t>
            </a:r>
            <a:r>
              <a:rPr lang="en-US" sz="5400" b="0" dirty="0" err="1" smtClean="0">
                <a:solidFill>
                  <a:srgbClr val="002060"/>
                </a:solidFill>
                <a:effectLst/>
                <a:latin typeface="+mn-lt"/>
              </a:rPr>
              <a:t>cứu</a:t>
            </a:r>
            <a:r>
              <a:rPr lang="en-US" sz="5400" b="0" dirty="0" smtClean="0">
                <a:solidFill>
                  <a:srgbClr val="002060"/>
                </a:solidFill>
                <a:effectLst/>
                <a:latin typeface="+mn-lt"/>
              </a:rPr>
              <a:t> </a:t>
            </a:r>
            <a:r>
              <a:rPr lang="en-US" sz="5400" b="0" dirty="0" err="1" smtClean="0">
                <a:solidFill>
                  <a:srgbClr val="002060"/>
                </a:solidFill>
                <a:effectLst/>
                <a:latin typeface="+mn-lt"/>
              </a:rPr>
              <a:t>độ</a:t>
            </a:r>
            <a:r>
              <a:rPr lang="en-US" sz="5400" b="0" dirty="0" smtClean="0">
                <a:solidFill>
                  <a:srgbClr val="002060"/>
                </a:solidFill>
                <a:effectLst/>
                <a:latin typeface="+mn-lt"/>
              </a:rPr>
              <a:t> </a:t>
            </a:r>
            <a:r>
              <a:rPr lang="en-US" sz="5400" b="0" dirty="0" err="1" smtClean="0">
                <a:solidFill>
                  <a:srgbClr val="002060"/>
                </a:solidFill>
                <a:effectLst/>
                <a:latin typeface="+mn-lt"/>
              </a:rPr>
              <a:t>muôn</a:t>
            </a:r>
            <a:r>
              <a:rPr lang="en-US" sz="5400" b="0" dirty="0" smtClean="0">
                <a:solidFill>
                  <a:srgbClr val="002060"/>
                </a:solidFill>
                <a:effectLst/>
                <a:latin typeface="+mn-lt"/>
              </a:rPr>
              <a:t> </a:t>
            </a:r>
            <a:r>
              <a:rPr lang="en-US" sz="5400" b="0" dirty="0" err="1" smtClean="0">
                <a:solidFill>
                  <a:srgbClr val="002060"/>
                </a:solidFill>
                <a:effectLst/>
                <a:latin typeface="+mn-lt"/>
              </a:rPr>
              <a:t>loài</a:t>
            </a:r>
            <a:r>
              <a:rPr lang="en-US" sz="5400" b="0" dirty="0" smtClean="0">
                <a:solidFill>
                  <a:srgbClr val="002060"/>
                </a:solidFill>
                <a:effectLst/>
                <a:latin typeface="+mn-lt"/>
              </a:rPr>
              <a:t>./ Cha </a:t>
            </a:r>
            <a:r>
              <a:rPr lang="en-US" sz="5400" b="0" dirty="0" err="1" smtClean="0">
                <a:solidFill>
                  <a:srgbClr val="002060"/>
                </a:solidFill>
                <a:effectLst/>
                <a:latin typeface="+mn-lt"/>
              </a:rPr>
              <a:t>đã</a:t>
            </a:r>
            <a:r>
              <a:rPr lang="en-US" sz="5400" b="0" dirty="0" smtClean="0">
                <a:solidFill>
                  <a:srgbClr val="002060"/>
                </a:solidFill>
                <a:effectLst/>
                <a:latin typeface="+mn-lt"/>
              </a:rPr>
              <a:t> </a:t>
            </a:r>
            <a:r>
              <a:rPr lang="en-US" sz="5400" b="0" dirty="0" err="1" smtClean="0">
                <a:solidFill>
                  <a:srgbClr val="002060"/>
                </a:solidFill>
                <a:effectLst/>
                <a:latin typeface="+mn-lt"/>
              </a:rPr>
              <a:t>sai</a:t>
            </a:r>
            <a:r>
              <a:rPr lang="en-US" sz="5400" b="0" dirty="0" smtClean="0">
                <a:solidFill>
                  <a:srgbClr val="002060"/>
                </a:solidFill>
                <a:effectLst/>
                <a:latin typeface="+mn-lt"/>
              </a:rPr>
              <a:t> con </a:t>
            </a:r>
            <a:r>
              <a:rPr lang="en-US" sz="5400" b="0" dirty="0" err="1" smtClean="0">
                <a:solidFill>
                  <a:srgbClr val="002060"/>
                </a:solidFill>
                <a:effectLst/>
                <a:latin typeface="+mn-lt"/>
              </a:rPr>
              <a:t>một</a:t>
            </a:r>
            <a:r>
              <a:rPr lang="en-US" sz="5400" b="0" dirty="0" smtClean="0">
                <a:solidFill>
                  <a:srgbClr val="002060"/>
                </a:solidFill>
                <a:effectLst/>
                <a:latin typeface="+mn-lt"/>
              </a:rPr>
              <a:t> </a:t>
            </a:r>
            <a:r>
              <a:rPr lang="en-US" sz="5400" b="0" dirty="0" err="1" smtClean="0">
                <a:solidFill>
                  <a:srgbClr val="002060"/>
                </a:solidFill>
                <a:effectLst/>
                <a:latin typeface="+mn-lt"/>
              </a:rPr>
              <a:t>làm</a:t>
            </a:r>
            <a:r>
              <a:rPr lang="en-US" sz="5400" b="0" dirty="0" smtClean="0">
                <a:solidFill>
                  <a:srgbClr val="002060"/>
                </a:solidFill>
                <a:effectLst/>
                <a:latin typeface="+mn-lt"/>
              </a:rPr>
              <a:t> </a:t>
            </a:r>
            <a:r>
              <a:rPr lang="en-US" sz="5400" b="0" dirty="0" err="1" smtClean="0">
                <a:solidFill>
                  <a:srgbClr val="002060"/>
                </a:solidFill>
                <a:effectLst/>
                <a:latin typeface="+mn-lt"/>
              </a:rPr>
              <a:t>người</a:t>
            </a:r>
            <a:r>
              <a:rPr lang="en-US" sz="5400" b="0" dirty="0" smtClean="0">
                <a:solidFill>
                  <a:srgbClr val="002060"/>
                </a:solidFill>
                <a:effectLst/>
                <a:latin typeface="+mn-lt"/>
              </a:rPr>
              <a:t> ở </a:t>
            </a:r>
            <a:r>
              <a:rPr lang="en-US" sz="5400" b="0" dirty="0" err="1" smtClean="0">
                <a:solidFill>
                  <a:srgbClr val="002060"/>
                </a:solidFill>
                <a:effectLst/>
                <a:latin typeface="+mn-lt"/>
              </a:rPr>
              <a:t>giữa</a:t>
            </a:r>
            <a:r>
              <a:rPr lang="en-US" sz="5400" b="0" dirty="0" smtClean="0">
                <a:solidFill>
                  <a:srgbClr val="002060"/>
                </a:solidFill>
                <a:effectLst/>
                <a:latin typeface="+mn-lt"/>
              </a:rPr>
              <a:t> </a:t>
            </a:r>
            <a:r>
              <a:rPr lang="en-US" sz="5400" b="0" dirty="0" err="1" smtClean="0">
                <a:solidFill>
                  <a:srgbClr val="002060"/>
                </a:solidFill>
                <a:effectLst/>
                <a:latin typeface="+mn-lt"/>
              </a:rPr>
              <a:t>chúng</a:t>
            </a:r>
            <a:r>
              <a:rPr lang="en-US" sz="5400" b="0" dirty="0" smtClean="0">
                <a:solidFill>
                  <a:srgbClr val="002060"/>
                </a:solidFill>
                <a:effectLst/>
                <a:latin typeface="+mn-lt"/>
              </a:rPr>
              <a:t> con./ </a:t>
            </a:r>
            <a:r>
              <a:rPr lang="en-US" sz="5400" b="0" dirty="0" err="1" smtClean="0">
                <a:solidFill>
                  <a:srgbClr val="002060"/>
                </a:solidFill>
                <a:effectLst/>
                <a:latin typeface="+mn-lt"/>
              </a:rPr>
              <a:t>Người</a:t>
            </a:r>
            <a:r>
              <a:rPr lang="en-US" sz="5400" b="0" dirty="0" smtClean="0">
                <a:solidFill>
                  <a:srgbClr val="002060"/>
                </a:solidFill>
                <a:effectLst/>
                <a:latin typeface="+mn-lt"/>
              </a:rPr>
              <a:t> </a:t>
            </a:r>
            <a:r>
              <a:rPr lang="en-US" sz="5400" b="0" dirty="0" err="1" smtClean="0">
                <a:solidFill>
                  <a:srgbClr val="002060"/>
                </a:solidFill>
                <a:effectLst/>
                <a:latin typeface="+mn-lt"/>
              </a:rPr>
              <a:t>đã</a:t>
            </a:r>
            <a:r>
              <a:rPr lang="en-US" sz="5400" b="0" dirty="0" smtClean="0">
                <a:solidFill>
                  <a:srgbClr val="002060"/>
                </a:solidFill>
                <a:effectLst/>
                <a:latin typeface="+mn-lt"/>
              </a:rPr>
              <a:t> </a:t>
            </a:r>
            <a:r>
              <a:rPr lang="en-US" sz="5400" b="0" dirty="0" err="1" smtClean="0">
                <a:solidFill>
                  <a:srgbClr val="002060"/>
                </a:solidFill>
                <a:effectLst/>
                <a:latin typeface="+mn-lt"/>
              </a:rPr>
              <a:t>hy</a:t>
            </a:r>
            <a:r>
              <a:rPr lang="en-US" sz="5400" b="0" dirty="0" smtClean="0">
                <a:solidFill>
                  <a:srgbClr val="002060"/>
                </a:solidFill>
                <a:effectLst/>
                <a:latin typeface="+mn-lt"/>
              </a:rPr>
              <a:t> </a:t>
            </a:r>
            <a:r>
              <a:rPr lang="en-US" sz="5400" b="0" dirty="0" err="1" smtClean="0">
                <a:solidFill>
                  <a:srgbClr val="002060"/>
                </a:solidFill>
                <a:effectLst/>
                <a:latin typeface="+mn-lt"/>
              </a:rPr>
              <a:t>sinh</a:t>
            </a:r>
            <a:r>
              <a:rPr lang="en-US" sz="5400" b="0" dirty="0" smtClean="0">
                <a:solidFill>
                  <a:srgbClr val="002060"/>
                </a:solidFill>
                <a:effectLst/>
                <a:latin typeface="+mn-lt"/>
              </a:rPr>
              <a:t> </a:t>
            </a:r>
            <a:r>
              <a:rPr lang="en-US" sz="5400" b="0" dirty="0" err="1" smtClean="0">
                <a:solidFill>
                  <a:srgbClr val="002060"/>
                </a:solidFill>
                <a:effectLst/>
                <a:latin typeface="+mn-lt"/>
              </a:rPr>
              <a:t>chịu</a:t>
            </a:r>
            <a:r>
              <a:rPr lang="en-US" sz="5400" b="0" dirty="0" smtClean="0">
                <a:solidFill>
                  <a:srgbClr val="002060"/>
                </a:solidFill>
                <a:effectLst/>
                <a:latin typeface="+mn-lt"/>
              </a:rPr>
              <a:t> </a:t>
            </a:r>
            <a:r>
              <a:rPr lang="en-US" sz="5400" b="0" dirty="0" err="1" smtClean="0">
                <a:solidFill>
                  <a:srgbClr val="002060"/>
                </a:solidFill>
                <a:effectLst/>
                <a:latin typeface="+mn-lt"/>
              </a:rPr>
              <a:t>chết</a:t>
            </a:r>
            <a:r>
              <a:rPr lang="en-US" sz="5400" b="0" dirty="0" smtClean="0">
                <a:solidFill>
                  <a:srgbClr val="002060"/>
                </a:solidFill>
                <a:effectLst/>
                <a:latin typeface="+mn-lt"/>
              </a:rPr>
              <a:t> </a:t>
            </a:r>
            <a:r>
              <a:rPr lang="en-US" sz="5400" b="0" dirty="0" err="1" smtClean="0">
                <a:solidFill>
                  <a:srgbClr val="002060"/>
                </a:solidFill>
                <a:effectLst/>
                <a:latin typeface="+mn-lt"/>
              </a:rPr>
              <a:t>và</a:t>
            </a:r>
            <a:r>
              <a:rPr lang="en-US" sz="5400" b="0" dirty="0" smtClean="0">
                <a:solidFill>
                  <a:srgbClr val="002060"/>
                </a:solidFill>
                <a:effectLst/>
                <a:latin typeface="+mn-lt"/>
              </a:rPr>
              <a:t> </a:t>
            </a:r>
            <a:r>
              <a:rPr lang="en-US" sz="5400" b="0" dirty="0" err="1" smtClean="0">
                <a:solidFill>
                  <a:srgbClr val="002060"/>
                </a:solidFill>
                <a:effectLst/>
                <a:latin typeface="+mn-lt"/>
              </a:rPr>
              <a:t>phục</a:t>
            </a:r>
            <a:r>
              <a:rPr lang="en-US" sz="5400" b="0" dirty="0" smtClean="0">
                <a:solidFill>
                  <a:srgbClr val="002060"/>
                </a:solidFill>
                <a:effectLst/>
                <a:latin typeface="+mn-lt"/>
              </a:rPr>
              <a:t> </a:t>
            </a:r>
            <a:r>
              <a:rPr lang="en-US" sz="5400" b="0" dirty="0" err="1" smtClean="0">
                <a:solidFill>
                  <a:srgbClr val="002060"/>
                </a:solidFill>
                <a:effectLst/>
                <a:latin typeface="+mn-lt"/>
              </a:rPr>
              <a:t>sinh</a:t>
            </a:r>
            <a:r>
              <a:rPr lang="en-US" sz="5400" b="0" dirty="0" smtClean="0">
                <a:solidFill>
                  <a:srgbClr val="002060"/>
                </a:solidFill>
                <a:effectLst/>
                <a:latin typeface="+mn-lt"/>
              </a:rPr>
              <a:t>/ </a:t>
            </a:r>
            <a:endParaRPr lang="en-US" sz="5400" b="0" dirty="0">
              <a:solidFill>
                <a:srgbClr val="002060"/>
              </a:solidFill>
              <a:effectLst/>
              <a:latin typeface="+mn-lt"/>
            </a:endParaRPr>
          </a:p>
        </p:txBody>
      </p:sp>
    </p:spTree>
    <p:extLst>
      <p:ext uri="{BB962C8B-B14F-4D97-AF65-F5344CB8AC3E}">
        <p14:creationId xmlns:p14="http://schemas.microsoft.com/office/powerpoint/2010/main" val="55752701"/>
      </p:ext>
    </p:extLst>
  </p:cSld>
  <p:clrMapOvr>
    <a:masterClrMapping/>
  </p:clrMapOvr>
  <p:transition spd="slow"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pl-PL" sz="6000" dirty="0">
                <a:solidFill>
                  <a:srgbClr val="990000"/>
                </a:solidFill>
              </a:rPr>
              <a:t>ĐẸP THAY</a:t>
            </a:r>
            <a:br>
              <a:rPr lang="pl-PL" sz="6000" dirty="0">
                <a:solidFill>
                  <a:srgbClr val="990000"/>
                </a:solidFill>
              </a:rPr>
            </a:br>
            <a:r>
              <a:rPr lang="pl-PL" sz="6000" i="1" dirty="0">
                <a:solidFill>
                  <a:srgbClr val="002060"/>
                </a:solidFill>
              </a:rPr>
              <a:t>Lm. Mi Trầm</a:t>
            </a:r>
            <a:endParaRPr lang="en-US" sz="9600" b="0" i="1" dirty="0">
              <a:solidFill>
                <a:srgbClr val="002060"/>
              </a:solidFill>
              <a:effectLst/>
            </a:endParaRPr>
          </a:p>
        </p:txBody>
      </p:sp>
    </p:spTree>
    <p:extLst>
      <p:ext uri="{BB962C8B-B14F-4D97-AF65-F5344CB8AC3E}">
        <p14:creationId xmlns:p14="http://schemas.microsoft.com/office/powerpoint/2010/main" val="27852972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2253656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14546503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990000"/>
                </a:solidFill>
                <a:effectLst/>
              </a:rPr>
              <a:t>Tk1:</a:t>
            </a:r>
            <a:r>
              <a:rPr lang="en-US" sz="4800" b="0" dirty="0">
                <a:solidFill>
                  <a:srgbClr val="002060"/>
                </a:solidFill>
                <a:effectLst/>
              </a:rPr>
              <a:t> </a:t>
            </a:r>
            <a:r>
              <a:rPr lang="vi-VN" sz="4800" dirty="0">
                <a:solidFill>
                  <a:srgbClr val="002060"/>
                </a:solidFill>
              </a:rPr>
              <a:t>Ôi đồng lúa mênh mông phơi mình dưới nắng hồng, lúa đã trổ bông dâng ngàn sức sống. Người đi trong nước mắt, và người về trong câu ca, tay ôm bó lúa lòng mừng bao la.</a:t>
            </a:r>
            <a:endParaRPr lang="vi-VN" sz="4800" b="0" dirty="0">
              <a:solidFill>
                <a:srgbClr val="002060"/>
              </a:solidFill>
              <a:effectLst/>
            </a:endParaRPr>
          </a:p>
        </p:txBody>
      </p:sp>
    </p:spTree>
    <p:extLst>
      <p:ext uri="{BB962C8B-B14F-4D97-AF65-F5344CB8AC3E}">
        <p14:creationId xmlns:p14="http://schemas.microsoft.com/office/powerpoint/2010/main" val="11741523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Bao người đã hy sinh say tình Chúa quên mình lý tưởng thần linh muôn đời tôn kính. Người đi trong nước mắt, và người về trong câu ca, tay ôm bó lúa lòng mừng bao la.</a:t>
            </a:r>
            <a:endParaRPr lang="en-US" sz="5400" b="0" dirty="0">
              <a:solidFill>
                <a:srgbClr val="002060"/>
              </a:solidFill>
              <a:effectLst/>
            </a:endParaRPr>
          </a:p>
        </p:txBody>
      </p:sp>
    </p:spTree>
    <p:extLst>
      <p:ext uri="{BB962C8B-B14F-4D97-AF65-F5344CB8AC3E}">
        <p14:creationId xmlns:p14="http://schemas.microsoft.com/office/powerpoint/2010/main" val="12329956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dirty="0" err="1" smtClean="0">
                <a:solidFill>
                  <a:srgbClr val="002060"/>
                </a:solidFill>
                <a:effectLst/>
                <a:latin typeface="+mn-lt"/>
              </a:rPr>
              <a:t>Để</a:t>
            </a:r>
            <a:r>
              <a:rPr lang="en-US" sz="5000" dirty="0" smtClean="0">
                <a:solidFill>
                  <a:srgbClr val="002060"/>
                </a:solidFill>
                <a:effectLst/>
                <a:latin typeface="+mn-lt"/>
              </a:rPr>
              <a:t> </a:t>
            </a:r>
            <a:r>
              <a:rPr lang="en-US" sz="5000" dirty="0" err="1" smtClean="0">
                <a:solidFill>
                  <a:srgbClr val="002060"/>
                </a:solidFill>
                <a:effectLst/>
                <a:latin typeface="+mn-lt"/>
              </a:rPr>
              <a:t>quy</a:t>
            </a:r>
            <a:r>
              <a:rPr lang="en-US" sz="5000" dirty="0" smtClean="0">
                <a:solidFill>
                  <a:srgbClr val="002060"/>
                </a:solidFill>
                <a:effectLst/>
                <a:latin typeface="+mn-lt"/>
              </a:rPr>
              <a:t> </a:t>
            </a:r>
            <a:r>
              <a:rPr lang="en-US" sz="5000" dirty="0" err="1" smtClean="0">
                <a:solidFill>
                  <a:srgbClr val="002060"/>
                </a:solidFill>
                <a:effectLst/>
                <a:latin typeface="+mn-lt"/>
              </a:rPr>
              <a:t>tụ</a:t>
            </a:r>
            <a:r>
              <a:rPr lang="en-US" sz="5000" dirty="0" smtClean="0">
                <a:solidFill>
                  <a:srgbClr val="002060"/>
                </a:solidFill>
                <a:effectLst/>
                <a:latin typeface="+mn-lt"/>
              </a:rPr>
              <a:t> </a:t>
            </a:r>
            <a:r>
              <a:rPr lang="en-US" sz="5000" dirty="0" err="1" smtClean="0">
                <a:solidFill>
                  <a:srgbClr val="002060"/>
                </a:solidFill>
                <a:effectLst/>
                <a:latin typeface="+mn-lt"/>
              </a:rPr>
              <a:t>tất</a:t>
            </a:r>
            <a:r>
              <a:rPr lang="en-US" sz="5000" dirty="0" smtClean="0">
                <a:solidFill>
                  <a:srgbClr val="002060"/>
                </a:solidFill>
                <a:effectLst/>
                <a:latin typeface="+mn-lt"/>
              </a:rPr>
              <a:t> </a:t>
            </a:r>
            <a:r>
              <a:rPr lang="en-US" sz="5000" dirty="0" err="1" smtClean="0">
                <a:solidFill>
                  <a:srgbClr val="002060"/>
                </a:solidFill>
                <a:effectLst/>
                <a:latin typeface="+mn-lt"/>
              </a:rPr>
              <a:t>cả</a:t>
            </a:r>
            <a:r>
              <a:rPr lang="en-US" sz="5000" dirty="0" smtClean="0">
                <a:solidFill>
                  <a:srgbClr val="002060"/>
                </a:solidFill>
                <a:effectLst/>
                <a:latin typeface="+mn-lt"/>
              </a:rPr>
              <a:t> </a:t>
            </a:r>
            <a:r>
              <a:rPr lang="en-US" sz="5000" dirty="0" err="1" smtClean="0">
                <a:solidFill>
                  <a:srgbClr val="002060"/>
                </a:solidFill>
                <a:effectLst/>
                <a:latin typeface="+mn-lt"/>
              </a:rPr>
              <a:t>muôn</a:t>
            </a:r>
            <a:r>
              <a:rPr lang="en-US" sz="5000" dirty="0" smtClean="0">
                <a:solidFill>
                  <a:srgbClr val="002060"/>
                </a:solidFill>
                <a:effectLst/>
                <a:latin typeface="+mn-lt"/>
              </a:rPr>
              <a:t> </a:t>
            </a:r>
            <a:r>
              <a:rPr lang="en-US" sz="5000" dirty="0" err="1" smtClean="0">
                <a:solidFill>
                  <a:srgbClr val="002060"/>
                </a:solidFill>
                <a:effectLst/>
                <a:latin typeface="+mn-lt"/>
              </a:rPr>
              <a:t>loài</a:t>
            </a:r>
            <a:r>
              <a:rPr lang="en-US" sz="5000" dirty="0" smtClean="0">
                <a:solidFill>
                  <a:srgbClr val="002060"/>
                </a:solidFill>
                <a:effectLst/>
                <a:latin typeface="+mn-lt"/>
              </a:rPr>
              <a:t> </a:t>
            </a:r>
            <a:r>
              <a:rPr lang="en-US" sz="5000" dirty="0" err="1" smtClean="0">
                <a:solidFill>
                  <a:srgbClr val="002060"/>
                </a:solidFill>
                <a:effectLst/>
                <a:latin typeface="+mn-lt"/>
              </a:rPr>
              <a:t>vào</a:t>
            </a:r>
            <a:r>
              <a:rPr lang="en-US" sz="5000" dirty="0" smtClean="0">
                <a:solidFill>
                  <a:srgbClr val="002060"/>
                </a:solidFill>
                <a:effectLst/>
                <a:latin typeface="+mn-lt"/>
              </a:rPr>
              <a:t> </a:t>
            </a:r>
            <a:r>
              <a:rPr lang="en-US" sz="5000" dirty="0" err="1" smtClean="0">
                <a:solidFill>
                  <a:srgbClr val="002060"/>
                </a:solidFill>
                <a:effectLst/>
                <a:latin typeface="+mn-lt"/>
              </a:rPr>
              <a:t>nước</a:t>
            </a:r>
            <a:r>
              <a:rPr lang="en-US" sz="5000" dirty="0" smtClean="0">
                <a:solidFill>
                  <a:srgbClr val="002060"/>
                </a:solidFill>
                <a:effectLst/>
                <a:latin typeface="+mn-lt"/>
              </a:rPr>
              <a:t> Cha./ Cha </a:t>
            </a:r>
            <a:r>
              <a:rPr lang="en-US" sz="5000" dirty="0" err="1" smtClean="0">
                <a:solidFill>
                  <a:srgbClr val="002060"/>
                </a:solidFill>
                <a:effectLst/>
                <a:latin typeface="+mn-lt"/>
              </a:rPr>
              <a:t>đã</a:t>
            </a:r>
            <a:r>
              <a:rPr lang="en-US" sz="5000" dirty="0" smtClean="0">
                <a:solidFill>
                  <a:srgbClr val="002060"/>
                </a:solidFill>
                <a:effectLst/>
                <a:latin typeface="+mn-lt"/>
              </a:rPr>
              <a:t> </a:t>
            </a:r>
            <a:r>
              <a:rPr lang="en-US" sz="5000" dirty="0" err="1" smtClean="0">
                <a:solidFill>
                  <a:srgbClr val="002060"/>
                </a:solidFill>
                <a:effectLst/>
                <a:latin typeface="+mn-lt"/>
              </a:rPr>
              <a:t>gửi</a:t>
            </a:r>
            <a:r>
              <a:rPr lang="en-US" sz="5000" dirty="0" smtClean="0">
                <a:solidFill>
                  <a:srgbClr val="002060"/>
                </a:solidFill>
                <a:effectLst/>
                <a:latin typeface="+mn-lt"/>
              </a:rPr>
              <a:t> </a:t>
            </a:r>
            <a:r>
              <a:rPr lang="en-US" sz="5000" dirty="0" err="1" smtClean="0">
                <a:solidFill>
                  <a:srgbClr val="002060"/>
                </a:solidFill>
                <a:effectLst/>
                <a:latin typeface="+mn-lt"/>
              </a:rPr>
              <a:t>Thánh</a:t>
            </a:r>
            <a:r>
              <a:rPr lang="en-US" sz="5000" dirty="0" smtClean="0">
                <a:solidFill>
                  <a:srgbClr val="002060"/>
                </a:solidFill>
                <a:effectLst/>
                <a:latin typeface="+mn-lt"/>
              </a:rPr>
              <a:t> </a:t>
            </a:r>
            <a:r>
              <a:rPr lang="en-US" sz="5000" dirty="0" err="1" smtClean="0">
                <a:solidFill>
                  <a:srgbClr val="002060"/>
                </a:solidFill>
                <a:effectLst/>
                <a:latin typeface="+mn-lt"/>
              </a:rPr>
              <a:t>Thần</a:t>
            </a:r>
            <a:r>
              <a:rPr lang="en-US" sz="5000" dirty="0" smtClean="0">
                <a:solidFill>
                  <a:srgbClr val="002060"/>
                </a:solidFill>
                <a:effectLst/>
                <a:latin typeface="+mn-lt"/>
              </a:rPr>
              <a:t> </a:t>
            </a:r>
            <a:r>
              <a:rPr lang="en-US" sz="5000" dirty="0" err="1" smtClean="0">
                <a:solidFill>
                  <a:srgbClr val="002060"/>
                </a:solidFill>
                <a:effectLst/>
                <a:latin typeface="+mn-lt"/>
              </a:rPr>
              <a:t>đến</a:t>
            </a:r>
            <a:r>
              <a:rPr lang="en-US" sz="5000" dirty="0" smtClean="0">
                <a:solidFill>
                  <a:srgbClr val="002060"/>
                </a:solidFill>
                <a:effectLst/>
                <a:latin typeface="+mn-lt"/>
              </a:rPr>
              <a:t>/ </a:t>
            </a:r>
            <a:r>
              <a:rPr lang="en-US" sz="5000" dirty="0" err="1" smtClean="0">
                <a:solidFill>
                  <a:srgbClr val="002060"/>
                </a:solidFill>
                <a:effectLst/>
                <a:latin typeface="+mn-lt"/>
              </a:rPr>
              <a:t>Để</a:t>
            </a:r>
            <a:r>
              <a:rPr lang="en-US" sz="5000" dirty="0" smtClean="0">
                <a:solidFill>
                  <a:srgbClr val="002060"/>
                </a:solidFill>
                <a:effectLst/>
                <a:latin typeface="+mn-lt"/>
              </a:rPr>
              <a:t> </a:t>
            </a:r>
            <a:r>
              <a:rPr lang="en-US" sz="5000" dirty="0" err="1" smtClean="0">
                <a:solidFill>
                  <a:srgbClr val="002060"/>
                </a:solidFill>
                <a:effectLst/>
                <a:latin typeface="+mn-lt"/>
              </a:rPr>
              <a:t>xây</a:t>
            </a:r>
            <a:r>
              <a:rPr lang="en-US" sz="5000" dirty="0" smtClean="0">
                <a:solidFill>
                  <a:srgbClr val="002060"/>
                </a:solidFill>
                <a:effectLst/>
                <a:latin typeface="+mn-lt"/>
              </a:rPr>
              <a:t> </a:t>
            </a:r>
            <a:r>
              <a:rPr lang="en-US" sz="5000" dirty="0" err="1" smtClean="0">
                <a:solidFill>
                  <a:srgbClr val="002060"/>
                </a:solidFill>
                <a:effectLst/>
                <a:latin typeface="+mn-lt"/>
              </a:rPr>
              <a:t>dựng</a:t>
            </a:r>
            <a:r>
              <a:rPr lang="en-US" sz="5000" dirty="0" smtClean="0">
                <a:solidFill>
                  <a:srgbClr val="002060"/>
                </a:solidFill>
                <a:effectLst/>
                <a:latin typeface="+mn-lt"/>
              </a:rPr>
              <a:t> </a:t>
            </a:r>
            <a:r>
              <a:rPr lang="en-US" sz="5000" dirty="0" err="1" smtClean="0">
                <a:solidFill>
                  <a:srgbClr val="002060"/>
                </a:solidFill>
                <a:effectLst/>
                <a:latin typeface="+mn-lt"/>
              </a:rPr>
              <a:t>một</a:t>
            </a:r>
            <a:r>
              <a:rPr lang="en-US" sz="5000" dirty="0" smtClean="0">
                <a:solidFill>
                  <a:srgbClr val="002060"/>
                </a:solidFill>
                <a:effectLst/>
                <a:latin typeface="+mn-lt"/>
              </a:rPr>
              <a:t> </a:t>
            </a:r>
            <a:r>
              <a:rPr lang="en-US" sz="5000" dirty="0" err="1" smtClean="0">
                <a:solidFill>
                  <a:srgbClr val="002060"/>
                </a:solidFill>
                <a:effectLst/>
                <a:latin typeface="+mn-lt"/>
              </a:rPr>
              <a:t>cộng</a:t>
            </a:r>
            <a:r>
              <a:rPr lang="en-US" sz="5000" dirty="0" smtClean="0">
                <a:solidFill>
                  <a:srgbClr val="002060"/>
                </a:solidFill>
                <a:effectLst/>
                <a:latin typeface="+mn-lt"/>
              </a:rPr>
              <a:t> </a:t>
            </a:r>
            <a:r>
              <a:rPr lang="en-US" sz="5000" dirty="0" err="1" smtClean="0">
                <a:solidFill>
                  <a:srgbClr val="002060"/>
                </a:solidFill>
                <a:effectLst/>
                <a:latin typeface="+mn-lt"/>
              </a:rPr>
              <a:t>đồng</a:t>
            </a:r>
            <a:r>
              <a:rPr lang="en-US" sz="5000" dirty="0" smtClean="0">
                <a:solidFill>
                  <a:srgbClr val="002060"/>
                </a:solidFill>
                <a:effectLst/>
                <a:latin typeface="+mn-lt"/>
              </a:rPr>
              <a:t> </a:t>
            </a:r>
            <a:r>
              <a:rPr lang="en-US" sz="5000" dirty="0" err="1" smtClean="0">
                <a:solidFill>
                  <a:srgbClr val="002060"/>
                </a:solidFill>
                <a:effectLst/>
                <a:latin typeface="+mn-lt"/>
              </a:rPr>
              <a:t>nhân</a:t>
            </a:r>
            <a:r>
              <a:rPr lang="en-US" sz="5000" dirty="0" smtClean="0">
                <a:solidFill>
                  <a:srgbClr val="002060"/>
                </a:solidFill>
                <a:effectLst/>
                <a:latin typeface="+mn-lt"/>
              </a:rPr>
              <a:t> </a:t>
            </a:r>
            <a:r>
              <a:rPr lang="en-US" sz="5000" dirty="0" err="1" smtClean="0">
                <a:solidFill>
                  <a:srgbClr val="002060"/>
                </a:solidFill>
                <a:effectLst/>
                <a:latin typeface="+mn-lt"/>
              </a:rPr>
              <a:t>loại</a:t>
            </a:r>
            <a:r>
              <a:rPr lang="en-US" sz="5000" dirty="0" smtClean="0">
                <a:solidFill>
                  <a:srgbClr val="002060"/>
                </a:solidFill>
                <a:effectLst/>
                <a:latin typeface="+mn-lt"/>
              </a:rPr>
              <a:t> </a:t>
            </a:r>
            <a:r>
              <a:rPr lang="en-US" sz="5000" dirty="0" err="1" smtClean="0">
                <a:solidFill>
                  <a:srgbClr val="002060"/>
                </a:solidFill>
                <a:effectLst/>
                <a:latin typeface="+mn-lt"/>
              </a:rPr>
              <a:t>mới</a:t>
            </a:r>
            <a:r>
              <a:rPr lang="en-US" sz="5000" dirty="0" smtClean="0">
                <a:solidFill>
                  <a:srgbClr val="002060"/>
                </a:solidFill>
                <a:effectLst/>
                <a:latin typeface="+mn-lt"/>
              </a:rPr>
              <a:t>,/ </a:t>
            </a:r>
            <a:r>
              <a:rPr lang="en-US" sz="5000" dirty="0" err="1" smtClean="0">
                <a:solidFill>
                  <a:srgbClr val="002060"/>
                </a:solidFill>
                <a:effectLst/>
                <a:latin typeface="+mn-lt"/>
              </a:rPr>
              <a:t>biết</a:t>
            </a:r>
            <a:r>
              <a:rPr lang="en-US" sz="5000" dirty="0" smtClean="0">
                <a:solidFill>
                  <a:srgbClr val="002060"/>
                </a:solidFill>
                <a:effectLst/>
                <a:latin typeface="+mn-lt"/>
              </a:rPr>
              <a:t> </a:t>
            </a:r>
            <a:r>
              <a:rPr lang="en-US" sz="5000" dirty="0" err="1" smtClean="0">
                <a:solidFill>
                  <a:srgbClr val="002060"/>
                </a:solidFill>
                <a:effectLst/>
                <a:latin typeface="+mn-lt"/>
              </a:rPr>
              <a:t>yêu</a:t>
            </a:r>
            <a:r>
              <a:rPr lang="en-US" sz="5000" dirty="0" smtClean="0">
                <a:solidFill>
                  <a:srgbClr val="002060"/>
                </a:solidFill>
                <a:effectLst/>
                <a:latin typeface="+mn-lt"/>
              </a:rPr>
              <a:t> </a:t>
            </a:r>
            <a:r>
              <a:rPr lang="en-US" sz="5000" dirty="0" err="1" smtClean="0">
                <a:solidFill>
                  <a:srgbClr val="002060"/>
                </a:solidFill>
                <a:effectLst/>
                <a:latin typeface="+mn-lt"/>
              </a:rPr>
              <a:t>thương</a:t>
            </a:r>
            <a:r>
              <a:rPr lang="en-US" sz="5000" dirty="0" smtClean="0">
                <a:solidFill>
                  <a:srgbClr val="002060"/>
                </a:solidFill>
                <a:effectLst/>
                <a:latin typeface="+mn-lt"/>
              </a:rPr>
              <a:t> </a:t>
            </a:r>
            <a:r>
              <a:rPr lang="en-US" sz="5000" dirty="0" err="1" smtClean="0">
                <a:solidFill>
                  <a:srgbClr val="002060"/>
                </a:solidFill>
                <a:effectLst/>
                <a:latin typeface="+mn-lt"/>
              </a:rPr>
              <a:t>và</a:t>
            </a:r>
            <a:r>
              <a:rPr lang="en-US" sz="5000" dirty="0" smtClean="0">
                <a:solidFill>
                  <a:srgbClr val="002060"/>
                </a:solidFill>
                <a:effectLst/>
                <a:latin typeface="+mn-lt"/>
              </a:rPr>
              <a:t> </a:t>
            </a:r>
            <a:r>
              <a:rPr lang="en-US" sz="5000" dirty="0" err="1" smtClean="0">
                <a:solidFill>
                  <a:srgbClr val="002060"/>
                </a:solidFill>
                <a:effectLst/>
                <a:latin typeface="+mn-lt"/>
              </a:rPr>
              <a:t>hiệp</a:t>
            </a:r>
            <a:r>
              <a:rPr lang="en-US" sz="5000" dirty="0" smtClean="0">
                <a:solidFill>
                  <a:srgbClr val="002060"/>
                </a:solidFill>
                <a:effectLst/>
                <a:latin typeface="+mn-lt"/>
              </a:rPr>
              <a:t> </a:t>
            </a:r>
            <a:r>
              <a:rPr lang="en-US" sz="5000" dirty="0" err="1" smtClean="0">
                <a:solidFill>
                  <a:srgbClr val="002060"/>
                </a:solidFill>
                <a:effectLst/>
                <a:latin typeface="+mn-lt"/>
              </a:rPr>
              <a:t>nhất</a:t>
            </a:r>
            <a:r>
              <a:rPr lang="en-US" sz="5000" dirty="0" smtClean="0">
                <a:solidFill>
                  <a:srgbClr val="002060"/>
                </a:solidFill>
                <a:effectLst/>
                <a:latin typeface="+mn-lt"/>
              </a:rPr>
              <a:t>/ </a:t>
            </a:r>
            <a:r>
              <a:rPr lang="en-US" sz="5000" dirty="0" err="1" smtClean="0">
                <a:solidFill>
                  <a:srgbClr val="002060"/>
                </a:solidFill>
                <a:effectLst/>
                <a:latin typeface="+mn-lt"/>
              </a:rPr>
              <a:t>theo</a:t>
            </a:r>
            <a:r>
              <a:rPr lang="en-US" sz="5000" dirty="0" smtClean="0">
                <a:solidFill>
                  <a:srgbClr val="002060"/>
                </a:solidFill>
                <a:effectLst/>
                <a:latin typeface="+mn-lt"/>
              </a:rPr>
              <a:t> </a:t>
            </a:r>
            <a:r>
              <a:rPr lang="en-US" sz="5000" dirty="0" err="1" smtClean="0">
                <a:solidFill>
                  <a:srgbClr val="002060"/>
                </a:solidFill>
                <a:effectLst/>
                <a:latin typeface="+mn-lt"/>
              </a:rPr>
              <a:t>hình</a:t>
            </a:r>
            <a:r>
              <a:rPr lang="en-US" sz="5000" dirty="0" smtClean="0">
                <a:solidFill>
                  <a:srgbClr val="002060"/>
                </a:solidFill>
                <a:effectLst/>
                <a:latin typeface="+mn-lt"/>
              </a:rPr>
              <a:t> </a:t>
            </a:r>
            <a:r>
              <a:rPr lang="en-US" sz="5000" dirty="0" err="1" smtClean="0">
                <a:solidFill>
                  <a:srgbClr val="002060"/>
                </a:solidFill>
                <a:effectLst/>
                <a:latin typeface="+mn-lt"/>
              </a:rPr>
              <a:t>ảnh</a:t>
            </a:r>
            <a:r>
              <a:rPr lang="en-US" sz="5000" dirty="0" smtClean="0">
                <a:solidFill>
                  <a:srgbClr val="002060"/>
                </a:solidFill>
                <a:effectLst/>
                <a:latin typeface="+mn-lt"/>
              </a:rPr>
              <a:t> </a:t>
            </a:r>
            <a:r>
              <a:rPr lang="en-US" sz="5000" dirty="0" err="1" smtClean="0">
                <a:solidFill>
                  <a:srgbClr val="002060"/>
                </a:solidFill>
                <a:effectLst/>
                <a:latin typeface="+mn-lt"/>
              </a:rPr>
              <a:t>Thiên</a:t>
            </a:r>
            <a:r>
              <a:rPr lang="en-US" sz="5000" dirty="0" smtClean="0">
                <a:solidFill>
                  <a:srgbClr val="002060"/>
                </a:solidFill>
                <a:effectLst/>
                <a:latin typeface="+mn-lt"/>
              </a:rPr>
              <a:t> </a:t>
            </a:r>
            <a:r>
              <a:rPr lang="en-US" sz="5000" dirty="0" err="1" smtClean="0">
                <a:solidFill>
                  <a:srgbClr val="002060"/>
                </a:solidFill>
                <a:effectLst/>
                <a:latin typeface="+mn-lt"/>
              </a:rPr>
              <a:t>Chúa</a:t>
            </a:r>
            <a:r>
              <a:rPr lang="en-US" sz="5000" dirty="0" smtClean="0">
                <a:solidFill>
                  <a:srgbClr val="002060"/>
                </a:solidFill>
                <a:effectLst/>
                <a:latin typeface="+mn-lt"/>
              </a:rPr>
              <a:t> Ba </a:t>
            </a:r>
            <a:r>
              <a:rPr lang="en-US" sz="5000" dirty="0" err="1" smtClean="0">
                <a:solidFill>
                  <a:srgbClr val="002060"/>
                </a:solidFill>
                <a:effectLst/>
                <a:latin typeface="+mn-lt"/>
              </a:rPr>
              <a:t>Ngôi</a:t>
            </a:r>
            <a:r>
              <a:rPr lang="en-US" sz="5000" dirty="0" smtClean="0">
                <a:solidFill>
                  <a:srgbClr val="002060"/>
                </a:solidFill>
                <a:effectLst/>
                <a:latin typeface="+mn-lt"/>
              </a:rPr>
              <a:t>. </a:t>
            </a:r>
            <a:endParaRPr lang="en-US" sz="5000" b="0" dirty="0">
              <a:solidFill>
                <a:srgbClr val="002060"/>
              </a:solidFill>
              <a:effectLst/>
              <a:latin typeface="+mn-lt"/>
            </a:endParaRPr>
          </a:p>
        </p:txBody>
      </p:sp>
    </p:spTree>
    <p:extLst>
      <p:ext uri="{BB962C8B-B14F-4D97-AF65-F5344CB8AC3E}">
        <p14:creationId xmlns:p14="http://schemas.microsoft.com/office/powerpoint/2010/main" val="1391080577"/>
      </p:ext>
    </p:extLst>
  </p:cSld>
  <p:clrMapOvr>
    <a:masterClrMapping/>
  </p:clrMapOvr>
  <p:transition spd="slow"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Tk3:</a:t>
            </a:r>
            <a:r>
              <a:rPr lang="en-US" sz="5400" b="0" dirty="0">
                <a:solidFill>
                  <a:srgbClr val="002060"/>
                </a:solidFill>
                <a:effectLst/>
              </a:rPr>
              <a:t> </a:t>
            </a:r>
            <a:r>
              <a:rPr lang="vi-VN" sz="5400" dirty="0">
                <a:solidFill>
                  <a:srgbClr val="002060"/>
                </a:solidFill>
              </a:rPr>
              <a:t>Ta cùng tiến ai ơi theo tình Chúa quên mình, lý tưởng thần linh muôn đời tôn kính. Người đi trong nước mắt, và người về trong câu ca, tay ôm bó lúa lòng mừng bao la.</a:t>
            </a:r>
            <a:endParaRPr lang="en-US" sz="5400" b="0" dirty="0">
              <a:solidFill>
                <a:srgbClr val="002060"/>
              </a:solidFill>
              <a:effectLst/>
            </a:endParaRPr>
          </a:p>
        </p:txBody>
      </p:sp>
    </p:spTree>
    <p:extLst>
      <p:ext uri="{BB962C8B-B14F-4D97-AF65-F5344CB8AC3E}">
        <p14:creationId xmlns:p14="http://schemas.microsoft.com/office/powerpoint/2010/main" val="321309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a:solidFill>
                  <a:srgbClr val="990000"/>
                </a:solidFill>
              </a:rPr>
              <a:t>Tâm</a:t>
            </a:r>
            <a:r>
              <a:rPr lang="en-US" sz="6000" dirty="0">
                <a:solidFill>
                  <a:srgbClr val="990000"/>
                </a:solidFill>
              </a:rPr>
              <a:t> </a:t>
            </a:r>
            <a:r>
              <a:rPr lang="en-US" sz="6000" dirty="0" err="1">
                <a:solidFill>
                  <a:srgbClr val="990000"/>
                </a:solidFill>
              </a:rPr>
              <a:t>Nguyện</a:t>
            </a:r>
            <a:r>
              <a:rPr lang="en-US" sz="6000" dirty="0">
                <a:solidFill>
                  <a:srgbClr val="990000"/>
                </a:solidFill>
              </a:rPr>
              <a:t> </a:t>
            </a:r>
            <a:r>
              <a:rPr lang="en-US" sz="6000" dirty="0" err="1">
                <a:solidFill>
                  <a:srgbClr val="990000"/>
                </a:solidFill>
              </a:rPr>
              <a:t>Truyền</a:t>
            </a:r>
            <a:r>
              <a:rPr lang="en-US" sz="6000" dirty="0">
                <a:solidFill>
                  <a:srgbClr val="990000"/>
                </a:solidFill>
              </a:rPr>
              <a:t> </a:t>
            </a:r>
            <a:r>
              <a:rPr lang="en-US" sz="6000" dirty="0" err="1">
                <a:solidFill>
                  <a:srgbClr val="990000"/>
                </a:solidFill>
              </a:rPr>
              <a:t>Giáo</a:t>
            </a:r>
            <a:r>
              <a:rPr lang="en-US" sz="4800" dirty="0">
                <a:solidFill>
                  <a:srgbClr val="002060"/>
                </a:solidFill>
              </a:rPr>
              <a:t/>
            </a:r>
            <a:br>
              <a:rPr lang="en-US" sz="4800" dirty="0">
                <a:solidFill>
                  <a:srgbClr val="002060"/>
                </a:solidFill>
              </a:rPr>
            </a:br>
            <a:r>
              <a:rPr lang="en-US" sz="4800" i="1" dirty="0" err="1">
                <a:solidFill>
                  <a:srgbClr val="002060"/>
                </a:solidFill>
              </a:rPr>
              <a:t>Giang</a:t>
            </a:r>
            <a:r>
              <a:rPr lang="en-US" sz="4800" i="1" dirty="0">
                <a:solidFill>
                  <a:srgbClr val="002060"/>
                </a:solidFill>
              </a:rPr>
              <a:t> </a:t>
            </a:r>
            <a:r>
              <a:rPr lang="en-US" sz="4800" i="1" dirty="0" err="1">
                <a:solidFill>
                  <a:srgbClr val="002060"/>
                </a:solidFill>
              </a:rPr>
              <a:t>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300" b="0" u="sng" dirty="0">
                <a:solidFill>
                  <a:srgbClr val="990000"/>
                </a:solidFill>
                <a:effectLst/>
              </a:rPr>
              <a:t>Tk1:</a:t>
            </a:r>
            <a:r>
              <a:rPr lang="en-US" sz="4300" b="0" dirty="0">
                <a:solidFill>
                  <a:srgbClr val="002060"/>
                </a:solidFill>
                <a:effectLst/>
              </a:rPr>
              <a:t> </a:t>
            </a:r>
            <a:r>
              <a:rPr lang="vi-VN" sz="4300" dirty="0">
                <a:solidFill>
                  <a:srgbClr val="002060"/>
                </a:solidFill>
              </a:rPr>
              <a:t>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a:t>
            </a:r>
            <a:endParaRPr lang="vi-VN" sz="4300" b="0" dirty="0">
              <a:solidFill>
                <a:srgbClr val="00206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990000"/>
                </a:solidFill>
                <a:effectLst/>
              </a:rPr>
              <a:t>Tk2:</a:t>
            </a:r>
            <a:r>
              <a:rPr lang="en-US" sz="4100" b="0" dirty="0">
                <a:solidFill>
                  <a:srgbClr val="002060"/>
                </a:solidFill>
                <a:effectLst/>
              </a:rPr>
              <a:t> </a:t>
            </a:r>
            <a:r>
              <a:rPr lang="vi-VN" sz="4100" dirty="0">
                <a:solidFill>
                  <a:srgbClr val="002060"/>
                </a:solidFill>
              </a:rPr>
              <a:t>“Này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a:t>
            </a:r>
            <a:endParaRPr lang="en-US" sz="4100" b="0"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990000"/>
                </a:solidFill>
                <a:effectLst/>
              </a:rPr>
              <a:t>Tk3:</a:t>
            </a:r>
            <a:r>
              <a:rPr lang="en-US" sz="4200" b="0" dirty="0">
                <a:solidFill>
                  <a:srgbClr val="002060"/>
                </a:solidFill>
                <a:effectLst/>
              </a:rPr>
              <a:t> </a:t>
            </a:r>
            <a:r>
              <a:rPr lang="vi-VN" sz="4200" dirty="0">
                <a:solidFill>
                  <a:srgbClr val="002060"/>
                </a:solidFill>
              </a:rPr>
              <a:t>“Người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a:t>
            </a:r>
            <a:endParaRPr lang="en-US" sz="4200" b="0"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dirty="0" err="1" smtClean="0">
                <a:solidFill>
                  <a:srgbClr val="002060"/>
                </a:solidFill>
                <a:effectLst/>
                <a:latin typeface="+mn-lt"/>
                <a:cs typeface="Times New Roman" pitchFamily="18" charset="0"/>
              </a:rPr>
              <a:t>Giờ</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đây</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cảm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tạ</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vì</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hồng</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ân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cứu</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độ</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đã</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thương</a:t>
            </a:r>
            <a:r>
              <a:rPr lang="en-US" sz="4800" b="0" dirty="0" smtClean="0">
                <a:solidFill>
                  <a:srgbClr val="002060"/>
                </a:solidFill>
                <a:effectLst/>
                <a:latin typeface="+mn-lt"/>
                <a:cs typeface="Times New Roman" pitchFamily="18" charset="0"/>
              </a:rPr>
              <a:t> ban </a:t>
            </a:r>
            <a:r>
              <a:rPr lang="en-US" sz="4800" b="0" dirty="0" err="1" smtClean="0">
                <a:solidFill>
                  <a:srgbClr val="002060"/>
                </a:solidFill>
                <a:effectLst/>
                <a:latin typeface="+mn-lt"/>
                <a:cs typeface="Times New Roman" pitchFamily="18" charset="0"/>
              </a:rPr>
              <a:t>cho</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Xin</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thắp</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lên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ngọn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lửa</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tình</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yêu</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trong</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tâm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hồn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và</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dạy</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biết</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chiêm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ngắm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và</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bước</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theo</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Đức</a:t>
            </a:r>
            <a:r>
              <a:rPr lang="en-US" sz="4800" b="0" dirty="0" smtClean="0">
                <a:solidFill>
                  <a:srgbClr val="002060"/>
                </a:solidFill>
                <a:effectLst/>
                <a:latin typeface="+mn-lt"/>
                <a:cs typeface="Times New Roman" pitchFamily="18" charset="0"/>
              </a:rPr>
              <a:t> Ki-</a:t>
            </a:r>
            <a:r>
              <a:rPr lang="en-US" sz="4800" b="0" dirty="0" err="1" smtClean="0">
                <a:solidFill>
                  <a:srgbClr val="002060"/>
                </a:solidFill>
                <a:effectLst/>
                <a:latin typeface="+mn-lt"/>
                <a:cs typeface="Times New Roman" pitchFamily="18" charset="0"/>
              </a:rPr>
              <a:t>tô</a:t>
            </a:r>
            <a:r>
              <a:rPr lang="en-US" sz="4800" b="0" dirty="0" smtClean="0">
                <a:solidFill>
                  <a:srgbClr val="002060"/>
                </a:solidFill>
                <a:effectLst/>
                <a:latin typeface="+mn-lt"/>
                <a:cs typeface="Times New Roman" pitchFamily="18" charset="0"/>
              </a:rPr>
              <a:t>/</a:t>
            </a:r>
            <a:endParaRPr lang="en-US" sz="4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669118422"/>
      </p:ext>
    </p:extLst>
  </p:cSld>
  <p:clrMapOvr>
    <a:masterClrMapping/>
  </p:clrMapOvr>
  <p:transition spd="slow"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187950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dirty="0">
                <a:solidFill>
                  <a:srgbClr val="990000"/>
                </a:solidFill>
              </a:rPr>
              <a:t>ĐEM TIN MỪNG</a:t>
            </a:r>
            <a:br>
              <a:rPr lang="vi-VN" sz="6600" dirty="0">
                <a:solidFill>
                  <a:srgbClr val="990000"/>
                </a:solidFill>
              </a:rPr>
            </a:br>
            <a:r>
              <a:rPr lang="vi-VN" sz="6600" i="1" dirty="0">
                <a:solidFill>
                  <a:srgbClr val="002060"/>
                </a:solidFill>
              </a:rPr>
              <a:t>Martinô</a:t>
            </a:r>
            <a:endParaRPr lang="en-US" sz="6000" b="0" i="1" dirty="0">
              <a:solidFill>
                <a:srgbClr val="002060"/>
              </a:solidFill>
              <a:effectLst/>
            </a:endParaRPr>
          </a:p>
        </p:txBody>
      </p:sp>
    </p:spTree>
    <p:extLst>
      <p:ext uri="{BB962C8B-B14F-4D97-AF65-F5344CB8AC3E}">
        <p14:creationId xmlns:p14="http://schemas.microsoft.com/office/powerpoint/2010/main" val="31089219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endParaRPr lang="vi-VN" sz="6600" dirty="0">
              <a:solidFill>
                <a:srgbClr val="002060"/>
              </a:solidFill>
            </a:endParaRPr>
          </a:p>
        </p:txBody>
      </p:sp>
    </p:spTree>
    <p:extLst>
      <p:ext uri="{BB962C8B-B14F-4D97-AF65-F5344CB8AC3E}">
        <p14:creationId xmlns:p14="http://schemas.microsoft.com/office/powerpoint/2010/main" val="11302934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smtClean="0">
                <a:solidFill>
                  <a:srgbClr val="990000"/>
                </a:solidFill>
              </a:rPr>
              <a:t>Tk1</a:t>
            </a:r>
            <a:r>
              <a:rPr lang="en-US" sz="7200" b="0" u="sng" dirty="0" smtClean="0">
                <a:solidFill>
                  <a:srgbClr val="990000"/>
                </a:solidFill>
                <a:effectLst/>
              </a:rPr>
              <a:t>:</a:t>
            </a:r>
            <a:r>
              <a:rPr lang="en-US" sz="7200" b="0" dirty="0" smtClean="0">
                <a:solidFill>
                  <a:srgbClr val="002060"/>
                </a:solidFill>
                <a:effectLst/>
              </a:rPr>
              <a:t> </a:t>
            </a:r>
            <a:r>
              <a:rPr lang="vi-VN" sz="7200" dirty="0">
                <a:solidFill>
                  <a:srgbClr val="002060"/>
                </a:solidFill>
              </a:rPr>
              <a:t>Này muôn nước hỡi hãy ca khen Người. Này ngàn dân ơi hãy tung hô Người.</a:t>
            </a:r>
            <a:endParaRPr lang="en-US" sz="7200" b="0" dirty="0">
              <a:solidFill>
                <a:srgbClr val="002060"/>
              </a:solidFill>
              <a:effectLst/>
            </a:endParaRPr>
          </a:p>
        </p:txBody>
      </p:sp>
    </p:spTree>
    <p:extLst>
      <p:ext uri="{BB962C8B-B14F-4D97-AF65-F5344CB8AC3E}">
        <p14:creationId xmlns:p14="http://schemas.microsoft.com/office/powerpoint/2010/main" val="6848734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endParaRPr lang="vi-VN" sz="6600" dirty="0">
              <a:solidFill>
                <a:srgbClr val="002060"/>
              </a:solidFill>
            </a:endParaRPr>
          </a:p>
        </p:txBody>
      </p:sp>
    </p:spTree>
    <p:extLst>
      <p:ext uri="{BB962C8B-B14F-4D97-AF65-F5344CB8AC3E}">
        <p14:creationId xmlns:p14="http://schemas.microsoft.com/office/powerpoint/2010/main" val="1350845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990000"/>
                </a:solidFill>
              </a:rPr>
              <a:t>Tk2</a:t>
            </a:r>
            <a:r>
              <a:rPr lang="en-US" sz="7200" b="0" u="sng" dirty="0">
                <a:solidFill>
                  <a:srgbClr val="990000"/>
                </a:solidFill>
                <a:effectLst/>
              </a:rPr>
              <a:t>:</a:t>
            </a:r>
            <a:r>
              <a:rPr lang="en-US" sz="7200" b="0" dirty="0">
                <a:solidFill>
                  <a:srgbClr val="002060"/>
                </a:solidFill>
                <a:effectLst/>
              </a:rPr>
              <a:t> </a:t>
            </a:r>
            <a:r>
              <a:rPr lang="vi-VN" sz="7200" dirty="0">
                <a:solidFill>
                  <a:srgbClr val="002060"/>
                </a:solidFill>
              </a:rPr>
              <a:t>Lòng Người trung tín vẫn luôn vững bền. Tình Người thương ta đến muôn muôn đời.</a:t>
            </a:r>
            <a:endParaRPr lang="en-US" sz="7200" b="0" dirty="0">
              <a:solidFill>
                <a:srgbClr val="002060"/>
              </a:solidFill>
              <a:effectLst/>
            </a:endParaRPr>
          </a:p>
        </p:txBody>
      </p:sp>
    </p:spTree>
    <p:extLst>
      <p:ext uri="{BB962C8B-B14F-4D97-AF65-F5344CB8AC3E}">
        <p14:creationId xmlns:p14="http://schemas.microsoft.com/office/powerpoint/2010/main" val="2180068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endParaRPr lang="vi-VN" sz="6600" dirty="0">
              <a:solidFill>
                <a:srgbClr val="002060"/>
              </a:solidFill>
            </a:endParaRPr>
          </a:p>
        </p:txBody>
      </p:sp>
    </p:spTree>
    <p:extLst>
      <p:ext uri="{BB962C8B-B14F-4D97-AF65-F5344CB8AC3E}">
        <p14:creationId xmlns:p14="http://schemas.microsoft.com/office/powerpoint/2010/main" val="1350845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990000"/>
                </a:solidFill>
              </a:rPr>
              <a:t>Kết</a:t>
            </a:r>
            <a:r>
              <a:rPr lang="en-US" sz="6000" b="0" u="sng" dirty="0" smtClean="0">
                <a:solidFill>
                  <a:srgbClr val="990000"/>
                </a:solidFill>
                <a:effectLst/>
              </a:rPr>
              <a:t>:</a:t>
            </a:r>
            <a:r>
              <a:rPr lang="en-US" sz="6000" b="0" dirty="0" smtClean="0">
                <a:solidFill>
                  <a:srgbClr val="002060"/>
                </a:solidFill>
                <a:effectLst/>
              </a:rPr>
              <a:t> </a:t>
            </a:r>
            <a:r>
              <a:rPr lang="vi-VN" sz="6000" dirty="0">
                <a:solidFill>
                  <a:srgbClr val="002060"/>
                </a:solidFill>
              </a:rPr>
              <a:t>Loan tin loan tin Chúa Trời yêu thương loài người.</a:t>
            </a:r>
            <a:endParaRPr lang="en-US" sz="6000" b="0" dirty="0">
              <a:solidFill>
                <a:srgbClr val="002060"/>
              </a:solidFill>
              <a:effectLst/>
            </a:endParaRPr>
          </a:p>
        </p:txBody>
      </p:sp>
    </p:spTree>
    <p:extLst>
      <p:ext uri="{BB962C8B-B14F-4D97-AF65-F5344CB8AC3E}">
        <p14:creationId xmlns:p14="http://schemas.microsoft.com/office/powerpoint/2010/main" val="21800685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dirty="0">
                <a:solidFill>
                  <a:srgbClr val="990000"/>
                </a:solidFill>
              </a:rPr>
              <a:t>Lên đường</a:t>
            </a:r>
            <a:r>
              <a:rPr lang="en-US" sz="6600" b="0" dirty="0">
                <a:solidFill>
                  <a:srgbClr val="990000"/>
                </a:solidFill>
                <a:effectLst/>
                <a:latin typeface="+mj-lt"/>
              </a:rPr>
              <a:t/>
            </a:r>
            <a:br>
              <a:rPr lang="en-US" sz="6600" b="0" dirty="0">
                <a:solidFill>
                  <a:srgbClr val="990000"/>
                </a:solidFill>
                <a:effectLst/>
                <a:latin typeface="+mj-lt"/>
              </a:rPr>
            </a:br>
            <a:r>
              <a:rPr lang="vi-VN" sz="5400" b="0" i="1" dirty="0">
                <a:solidFill>
                  <a:srgbClr val="002060"/>
                </a:solidFill>
                <a:effectLst/>
                <a:latin typeface="+mj-lt"/>
              </a:rPr>
              <a:t>Nguyễn Duy</a:t>
            </a:r>
            <a:endParaRPr lang="en-US" sz="6000" b="0" i="1" dirty="0">
              <a:solidFill>
                <a:srgbClr val="002060"/>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dirty="0" err="1" smtClean="0">
                <a:solidFill>
                  <a:srgbClr val="002060"/>
                </a:solidFill>
                <a:effectLst/>
                <a:latin typeface="+mn-lt"/>
              </a:rPr>
              <a:t>Trên</a:t>
            </a:r>
            <a:r>
              <a:rPr lang="en-US" sz="5000" b="0" dirty="0" smtClean="0">
                <a:solidFill>
                  <a:srgbClr val="002060"/>
                </a:solidFill>
                <a:effectLst/>
                <a:latin typeface="+mn-lt"/>
              </a:rPr>
              <a:t> con </a:t>
            </a:r>
            <a:r>
              <a:rPr lang="en-US" sz="5000" b="0" dirty="0" err="1" smtClean="0">
                <a:solidFill>
                  <a:srgbClr val="002060"/>
                </a:solidFill>
                <a:effectLst/>
                <a:latin typeface="+mn-lt"/>
              </a:rPr>
              <a:t>đường</a:t>
            </a:r>
            <a:r>
              <a:rPr lang="en-US" sz="5000" b="0" dirty="0" smtClean="0">
                <a:solidFill>
                  <a:srgbClr val="002060"/>
                </a:solidFill>
                <a:effectLst/>
                <a:latin typeface="+mn-lt"/>
              </a:rPr>
              <a:t> loan </a:t>
            </a:r>
            <a:r>
              <a:rPr lang="en-US" sz="5000" b="0" dirty="0" err="1" smtClean="0">
                <a:solidFill>
                  <a:srgbClr val="002060"/>
                </a:solidFill>
                <a:effectLst/>
                <a:latin typeface="+mn-lt"/>
              </a:rPr>
              <a:t>báo</a:t>
            </a:r>
            <a:r>
              <a:rPr lang="en-US" sz="5000" b="0" dirty="0" smtClean="0">
                <a:solidFill>
                  <a:srgbClr val="002060"/>
                </a:solidFill>
                <a:effectLst/>
                <a:latin typeface="+mn-lt"/>
              </a:rPr>
              <a:t> Tin </a:t>
            </a:r>
            <a:r>
              <a:rPr lang="en-US" sz="5000" b="0" dirty="0" err="1" smtClean="0">
                <a:solidFill>
                  <a:srgbClr val="002060"/>
                </a:solidFill>
                <a:effectLst/>
                <a:latin typeface="+mn-lt"/>
              </a:rPr>
              <a:t>Mừng</a:t>
            </a:r>
            <a:r>
              <a:rPr lang="en-US" sz="5000" b="0" dirty="0" smtClean="0">
                <a:solidFill>
                  <a:srgbClr val="002060"/>
                </a:solidFill>
                <a:effectLst/>
                <a:latin typeface="+mn-lt"/>
              </a:rPr>
              <a:t> </a:t>
            </a:r>
            <a:r>
              <a:rPr lang="en-US" sz="5000" b="0" dirty="0" err="1" smtClean="0">
                <a:solidFill>
                  <a:srgbClr val="002060"/>
                </a:solidFill>
                <a:effectLst/>
                <a:latin typeface="+mn-lt"/>
              </a:rPr>
              <a:t>cho</a:t>
            </a:r>
            <a:r>
              <a:rPr lang="en-US" sz="5000" b="0" dirty="0" smtClean="0">
                <a:solidFill>
                  <a:srgbClr val="002060"/>
                </a:solidFill>
                <a:effectLst/>
                <a:latin typeface="+mn-lt"/>
              </a:rPr>
              <a:t> </a:t>
            </a:r>
            <a:r>
              <a:rPr lang="en-US" sz="5000" b="0" dirty="0" err="1" smtClean="0">
                <a:solidFill>
                  <a:srgbClr val="002060"/>
                </a:solidFill>
                <a:effectLst/>
                <a:latin typeface="+mn-lt"/>
              </a:rPr>
              <a:t>muôn</a:t>
            </a:r>
            <a:r>
              <a:rPr lang="en-US" sz="5000" b="0" dirty="0" smtClean="0">
                <a:solidFill>
                  <a:srgbClr val="002060"/>
                </a:solidFill>
                <a:effectLst/>
                <a:latin typeface="+mn-lt"/>
              </a:rPr>
              <a:t> </a:t>
            </a:r>
            <a:r>
              <a:rPr lang="en-US" sz="5000" b="0" dirty="0" err="1" smtClean="0">
                <a:solidFill>
                  <a:srgbClr val="002060"/>
                </a:solidFill>
                <a:effectLst/>
                <a:latin typeface="+mn-lt"/>
              </a:rPr>
              <a:t>dân</a:t>
            </a:r>
            <a:r>
              <a:rPr lang="en-US" sz="5000" b="0" dirty="0" smtClean="0">
                <a:solidFill>
                  <a:srgbClr val="002060"/>
                </a:solidFill>
                <a:effectLst/>
                <a:latin typeface="+mn-lt"/>
              </a:rPr>
              <a:t> </a:t>
            </a:r>
            <a:r>
              <a:rPr lang="en-US" sz="5000" b="0" dirty="0" err="1" smtClean="0">
                <a:solidFill>
                  <a:srgbClr val="002060"/>
                </a:solidFill>
                <a:effectLst/>
                <a:latin typeface="+mn-lt"/>
              </a:rPr>
              <a:t>nước</a:t>
            </a:r>
            <a:r>
              <a:rPr lang="en-US" sz="5000" b="0" dirty="0" smtClean="0">
                <a:solidFill>
                  <a:srgbClr val="002060"/>
                </a:solidFill>
                <a:effectLst/>
                <a:latin typeface="+mn-lt"/>
              </a:rPr>
              <a:t>,/ </a:t>
            </a:r>
            <a:r>
              <a:rPr lang="en-US" sz="5000" b="0" dirty="0" err="1" smtClean="0">
                <a:solidFill>
                  <a:srgbClr val="002060"/>
                </a:solidFill>
                <a:effectLst/>
                <a:latin typeface="+mn-lt"/>
              </a:rPr>
              <a:t>Xin</a:t>
            </a:r>
            <a:r>
              <a:rPr lang="en-US" sz="5000" b="0" dirty="0" smtClean="0">
                <a:solidFill>
                  <a:srgbClr val="002060"/>
                </a:solidFill>
                <a:effectLst/>
                <a:latin typeface="+mn-lt"/>
              </a:rPr>
              <a:t> </a:t>
            </a:r>
            <a:r>
              <a:rPr lang="en-US" sz="5000" b="0" dirty="0" err="1" smtClean="0">
                <a:solidFill>
                  <a:srgbClr val="002060"/>
                </a:solidFill>
                <a:effectLst/>
                <a:latin typeface="+mn-lt"/>
              </a:rPr>
              <a:t>dạy</a:t>
            </a:r>
            <a:r>
              <a:rPr lang="en-US" sz="5000" b="0" dirty="0" smtClean="0">
                <a:solidFill>
                  <a:srgbClr val="002060"/>
                </a:solidFill>
                <a:effectLst/>
                <a:latin typeface="+mn-lt"/>
              </a:rPr>
              <a:t> </a:t>
            </a:r>
            <a:r>
              <a:rPr lang="en-US" sz="5000" b="0" dirty="0" err="1" smtClean="0">
                <a:solidFill>
                  <a:srgbClr val="002060"/>
                </a:solidFill>
                <a:effectLst/>
                <a:latin typeface="+mn-lt"/>
              </a:rPr>
              <a:t>chúng</a:t>
            </a:r>
            <a:r>
              <a:rPr lang="en-US" sz="5000" b="0" dirty="0" smtClean="0">
                <a:solidFill>
                  <a:srgbClr val="002060"/>
                </a:solidFill>
                <a:effectLst/>
                <a:latin typeface="+mn-lt"/>
              </a:rPr>
              <a:t> con </a:t>
            </a:r>
            <a:r>
              <a:rPr lang="en-US" sz="5000" b="0" dirty="0" err="1" smtClean="0">
                <a:solidFill>
                  <a:srgbClr val="002060"/>
                </a:solidFill>
                <a:effectLst/>
                <a:latin typeface="+mn-lt"/>
              </a:rPr>
              <a:t>biết</a:t>
            </a:r>
            <a:r>
              <a:rPr lang="en-US" sz="5000" b="0" dirty="0" smtClean="0">
                <a:solidFill>
                  <a:srgbClr val="002060"/>
                </a:solidFill>
                <a:effectLst/>
                <a:latin typeface="+mn-lt"/>
              </a:rPr>
              <a:t> </a:t>
            </a:r>
            <a:r>
              <a:rPr lang="en-US" sz="5000" b="0" dirty="0" err="1" smtClean="0">
                <a:solidFill>
                  <a:srgbClr val="002060"/>
                </a:solidFill>
                <a:effectLst/>
                <a:latin typeface="+mn-lt"/>
              </a:rPr>
              <a:t>yêu</a:t>
            </a:r>
            <a:r>
              <a:rPr lang="en-US" sz="5000" b="0" dirty="0" smtClean="0">
                <a:solidFill>
                  <a:srgbClr val="002060"/>
                </a:solidFill>
                <a:effectLst/>
                <a:latin typeface="+mn-lt"/>
              </a:rPr>
              <a:t> </a:t>
            </a:r>
            <a:r>
              <a:rPr lang="en-US" sz="5000" b="0" dirty="0" err="1" smtClean="0">
                <a:solidFill>
                  <a:srgbClr val="002060"/>
                </a:solidFill>
                <a:effectLst/>
                <a:latin typeface="+mn-lt"/>
              </a:rPr>
              <a:t>thương</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phục</a:t>
            </a:r>
            <a:r>
              <a:rPr lang="en-US" sz="5000" b="0" dirty="0" smtClean="0">
                <a:solidFill>
                  <a:srgbClr val="002060"/>
                </a:solidFill>
                <a:effectLst/>
                <a:latin typeface="+mn-lt"/>
              </a:rPr>
              <a:t> </a:t>
            </a:r>
            <a:r>
              <a:rPr lang="en-US" sz="5000" b="0" dirty="0" err="1" smtClean="0">
                <a:solidFill>
                  <a:srgbClr val="002060"/>
                </a:solidFill>
                <a:effectLst/>
                <a:latin typeface="+mn-lt"/>
              </a:rPr>
              <a:t>vụ</a:t>
            </a:r>
            <a:r>
              <a:rPr lang="en-US" sz="5000" b="0" dirty="0" smtClean="0">
                <a:solidFill>
                  <a:srgbClr val="002060"/>
                </a:solidFill>
                <a:effectLst/>
                <a:latin typeface="+mn-lt"/>
              </a:rPr>
              <a:t>,/ </a:t>
            </a:r>
            <a:r>
              <a:rPr lang="en-US" sz="5000" b="0" dirty="0" err="1" smtClean="0">
                <a:solidFill>
                  <a:srgbClr val="002060"/>
                </a:solidFill>
                <a:effectLst/>
                <a:latin typeface="+mn-lt"/>
              </a:rPr>
              <a:t>biết</a:t>
            </a:r>
            <a:r>
              <a:rPr lang="en-US" sz="5000" b="0" dirty="0" smtClean="0">
                <a:solidFill>
                  <a:srgbClr val="002060"/>
                </a:solidFill>
                <a:effectLst/>
                <a:latin typeface="+mn-lt"/>
              </a:rPr>
              <a:t> chia </a:t>
            </a:r>
            <a:r>
              <a:rPr lang="en-US" sz="5000" b="0" dirty="0" err="1" smtClean="0">
                <a:solidFill>
                  <a:srgbClr val="002060"/>
                </a:solidFill>
                <a:effectLst/>
                <a:latin typeface="+mn-lt"/>
              </a:rPr>
              <a:t>sẻ</a:t>
            </a:r>
            <a:r>
              <a:rPr lang="en-US" sz="5000" b="0" dirty="0" smtClean="0">
                <a:solidFill>
                  <a:srgbClr val="002060"/>
                </a:solidFill>
                <a:effectLst/>
                <a:latin typeface="+mn-lt"/>
              </a:rPr>
              <a:t> </a:t>
            </a:r>
            <a:r>
              <a:rPr lang="en-US" sz="5000" b="0" dirty="0" err="1" smtClean="0">
                <a:solidFill>
                  <a:srgbClr val="002060"/>
                </a:solidFill>
                <a:effectLst/>
                <a:latin typeface="+mn-lt"/>
              </a:rPr>
              <a:t>của</a:t>
            </a:r>
            <a:r>
              <a:rPr lang="en-US" sz="5000" b="0" dirty="0" smtClean="0">
                <a:solidFill>
                  <a:srgbClr val="002060"/>
                </a:solidFill>
                <a:effectLst/>
                <a:latin typeface="+mn-lt"/>
              </a:rPr>
              <a:t> </a:t>
            </a:r>
            <a:r>
              <a:rPr lang="en-US" sz="5000" b="0" dirty="0" err="1" smtClean="0">
                <a:solidFill>
                  <a:srgbClr val="002060"/>
                </a:solidFill>
                <a:effectLst/>
                <a:latin typeface="+mn-lt"/>
              </a:rPr>
              <a:t>cải</a:t>
            </a:r>
            <a:r>
              <a:rPr lang="en-US" sz="5000" b="0" dirty="0" smtClean="0">
                <a:solidFill>
                  <a:srgbClr val="002060"/>
                </a:solidFill>
                <a:effectLst/>
                <a:latin typeface="+mn-lt"/>
              </a:rPr>
              <a:t> </a:t>
            </a:r>
            <a:r>
              <a:rPr lang="en-US" sz="5000" b="0" dirty="0" err="1" smtClean="0">
                <a:solidFill>
                  <a:srgbClr val="002060"/>
                </a:solidFill>
                <a:effectLst/>
                <a:latin typeface="+mn-lt"/>
              </a:rPr>
              <a:t>tinh</a:t>
            </a:r>
            <a:r>
              <a:rPr lang="en-US" sz="5000" b="0" dirty="0" smtClean="0">
                <a:solidFill>
                  <a:srgbClr val="002060"/>
                </a:solidFill>
                <a:effectLst/>
                <a:latin typeface="+mn-lt"/>
              </a:rPr>
              <a:t> </a:t>
            </a:r>
            <a:r>
              <a:rPr lang="en-US" sz="5000" b="0" dirty="0" err="1" smtClean="0">
                <a:solidFill>
                  <a:srgbClr val="002060"/>
                </a:solidFill>
                <a:effectLst/>
                <a:latin typeface="+mn-lt"/>
              </a:rPr>
              <a:t>thần</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vật</a:t>
            </a:r>
            <a:r>
              <a:rPr lang="en-US" sz="5000" b="0" dirty="0" smtClean="0">
                <a:solidFill>
                  <a:srgbClr val="002060"/>
                </a:solidFill>
                <a:effectLst/>
                <a:latin typeface="+mn-lt"/>
              </a:rPr>
              <a:t> </a:t>
            </a:r>
            <a:r>
              <a:rPr lang="en-US" sz="5000" b="0" dirty="0" err="1" smtClean="0">
                <a:solidFill>
                  <a:srgbClr val="002060"/>
                </a:solidFill>
                <a:effectLst/>
                <a:latin typeface="+mn-lt"/>
              </a:rPr>
              <a:t>chất</a:t>
            </a:r>
            <a:r>
              <a:rPr lang="en-US" sz="5000" b="0" dirty="0" smtClean="0">
                <a:solidFill>
                  <a:srgbClr val="002060"/>
                </a:solidFill>
                <a:effectLst/>
                <a:latin typeface="+mn-lt"/>
              </a:rPr>
              <a:t> </a:t>
            </a:r>
            <a:r>
              <a:rPr lang="en-US" sz="5000" b="0" dirty="0" err="1" smtClean="0">
                <a:solidFill>
                  <a:srgbClr val="002060"/>
                </a:solidFill>
                <a:effectLst/>
                <a:latin typeface="+mn-lt"/>
              </a:rPr>
              <a:t>cho</a:t>
            </a:r>
            <a:r>
              <a:rPr lang="en-US" sz="5000" b="0" dirty="0" smtClean="0">
                <a:solidFill>
                  <a:srgbClr val="002060"/>
                </a:solidFill>
                <a:effectLst/>
                <a:latin typeface="+mn-lt"/>
              </a:rPr>
              <a:t> </a:t>
            </a:r>
            <a:r>
              <a:rPr lang="en-US" sz="5000" b="0" dirty="0" err="1" smtClean="0">
                <a:solidFill>
                  <a:srgbClr val="002060"/>
                </a:solidFill>
                <a:effectLst/>
                <a:latin typeface="+mn-lt"/>
              </a:rPr>
              <a:t>người</a:t>
            </a:r>
            <a:r>
              <a:rPr lang="en-US" sz="5000" b="0" dirty="0" smtClean="0">
                <a:solidFill>
                  <a:srgbClr val="002060"/>
                </a:solidFill>
                <a:effectLst/>
                <a:latin typeface="+mn-lt"/>
              </a:rPr>
              <a:t> </a:t>
            </a:r>
            <a:r>
              <a:rPr lang="en-US" sz="5000" b="0" dirty="0" err="1" smtClean="0">
                <a:solidFill>
                  <a:srgbClr val="002060"/>
                </a:solidFill>
                <a:effectLst/>
                <a:latin typeface="+mn-lt"/>
              </a:rPr>
              <a:t>nghèo</a:t>
            </a:r>
            <a:r>
              <a:rPr lang="en-US" sz="5000" b="0" dirty="0" smtClean="0">
                <a:solidFill>
                  <a:srgbClr val="002060"/>
                </a:solidFill>
                <a:effectLst/>
                <a:latin typeface="+mn-lt"/>
              </a:rPr>
              <a:t> </a:t>
            </a:r>
            <a:r>
              <a:rPr lang="en-US" sz="5000" b="0" dirty="0" err="1" smtClean="0">
                <a:solidFill>
                  <a:srgbClr val="002060"/>
                </a:solidFill>
                <a:effectLst/>
                <a:latin typeface="+mn-lt"/>
              </a:rPr>
              <a:t>khổ</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bất</a:t>
            </a:r>
            <a:r>
              <a:rPr lang="en-US" sz="5000" b="0" dirty="0" smtClean="0">
                <a:solidFill>
                  <a:srgbClr val="002060"/>
                </a:solidFill>
                <a:effectLst/>
                <a:latin typeface="+mn-lt"/>
              </a:rPr>
              <a:t> </a:t>
            </a:r>
            <a:r>
              <a:rPr lang="en-US" sz="5000" b="0" dirty="0" err="1" smtClean="0">
                <a:solidFill>
                  <a:srgbClr val="002060"/>
                </a:solidFill>
                <a:effectLst/>
                <a:latin typeface="+mn-lt"/>
              </a:rPr>
              <a:t>hạnh</a:t>
            </a:r>
            <a:r>
              <a:rPr lang="en-US" sz="5000" b="0" dirty="0" smtClean="0">
                <a:solidFill>
                  <a:srgbClr val="002060"/>
                </a:solidFill>
                <a:effectLst/>
                <a:latin typeface="+mn-lt"/>
              </a:rPr>
              <a:t>,/</a:t>
            </a:r>
            <a:endParaRPr lang="en-US" sz="5000" b="0" dirty="0">
              <a:solidFill>
                <a:srgbClr val="002060"/>
              </a:solidFill>
              <a:effectLst/>
              <a:latin typeface="+mn-lt"/>
            </a:endParaRPr>
          </a:p>
        </p:txBody>
      </p:sp>
    </p:spTree>
    <p:extLst>
      <p:ext uri="{BB962C8B-B14F-4D97-AF65-F5344CB8AC3E}">
        <p14:creationId xmlns:p14="http://schemas.microsoft.com/office/powerpoint/2010/main" val="3589540855"/>
      </p:ext>
    </p:extLst>
  </p:cSld>
  <p:clrMapOvr>
    <a:masterClrMapping/>
  </p:clrMapOvr>
  <p:transition spd="slow" advClick="0"/>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990000"/>
                </a:solidFill>
              </a:rPr>
              <a:t>Tk</a:t>
            </a:r>
            <a:r>
              <a:rPr lang="en-US" b="0" u="sng" dirty="0">
                <a:solidFill>
                  <a:srgbClr val="990000"/>
                </a:solidFill>
                <a:effectLst/>
              </a:rPr>
              <a:t>1:</a:t>
            </a:r>
            <a:r>
              <a:rPr lang="en-US" b="0" dirty="0">
                <a:solidFill>
                  <a:srgbClr val="002060"/>
                </a:solidFill>
                <a:effectLst/>
              </a:rPr>
              <a:t> </a:t>
            </a:r>
            <a:r>
              <a:rPr lang="vi-VN" dirty="0">
                <a:solidFill>
                  <a:srgbClr val="002060"/>
                </a:solidFill>
              </a:rPr>
              <a:t>Xin sai chúng con lên đường loan truyền bình an của Chúa. Xin cho chúng con trở thành con cái của Tình Mến Thương. Xin sai chúng con lên đường. Xin sai chúng con lên đường ra đi sống cho Tin Mừng hân hoan chứng nhân Tin Mừng. </a:t>
            </a:r>
            <a:endParaRPr lang="en-US" b="0" dirty="0">
              <a:solidFill>
                <a:srgbClr val="00206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990000"/>
                </a:solidFill>
              </a:rPr>
              <a:t>Tk2</a:t>
            </a:r>
            <a:r>
              <a:rPr lang="en-US" b="0" u="sng" dirty="0">
                <a:solidFill>
                  <a:srgbClr val="990000"/>
                </a:solidFill>
                <a:effectLst/>
              </a:rPr>
              <a:t>:</a:t>
            </a:r>
            <a:r>
              <a:rPr lang="en-US" b="0" dirty="0">
                <a:solidFill>
                  <a:srgbClr val="002060"/>
                </a:solidFill>
                <a:effectLst/>
              </a:rPr>
              <a:t> </a:t>
            </a:r>
            <a:r>
              <a:rPr lang="vi-VN" dirty="0">
                <a:solidFill>
                  <a:srgbClr val="002060"/>
                </a:solidFill>
              </a:rPr>
              <a:t>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a:t>
            </a:r>
            <a:endParaRPr lang="en-US" b="0" dirty="0">
              <a:solidFill>
                <a:srgbClr val="00206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1879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dirty="0" err="1" smtClean="0">
                <a:solidFill>
                  <a:srgbClr val="002060"/>
                </a:solidFill>
                <a:effectLst/>
                <a:latin typeface="+mn-lt"/>
              </a:rPr>
              <a:t>biết</a:t>
            </a:r>
            <a:r>
              <a:rPr lang="en-US" sz="4900" b="0" dirty="0" smtClean="0">
                <a:solidFill>
                  <a:srgbClr val="002060"/>
                </a:solidFill>
                <a:effectLst/>
                <a:latin typeface="+mn-lt"/>
              </a:rPr>
              <a:t> </a:t>
            </a:r>
            <a:r>
              <a:rPr lang="en-US" sz="4900" b="0" dirty="0" err="1" smtClean="0">
                <a:solidFill>
                  <a:srgbClr val="002060"/>
                </a:solidFill>
                <a:effectLst/>
                <a:latin typeface="+mn-lt"/>
              </a:rPr>
              <a:t>góp</a:t>
            </a:r>
            <a:r>
              <a:rPr lang="en-US" sz="4900" b="0" dirty="0" smtClean="0">
                <a:solidFill>
                  <a:srgbClr val="002060"/>
                </a:solidFill>
                <a:effectLst/>
                <a:latin typeface="+mn-lt"/>
              </a:rPr>
              <a:t> </a:t>
            </a:r>
            <a:r>
              <a:rPr lang="en-US" sz="4900" b="0" dirty="0" err="1" smtClean="0">
                <a:solidFill>
                  <a:srgbClr val="002060"/>
                </a:solidFill>
                <a:effectLst/>
                <a:latin typeface="+mn-lt"/>
              </a:rPr>
              <a:t>phần</a:t>
            </a:r>
            <a:r>
              <a:rPr lang="en-US" sz="4900" b="0" dirty="0" smtClean="0">
                <a:solidFill>
                  <a:srgbClr val="002060"/>
                </a:solidFill>
                <a:effectLst/>
                <a:latin typeface="+mn-lt"/>
              </a:rPr>
              <a:t> </a:t>
            </a:r>
            <a:r>
              <a:rPr lang="en-US" sz="4900" b="0" dirty="0" err="1" smtClean="0">
                <a:solidFill>
                  <a:srgbClr val="002060"/>
                </a:solidFill>
                <a:effectLst/>
                <a:latin typeface="+mn-lt"/>
              </a:rPr>
              <a:t>vào</a:t>
            </a:r>
            <a:r>
              <a:rPr lang="en-US" sz="4900" b="0" dirty="0" smtClean="0">
                <a:solidFill>
                  <a:srgbClr val="002060"/>
                </a:solidFill>
                <a:effectLst/>
                <a:latin typeface="+mn-lt"/>
              </a:rPr>
              <a:t> </a:t>
            </a:r>
            <a:r>
              <a:rPr lang="en-US" sz="4900" b="0" dirty="0" err="1" smtClean="0">
                <a:solidFill>
                  <a:srgbClr val="002060"/>
                </a:solidFill>
                <a:effectLst/>
                <a:latin typeface="+mn-lt"/>
              </a:rPr>
              <a:t>việc</a:t>
            </a:r>
            <a:r>
              <a:rPr lang="en-US" sz="4900" b="0" dirty="0" smtClean="0">
                <a:solidFill>
                  <a:srgbClr val="002060"/>
                </a:solidFill>
                <a:effectLst/>
                <a:latin typeface="+mn-lt"/>
              </a:rPr>
              <a:t> </a:t>
            </a:r>
            <a:r>
              <a:rPr lang="en-US" sz="4900" b="0" dirty="0" err="1" smtClean="0">
                <a:solidFill>
                  <a:srgbClr val="002060"/>
                </a:solidFill>
                <a:effectLst/>
                <a:latin typeface="+mn-lt"/>
              </a:rPr>
              <a:t>mở</a:t>
            </a:r>
            <a:r>
              <a:rPr lang="en-US" sz="4900" b="0" dirty="0" smtClean="0">
                <a:solidFill>
                  <a:srgbClr val="002060"/>
                </a:solidFill>
                <a:effectLst/>
                <a:latin typeface="+mn-lt"/>
              </a:rPr>
              <a:t> </a:t>
            </a:r>
            <a:r>
              <a:rPr lang="en-US" sz="4900" b="0" dirty="0" err="1" smtClean="0">
                <a:solidFill>
                  <a:srgbClr val="002060"/>
                </a:solidFill>
                <a:effectLst/>
                <a:latin typeface="+mn-lt"/>
              </a:rPr>
              <a:t>mang</a:t>
            </a:r>
            <a:r>
              <a:rPr lang="en-US" sz="4900" b="0" dirty="0" smtClean="0">
                <a:solidFill>
                  <a:srgbClr val="002060"/>
                </a:solidFill>
                <a:effectLst/>
                <a:latin typeface="+mn-lt"/>
              </a:rPr>
              <a:t> </a:t>
            </a:r>
            <a:r>
              <a:rPr lang="en-US" sz="4900" b="0" dirty="0" err="1" smtClean="0">
                <a:solidFill>
                  <a:srgbClr val="002060"/>
                </a:solidFill>
                <a:effectLst/>
                <a:latin typeface="+mn-lt"/>
              </a:rPr>
              <a:t>nước</a:t>
            </a:r>
            <a:r>
              <a:rPr lang="en-US" sz="4900" b="0" dirty="0" smtClean="0">
                <a:solidFill>
                  <a:srgbClr val="002060"/>
                </a:solidFill>
                <a:effectLst/>
                <a:latin typeface="+mn-lt"/>
              </a:rPr>
              <a:t> Cha./ </a:t>
            </a:r>
            <a:r>
              <a:rPr lang="en-US" sz="4900" b="0" dirty="0" err="1" smtClean="0">
                <a:solidFill>
                  <a:srgbClr val="002060"/>
                </a:solidFill>
                <a:effectLst/>
                <a:latin typeface="+mn-lt"/>
              </a:rPr>
              <a:t>Nhờ</a:t>
            </a:r>
            <a:r>
              <a:rPr lang="en-US" sz="4900" b="0" dirty="0" smtClean="0">
                <a:solidFill>
                  <a:srgbClr val="002060"/>
                </a:solidFill>
                <a:effectLst/>
                <a:latin typeface="+mn-lt"/>
              </a:rPr>
              <a:t> </a:t>
            </a:r>
            <a:r>
              <a:rPr lang="en-US" sz="4900" b="0" dirty="0" err="1" smtClean="0">
                <a:solidFill>
                  <a:srgbClr val="002060"/>
                </a:solidFill>
                <a:effectLst/>
                <a:latin typeface="+mn-lt"/>
              </a:rPr>
              <a:t>lời</a:t>
            </a:r>
            <a:r>
              <a:rPr lang="en-US" sz="4900" b="0" dirty="0" smtClean="0">
                <a:solidFill>
                  <a:srgbClr val="002060"/>
                </a:solidFill>
                <a:effectLst/>
                <a:latin typeface="+mn-lt"/>
              </a:rPr>
              <a:t> </a:t>
            </a:r>
            <a:r>
              <a:rPr lang="en-US" sz="4900" b="0" dirty="0" err="1" smtClean="0">
                <a:solidFill>
                  <a:srgbClr val="002060"/>
                </a:solidFill>
                <a:effectLst/>
                <a:latin typeface="+mn-lt"/>
              </a:rPr>
              <a:t>chuyển</a:t>
            </a:r>
            <a:r>
              <a:rPr lang="en-US" sz="4900" b="0" dirty="0" smtClean="0">
                <a:solidFill>
                  <a:srgbClr val="002060"/>
                </a:solidFill>
                <a:effectLst/>
                <a:latin typeface="+mn-lt"/>
              </a:rPr>
              <a:t> </a:t>
            </a:r>
            <a:r>
              <a:rPr lang="en-US" sz="4900" b="0" dirty="0" err="1" smtClean="0">
                <a:solidFill>
                  <a:srgbClr val="002060"/>
                </a:solidFill>
                <a:effectLst/>
                <a:latin typeface="+mn-lt"/>
              </a:rPr>
              <a:t>cầu</a:t>
            </a:r>
            <a:r>
              <a:rPr lang="en-US" sz="4900" b="0" dirty="0" smtClean="0">
                <a:solidFill>
                  <a:srgbClr val="002060"/>
                </a:solidFill>
                <a:effectLst/>
                <a:latin typeface="+mn-lt"/>
              </a:rPr>
              <a:t> </a:t>
            </a:r>
            <a:r>
              <a:rPr lang="en-US" sz="4900" b="0" dirty="0" err="1" smtClean="0">
                <a:solidFill>
                  <a:srgbClr val="002060"/>
                </a:solidFill>
                <a:effectLst/>
                <a:latin typeface="+mn-lt"/>
              </a:rPr>
              <a:t>của</a:t>
            </a:r>
            <a:r>
              <a:rPr lang="en-US" sz="4900" b="0" dirty="0" smtClean="0">
                <a:solidFill>
                  <a:srgbClr val="002060"/>
                </a:solidFill>
                <a:effectLst/>
                <a:latin typeface="+mn-lt"/>
              </a:rPr>
              <a:t> </a:t>
            </a:r>
            <a:r>
              <a:rPr lang="en-US" sz="4900" b="0" dirty="0" err="1" smtClean="0">
                <a:solidFill>
                  <a:srgbClr val="002060"/>
                </a:solidFill>
                <a:effectLst/>
                <a:latin typeface="+mn-lt"/>
              </a:rPr>
              <a:t>Đức</a:t>
            </a:r>
            <a:r>
              <a:rPr lang="en-US" sz="4900" b="0" dirty="0" smtClean="0">
                <a:solidFill>
                  <a:srgbClr val="002060"/>
                </a:solidFill>
                <a:effectLst/>
                <a:latin typeface="+mn-lt"/>
              </a:rPr>
              <a:t> </a:t>
            </a:r>
            <a:r>
              <a:rPr lang="en-US" sz="4900" b="0" dirty="0" err="1" smtClean="0">
                <a:solidFill>
                  <a:srgbClr val="002060"/>
                </a:solidFill>
                <a:effectLst/>
                <a:latin typeface="+mn-lt"/>
              </a:rPr>
              <a:t>Mẹ</a:t>
            </a:r>
            <a:r>
              <a:rPr lang="en-US" sz="4900" b="0" dirty="0" smtClean="0">
                <a:solidFill>
                  <a:srgbClr val="002060"/>
                </a:solidFill>
                <a:effectLst/>
                <a:latin typeface="+mn-lt"/>
              </a:rPr>
              <a:t> Maria </a:t>
            </a:r>
            <a:r>
              <a:rPr lang="en-US" sz="4900" b="0" dirty="0" err="1" smtClean="0">
                <a:solidFill>
                  <a:srgbClr val="002060"/>
                </a:solidFill>
                <a:effectLst/>
                <a:latin typeface="+mn-lt"/>
              </a:rPr>
              <a:t>Lavang</a:t>
            </a:r>
            <a:r>
              <a:rPr lang="en-US" sz="4900" b="0" dirty="0" smtClean="0">
                <a:solidFill>
                  <a:srgbClr val="002060"/>
                </a:solidFill>
                <a:effectLst/>
                <a:latin typeface="+mn-lt"/>
              </a:rPr>
              <a:t>,/ </a:t>
            </a:r>
            <a:r>
              <a:rPr lang="en-US" sz="4900" b="0" dirty="0" err="1" smtClean="0">
                <a:solidFill>
                  <a:srgbClr val="002060"/>
                </a:solidFill>
                <a:effectLst/>
                <a:latin typeface="+mn-lt"/>
              </a:rPr>
              <a:t>xin</a:t>
            </a:r>
            <a:r>
              <a:rPr lang="en-US" sz="4900" b="0" dirty="0" smtClean="0">
                <a:solidFill>
                  <a:srgbClr val="002060"/>
                </a:solidFill>
                <a:effectLst/>
                <a:latin typeface="+mn-lt"/>
              </a:rPr>
              <a:t> Cha </a:t>
            </a:r>
            <a:r>
              <a:rPr lang="en-US" sz="4900" b="0" dirty="0" err="1" smtClean="0">
                <a:solidFill>
                  <a:srgbClr val="002060"/>
                </a:solidFill>
                <a:effectLst/>
                <a:latin typeface="+mn-lt"/>
              </a:rPr>
              <a:t>làm</a:t>
            </a:r>
            <a:r>
              <a:rPr lang="en-US" sz="4900" b="0" dirty="0" smtClean="0">
                <a:solidFill>
                  <a:srgbClr val="002060"/>
                </a:solidFill>
                <a:effectLst/>
                <a:latin typeface="+mn-lt"/>
              </a:rPr>
              <a:t> </a:t>
            </a:r>
            <a:r>
              <a:rPr lang="en-US" sz="4900" b="0" dirty="0" err="1" smtClean="0">
                <a:solidFill>
                  <a:srgbClr val="002060"/>
                </a:solidFill>
                <a:effectLst/>
                <a:latin typeface="+mn-lt"/>
              </a:rPr>
              <a:t>cho</a:t>
            </a:r>
            <a:r>
              <a:rPr lang="en-US" sz="4900" b="0" dirty="0" smtClean="0">
                <a:solidFill>
                  <a:srgbClr val="002060"/>
                </a:solidFill>
                <a:effectLst/>
                <a:latin typeface="+mn-lt"/>
              </a:rPr>
              <a:t> </a:t>
            </a:r>
            <a:r>
              <a:rPr lang="en-US" sz="4900" b="0" dirty="0" err="1" smtClean="0">
                <a:solidFill>
                  <a:srgbClr val="002060"/>
                </a:solidFill>
                <a:effectLst/>
                <a:latin typeface="+mn-lt"/>
              </a:rPr>
              <a:t>chúng</a:t>
            </a:r>
            <a:r>
              <a:rPr lang="en-US" sz="4900" b="0" dirty="0" smtClean="0">
                <a:solidFill>
                  <a:srgbClr val="002060"/>
                </a:solidFill>
                <a:effectLst/>
                <a:latin typeface="+mn-lt"/>
              </a:rPr>
              <a:t> con </a:t>
            </a:r>
            <a:r>
              <a:rPr lang="en-US" sz="4900" b="0" dirty="0" err="1" smtClean="0">
                <a:solidFill>
                  <a:srgbClr val="002060"/>
                </a:solidFill>
                <a:effectLst/>
                <a:latin typeface="+mn-lt"/>
              </a:rPr>
              <a:t>trở</a:t>
            </a:r>
            <a:r>
              <a:rPr lang="en-US" sz="4900" b="0" dirty="0" smtClean="0">
                <a:solidFill>
                  <a:srgbClr val="002060"/>
                </a:solidFill>
                <a:effectLst/>
                <a:latin typeface="+mn-lt"/>
              </a:rPr>
              <a:t> </a:t>
            </a:r>
            <a:r>
              <a:rPr lang="en-US" sz="4900" b="0" dirty="0" err="1" smtClean="0">
                <a:solidFill>
                  <a:srgbClr val="002060"/>
                </a:solidFill>
                <a:effectLst/>
                <a:latin typeface="+mn-lt"/>
              </a:rPr>
              <a:t>nên</a:t>
            </a:r>
            <a:r>
              <a:rPr lang="en-US" sz="4900" b="0" dirty="0" smtClean="0">
                <a:solidFill>
                  <a:srgbClr val="002060"/>
                </a:solidFill>
                <a:effectLst/>
                <a:latin typeface="+mn-lt"/>
              </a:rPr>
              <a:t> </a:t>
            </a:r>
            <a:r>
              <a:rPr lang="en-US" sz="4900" b="0" dirty="0" err="1" smtClean="0">
                <a:solidFill>
                  <a:srgbClr val="002060"/>
                </a:solidFill>
                <a:effectLst/>
                <a:latin typeface="+mn-lt"/>
              </a:rPr>
              <a:t>những</a:t>
            </a:r>
            <a:r>
              <a:rPr lang="en-US" sz="4900" b="0" dirty="0" smtClean="0">
                <a:solidFill>
                  <a:srgbClr val="002060"/>
                </a:solidFill>
                <a:effectLst/>
                <a:latin typeface="+mn-lt"/>
              </a:rPr>
              <a:t> </a:t>
            </a:r>
            <a:r>
              <a:rPr lang="en-US" sz="4900" b="0" dirty="0" err="1" smtClean="0">
                <a:solidFill>
                  <a:srgbClr val="002060"/>
                </a:solidFill>
                <a:effectLst/>
                <a:latin typeface="+mn-lt"/>
              </a:rPr>
              <a:t>chứng</a:t>
            </a:r>
            <a:r>
              <a:rPr lang="en-US" sz="4900" b="0" dirty="0" smtClean="0">
                <a:solidFill>
                  <a:srgbClr val="002060"/>
                </a:solidFill>
                <a:effectLst/>
                <a:latin typeface="+mn-lt"/>
              </a:rPr>
              <a:t> </a:t>
            </a:r>
            <a:r>
              <a:rPr lang="en-US" sz="4900" b="0" dirty="0" err="1" smtClean="0">
                <a:solidFill>
                  <a:srgbClr val="002060"/>
                </a:solidFill>
                <a:effectLst/>
                <a:latin typeface="+mn-lt"/>
              </a:rPr>
              <a:t>nhân</a:t>
            </a:r>
            <a:r>
              <a:rPr lang="en-US" sz="4900" b="0" dirty="0" smtClean="0">
                <a:solidFill>
                  <a:srgbClr val="002060"/>
                </a:solidFill>
                <a:effectLst/>
                <a:latin typeface="+mn-lt"/>
              </a:rPr>
              <a:t> Tin </a:t>
            </a:r>
            <a:r>
              <a:rPr lang="en-US" sz="4900" b="0" dirty="0" err="1" smtClean="0">
                <a:solidFill>
                  <a:srgbClr val="002060"/>
                </a:solidFill>
                <a:effectLst/>
                <a:latin typeface="+mn-lt"/>
              </a:rPr>
              <a:t>Mừng</a:t>
            </a:r>
            <a:r>
              <a:rPr lang="en-US" sz="4900" b="0" dirty="0" smtClean="0">
                <a:solidFill>
                  <a:srgbClr val="002060"/>
                </a:solidFill>
                <a:effectLst/>
                <a:latin typeface="+mn-lt"/>
              </a:rPr>
              <a:t>,/ </a:t>
            </a:r>
            <a:r>
              <a:rPr lang="en-US" sz="4900" b="0" dirty="0" err="1" smtClean="0">
                <a:solidFill>
                  <a:srgbClr val="002060"/>
                </a:solidFill>
                <a:effectLst/>
                <a:latin typeface="+mn-lt"/>
              </a:rPr>
              <a:t>hôm</a:t>
            </a:r>
            <a:r>
              <a:rPr lang="en-US" sz="4900" b="0" dirty="0" smtClean="0">
                <a:solidFill>
                  <a:srgbClr val="002060"/>
                </a:solidFill>
                <a:effectLst/>
                <a:latin typeface="+mn-lt"/>
              </a:rPr>
              <a:t> nay </a:t>
            </a:r>
            <a:r>
              <a:rPr lang="en-US" sz="4900" b="0" dirty="0" err="1" smtClean="0">
                <a:solidFill>
                  <a:srgbClr val="002060"/>
                </a:solidFill>
                <a:effectLst/>
                <a:latin typeface="+mn-lt"/>
              </a:rPr>
              <a:t>và</a:t>
            </a:r>
            <a:r>
              <a:rPr lang="en-US" sz="4900" b="0" dirty="0" smtClean="0">
                <a:solidFill>
                  <a:srgbClr val="002060"/>
                </a:solidFill>
                <a:effectLst/>
                <a:latin typeface="+mn-lt"/>
              </a:rPr>
              <a:t> </a:t>
            </a:r>
            <a:r>
              <a:rPr lang="en-US" sz="4900" b="0" dirty="0" err="1" smtClean="0">
                <a:solidFill>
                  <a:srgbClr val="002060"/>
                </a:solidFill>
                <a:effectLst/>
                <a:latin typeface="+mn-lt"/>
              </a:rPr>
              <a:t>mãi</a:t>
            </a:r>
            <a:r>
              <a:rPr lang="en-US" sz="4900" b="0" dirty="0" smtClean="0">
                <a:solidFill>
                  <a:srgbClr val="002060"/>
                </a:solidFill>
                <a:effectLst/>
                <a:latin typeface="+mn-lt"/>
              </a:rPr>
              <a:t> </a:t>
            </a:r>
            <a:r>
              <a:rPr lang="en-US" sz="4900" b="0" dirty="0" err="1" smtClean="0">
                <a:solidFill>
                  <a:srgbClr val="002060"/>
                </a:solidFill>
                <a:effectLst/>
                <a:latin typeface="+mn-lt"/>
              </a:rPr>
              <a:t>mãi</a:t>
            </a:r>
            <a:r>
              <a:rPr lang="en-US" sz="4900" b="0" dirty="0" smtClean="0">
                <a:solidFill>
                  <a:srgbClr val="002060"/>
                </a:solidFill>
                <a:effectLst/>
                <a:latin typeface="+mn-lt"/>
              </a:rPr>
              <a:t> Amen.</a:t>
            </a:r>
            <a:endParaRPr lang="en-US" sz="4900" b="0" dirty="0">
              <a:solidFill>
                <a:srgbClr val="002060"/>
              </a:solidFill>
              <a:effectLst/>
              <a:latin typeface="+mn-lt"/>
            </a:endParaRPr>
          </a:p>
        </p:txBody>
      </p:sp>
    </p:spTree>
    <p:extLst>
      <p:ext uri="{BB962C8B-B14F-4D97-AF65-F5344CB8AC3E}">
        <p14:creationId xmlns:p14="http://schemas.microsoft.com/office/powerpoint/2010/main" val="1396123222"/>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C00000"/>
                </a:solidFill>
                <a:effectLst/>
                <a:latin typeface="+mj-lt"/>
              </a:rPr>
              <a:t>Ca</a:t>
            </a:r>
            <a:r>
              <a:rPr lang="en-US" sz="8000" b="0" dirty="0">
                <a:solidFill>
                  <a:srgbClr val="C00000"/>
                </a:solidFill>
                <a:effectLst/>
                <a:latin typeface="+mj-lt"/>
              </a:rPr>
              <a:t> </a:t>
            </a:r>
            <a:r>
              <a:rPr lang="en-US" sz="8000" b="0" dirty="0" err="1">
                <a:solidFill>
                  <a:srgbClr val="C00000"/>
                </a:solidFill>
                <a:effectLst/>
                <a:latin typeface="+mj-lt"/>
              </a:rPr>
              <a:t>Nhập</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vi-VN" sz="4000" dirty="0">
                <a:solidFill>
                  <a:srgbClr val="C00000"/>
                </a:solidFill>
              </a:rPr>
              <a:t>VINH QUANG NHỮNG BƯỚC CHÂN</a:t>
            </a:r>
            <a:r>
              <a:rPr lang="vi-VN" sz="8000" dirty="0">
                <a:solidFill>
                  <a:srgbClr val="C00000"/>
                </a:solidFill>
              </a:rPr>
              <a:t/>
            </a:r>
            <a:br>
              <a:rPr lang="vi-VN" sz="8000" dirty="0">
                <a:solidFill>
                  <a:srgbClr val="C00000"/>
                </a:solidFill>
              </a:rPr>
            </a:br>
            <a:r>
              <a:rPr lang="en-US" sz="5400" i="1" dirty="0" smtClean="0">
                <a:solidFill>
                  <a:srgbClr val="002060"/>
                </a:solidFill>
              </a:rPr>
              <a:t>Lm</a:t>
            </a:r>
            <a:r>
              <a:rPr lang="en-US" sz="5400" i="1" dirty="0">
                <a:solidFill>
                  <a:srgbClr val="002060"/>
                </a:solidFill>
              </a:rPr>
              <a:t>. </a:t>
            </a:r>
            <a:r>
              <a:rPr lang="en-US" sz="5400" i="1" dirty="0" err="1">
                <a:solidFill>
                  <a:srgbClr val="002060"/>
                </a:solidFill>
              </a:rPr>
              <a:t>Mi</a:t>
            </a:r>
            <a:r>
              <a:rPr lang="en-US" sz="5400" i="1" dirty="0">
                <a:solidFill>
                  <a:srgbClr val="002060"/>
                </a:solidFill>
              </a:rPr>
              <a:t> </a:t>
            </a:r>
            <a:r>
              <a:rPr lang="en-US" sz="5400" i="1" dirty="0" err="1">
                <a:solidFill>
                  <a:srgbClr val="002060"/>
                </a:solidFill>
              </a:rPr>
              <a:t>Trầm</a:t>
            </a:r>
            <a:endParaRPr lang="en-US" sz="6000" b="0" i="1" dirty="0">
              <a:solidFill>
                <a:srgbClr val="002060"/>
              </a:solidFill>
              <a:effectLst/>
            </a:endParaRPr>
          </a:p>
        </p:txBody>
      </p:sp>
    </p:spTree>
    <p:extLst>
      <p:ext uri="{BB962C8B-B14F-4D97-AF65-F5344CB8AC3E}">
        <p14:creationId xmlns:p14="http://schemas.microsoft.com/office/powerpoint/2010/main" val="413165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endParaRPr lang="vi-VN" sz="5400" dirty="0">
              <a:solidFill>
                <a:srgbClr val="002060"/>
              </a:solidFill>
              <a:latin typeface="+mj-lt"/>
            </a:endParaRPr>
          </a:p>
        </p:txBody>
      </p:sp>
    </p:spTree>
    <p:extLst>
      <p:ext uri="{BB962C8B-B14F-4D97-AF65-F5344CB8AC3E}">
        <p14:creationId xmlns:p14="http://schemas.microsoft.com/office/powerpoint/2010/main" val="12434894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C00000"/>
                </a:solidFill>
                <a:effectLst/>
                <a:latin typeface="+mj-lt"/>
              </a:rPr>
              <a:t>Tk1</a:t>
            </a:r>
            <a:r>
              <a:rPr lang="vi-VN" sz="4800" b="0" u="sng" dirty="0">
                <a:solidFill>
                  <a:srgbClr val="C00000"/>
                </a:solidFill>
                <a:effectLst/>
                <a:latin typeface="+mj-lt"/>
              </a:rPr>
              <a:t>:</a:t>
            </a:r>
            <a:r>
              <a:rPr lang="vi-VN" sz="4800" b="0" dirty="0">
                <a:solidFill>
                  <a:srgbClr val="002060"/>
                </a:solidFill>
                <a:effectLst/>
                <a:latin typeface="+mj-lt"/>
              </a:rPr>
              <a:t> </a:t>
            </a:r>
            <a:r>
              <a:rPr lang="vi-VN" sz="4800" dirty="0">
                <a:solidFill>
                  <a:srgbClr val="002060"/>
                </a:solidFill>
                <a:latin typeface="+mj-lt"/>
              </a:rPr>
              <a:t>Người về nơi thôn quê người về nơi thị thành những bước chân rộn ràng loan báo tin bình an cho muôn nơi. Người về nơi hang sâu, người về nơi núi cao những bước chân rộn ràng loan báo tin bình an cho muôn người.</a:t>
            </a:r>
            <a:endParaRPr lang="vi-VN" sz="4800" dirty="0">
              <a:solidFill>
                <a:srgbClr val="002060"/>
              </a:solidFill>
              <a:latin typeface="+mj-lt"/>
            </a:endParaRPr>
          </a:p>
        </p:txBody>
      </p:sp>
    </p:spTree>
    <p:extLst>
      <p:ext uri="{BB962C8B-B14F-4D97-AF65-F5344CB8AC3E}">
        <p14:creationId xmlns:p14="http://schemas.microsoft.com/office/powerpoint/2010/main" val="34940203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endParaRPr lang="vi-VN" sz="5400" dirty="0">
              <a:solidFill>
                <a:srgbClr val="002060"/>
              </a:solidFill>
              <a:latin typeface="+mj-lt"/>
            </a:endParaRPr>
          </a:p>
        </p:txBody>
      </p:sp>
    </p:spTree>
    <p:extLst>
      <p:ext uri="{BB962C8B-B14F-4D97-AF65-F5344CB8AC3E}">
        <p14:creationId xmlns:p14="http://schemas.microsoft.com/office/powerpoint/2010/main" val="35282875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09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C00000"/>
                </a:solidFill>
                <a:effectLst/>
                <a:latin typeface="+mj-lt"/>
              </a:rPr>
              <a:t>Tk2</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Người truyền rao yêu thương, người dẹp tan hận thù những bước chân rộn ràng loan báo tin bình an cho muôn nơi. Người truyền rao tin vui, người dẹp tan lắng lo những bước chân rộn ràng loan báo tin bình an cho muôn người.</a:t>
            </a:r>
            <a:endParaRPr lang="vi-VN" sz="4800" dirty="0">
              <a:solidFill>
                <a:srgbClr val="002060"/>
              </a:solidFill>
              <a:latin typeface="+mj-lt"/>
            </a:endParaRPr>
          </a:p>
        </p:txBody>
      </p:sp>
    </p:spTree>
    <p:extLst>
      <p:ext uri="{BB962C8B-B14F-4D97-AF65-F5344CB8AC3E}">
        <p14:creationId xmlns:p14="http://schemas.microsoft.com/office/powerpoint/2010/main" val="28452127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endParaRPr lang="vi-VN" sz="5400" dirty="0">
              <a:solidFill>
                <a:srgbClr val="002060"/>
              </a:solidFill>
              <a:latin typeface="+mj-lt"/>
            </a:endParaRPr>
          </a:p>
        </p:txBody>
      </p:sp>
    </p:spTree>
    <p:extLst>
      <p:ext uri="{BB962C8B-B14F-4D97-AF65-F5344CB8AC3E}">
        <p14:creationId xmlns:p14="http://schemas.microsoft.com/office/powerpoint/2010/main" val="35282875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C00000"/>
                </a:solidFill>
                <a:effectLst/>
                <a:latin typeface="+mj-lt"/>
              </a:rPr>
              <a:t>Tk3</a:t>
            </a:r>
            <a:r>
              <a:rPr lang="vi-VN" sz="4800" b="0" u="sng" dirty="0" smtClean="0">
                <a:solidFill>
                  <a:srgbClr val="C00000"/>
                </a:solidFill>
                <a:effectLst/>
                <a:latin typeface="+mj-lt"/>
              </a:rPr>
              <a:t>:</a:t>
            </a:r>
            <a:r>
              <a:rPr lang="en-US" sz="4800" dirty="0" smtClean="0">
                <a:solidFill>
                  <a:srgbClr val="002060"/>
                </a:solidFill>
                <a:latin typeface="+mj-lt"/>
              </a:rPr>
              <a:t> </a:t>
            </a:r>
            <a:r>
              <a:rPr lang="vi-VN" sz="4800" dirty="0">
                <a:solidFill>
                  <a:srgbClr val="002060"/>
                </a:solidFill>
                <a:latin typeface="+mj-lt"/>
              </a:rPr>
              <a:t>Người đã đem tin yêu, người sưởi ấm cuộc đời những bước chân rộn ràng loan báo tin bình an cho muôn nơi. Người dọi chiếu ánh sáng người dẹp tan tối tăm những bước chân rộn ràng loan báo tin bình an cho muôn người.</a:t>
            </a:r>
            <a:endParaRPr lang="vi-VN" sz="4800" dirty="0">
              <a:solidFill>
                <a:srgbClr val="002060"/>
              </a:solidFill>
              <a:latin typeface="+mj-lt"/>
            </a:endParaRPr>
          </a:p>
        </p:txBody>
      </p:sp>
    </p:spTree>
    <p:extLst>
      <p:ext uri="{BB962C8B-B14F-4D97-AF65-F5344CB8AC3E}">
        <p14:creationId xmlns:p14="http://schemas.microsoft.com/office/powerpoint/2010/main" val="17096010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endParaRPr lang="vi-VN" sz="5400" dirty="0">
              <a:solidFill>
                <a:srgbClr val="002060"/>
              </a:solidFill>
              <a:latin typeface="+mj-lt"/>
            </a:endParaRPr>
          </a:p>
        </p:txBody>
      </p:sp>
    </p:spTree>
    <p:extLst>
      <p:ext uri="{BB962C8B-B14F-4D97-AF65-F5344CB8AC3E}">
        <p14:creationId xmlns:p14="http://schemas.microsoft.com/office/powerpoint/2010/main" val="35282875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C00000"/>
                </a:solidFill>
                <a:effectLst/>
                <a:latin typeface="+mj-lt"/>
              </a:rPr>
              <a:t>Ca</a:t>
            </a:r>
            <a:r>
              <a:rPr lang="en-US" sz="8000" b="0" dirty="0">
                <a:solidFill>
                  <a:srgbClr val="C00000"/>
                </a:solidFill>
                <a:effectLst/>
                <a:latin typeface="+mj-lt"/>
              </a:rPr>
              <a:t> </a:t>
            </a:r>
            <a:r>
              <a:rPr lang="en-US" sz="8000" b="0" dirty="0" err="1">
                <a:solidFill>
                  <a:srgbClr val="C00000"/>
                </a:solidFill>
                <a:effectLst/>
                <a:latin typeface="+mj-lt"/>
              </a:rPr>
              <a:t>Nhập</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en-US" sz="8000" dirty="0" err="1">
                <a:solidFill>
                  <a:srgbClr val="C00000"/>
                </a:solidFill>
              </a:rPr>
              <a:t>Đẹp</a:t>
            </a:r>
            <a:r>
              <a:rPr lang="en-US" sz="8000" dirty="0">
                <a:solidFill>
                  <a:srgbClr val="C00000"/>
                </a:solidFill>
              </a:rPr>
              <a:t> </a:t>
            </a:r>
            <a:r>
              <a:rPr lang="en-US" sz="8000" dirty="0" err="1">
                <a:solidFill>
                  <a:srgbClr val="C00000"/>
                </a:solidFill>
              </a:rPr>
              <a:t>Thay</a:t>
            </a:r>
            <a:r>
              <a:rPr lang="en-US" sz="8000" b="0" dirty="0">
                <a:solidFill>
                  <a:srgbClr val="002060"/>
                </a:solidFill>
                <a:effectLst/>
                <a:latin typeface="+mj-lt"/>
              </a:rPr>
              <a:t/>
            </a:r>
            <a:br>
              <a:rPr lang="en-US" sz="8000" b="0" dirty="0">
                <a:solidFill>
                  <a:srgbClr val="002060"/>
                </a:solidFill>
                <a:effectLst/>
                <a:latin typeface="+mj-lt"/>
              </a:rPr>
            </a:br>
            <a:r>
              <a:rPr lang="en-US" sz="5400" i="1" dirty="0">
                <a:solidFill>
                  <a:srgbClr val="002060"/>
                </a:solidFill>
              </a:rPr>
              <a:t>Lm. </a:t>
            </a:r>
            <a:r>
              <a:rPr lang="en-US" sz="5400" i="1" dirty="0" err="1">
                <a:solidFill>
                  <a:srgbClr val="002060"/>
                </a:solidFill>
              </a:rPr>
              <a:t>Mi</a:t>
            </a:r>
            <a:r>
              <a:rPr lang="en-US" sz="5400" i="1" dirty="0">
                <a:solidFill>
                  <a:srgbClr val="002060"/>
                </a:solidFill>
              </a:rPr>
              <a:t> </a:t>
            </a:r>
            <a:r>
              <a:rPr lang="en-US" sz="5400" i="1" dirty="0" err="1">
                <a:solidFill>
                  <a:srgbClr val="002060"/>
                </a:solidFill>
              </a:rPr>
              <a:t>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23150327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C00000"/>
                </a:solidFill>
                <a:effectLst/>
                <a:latin typeface="+mj-lt"/>
              </a:rPr>
              <a:t>Tk1</a:t>
            </a:r>
            <a:r>
              <a:rPr lang="vi-VN" sz="5200" b="0" u="sng" dirty="0">
                <a:solidFill>
                  <a:srgbClr val="C00000"/>
                </a:solidFill>
                <a:effectLst/>
                <a:latin typeface="+mj-lt"/>
              </a:rPr>
              <a:t>:</a:t>
            </a:r>
            <a:r>
              <a:rPr lang="vi-VN" sz="5200" b="0" dirty="0">
                <a:solidFill>
                  <a:srgbClr val="002060"/>
                </a:solidFill>
                <a:effectLst/>
                <a:latin typeface="+mj-lt"/>
              </a:rPr>
              <a:t> </a:t>
            </a:r>
            <a:r>
              <a:rPr lang="vi-VN" sz="5200" dirty="0">
                <a:solidFill>
                  <a:srgbClr val="00206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58444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C00000"/>
                </a:solidFill>
                <a:effectLst/>
                <a:latin typeface="+mj-lt"/>
              </a:rPr>
              <a:t>Tk2</a:t>
            </a:r>
            <a:r>
              <a:rPr lang="vi-VN" sz="5200" b="0" u="sng" dirty="0">
                <a:solidFill>
                  <a:srgbClr val="C00000"/>
                </a:solidFill>
                <a:effectLst/>
                <a:latin typeface="+mj-lt"/>
              </a:rPr>
              <a:t>:</a:t>
            </a:r>
            <a:r>
              <a:rPr lang="en-US" sz="5200" dirty="0">
                <a:solidFill>
                  <a:srgbClr val="002060"/>
                </a:solidFill>
                <a:latin typeface="+mj-lt"/>
              </a:rPr>
              <a:t> </a:t>
            </a:r>
            <a:r>
              <a:rPr lang="vi-VN" sz="5200" dirty="0">
                <a:solidFill>
                  <a:srgbClr val="00206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002060"/>
                </a:solidFill>
                <a:effectLst/>
                <a:latin typeface="+mj-lt"/>
                <a:cs typeface="Times New Roman" panose="02020603050405020304" pitchFamily="18" charset="0"/>
              </a:rPr>
              <a:t>Ca</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Lên</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Đi</a:t>
            </a:r>
            <a:r>
              <a:rPr lang="en-US" sz="7200" b="0" i="1" dirty="0">
                <a:solidFill>
                  <a:srgbClr val="002060"/>
                </a:solidFill>
                <a:effectLst/>
                <a:latin typeface="+mj-lt"/>
                <a:cs typeface="Times New Roman" panose="02020603050405020304" pitchFamily="18" charset="0"/>
              </a:rPr>
              <a:t> 2</a:t>
            </a:r>
            <a:endParaRPr lang="vi-VN" sz="72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0" dirty="0">
                <a:solidFill>
                  <a:srgbClr val="002060"/>
                </a:solidFill>
                <a:effectLst/>
                <a:latin typeface="+mj-lt"/>
                <a:cs typeface="Times New Roman" panose="02020603050405020304" pitchFamily="18" charset="0"/>
              </a:rPr>
              <a:t>KINH VINH DANH</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a:t>
            </a:r>
            <a:r>
              <a:rPr lang="vi-VN" sz="5400" b="0" i="1" dirty="0">
                <a:solidFill>
                  <a:srgbClr val="002060"/>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9329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2060"/>
                </a:solidFill>
                <a:effectLst/>
                <a:latin typeface="+mj-lt"/>
                <a:cs typeface="Times New Roman" panose="02020603050405020304" pitchFamily="18" charset="0"/>
              </a:rPr>
              <a:t>Vì</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lạy</a:t>
            </a:r>
            <a:r>
              <a:rPr lang="en-US" sz="4400" b="0" dirty="0">
                <a:solidFill>
                  <a:srgbClr val="00206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39121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89795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16209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183980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689312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493462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525745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694568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994101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002060"/>
                </a:solidFill>
              </a:rPr>
              <a:t>Thánh</a:t>
            </a:r>
            <a:r>
              <a:rPr lang="en-US" dirty="0">
                <a:solidFill>
                  <a:srgbClr val="002060"/>
                </a:solidFill>
              </a:rPr>
              <a:t> </a:t>
            </a:r>
            <a:r>
              <a:rPr lang="en-US" dirty="0" err="1">
                <a:solidFill>
                  <a:srgbClr val="002060"/>
                </a:solidFill>
              </a:rPr>
              <a:t>Vịnh</a:t>
            </a:r>
            <a:r>
              <a:rPr lang="en-US" dirty="0">
                <a:solidFill>
                  <a:srgbClr val="002060"/>
                </a:solidFill>
              </a:rPr>
              <a:t> </a:t>
            </a:r>
            <a:r>
              <a:rPr lang="en-US" dirty="0" smtClean="0">
                <a:solidFill>
                  <a:srgbClr val="002060"/>
                </a:solidFill>
              </a:rPr>
              <a:t>95</a:t>
            </a:r>
            <a:r>
              <a:rPr lang="en-US" dirty="0">
                <a:solidFill>
                  <a:srgbClr val="002060"/>
                </a:solidFill>
              </a:rPr>
              <a:t/>
            </a:r>
            <a:br>
              <a:rPr lang="en-US" dirty="0">
                <a:solidFill>
                  <a:srgbClr val="002060"/>
                </a:solidFill>
              </a:rPr>
            </a:br>
            <a:r>
              <a:rPr lang="en-US" sz="4000" dirty="0" err="1">
                <a:solidFill>
                  <a:srgbClr val="002060"/>
                </a:solidFill>
              </a:rPr>
              <a:t>Chúa</a:t>
            </a:r>
            <a:r>
              <a:rPr lang="en-US" sz="4000" dirty="0">
                <a:solidFill>
                  <a:srgbClr val="002060"/>
                </a:solidFill>
              </a:rPr>
              <a:t> </a:t>
            </a:r>
            <a:r>
              <a:rPr lang="en-US" sz="4000" dirty="0" err="1">
                <a:solidFill>
                  <a:srgbClr val="002060"/>
                </a:solidFill>
              </a:rPr>
              <a:t>Nhật</a:t>
            </a:r>
            <a:r>
              <a:rPr lang="en-US" sz="4000" dirty="0">
                <a:solidFill>
                  <a:srgbClr val="002060"/>
                </a:solidFill>
              </a:rPr>
              <a:t> XXIX </a:t>
            </a:r>
            <a:r>
              <a:rPr lang="en-US" sz="4000" dirty="0" err="1">
                <a:solidFill>
                  <a:srgbClr val="002060"/>
                </a:solidFill>
              </a:rPr>
              <a:t>Thường</a:t>
            </a:r>
            <a:r>
              <a:rPr lang="en-US" sz="4000" dirty="0">
                <a:solidFill>
                  <a:srgbClr val="002060"/>
                </a:solidFill>
              </a:rPr>
              <a:t> </a:t>
            </a:r>
            <a:r>
              <a:rPr lang="en-US" sz="4000" dirty="0" err="1">
                <a:solidFill>
                  <a:srgbClr val="002060"/>
                </a:solidFill>
              </a:rPr>
              <a:t>Niên</a:t>
            </a:r>
            <a:r>
              <a:rPr lang="en-US" sz="4000" dirty="0">
                <a:solidFill>
                  <a:srgbClr val="002060"/>
                </a:solidFill>
              </a:rPr>
              <a:t> </a:t>
            </a:r>
            <a:r>
              <a:rPr lang="vi-VN" sz="4000" dirty="0">
                <a:solidFill>
                  <a:srgbClr val="002060"/>
                </a:solidFill>
              </a:rPr>
              <a:t>Năm </a:t>
            </a:r>
            <a:r>
              <a:rPr lang="en-US" sz="4000" dirty="0" smtClean="0">
                <a:solidFill>
                  <a:srgbClr val="002060"/>
                </a:solidFill>
              </a:rPr>
              <a:t>C</a:t>
            </a:r>
            <a:r>
              <a:rPr lang="en-US" sz="4000" dirty="0">
                <a:solidFill>
                  <a:srgbClr val="002060"/>
                </a:solidFill>
              </a:rPr>
              <a:t/>
            </a:r>
            <a:br>
              <a:rPr lang="en-US" sz="4000" dirty="0">
                <a:solidFill>
                  <a:srgbClr val="002060"/>
                </a:solidFill>
              </a:rPr>
            </a:br>
            <a:r>
              <a:rPr lang="en-US" dirty="0" err="1">
                <a:solidFill>
                  <a:srgbClr val="002060"/>
                </a:solidFill>
              </a:rPr>
              <a:t>Khánh</a:t>
            </a:r>
            <a:r>
              <a:rPr lang="en-US" dirty="0">
                <a:solidFill>
                  <a:srgbClr val="002060"/>
                </a:solidFill>
              </a:rPr>
              <a:t> </a:t>
            </a:r>
            <a:r>
              <a:rPr lang="en-US" dirty="0" err="1">
                <a:solidFill>
                  <a:srgbClr val="002060"/>
                </a:solidFill>
              </a:rPr>
              <a:t>Nhật</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Giáo</a:t>
            </a:r>
            <a:r>
              <a:rPr lang="en-US" dirty="0">
                <a:solidFill>
                  <a:srgbClr val="002060"/>
                </a:solidFill>
              </a:rPr>
              <a:t/>
            </a:r>
            <a:br>
              <a:rPr lang="en-US" dirty="0">
                <a:solidFill>
                  <a:srgbClr val="002060"/>
                </a:solidFill>
              </a:rPr>
            </a:br>
            <a:r>
              <a:rPr lang="en-US" i="1" dirty="0">
                <a:solidFill>
                  <a:srgbClr val="002060"/>
                </a:solidFill>
              </a:rPr>
              <a:t>Lm. </a:t>
            </a: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r>
              <a:rPr lang="en-US" i="1" dirty="0" smtClean="0">
                <a:solidFill>
                  <a:srgbClr val="002060"/>
                </a:solidFill>
              </a:rPr>
              <a:t/>
            </a:r>
            <a:br>
              <a:rPr lang="en-US" i="1" dirty="0" smtClean="0">
                <a:solidFill>
                  <a:srgbClr val="002060"/>
                </a:solidFill>
              </a:rPr>
            </a:br>
            <a:r>
              <a:rPr lang="en-US" i="1" dirty="0" smtClean="0">
                <a:solidFill>
                  <a:srgbClr val="002060"/>
                </a:solidFill>
              </a:rPr>
              <a:t>03 </a:t>
            </a:r>
            <a:r>
              <a:rPr lang="en-US" i="1" dirty="0" err="1">
                <a:solidFill>
                  <a:srgbClr val="002060"/>
                </a:solidFill>
              </a:rPr>
              <a:t>Câu</a:t>
            </a:r>
            <a:r>
              <a:rPr lang="en-US" i="1" dirty="0">
                <a:solidFill>
                  <a:srgbClr val="002060"/>
                </a:solidFill>
              </a:rPr>
              <a:t/>
            </a:r>
            <a:br>
              <a:rPr lang="en-US" i="1" dirty="0">
                <a:solidFill>
                  <a:srgbClr val="002060"/>
                </a:solidFill>
              </a:rPr>
            </a:br>
            <a:endParaRPr lang="en-US" i="1" dirty="0">
              <a:solidFill>
                <a:srgbClr val="002060"/>
              </a:solidFill>
            </a:endParaRPr>
          </a:p>
        </p:txBody>
      </p:sp>
    </p:spTree>
    <p:extLst>
      <p:ext uri="{BB962C8B-B14F-4D97-AF65-F5344CB8AC3E}">
        <p14:creationId xmlns:p14="http://schemas.microsoft.com/office/powerpoint/2010/main" val="1513717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04005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990000"/>
                </a:solidFill>
              </a:rPr>
              <a:t>Tk1:</a:t>
            </a:r>
            <a:r>
              <a:rPr lang="en-US" sz="5400" dirty="0">
                <a:solidFill>
                  <a:srgbClr val="002060"/>
                </a:solidFill>
              </a:rPr>
              <a:t> </a:t>
            </a:r>
            <a:r>
              <a:rPr lang="vi-VN" sz="5400" dirty="0">
                <a:solidFill>
                  <a:srgbClr val="002060"/>
                </a:solidFill>
              </a:rPr>
              <a:t>Hãy ca mừng Thiên Chúa bài ca mới. Hỡi toàn thể địa cầu hãy vui mừng. Hãy ca mừng Thiên Chúa chí tôn. Hãy chúc tụng hiển Danh Thánh Người</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2722577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990000"/>
                </a:solidFill>
              </a:rPr>
              <a:t>Tk2:</a:t>
            </a:r>
            <a:r>
              <a:rPr lang="en-US" sz="5400" dirty="0">
                <a:solidFill>
                  <a:srgbClr val="002060"/>
                </a:solidFill>
              </a:rPr>
              <a:t> </a:t>
            </a:r>
            <a:r>
              <a:rPr lang="vi-VN" sz="5400" dirty="0">
                <a:solidFill>
                  <a:srgbClr val="002060"/>
                </a:solidFill>
              </a:rPr>
              <a:t>Hãy ca mừng Thiên Chúa Đấng cứu thoát. Ngày ngày hãy loan truyền ơn cứu độ. Hãy tường thuật vinh quang khắp nơi. Ca khen Ngài quyền năng giữa đời</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1981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990000"/>
                </a:solidFill>
              </a:rPr>
              <a:t>Tk3:</a:t>
            </a:r>
            <a:r>
              <a:rPr lang="en-US" sz="5400" dirty="0" smtClean="0">
                <a:solidFill>
                  <a:srgbClr val="002060"/>
                </a:solidFill>
              </a:rPr>
              <a:t> </a:t>
            </a:r>
            <a:r>
              <a:rPr lang="vi-VN" sz="5400" dirty="0">
                <a:solidFill>
                  <a:srgbClr val="002060"/>
                </a:solidFill>
              </a:rPr>
              <a:t>Hãy dâng tặng Thiên Chúa ngàn dân hỡi. Dâng tặng Chúa uy quyền với vinh dự. Hát khen mừng Thiên Chúa chí nhân. Chúa hiển trị ngàn dân kính thờ</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819479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56202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78702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600" dirty="0">
                <a:solidFill>
                  <a:srgbClr val="002060"/>
                </a:solidFill>
              </a:rPr>
              <a:t>Này đây Chúa phán: "Các con hãy đi giảng dạy muôn dân: Thầy sẽ ở cùng các con mọi ngày cho đến tận thế</a:t>
            </a:r>
            <a:r>
              <a:rPr lang="vi-VN" sz="5600" dirty="0" smtClean="0">
                <a:solidFill>
                  <a:srgbClr val="002060"/>
                </a:solidFill>
              </a:rPr>
              <a:t>".</a:t>
            </a:r>
            <a:endParaRPr lang="en-US" sz="5600" dirty="0">
              <a:solidFill>
                <a:srgbClr val="00206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1643399" cy="646331"/>
          </a:xfrm>
          <a:prstGeom prst="rect">
            <a:avLst/>
          </a:prstGeom>
        </p:spPr>
        <p:txBody>
          <a:bodyPr wrap="none">
            <a:spAutoFit/>
          </a:bodyPr>
          <a:lstStyle/>
          <a:p>
            <a:r>
              <a:rPr lang="en-US" sz="3600" dirty="0" smtClean="0">
                <a:solidFill>
                  <a:srgbClr val="990000"/>
                </a:solidFill>
              </a:rPr>
              <a:t>Alleluia.</a:t>
            </a:r>
            <a:endParaRPr lang="en-US" sz="3600" dirty="0">
              <a:solidFill>
                <a:srgbClr val="990000"/>
              </a:solidFill>
            </a:endParaRPr>
          </a:p>
        </p:txBody>
      </p:sp>
    </p:spTree>
    <p:extLst>
      <p:ext uri="{BB962C8B-B14F-4D97-AF65-F5344CB8AC3E}">
        <p14:creationId xmlns:p14="http://schemas.microsoft.com/office/powerpoint/2010/main" val="3163071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3291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002060"/>
                </a:solidFill>
              </a:rPr>
              <a:t>Thánh</a:t>
            </a:r>
            <a:r>
              <a:rPr lang="en-US" dirty="0">
                <a:solidFill>
                  <a:srgbClr val="002060"/>
                </a:solidFill>
              </a:rPr>
              <a:t> </a:t>
            </a:r>
            <a:r>
              <a:rPr lang="en-US" dirty="0" err="1">
                <a:solidFill>
                  <a:srgbClr val="002060"/>
                </a:solidFill>
              </a:rPr>
              <a:t>Vịnh</a:t>
            </a:r>
            <a:r>
              <a:rPr lang="en-US" dirty="0">
                <a:solidFill>
                  <a:srgbClr val="002060"/>
                </a:solidFill>
              </a:rPr>
              <a:t> </a:t>
            </a:r>
            <a:r>
              <a:rPr lang="en-US" dirty="0" smtClean="0">
                <a:solidFill>
                  <a:srgbClr val="002060"/>
                </a:solidFill>
              </a:rPr>
              <a:t>116</a:t>
            </a:r>
            <a:r>
              <a:rPr lang="en-US" dirty="0">
                <a:solidFill>
                  <a:srgbClr val="002060"/>
                </a:solidFill>
              </a:rPr>
              <a:t/>
            </a:r>
            <a:br>
              <a:rPr lang="en-US" dirty="0">
                <a:solidFill>
                  <a:srgbClr val="002060"/>
                </a:solidFill>
              </a:rPr>
            </a:br>
            <a:r>
              <a:rPr lang="en-US" sz="4000" dirty="0" err="1">
                <a:solidFill>
                  <a:srgbClr val="002060"/>
                </a:solidFill>
              </a:rPr>
              <a:t>Chúa</a:t>
            </a:r>
            <a:r>
              <a:rPr lang="en-US" sz="4000" dirty="0">
                <a:solidFill>
                  <a:srgbClr val="002060"/>
                </a:solidFill>
              </a:rPr>
              <a:t> </a:t>
            </a:r>
            <a:r>
              <a:rPr lang="en-US" sz="4000" dirty="0" err="1">
                <a:solidFill>
                  <a:srgbClr val="002060"/>
                </a:solidFill>
              </a:rPr>
              <a:t>Nhật</a:t>
            </a:r>
            <a:r>
              <a:rPr lang="en-US" sz="4000" dirty="0">
                <a:solidFill>
                  <a:srgbClr val="002060"/>
                </a:solidFill>
              </a:rPr>
              <a:t> XXIX </a:t>
            </a:r>
            <a:r>
              <a:rPr lang="en-US" sz="4000" dirty="0" err="1">
                <a:solidFill>
                  <a:srgbClr val="002060"/>
                </a:solidFill>
              </a:rPr>
              <a:t>Thường</a:t>
            </a:r>
            <a:r>
              <a:rPr lang="en-US" sz="4000" dirty="0">
                <a:solidFill>
                  <a:srgbClr val="002060"/>
                </a:solidFill>
              </a:rPr>
              <a:t> </a:t>
            </a:r>
            <a:r>
              <a:rPr lang="en-US" sz="4000" dirty="0" err="1">
                <a:solidFill>
                  <a:srgbClr val="002060"/>
                </a:solidFill>
              </a:rPr>
              <a:t>Niên</a:t>
            </a:r>
            <a:r>
              <a:rPr lang="en-US" sz="4000" dirty="0">
                <a:solidFill>
                  <a:srgbClr val="002060"/>
                </a:solidFill>
              </a:rPr>
              <a:t> </a:t>
            </a:r>
            <a:r>
              <a:rPr lang="vi-VN" sz="4000" dirty="0">
                <a:solidFill>
                  <a:srgbClr val="002060"/>
                </a:solidFill>
              </a:rPr>
              <a:t>Năm </a:t>
            </a:r>
            <a:r>
              <a:rPr lang="en-US" sz="4000" dirty="0" smtClean="0">
                <a:solidFill>
                  <a:srgbClr val="002060"/>
                </a:solidFill>
              </a:rPr>
              <a:t>C</a:t>
            </a:r>
            <a:r>
              <a:rPr lang="en-US" sz="4000" dirty="0">
                <a:solidFill>
                  <a:srgbClr val="002060"/>
                </a:solidFill>
              </a:rPr>
              <a:t/>
            </a:r>
            <a:br>
              <a:rPr lang="en-US" sz="4000" dirty="0">
                <a:solidFill>
                  <a:srgbClr val="002060"/>
                </a:solidFill>
              </a:rPr>
            </a:br>
            <a:r>
              <a:rPr lang="en-US" dirty="0" err="1">
                <a:solidFill>
                  <a:srgbClr val="002060"/>
                </a:solidFill>
              </a:rPr>
              <a:t>Khánh</a:t>
            </a:r>
            <a:r>
              <a:rPr lang="en-US" dirty="0">
                <a:solidFill>
                  <a:srgbClr val="002060"/>
                </a:solidFill>
              </a:rPr>
              <a:t> </a:t>
            </a:r>
            <a:r>
              <a:rPr lang="en-US" dirty="0" err="1">
                <a:solidFill>
                  <a:srgbClr val="002060"/>
                </a:solidFill>
              </a:rPr>
              <a:t>Nhật</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Giáo</a:t>
            </a:r>
            <a:r>
              <a:rPr lang="en-US" dirty="0">
                <a:solidFill>
                  <a:srgbClr val="002060"/>
                </a:solidFill>
              </a:rPr>
              <a:t/>
            </a:r>
            <a:br>
              <a:rPr lang="en-US" dirty="0">
                <a:solidFill>
                  <a:srgbClr val="002060"/>
                </a:solidFill>
              </a:rPr>
            </a:br>
            <a:r>
              <a:rPr lang="en-US" i="1" dirty="0">
                <a:solidFill>
                  <a:srgbClr val="002060"/>
                </a:solidFill>
              </a:rPr>
              <a:t>Lm. </a:t>
            </a:r>
            <a:r>
              <a:rPr lang="en-US" i="1" dirty="0" smtClean="0">
                <a:solidFill>
                  <a:srgbClr val="002060"/>
                </a:solidFill>
              </a:rPr>
              <a:t>Kim Long</a:t>
            </a:r>
            <a:br>
              <a:rPr lang="en-US" i="1" dirty="0" smtClean="0">
                <a:solidFill>
                  <a:srgbClr val="002060"/>
                </a:solidFill>
              </a:rPr>
            </a:br>
            <a:r>
              <a:rPr lang="en-US" i="1" dirty="0" smtClean="0">
                <a:solidFill>
                  <a:srgbClr val="002060"/>
                </a:solidFill>
              </a:rPr>
              <a:t>02 </a:t>
            </a:r>
            <a:r>
              <a:rPr lang="en-US" i="1" dirty="0" err="1">
                <a:solidFill>
                  <a:srgbClr val="002060"/>
                </a:solidFill>
              </a:rPr>
              <a:t>Câu</a:t>
            </a:r>
            <a:r>
              <a:rPr lang="en-US" i="1" dirty="0">
                <a:solidFill>
                  <a:srgbClr val="002060"/>
                </a:solidFill>
              </a:rPr>
              <a:t/>
            </a:r>
            <a:br>
              <a:rPr lang="en-US" i="1" dirty="0">
                <a:solidFill>
                  <a:srgbClr val="002060"/>
                </a:solidFill>
              </a:rPr>
            </a:br>
            <a:endParaRPr lang="en-US" i="1" dirty="0">
              <a:solidFill>
                <a:srgbClr val="002060"/>
              </a:solidFill>
            </a:endParaRPr>
          </a:p>
        </p:txBody>
      </p:sp>
    </p:spTree>
    <p:extLst>
      <p:ext uri="{BB962C8B-B14F-4D97-AF65-F5344CB8AC3E}">
        <p14:creationId xmlns:p14="http://schemas.microsoft.com/office/powerpoint/2010/main" val="4262941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1948475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990000"/>
                </a:solidFill>
              </a:rPr>
              <a:t>Tk1:</a:t>
            </a:r>
            <a:r>
              <a:rPr lang="en-US" sz="7200" dirty="0">
                <a:solidFill>
                  <a:srgbClr val="002060"/>
                </a:solidFill>
              </a:rPr>
              <a:t> </a:t>
            </a:r>
            <a:r>
              <a:rPr lang="vi-VN" sz="7200" dirty="0">
                <a:solidFill>
                  <a:srgbClr val="002060"/>
                </a:solidFill>
              </a:rPr>
              <a:t>Vạn quốc hỡi mừng chúc Chúa đi, ngàn dân ơi hãy tán dương Ngài.</a:t>
            </a:r>
            <a:endParaRPr lang="en-US" sz="7200" dirty="0">
              <a:solidFill>
                <a:srgbClr val="002060"/>
              </a:solidFill>
            </a:endParaRPr>
          </a:p>
        </p:txBody>
      </p:sp>
    </p:spTree>
    <p:extLst>
      <p:ext uri="{BB962C8B-B14F-4D97-AF65-F5344CB8AC3E}">
        <p14:creationId xmlns:p14="http://schemas.microsoft.com/office/powerpoint/2010/main" val="676337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2946202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dirty="0">
                <a:solidFill>
                  <a:srgbClr val="990000"/>
                </a:solidFill>
              </a:rPr>
              <a:t>Tk2:</a:t>
            </a:r>
            <a:r>
              <a:rPr lang="en-US" sz="7200" dirty="0">
                <a:solidFill>
                  <a:srgbClr val="002060"/>
                </a:solidFill>
              </a:rPr>
              <a:t> </a:t>
            </a:r>
            <a:r>
              <a:rPr lang="vi-VN" sz="7200" dirty="0">
                <a:solidFill>
                  <a:srgbClr val="002060"/>
                </a:solidFill>
              </a:rPr>
              <a:t>Vì tình Chúa mạnh mẽ thiết tha, lòng trung tín bền vững muôn đời.</a:t>
            </a:r>
            <a:endParaRPr lang="en-US" sz="7200" dirty="0">
              <a:solidFill>
                <a:srgbClr val="002060"/>
              </a:solidFill>
            </a:endParaRPr>
          </a:p>
        </p:txBody>
      </p:sp>
    </p:spTree>
    <p:extLst>
      <p:ext uri="{BB962C8B-B14F-4D97-AF65-F5344CB8AC3E}">
        <p14:creationId xmlns:p14="http://schemas.microsoft.com/office/powerpoint/2010/main" val="13527777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2946202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246749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dirty="0" err="1">
                <a:solidFill>
                  <a:srgbClr val="002060"/>
                </a:solidFill>
              </a:rPr>
              <a:t>Các</a:t>
            </a:r>
            <a:r>
              <a:rPr lang="en-US" sz="6000" dirty="0">
                <a:solidFill>
                  <a:srgbClr val="002060"/>
                </a:solidFill>
              </a:rPr>
              <a:t> con </a:t>
            </a:r>
            <a:r>
              <a:rPr lang="en-US" sz="6000" dirty="0" err="1">
                <a:solidFill>
                  <a:srgbClr val="002060"/>
                </a:solidFill>
              </a:rPr>
              <a:t>hãy</a:t>
            </a:r>
            <a:r>
              <a:rPr lang="en-US" sz="6000" dirty="0">
                <a:solidFill>
                  <a:srgbClr val="002060"/>
                </a:solidFill>
              </a:rPr>
              <a:t> </a:t>
            </a:r>
            <a:r>
              <a:rPr lang="en-US" sz="6000" dirty="0" err="1">
                <a:solidFill>
                  <a:srgbClr val="002060"/>
                </a:solidFill>
              </a:rPr>
              <a:t>ra</a:t>
            </a:r>
            <a:r>
              <a:rPr lang="en-US" sz="6000" dirty="0">
                <a:solidFill>
                  <a:srgbClr val="002060"/>
                </a:solidFill>
              </a:rPr>
              <a:t> </a:t>
            </a:r>
            <a:r>
              <a:rPr lang="en-US" sz="6000" dirty="0" err="1">
                <a:solidFill>
                  <a:srgbClr val="002060"/>
                </a:solidFill>
              </a:rPr>
              <a:t>đi</a:t>
            </a:r>
            <a:r>
              <a:rPr lang="en-US" sz="6000" dirty="0">
                <a:solidFill>
                  <a:srgbClr val="002060"/>
                </a:solidFill>
              </a:rPr>
              <a:t> </a:t>
            </a:r>
            <a:r>
              <a:rPr lang="en-US" sz="6000" dirty="0" err="1">
                <a:solidFill>
                  <a:srgbClr val="002060"/>
                </a:solidFill>
              </a:rPr>
              <a:t>gảng</a:t>
            </a:r>
            <a:r>
              <a:rPr lang="en-US" sz="6000" dirty="0">
                <a:solidFill>
                  <a:srgbClr val="002060"/>
                </a:solidFill>
              </a:rPr>
              <a:t> </a:t>
            </a:r>
            <a:r>
              <a:rPr lang="en-US" sz="6000" dirty="0" err="1">
                <a:solidFill>
                  <a:srgbClr val="002060"/>
                </a:solidFill>
              </a:rPr>
              <a:t>dạy</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dân</a:t>
            </a:r>
            <a:r>
              <a:rPr lang="en-US" sz="6000" dirty="0">
                <a:solidFill>
                  <a:srgbClr val="00206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đây</a:t>
            </a:r>
            <a:r>
              <a:rPr lang="en-US" sz="6000" dirty="0">
                <a:solidFill>
                  <a:srgbClr val="002060"/>
                </a:solidFill>
              </a:rPr>
              <a:t> </a:t>
            </a:r>
            <a:r>
              <a:rPr lang="en-US" sz="6000" dirty="0" err="1">
                <a:solidFill>
                  <a:srgbClr val="002060"/>
                </a:solidFill>
              </a:rPr>
              <a:t>Thầy</a:t>
            </a:r>
            <a:r>
              <a:rPr lang="en-US" sz="6000" dirty="0">
                <a:solidFill>
                  <a:srgbClr val="002060"/>
                </a:solidFill>
              </a:rPr>
              <a:t> ở </a:t>
            </a:r>
            <a:r>
              <a:rPr lang="en-US" sz="6000" dirty="0" err="1">
                <a:solidFill>
                  <a:srgbClr val="002060"/>
                </a:solidFill>
              </a:rPr>
              <a:t>cùng</a:t>
            </a:r>
            <a:r>
              <a:rPr lang="en-US" sz="6000" dirty="0">
                <a:solidFill>
                  <a:srgbClr val="002060"/>
                </a:solidFill>
              </a:rPr>
              <a:t> </a:t>
            </a:r>
            <a:r>
              <a:rPr lang="en-US" sz="6000" dirty="0" err="1">
                <a:solidFill>
                  <a:srgbClr val="002060"/>
                </a:solidFill>
              </a:rPr>
              <a:t>các</a:t>
            </a:r>
            <a:r>
              <a:rPr lang="en-US" sz="6000" dirty="0">
                <a:solidFill>
                  <a:srgbClr val="002060"/>
                </a:solidFill>
              </a:rPr>
              <a:t> con </a:t>
            </a:r>
            <a:r>
              <a:rPr lang="en-US" sz="6000" dirty="0" err="1">
                <a:solidFill>
                  <a:srgbClr val="002060"/>
                </a:solidFill>
              </a:rPr>
              <a:t>mọi</a:t>
            </a:r>
            <a:r>
              <a:rPr lang="en-US" sz="6000" dirty="0">
                <a:solidFill>
                  <a:srgbClr val="002060"/>
                </a:solidFill>
              </a:rPr>
              <a:t> </a:t>
            </a:r>
            <a:r>
              <a:rPr lang="en-US" sz="6000" dirty="0" err="1">
                <a:solidFill>
                  <a:srgbClr val="002060"/>
                </a:solidFill>
              </a:rPr>
              <a:t>ngày</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đến</a:t>
            </a:r>
            <a:r>
              <a:rPr lang="en-US" sz="6000" dirty="0">
                <a:solidFill>
                  <a:srgbClr val="002060"/>
                </a:solidFill>
              </a:rPr>
              <a:t> </a:t>
            </a:r>
            <a:r>
              <a:rPr lang="en-US" sz="6000" dirty="0" err="1">
                <a:solidFill>
                  <a:srgbClr val="002060"/>
                </a:solidFill>
              </a:rPr>
              <a:t>tận</a:t>
            </a:r>
            <a:r>
              <a:rPr lang="en-US" sz="6000" dirty="0">
                <a:solidFill>
                  <a:srgbClr val="002060"/>
                </a:solidFill>
              </a:rPr>
              <a:t> </a:t>
            </a:r>
            <a:r>
              <a:rPr lang="en-US" sz="6000" dirty="0" err="1">
                <a:solidFill>
                  <a:srgbClr val="002060"/>
                </a:solidFill>
              </a:rPr>
              <a:t>thế</a:t>
            </a:r>
            <a:r>
              <a:rPr lang="en-US" sz="6000" dirty="0">
                <a:solidFill>
                  <a:srgbClr val="002060"/>
                </a:solidFill>
              </a:rPr>
              <a:t>.</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1643399" cy="646331"/>
          </a:xfrm>
          <a:prstGeom prst="rect">
            <a:avLst/>
          </a:prstGeom>
        </p:spPr>
        <p:txBody>
          <a:bodyPr wrap="none">
            <a:spAutoFit/>
          </a:bodyPr>
          <a:lstStyle/>
          <a:p>
            <a:r>
              <a:rPr lang="en-US" sz="3600" dirty="0" smtClean="0">
                <a:solidFill>
                  <a:srgbClr val="990000"/>
                </a:solidFill>
              </a:rPr>
              <a:t>Alleluia.</a:t>
            </a:r>
            <a:endParaRPr lang="en-US" sz="3600" dirty="0">
              <a:solidFill>
                <a:srgbClr val="990000"/>
              </a:solidFill>
            </a:endParaRPr>
          </a:p>
        </p:txBody>
      </p:sp>
    </p:spTree>
    <p:extLst>
      <p:ext uri="{BB962C8B-B14F-4D97-AF65-F5344CB8AC3E}">
        <p14:creationId xmlns:p14="http://schemas.microsoft.com/office/powerpoint/2010/main" val="1956154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99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990000"/>
                </a:solidFill>
                <a:effectLst/>
                <a:latin typeface="+mj-lt"/>
                <a:cs typeface="Times New Roman" pitchFamily="18" charset="0"/>
              </a:rPr>
              <a:t>Amen.</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98" y="0"/>
            <a:ext cx="8191204"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2" cy="5143500"/>
          </a:xfrm>
          <a:prstGeom prst="rect">
            <a:avLst/>
          </a:prstGeom>
        </p:spPr>
      </p:pic>
      <p:sp>
        <p:nvSpPr>
          <p:cNvPr id="6" name="Rectangle 5"/>
          <p:cNvSpPr/>
          <p:nvPr/>
        </p:nvSpPr>
        <p:spPr>
          <a:xfrm>
            <a:off x="3886200" y="2114550"/>
            <a:ext cx="5181600" cy="1323439"/>
          </a:xfrm>
          <a:prstGeom prst="rect">
            <a:avLst/>
          </a:prstGeom>
        </p:spPr>
        <p:txBody>
          <a:bodyPr wrap="square">
            <a:spAutoFit/>
          </a:bodyPr>
          <a:lstStyle/>
          <a:p>
            <a:pPr algn="ctr"/>
            <a:r>
              <a:rPr lang="en-US" sz="4000" b="1" dirty="0">
                <a:solidFill>
                  <a:srgbClr val="002060"/>
                </a:solidFill>
              </a:rPr>
              <a:t>ĐÂY BÁNH MIẾN</a:t>
            </a:r>
          </a:p>
          <a:p>
            <a:pPr algn="ctr"/>
            <a:r>
              <a:rPr lang="en-US" sz="4000" b="1" i="1" dirty="0">
                <a:solidFill>
                  <a:srgbClr val="002060"/>
                </a:solidFill>
              </a:rPr>
              <a:t>Lm. Kim Long</a:t>
            </a:r>
          </a:p>
        </p:txBody>
      </p:sp>
    </p:spTree>
    <p:extLst>
      <p:ext uri="{BB962C8B-B14F-4D97-AF65-F5344CB8AC3E}">
        <p14:creationId xmlns:p14="http://schemas.microsoft.com/office/powerpoint/2010/main" val="2369568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31056890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Tk1:</a:t>
            </a:r>
            <a:r>
              <a:rPr lang="en-US" sz="5400" dirty="0">
                <a:solidFill>
                  <a:srgbClr val="002060"/>
                </a:solidFill>
              </a:rPr>
              <a:t> </a:t>
            </a:r>
            <a:r>
              <a:rPr lang="vi-VN" sz="5400" dirty="0">
                <a:solidFill>
                  <a:srgbClr val="002060"/>
                </a:solidFill>
              </a:rPr>
              <a:t>Chúng con cùng dâng tiến lên ngai thiêng, trong chén vàng, cuộc sống bao tình yêu. Cầu mong Chúa thương, hiệp nhất chúng con, trong tình Chúa mến thương muôn đời.</a:t>
            </a:r>
            <a:endParaRPr lang="en-US" sz="5400" b="0" dirty="0">
              <a:solidFill>
                <a:srgbClr val="002060"/>
              </a:solidFill>
              <a:effectLst/>
            </a:endParaRPr>
          </a:p>
        </p:txBody>
      </p:sp>
    </p:spTree>
    <p:extLst>
      <p:ext uri="{BB962C8B-B14F-4D97-AF65-F5344CB8AC3E}">
        <p14:creationId xmlns:p14="http://schemas.microsoft.com/office/powerpoint/2010/main" val="49666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277142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dirty="0" smtClean="0">
                <a:solidFill>
                  <a:srgbClr val="A50021"/>
                </a:solidFill>
                <a:effectLst/>
                <a:latin typeface="+mn-lt"/>
                <a:cs typeface="Times New Roman" pitchFamily="18" charset="0"/>
              </a:rPr>
              <a:t>KINH TRUYỀN GIÁO</a:t>
            </a:r>
            <a:endParaRPr lang="en-US" sz="5400" b="0" dirty="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773841481"/>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Hướng tâm hồn lên Chúa trong tin yêu, dâng trót đời khổ giá nơi trần gian. Cầu xin Chúa thương, phù giúp chúng con, tiến về tới ánh quang thiên đường</a:t>
            </a:r>
            <a:r>
              <a:rPr lang="vi-VN"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547792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83363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Chúng con cầu xin Chúa cho muôn dân, mau kết đoàn vui sống trong tình thân. Cầu Cha chí nhân, tràn muôn thánh ân, trên đời sống khó nguy gian trần.</a:t>
            </a:r>
          </a:p>
        </p:txBody>
      </p:sp>
    </p:spTree>
    <p:extLst>
      <p:ext uri="{BB962C8B-B14F-4D97-AF65-F5344CB8AC3E}">
        <p14:creationId xmlns:p14="http://schemas.microsoft.com/office/powerpoint/2010/main" val="27984018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3518921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2" cy="5143500"/>
          </a:xfrm>
          <a:prstGeom prst="rect">
            <a:avLst/>
          </a:prstGeom>
        </p:spPr>
      </p:pic>
      <p:sp>
        <p:nvSpPr>
          <p:cNvPr id="6" name="Rectangle 5"/>
          <p:cNvSpPr/>
          <p:nvPr/>
        </p:nvSpPr>
        <p:spPr>
          <a:xfrm>
            <a:off x="3886200" y="2114550"/>
            <a:ext cx="5181600" cy="1323439"/>
          </a:xfrm>
          <a:prstGeom prst="rect">
            <a:avLst/>
          </a:prstGeom>
        </p:spPr>
        <p:txBody>
          <a:bodyPr wrap="square">
            <a:spAutoFit/>
          </a:bodyPr>
          <a:lstStyle/>
          <a:p>
            <a:pPr algn="ctr"/>
            <a:r>
              <a:rPr lang="en-US" sz="4000" b="1" dirty="0" err="1">
                <a:solidFill>
                  <a:srgbClr val="002060"/>
                </a:solidFill>
              </a:rPr>
              <a:t>Dâng</a:t>
            </a:r>
            <a:r>
              <a:rPr lang="en-US" sz="4000" b="1" dirty="0">
                <a:solidFill>
                  <a:srgbClr val="002060"/>
                </a:solidFill>
              </a:rPr>
              <a:t> </a:t>
            </a:r>
            <a:r>
              <a:rPr lang="en-US" sz="4000" b="1" dirty="0" err="1">
                <a:solidFill>
                  <a:srgbClr val="002060"/>
                </a:solidFill>
              </a:rPr>
              <a:t>Hồn</a:t>
            </a:r>
            <a:r>
              <a:rPr lang="en-US" sz="4000" b="1" dirty="0">
                <a:solidFill>
                  <a:srgbClr val="002060"/>
                </a:solidFill>
              </a:rPr>
              <a:t> </a:t>
            </a:r>
            <a:r>
              <a:rPr lang="en-US" sz="4000" b="1" dirty="0" err="1">
                <a:solidFill>
                  <a:srgbClr val="002060"/>
                </a:solidFill>
              </a:rPr>
              <a:t>Xác</a:t>
            </a:r>
            <a:endParaRPr lang="en-US" sz="4000" b="1" dirty="0">
              <a:solidFill>
                <a:srgbClr val="002060"/>
              </a:solidFill>
            </a:endParaRPr>
          </a:p>
          <a:p>
            <a:pPr algn="ctr"/>
            <a:r>
              <a:rPr lang="en-US" sz="4000" b="1" i="1" dirty="0" err="1">
                <a:solidFill>
                  <a:srgbClr val="002060"/>
                </a:solidFill>
              </a:rPr>
              <a:t>Hùng</a:t>
            </a:r>
            <a:r>
              <a:rPr lang="en-US" sz="4000" b="1" i="1" dirty="0">
                <a:solidFill>
                  <a:srgbClr val="002060"/>
                </a:solidFill>
              </a:rPr>
              <a:t> </a:t>
            </a:r>
            <a:r>
              <a:rPr lang="en-US" sz="4000" b="1" i="1" dirty="0" err="1">
                <a:solidFill>
                  <a:srgbClr val="002060"/>
                </a:solidFill>
              </a:rPr>
              <a:t>Lân</a:t>
            </a:r>
            <a:endParaRPr lang="en-US" sz="4000" b="1" i="1" dirty="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Tk1:</a:t>
            </a:r>
            <a:r>
              <a:rPr lang="en-US" sz="5400" dirty="0">
                <a:solidFill>
                  <a:srgbClr val="002060"/>
                </a:solidFill>
              </a:rPr>
              <a:t> </a:t>
            </a:r>
            <a:r>
              <a:rPr lang="vi-VN" sz="5400" dirty="0">
                <a:solidFill>
                  <a:srgbClr val="002060"/>
                </a:solidFill>
              </a:rPr>
              <a:t>Con ước ao kết hợp cùng Chúa Giê-su như giọt nước trong rượu nho: Khăng khít nên một với Người, sống trong Người, trong nguồn ơn Chúa xuống cho.</a:t>
            </a:r>
            <a:endParaRPr lang="en-US" sz="5400" b="0" dirty="0">
              <a:solidFill>
                <a:srgbClr val="00206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10045002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Con dám xin Chúa rửa hồn xác chúng con cho sạch vết bao tội nhơ: Thương giúp qua đời hiểm nghèo, tới Thiên Đường, rũ sạch hết các mối lo.</a:t>
            </a:r>
          </a:p>
        </p:txBody>
      </p:sp>
    </p:spTree>
    <p:extLst>
      <p:ext uri="{BB962C8B-B14F-4D97-AF65-F5344CB8AC3E}">
        <p14:creationId xmlns:p14="http://schemas.microsoft.com/office/powerpoint/2010/main" val="2199709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2033296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3860</Words>
  <Application>Microsoft Office PowerPoint</Application>
  <PresentationFormat>On-screen Show (16:9)</PresentationFormat>
  <Paragraphs>152</Paragraphs>
  <Slides>132</Slides>
  <Notes>2</Notes>
  <HiddenSlides>0</HiddenSlides>
  <MMClips>0</MMClips>
  <ScaleCrop>false</ScaleCrop>
  <HeadingPairs>
    <vt:vector size="4" baseType="variant">
      <vt:variant>
        <vt:lpstr>Theme</vt:lpstr>
      </vt:variant>
      <vt:variant>
        <vt:i4>32</vt:i4>
      </vt:variant>
      <vt:variant>
        <vt:lpstr>Slide Titles</vt:lpstr>
      </vt:variant>
      <vt:variant>
        <vt:i4>132</vt:i4>
      </vt:variant>
    </vt:vector>
  </HeadingPairs>
  <TitlesOfParts>
    <vt:vector size="164" baseType="lpstr">
      <vt:lpstr>Office Theme</vt:lpstr>
      <vt:lpstr>36_Default Design</vt:lpstr>
      <vt:lpstr>10_Office Theme</vt:lpstr>
      <vt:lpstr>37_Default Design</vt:lpstr>
      <vt:lpstr>6_Office Theme</vt:lpstr>
      <vt:lpstr>1_Office Theme</vt:lpstr>
      <vt:lpstr>5_Office Theme</vt:lpstr>
      <vt:lpstr>8_Office Theme</vt:lpstr>
      <vt:lpstr>9_Office Theme</vt:lpstr>
      <vt:lpstr>38_Default Design</vt:lpstr>
      <vt:lpstr>2_Office Theme</vt:lpstr>
      <vt:lpstr>11_Office Theme</vt:lpstr>
      <vt:lpstr>4_Office Theme</vt:lpstr>
      <vt:lpstr>3_Office Theme</vt:lpstr>
      <vt:lpstr>12_Office Theme</vt:lpstr>
      <vt:lpstr>7_Office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VINH QUANG NHỮNG BƯỚC CHÂN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95 Chúa Nhật XXIX Thường Niên Năm C Khánh Nhật Truyền Giáo Lm. Thái Nguyên 03 Câu </vt:lpstr>
      <vt:lpstr>Đk: Hãy loan truyền những công việc lạ lùng của Chúa. Hãy loan truyền Thánh Danh Ngài giữa chư dân.</vt:lpstr>
      <vt:lpstr>Tk1: Hãy ca mừng Thiên Chúa bài ca mới. Hỡi toàn thể địa cầu hãy vui mừng. Hãy ca mừng Thiên Chúa chí tôn. Hãy chúc tụng hiển Danh Thánh Người.</vt:lpstr>
      <vt:lpstr>Đk: Hãy loan truyền những công việc lạ lùng của Chúa. Hãy loan truyền Thánh Danh Ngài giữa chư dân.</vt:lpstr>
      <vt:lpstr>Tk2: Hãy ca mừng Thiên Chúa Đấng cứu thoát. Ngày ngày hãy loan truyền ơn cứu độ. Hãy tường thuật vinh quang khắp nơi. Ca khen Ngài quyền năng giữa đời.</vt:lpstr>
      <vt:lpstr>Đk: Hãy loan truyền những công việc lạ lùng của Chúa. Hãy loan truyền Thánh Danh Ngài giữa chư dân.</vt:lpstr>
      <vt:lpstr>Tk3: Hãy dâng tặng Thiên Chúa ngàn dân hỡi. Dâng tặng Chúa uy quyền với vinh dự. Hát khen mừng Thiên Chúa chí nhân. Chúa hiển trị ngàn dân kính thờ.</vt:lpstr>
      <vt:lpstr>Đk: Hãy loan truyền những công việc lạ lùng của Chúa. Hãy loan truyền Thánh Danh Ngài giữa chư dân.</vt:lpstr>
      <vt:lpstr>PowerPoint Presentation</vt:lpstr>
      <vt:lpstr>Này đây Chúa phán: "Các con hãy đi giảng dạy muôn dân: Thầy sẽ ở cùng các con mọi ngày cho đến tận thế".</vt:lpstr>
      <vt:lpstr>PowerPoint Presentation</vt:lpstr>
      <vt:lpstr>Thánh Vịnh 116 Chúa Nhật XXIX Thường Niên Năm C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Các con hãy ra đi gảng dạy cho muôn dân, và đây Thầy ở cùng các con mọi ngày cho đến tận thế.</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bánh miến đây rượu nho khiết tinh, lòng chân thành cùng dâng Chúa hiển vinh. Như khói trắng như trầm hương ngát thơm, cầu Chúa thương nhận của lễ hy sinh.</vt:lpstr>
      <vt:lpstr>Tk1: Chúng con cùng dâng tiến lên ngai thiêng, trong chén vàng, cuộc sống bao tình yêu. Cầu mong Chúa thương, hiệp nhất chúng con, trong tình Chúa mến thương muôn đời.</vt:lpstr>
      <vt:lpstr>Đk: Đây bánh miến đây rượu nho khiết tinh, lòng chân thành cùng dâng Chúa hiển vinh. Như khói trắng như trầm hương ngát thơm, cầu Chúa thương nhận của lễ hy sinh.</vt:lpstr>
      <vt:lpstr>Tk2: Hướng tâm hồn lên Chúa trong tin yêu, dâng trót đời khổ giá nơi trần gian. Cầu xin Chúa thương, phù giúp chúng con, tiến về tới ánh quang thiên đường.</vt:lpstr>
      <vt:lpstr>Đk: Đây bánh miến đây rượu nho khiết tinh, lòng chân thành cùng dâng Chúa hiển vinh. Như khói trắng như trầm hương ngát thơm, cầu Chúa thương nhận của lễ hy sinh.</vt:lpstr>
      <vt:lpstr>Tk2: Chúng con cầu xin Chúa cho muôn dân, mau kết đoàn vui sống trong tình thân. Cầu Cha chí nhân, tràn muôn thánh ân, trên đời sống khó nguy gian trần.</vt:lpstr>
      <vt:lpstr>Đk: Đây bánh miến đây rượu nho khiết tinh, lòng chân thành cùng dâng Chúa hiển vinh. Như khói trắng như trầm hương ngát thơm, cầu Chúa thương nhận của lễ hy sinh.</vt:lpstr>
      <vt:lpstr>PowerPoint Presentation</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PowerPoint Presentation</vt:lpstr>
      <vt:lpstr>PowerPoint Presentation</vt:lpstr>
      <vt:lpstr>Ca Nguyện Hiệp Lễ ĐẸP THAY Lm. Mi Trầm</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Tk1: Ôi đồng lúa mênh mông phơi mình dưới nắng hồng, lúa đã trổ bông dâng ngàn sức sống.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Tk2: Bao người đã hy sinh say tình Chúa quên mình lý tưởng thần linh muôn đời tôn kính.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Tk3: Ta cùng tiến ai ơi theo tình Chúa quên mình, lý tưởng thần linh muôn đời tôn kính.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Ca Nguyện Hiệp Lễ Tâm Nguyện Truyền Giáo Giang Tâm</vt:lpstr>
      <vt:lpstr>Tk1: 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Tk2: “Này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Tk3: “Người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PowerPoint Presentation</vt:lpstr>
      <vt:lpstr>Ca Kết Lễ ĐEM TIN MỪNG Martinô</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vt:lpstr>
      <vt:lpstr>Kết: Loan tin loan tin Chúa Trời yêu thương loài người.</vt:lpstr>
      <vt:lpstr>Ca Kết Lễ Lên đường Nguyễn Duy</vt:lpstr>
      <vt:lpstr>Tk1: Xin sai chúng con lên đường loan truyền bình an của Chúa. Xin cho chúng con trở thành con cái của Tình Mến Thương. Xin sai chúng con lên đường. Xin sai chúng con lên đường ra đi sống cho Tin Mừng hân hoan chứng nhân Tin Mừng. </vt:lpstr>
      <vt:lpstr>Tk2: 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156</cp:revision>
  <dcterms:created xsi:type="dcterms:W3CDTF">2023-05-21T07:25:42Z</dcterms:created>
  <dcterms:modified xsi:type="dcterms:W3CDTF">2025-09-09T04:55:13Z</dcterms:modified>
</cp:coreProperties>
</file>