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72" r:id="rId4"/>
    <p:sldMasterId id="2147483784" r:id="rId5"/>
    <p:sldMasterId id="2147483796" r:id="rId6"/>
    <p:sldMasterId id="2147483852" r:id="rId7"/>
    <p:sldMasterId id="2147483876" r:id="rId8"/>
    <p:sldMasterId id="2147483888" r:id="rId9"/>
    <p:sldMasterId id="2147483900" r:id="rId10"/>
    <p:sldMasterId id="2147483912" r:id="rId11"/>
    <p:sldMasterId id="2147483924" r:id="rId12"/>
    <p:sldMasterId id="2147483936" r:id="rId13"/>
    <p:sldMasterId id="2147483960" r:id="rId14"/>
    <p:sldMasterId id="2147483968" r:id="rId15"/>
    <p:sldMasterId id="2147483980" r:id="rId16"/>
    <p:sldMasterId id="2147483988" r:id="rId17"/>
    <p:sldMasterId id="2147484000" r:id="rId18"/>
    <p:sldMasterId id="2147484012" r:id="rId19"/>
    <p:sldMasterId id="2147484024" r:id="rId20"/>
    <p:sldMasterId id="2147484036" r:id="rId21"/>
    <p:sldMasterId id="2147484048" r:id="rId22"/>
    <p:sldMasterId id="2147484060" r:id="rId23"/>
    <p:sldMasterId id="2147484072" r:id="rId24"/>
    <p:sldMasterId id="2147484084" r:id="rId25"/>
    <p:sldMasterId id="2147484096" r:id="rId26"/>
    <p:sldMasterId id="2147484108" r:id="rId27"/>
  </p:sldMasterIdLst>
  <p:notesMasterIdLst>
    <p:notesMasterId r:id="rId143"/>
  </p:notesMasterIdLst>
  <p:sldIdLst>
    <p:sldId id="9650" r:id="rId28"/>
    <p:sldId id="9747" r:id="rId29"/>
    <p:sldId id="9748" r:id="rId30"/>
    <p:sldId id="9749" r:id="rId31"/>
    <p:sldId id="9750" r:id="rId32"/>
    <p:sldId id="9751" r:id="rId33"/>
    <p:sldId id="9752" r:id="rId34"/>
    <p:sldId id="323" r:id="rId35"/>
    <p:sldId id="9787" r:id="rId36"/>
    <p:sldId id="9788" r:id="rId37"/>
    <p:sldId id="9795" r:id="rId38"/>
    <p:sldId id="9789" r:id="rId39"/>
    <p:sldId id="9796" r:id="rId40"/>
    <p:sldId id="9797" r:id="rId41"/>
    <p:sldId id="9791" r:id="rId42"/>
    <p:sldId id="9798" r:id="rId43"/>
    <p:sldId id="9799" r:id="rId44"/>
    <p:sldId id="9708" r:id="rId45"/>
    <p:sldId id="9709" r:id="rId46"/>
    <p:sldId id="9710" r:id="rId47"/>
    <p:sldId id="9734" r:id="rId48"/>
    <p:sldId id="9732" r:id="rId49"/>
    <p:sldId id="9735" r:id="rId50"/>
    <p:sldId id="9733" r:id="rId51"/>
    <p:sldId id="9736" r:id="rId52"/>
    <p:sldId id="9769" r:id="rId53"/>
    <p:sldId id="9753" r:id="rId54"/>
    <p:sldId id="9754" r:id="rId55"/>
    <p:sldId id="9755" r:id="rId56"/>
    <p:sldId id="9756" r:id="rId57"/>
    <p:sldId id="9757" r:id="rId58"/>
    <p:sldId id="9758" r:id="rId59"/>
    <p:sldId id="9759" r:id="rId60"/>
    <p:sldId id="9770" r:id="rId61"/>
    <p:sldId id="9761" r:id="rId62"/>
    <p:sldId id="9762" r:id="rId63"/>
    <p:sldId id="9763" r:id="rId64"/>
    <p:sldId id="9764" r:id="rId65"/>
    <p:sldId id="9765" r:id="rId66"/>
    <p:sldId id="9766" r:id="rId67"/>
    <p:sldId id="9767" r:id="rId68"/>
    <p:sldId id="9768" r:id="rId69"/>
    <p:sldId id="322" r:id="rId70"/>
    <p:sldId id="9771" r:id="rId71"/>
    <p:sldId id="9528" r:id="rId72"/>
    <p:sldId id="9701" r:id="rId73"/>
    <p:sldId id="9702" r:id="rId74"/>
    <p:sldId id="9719" r:id="rId75"/>
    <p:sldId id="9653" r:id="rId76"/>
    <p:sldId id="9720" r:id="rId77"/>
    <p:sldId id="9655" r:id="rId78"/>
    <p:sldId id="9721" r:id="rId79"/>
    <p:sldId id="9707" r:id="rId80"/>
    <p:sldId id="9706" r:id="rId81"/>
    <p:sldId id="9772" r:id="rId82"/>
    <p:sldId id="9774" r:id="rId83"/>
    <p:sldId id="9775" r:id="rId84"/>
    <p:sldId id="9776" r:id="rId85"/>
    <p:sldId id="9777" r:id="rId86"/>
    <p:sldId id="9778" r:id="rId87"/>
    <p:sldId id="9779" r:id="rId88"/>
    <p:sldId id="9780" r:id="rId89"/>
    <p:sldId id="9781" r:id="rId90"/>
    <p:sldId id="9782" r:id="rId91"/>
    <p:sldId id="9783" r:id="rId92"/>
    <p:sldId id="9784" r:id="rId93"/>
    <p:sldId id="9785" r:id="rId94"/>
    <p:sldId id="9786" r:id="rId95"/>
    <p:sldId id="9414" r:id="rId96"/>
    <p:sldId id="9800" r:id="rId97"/>
    <p:sldId id="9802" r:id="rId98"/>
    <p:sldId id="9801" r:id="rId99"/>
    <p:sldId id="9804" r:id="rId100"/>
    <p:sldId id="9805" r:id="rId101"/>
    <p:sldId id="9639" r:id="rId102"/>
    <p:sldId id="9680" r:id="rId103"/>
    <p:sldId id="9640" r:id="rId104"/>
    <p:sldId id="9737" r:id="rId105"/>
    <p:sldId id="9549" r:id="rId106"/>
    <p:sldId id="9738" r:id="rId107"/>
    <p:sldId id="336" r:id="rId108"/>
    <p:sldId id="9773" r:id="rId109"/>
    <p:sldId id="9806" r:id="rId110"/>
    <p:sldId id="9807" r:id="rId111"/>
    <p:sldId id="9809" r:id="rId112"/>
    <p:sldId id="9810" r:id="rId113"/>
    <p:sldId id="9814" r:id="rId114"/>
    <p:sldId id="9813" r:id="rId115"/>
    <p:sldId id="9815" r:id="rId116"/>
    <p:sldId id="346" r:id="rId117"/>
    <p:sldId id="9369" r:id="rId118"/>
    <p:sldId id="9739" r:id="rId119"/>
    <p:sldId id="9661" r:id="rId120"/>
    <p:sldId id="9682" r:id="rId121"/>
    <p:sldId id="9740" r:id="rId122"/>
    <p:sldId id="9742" r:id="rId123"/>
    <p:sldId id="9683" r:id="rId124"/>
    <p:sldId id="9741" r:id="rId125"/>
    <p:sldId id="9743" r:id="rId126"/>
    <p:sldId id="9492" r:id="rId127"/>
    <p:sldId id="9816" r:id="rId128"/>
    <p:sldId id="9817" r:id="rId129"/>
    <p:sldId id="9818" r:id="rId130"/>
    <p:sldId id="9822" r:id="rId131"/>
    <p:sldId id="9820" r:id="rId132"/>
    <p:sldId id="9823" r:id="rId133"/>
    <p:sldId id="9821" r:id="rId134"/>
    <p:sldId id="9824" r:id="rId135"/>
    <p:sldId id="359" r:id="rId136"/>
    <p:sldId id="360" r:id="rId137"/>
    <p:sldId id="9717" r:id="rId138"/>
    <p:sldId id="9745" r:id="rId139"/>
    <p:sldId id="9744" r:id="rId140"/>
    <p:sldId id="9746" r:id="rId141"/>
    <p:sldId id="338" r:id="rId14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6600"/>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3120" y="-1188"/>
      </p:cViewPr>
      <p:guideLst>
        <p:guide orient="horz" pos="1620"/>
        <p:guide pos="2880"/>
      </p:guideLst>
    </p:cSldViewPr>
  </p:slideViewPr>
  <p:outlineViewPr>
    <p:cViewPr>
      <p:scale>
        <a:sx n="33" d="100"/>
        <a:sy n="33" d="100"/>
      </p:scale>
      <p:origin x="0" y="3650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90.xml"/><Relationship Id="rId21" Type="http://schemas.openxmlformats.org/officeDocument/2006/relationships/slideMaster" Target="slideMasters/slideMaster21.xml"/><Relationship Id="rId42" Type="http://schemas.openxmlformats.org/officeDocument/2006/relationships/slide" Target="slides/slide15.xml"/><Relationship Id="rId63" Type="http://schemas.openxmlformats.org/officeDocument/2006/relationships/slide" Target="slides/slide36.xml"/><Relationship Id="rId84" Type="http://schemas.openxmlformats.org/officeDocument/2006/relationships/slide" Target="slides/slide57.xml"/><Relationship Id="rId138" Type="http://schemas.openxmlformats.org/officeDocument/2006/relationships/slide" Target="slides/slide111.xml"/><Relationship Id="rId107" Type="http://schemas.openxmlformats.org/officeDocument/2006/relationships/slide" Target="slides/slide80.xml"/><Relationship Id="rId11" Type="http://schemas.openxmlformats.org/officeDocument/2006/relationships/slideMaster" Target="slideMasters/slideMaster11.xml"/><Relationship Id="rId32" Type="http://schemas.openxmlformats.org/officeDocument/2006/relationships/slide" Target="slides/slide5.xml"/><Relationship Id="rId53" Type="http://schemas.openxmlformats.org/officeDocument/2006/relationships/slide" Target="slides/slide26.xml"/><Relationship Id="rId74" Type="http://schemas.openxmlformats.org/officeDocument/2006/relationships/slide" Target="slides/slide47.xml"/><Relationship Id="rId128" Type="http://schemas.openxmlformats.org/officeDocument/2006/relationships/slide" Target="slides/slide101.xml"/><Relationship Id="rId5" Type="http://schemas.openxmlformats.org/officeDocument/2006/relationships/slideMaster" Target="slideMasters/slideMaster5.xml"/><Relationship Id="rId90" Type="http://schemas.openxmlformats.org/officeDocument/2006/relationships/slide" Target="slides/slide63.xml"/><Relationship Id="rId95" Type="http://schemas.openxmlformats.org/officeDocument/2006/relationships/slide" Target="slides/slide68.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6.xml"/><Relationship Id="rId48" Type="http://schemas.openxmlformats.org/officeDocument/2006/relationships/slide" Target="slides/slide21.xml"/><Relationship Id="rId64" Type="http://schemas.openxmlformats.org/officeDocument/2006/relationships/slide" Target="slides/slide37.xml"/><Relationship Id="rId69" Type="http://schemas.openxmlformats.org/officeDocument/2006/relationships/slide" Target="slides/slide42.xml"/><Relationship Id="rId113" Type="http://schemas.openxmlformats.org/officeDocument/2006/relationships/slide" Target="slides/slide86.xml"/><Relationship Id="rId118" Type="http://schemas.openxmlformats.org/officeDocument/2006/relationships/slide" Target="slides/slide91.xml"/><Relationship Id="rId134" Type="http://schemas.openxmlformats.org/officeDocument/2006/relationships/slide" Target="slides/slide107.xml"/><Relationship Id="rId139" Type="http://schemas.openxmlformats.org/officeDocument/2006/relationships/slide" Target="slides/slide112.xml"/><Relationship Id="rId80" Type="http://schemas.openxmlformats.org/officeDocument/2006/relationships/slide" Target="slides/slide53.xml"/><Relationship Id="rId85" Type="http://schemas.openxmlformats.org/officeDocument/2006/relationships/slide" Target="slides/slide5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6.xml"/><Relationship Id="rId38" Type="http://schemas.openxmlformats.org/officeDocument/2006/relationships/slide" Target="slides/slide11.xml"/><Relationship Id="rId59" Type="http://schemas.openxmlformats.org/officeDocument/2006/relationships/slide" Target="slides/slide32.xml"/><Relationship Id="rId103" Type="http://schemas.openxmlformats.org/officeDocument/2006/relationships/slide" Target="slides/slide76.xml"/><Relationship Id="rId108" Type="http://schemas.openxmlformats.org/officeDocument/2006/relationships/slide" Target="slides/slide81.xml"/><Relationship Id="rId124" Type="http://schemas.openxmlformats.org/officeDocument/2006/relationships/slide" Target="slides/slide97.xml"/><Relationship Id="rId129" Type="http://schemas.openxmlformats.org/officeDocument/2006/relationships/slide" Target="slides/slide102.xml"/><Relationship Id="rId54" Type="http://schemas.openxmlformats.org/officeDocument/2006/relationships/slide" Target="slides/slide27.xml"/><Relationship Id="rId70" Type="http://schemas.openxmlformats.org/officeDocument/2006/relationships/slide" Target="slides/slide43.xml"/><Relationship Id="rId75" Type="http://schemas.openxmlformats.org/officeDocument/2006/relationships/slide" Target="slides/slide48.xml"/><Relationship Id="rId91" Type="http://schemas.openxmlformats.org/officeDocument/2006/relationships/slide" Target="slides/slide64.xml"/><Relationship Id="rId96" Type="http://schemas.openxmlformats.org/officeDocument/2006/relationships/slide" Target="slides/slide69.xml"/><Relationship Id="rId140" Type="http://schemas.openxmlformats.org/officeDocument/2006/relationships/slide" Target="slides/slide113.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 Target="slides/slide1.xml"/><Relationship Id="rId49" Type="http://schemas.openxmlformats.org/officeDocument/2006/relationships/slide" Target="slides/slide22.xml"/><Relationship Id="rId114" Type="http://schemas.openxmlformats.org/officeDocument/2006/relationships/slide" Target="slides/slide87.xml"/><Relationship Id="rId119" Type="http://schemas.openxmlformats.org/officeDocument/2006/relationships/slide" Target="slides/slide92.xml"/><Relationship Id="rId44" Type="http://schemas.openxmlformats.org/officeDocument/2006/relationships/slide" Target="slides/slide17.xml"/><Relationship Id="rId60" Type="http://schemas.openxmlformats.org/officeDocument/2006/relationships/slide" Target="slides/slide33.xml"/><Relationship Id="rId65" Type="http://schemas.openxmlformats.org/officeDocument/2006/relationships/slide" Target="slides/slide38.xml"/><Relationship Id="rId81" Type="http://schemas.openxmlformats.org/officeDocument/2006/relationships/slide" Target="slides/slide54.xml"/><Relationship Id="rId86" Type="http://schemas.openxmlformats.org/officeDocument/2006/relationships/slide" Target="slides/slide59.xml"/><Relationship Id="rId130" Type="http://schemas.openxmlformats.org/officeDocument/2006/relationships/slide" Target="slides/slide103.xml"/><Relationship Id="rId135" Type="http://schemas.openxmlformats.org/officeDocument/2006/relationships/slide" Target="slides/slide108.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2.xml"/><Relationship Id="rId109" Type="http://schemas.openxmlformats.org/officeDocument/2006/relationships/slide" Target="slides/slide82.xml"/><Relationship Id="rId34" Type="http://schemas.openxmlformats.org/officeDocument/2006/relationships/slide" Target="slides/slide7.xml"/><Relationship Id="rId50" Type="http://schemas.openxmlformats.org/officeDocument/2006/relationships/slide" Target="slides/slide23.xml"/><Relationship Id="rId55" Type="http://schemas.openxmlformats.org/officeDocument/2006/relationships/slide" Target="slides/slide28.xml"/><Relationship Id="rId76" Type="http://schemas.openxmlformats.org/officeDocument/2006/relationships/slide" Target="slides/slide49.xml"/><Relationship Id="rId97" Type="http://schemas.openxmlformats.org/officeDocument/2006/relationships/slide" Target="slides/slide70.xml"/><Relationship Id="rId104" Type="http://schemas.openxmlformats.org/officeDocument/2006/relationships/slide" Target="slides/slide77.xml"/><Relationship Id="rId120" Type="http://schemas.openxmlformats.org/officeDocument/2006/relationships/slide" Target="slides/slide93.xml"/><Relationship Id="rId125" Type="http://schemas.openxmlformats.org/officeDocument/2006/relationships/slide" Target="slides/slide98.xml"/><Relationship Id="rId141" Type="http://schemas.openxmlformats.org/officeDocument/2006/relationships/slide" Target="slides/slide114.xml"/><Relationship Id="rId14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slide" Target="slides/slide44.xml"/><Relationship Id="rId92"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xml"/><Relationship Id="rId24" Type="http://schemas.openxmlformats.org/officeDocument/2006/relationships/slideMaster" Target="slideMasters/slideMaster24.xml"/><Relationship Id="rId40" Type="http://schemas.openxmlformats.org/officeDocument/2006/relationships/slide" Target="slides/slide13.xml"/><Relationship Id="rId45" Type="http://schemas.openxmlformats.org/officeDocument/2006/relationships/slide" Target="slides/slide18.xml"/><Relationship Id="rId66" Type="http://schemas.openxmlformats.org/officeDocument/2006/relationships/slide" Target="slides/slide39.xml"/><Relationship Id="rId87" Type="http://schemas.openxmlformats.org/officeDocument/2006/relationships/slide" Target="slides/slide60.xml"/><Relationship Id="rId110" Type="http://schemas.openxmlformats.org/officeDocument/2006/relationships/slide" Target="slides/slide83.xml"/><Relationship Id="rId115" Type="http://schemas.openxmlformats.org/officeDocument/2006/relationships/slide" Target="slides/slide88.xml"/><Relationship Id="rId131" Type="http://schemas.openxmlformats.org/officeDocument/2006/relationships/slide" Target="slides/slide104.xml"/><Relationship Id="rId136" Type="http://schemas.openxmlformats.org/officeDocument/2006/relationships/slide" Target="slides/slide109.xml"/><Relationship Id="rId61" Type="http://schemas.openxmlformats.org/officeDocument/2006/relationships/slide" Target="slides/slide34.xml"/><Relationship Id="rId82" Type="http://schemas.openxmlformats.org/officeDocument/2006/relationships/slide" Target="slides/slide55.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3.xml"/><Relationship Id="rId35" Type="http://schemas.openxmlformats.org/officeDocument/2006/relationships/slide" Target="slides/slide8.xml"/><Relationship Id="rId56" Type="http://schemas.openxmlformats.org/officeDocument/2006/relationships/slide" Target="slides/slide29.xml"/><Relationship Id="rId77" Type="http://schemas.openxmlformats.org/officeDocument/2006/relationships/slide" Target="slides/slide50.xml"/><Relationship Id="rId100" Type="http://schemas.openxmlformats.org/officeDocument/2006/relationships/slide" Target="slides/slide73.xml"/><Relationship Id="rId105" Type="http://schemas.openxmlformats.org/officeDocument/2006/relationships/slide" Target="slides/slide78.xml"/><Relationship Id="rId126" Type="http://schemas.openxmlformats.org/officeDocument/2006/relationships/slide" Target="slides/slide99.xml"/><Relationship Id="rId147"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4.xml"/><Relationship Id="rId72" Type="http://schemas.openxmlformats.org/officeDocument/2006/relationships/slide" Target="slides/slide45.xml"/><Relationship Id="rId93" Type="http://schemas.openxmlformats.org/officeDocument/2006/relationships/slide" Target="slides/slide66.xml"/><Relationship Id="rId98" Type="http://schemas.openxmlformats.org/officeDocument/2006/relationships/slide" Target="slides/slide71.xml"/><Relationship Id="rId121" Type="http://schemas.openxmlformats.org/officeDocument/2006/relationships/slide" Target="slides/slide94.xml"/><Relationship Id="rId142" Type="http://schemas.openxmlformats.org/officeDocument/2006/relationships/slide" Target="slides/slide115.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9.xml"/><Relationship Id="rId67" Type="http://schemas.openxmlformats.org/officeDocument/2006/relationships/slide" Target="slides/slide40.xml"/><Relationship Id="rId116" Type="http://schemas.openxmlformats.org/officeDocument/2006/relationships/slide" Target="slides/slide89.xml"/><Relationship Id="rId137" Type="http://schemas.openxmlformats.org/officeDocument/2006/relationships/slide" Target="slides/slide110.xml"/><Relationship Id="rId20" Type="http://schemas.openxmlformats.org/officeDocument/2006/relationships/slideMaster" Target="slideMasters/slideMaster20.xml"/><Relationship Id="rId41" Type="http://schemas.openxmlformats.org/officeDocument/2006/relationships/slide" Target="slides/slide14.xml"/><Relationship Id="rId62" Type="http://schemas.openxmlformats.org/officeDocument/2006/relationships/slide" Target="slides/slide35.xml"/><Relationship Id="rId83" Type="http://schemas.openxmlformats.org/officeDocument/2006/relationships/slide" Target="slides/slide56.xml"/><Relationship Id="rId88" Type="http://schemas.openxmlformats.org/officeDocument/2006/relationships/slide" Target="slides/slide61.xml"/><Relationship Id="rId111" Type="http://schemas.openxmlformats.org/officeDocument/2006/relationships/slide" Target="slides/slide84.xml"/><Relationship Id="rId132" Type="http://schemas.openxmlformats.org/officeDocument/2006/relationships/slide" Target="slides/slide105.xml"/><Relationship Id="rId15" Type="http://schemas.openxmlformats.org/officeDocument/2006/relationships/slideMaster" Target="slideMasters/slideMaster15.xml"/><Relationship Id="rId36" Type="http://schemas.openxmlformats.org/officeDocument/2006/relationships/slide" Target="slides/slide9.xml"/><Relationship Id="rId57" Type="http://schemas.openxmlformats.org/officeDocument/2006/relationships/slide" Target="slides/slide30.xml"/><Relationship Id="rId106" Type="http://schemas.openxmlformats.org/officeDocument/2006/relationships/slide" Target="slides/slide79.xml"/><Relationship Id="rId127" Type="http://schemas.openxmlformats.org/officeDocument/2006/relationships/slide" Target="slides/slide100.xml"/><Relationship Id="rId10" Type="http://schemas.openxmlformats.org/officeDocument/2006/relationships/slideMaster" Target="slideMasters/slideMaster10.xml"/><Relationship Id="rId31" Type="http://schemas.openxmlformats.org/officeDocument/2006/relationships/slide" Target="slides/slide4.xml"/><Relationship Id="rId52" Type="http://schemas.openxmlformats.org/officeDocument/2006/relationships/slide" Target="slides/slide25.xml"/><Relationship Id="rId73" Type="http://schemas.openxmlformats.org/officeDocument/2006/relationships/slide" Target="slides/slide46.xml"/><Relationship Id="rId78" Type="http://schemas.openxmlformats.org/officeDocument/2006/relationships/slide" Target="slides/slide51.xml"/><Relationship Id="rId94" Type="http://schemas.openxmlformats.org/officeDocument/2006/relationships/slide" Target="slides/slide67.xml"/><Relationship Id="rId99" Type="http://schemas.openxmlformats.org/officeDocument/2006/relationships/slide" Target="slides/slide72.xml"/><Relationship Id="rId101" Type="http://schemas.openxmlformats.org/officeDocument/2006/relationships/slide" Target="slides/slide74.xml"/><Relationship Id="rId122" Type="http://schemas.openxmlformats.org/officeDocument/2006/relationships/slide" Target="slides/slide95.xml"/><Relationship Id="rId143"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Master" Target="slideMasters/slideMaster26.xml"/><Relationship Id="rId47" Type="http://schemas.openxmlformats.org/officeDocument/2006/relationships/slide" Target="slides/slide20.xml"/><Relationship Id="rId68" Type="http://schemas.openxmlformats.org/officeDocument/2006/relationships/slide" Target="slides/slide41.xml"/><Relationship Id="rId89" Type="http://schemas.openxmlformats.org/officeDocument/2006/relationships/slide" Target="slides/slide62.xml"/><Relationship Id="rId112" Type="http://schemas.openxmlformats.org/officeDocument/2006/relationships/slide" Target="slides/slide85.xml"/><Relationship Id="rId133" Type="http://schemas.openxmlformats.org/officeDocument/2006/relationships/slide" Target="slides/slide106.xml"/><Relationship Id="rId16" Type="http://schemas.openxmlformats.org/officeDocument/2006/relationships/slideMaster" Target="slideMasters/slideMaster16.xml"/><Relationship Id="rId37" Type="http://schemas.openxmlformats.org/officeDocument/2006/relationships/slide" Target="slides/slide10.xml"/><Relationship Id="rId58" Type="http://schemas.openxmlformats.org/officeDocument/2006/relationships/slide" Target="slides/slide31.xml"/><Relationship Id="rId79" Type="http://schemas.openxmlformats.org/officeDocument/2006/relationships/slide" Target="slides/slide52.xml"/><Relationship Id="rId102" Type="http://schemas.openxmlformats.org/officeDocument/2006/relationships/slide" Target="slides/slide75.xml"/><Relationship Id="rId123" Type="http://schemas.openxmlformats.org/officeDocument/2006/relationships/slide" Target="slides/slide96.xml"/><Relationship Id="rId14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9/14/2025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4061548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061548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40615481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72</a:t>
            </a:fld>
            <a:endParaRPr lang="en-US">
              <a:solidFill>
                <a:prstClr val="black"/>
              </a:solidFill>
            </a:endParaRPr>
          </a:p>
        </p:txBody>
      </p:sp>
    </p:spTree>
    <p:extLst>
      <p:ext uri="{BB962C8B-B14F-4D97-AF65-F5344CB8AC3E}">
        <p14:creationId xmlns:p14="http://schemas.microsoft.com/office/powerpoint/2010/main" val="3102969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73</a:t>
            </a:fld>
            <a:endParaRPr lang="en-US">
              <a:solidFill>
                <a:prstClr val="black"/>
              </a:solidFill>
            </a:endParaRPr>
          </a:p>
        </p:txBody>
      </p:sp>
    </p:spTree>
    <p:extLst>
      <p:ext uri="{BB962C8B-B14F-4D97-AF65-F5344CB8AC3E}">
        <p14:creationId xmlns:p14="http://schemas.microsoft.com/office/powerpoint/2010/main" val="8240163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74</a:t>
            </a:fld>
            <a:endParaRPr lang="en-US">
              <a:solidFill>
                <a:prstClr val="black"/>
              </a:solidFill>
            </a:endParaRPr>
          </a:p>
        </p:txBody>
      </p:sp>
    </p:spTree>
    <p:extLst>
      <p:ext uri="{BB962C8B-B14F-4D97-AF65-F5344CB8AC3E}">
        <p14:creationId xmlns:p14="http://schemas.microsoft.com/office/powerpoint/2010/main" val="3102969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75</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76</a:t>
            </a:fld>
            <a:endParaRPr lang="en-US">
              <a:solidFill>
                <a:prstClr val="black"/>
              </a:solidFill>
            </a:endParaRPr>
          </a:p>
        </p:txBody>
      </p:sp>
    </p:spTree>
    <p:extLst>
      <p:ext uri="{BB962C8B-B14F-4D97-AF65-F5344CB8AC3E}">
        <p14:creationId xmlns:p14="http://schemas.microsoft.com/office/powerpoint/2010/main" val="3102969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78</a:t>
            </a:fld>
            <a:endParaRPr lang="en-US">
              <a:solidFill>
                <a:prstClr val="black"/>
              </a:solidFill>
            </a:endParaRPr>
          </a:p>
        </p:txBody>
      </p:sp>
    </p:spTree>
    <p:extLst>
      <p:ext uri="{BB962C8B-B14F-4D97-AF65-F5344CB8AC3E}">
        <p14:creationId xmlns:p14="http://schemas.microsoft.com/office/powerpoint/2010/main" val="3102969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79</a:t>
            </a:fld>
            <a:endParaRPr lang="en-US">
              <a:solidFill>
                <a:prstClr val="black"/>
              </a:solidFill>
            </a:endParaRPr>
          </a:p>
        </p:txBody>
      </p:sp>
    </p:spTree>
    <p:extLst>
      <p:ext uri="{BB962C8B-B14F-4D97-AF65-F5344CB8AC3E}">
        <p14:creationId xmlns:p14="http://schemas.microsoft.com/office/powerpoint/2010/main" val="824016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80</a:t>
            </a:fld>
            <a:endParaRPr lang="en-US">
              <a:solidFill>
                <a:prstClr val="black"/>
              </a:solidFill>
            </a:endParaRPr>
          </a:p>
        </p:txBody>
      </p:sp>
    </p:spTree>
    <p:extLst>
      <p:ext uri="{BB962C8B-B14F-4D97-AF65-F5344CB8AC3E}">
        <p14:creationId xmlns:p14="http://schemas.microsoft.com/office/powerpoint/2010/main" val="3102969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90</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101</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109</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4061548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4061548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3175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6467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91444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890669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54351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60399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87063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600460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95550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150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338327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4833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6293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321169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72566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95689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6788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3990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73989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540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86991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465645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4748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3431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33456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8274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96776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384693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04384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896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6522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5397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5608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986629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428832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050573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10470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51940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97426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4976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65885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1624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902257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87393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7854527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84980647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9192730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5493489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0695488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4531009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5712763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54140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750422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429152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071140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326431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1574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979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290746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07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035770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870878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5"/>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010" indent="0" algn="ctr">
              <a:buNone/>
              <a:defRPr/>
            </a:lvl2pPr>
            <a:lvl3pPr marL="914040" indent="0" algn="ctr">
              <a:buNone/>
              <a:defRPr/>
            </a:lvl3pPr>
            <a:lvl4pPr marL="1371056" indent="0" algn="ctr">
              <a:buNone/>
              <a:defRPr/>
            </a:lvl4pPr>
            <a:lvl5pPr marL="1828079" indent="0" algn="ctr">
              <a:buNone/>
              <a:defRPr/>
            </a:lvl5pPr>
            <a:lvl6pPr marL="2285088" indent="0" algn="ctr">
              <a:buNone/>
              <a:defRPr/>
            </a:lvl6pPr>
            <a:lvl7pPr marL="2742098" indent="0" algn="ctr">
              <a:buNone/>
              <a:defRPr/>
            </a:lvl7pPr>
            <a:lvl8pPr marL="3199120" indent="0" algn="ctr">
              <a:buNone/>
              <a:defRPr/>
            </a:lvl8pPr>
            <a:lvl9pPr marL="3656137"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8685167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010" indent="0">
              <a:buNone/>
              <a:defRPr sz="1800"/>
            </a:lvl2pPr>
            <a:lvl3pPr marL="914040" indent="0">
              <a:buNone/>
              <a:defRPr sz="1600"/>
            </a:lvl3pPr>
            <a:lvl4pPr marL="1371056" indent="0">
              <a:buNone/>
              <a:defRPr sz="1400"/>
            </a:lvl4pPr>
            <a:lvl5pPr marL="1828079" indent="0">
              <a:buNone/>
              <a:defRPr sz="1400"/>
            </a:lvl5pPr>
            <a:lvl6pPr marL="2285088" indent="0">
              <a:buNone/>
              <a:defRPr sz="1400"/>
            </a:lvl6pPr>
            <a:lvl7pPr marL="2742098" indent="0">
              <a:buNone/>
              <a:defRPr sz="1400"/>
            </a:lvl7pPr>
            <a:lvl8pPr marL="3199120" indent="0">
              <a:buNone/>
              <a:defRPr sz="1400"/>
            </a:lvl8pPr>
            <a:lvl9pPr marL="3656137"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94491188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010" indent="0">
              <a:buNone/>
              <a:defRPr sz="2800"/>
            </a:lvl2pPr>
            <a:lvl3pPr marL="914040" indent="0">
              <a:buNone/>
              <a:defRPr sz="2400"/>
            </a:lvl3pPr>
            <a:lvl4pPr marL="1371056" indent="0">
              <a:buNone/>
              <a:defRPr sz="2000"/>
            </a:lvl4pPr>
            <a:lvl5pPr marL="1828079" indent="0">
              <a:buNone/>
              <a:defRPr sz="2000"/>
            </a:lvl5pPr>
            <a:lvl6pPr marL="2285088" indent="0">
              <a:buNone/>
              <a:defRPr sz="2000"/>
            </a:lvl6pPr>
            <a:lvl7pPr marL="2742098" indent="0">
              <a:buNone/>
              <a:defRPr sz="2000"/>
            </a:lvl7pPr>
            <a:lvl8pPr marL="3199120" indent="0">
              <a:buNone/>
              <a:defRPr sz="2000"/>
            </a:lvl8pPr>
            <a:lvl9pPr marL="3656137" indent="0">
              <a:buNone/>
              <a:defRPr sz="2000"/>
            </a:lvl9pPr>
          </a:lstStyle>
          <a:p>
            <a:pPr lvl="0"/>
            <a:endParaRPr lang="en-US" noProof="0"/>
          </a:p>
        </p:txBody>
      </p:sp>
      <p:sp>
        <p:nvSpPr>
          <p:cNvPr id="4" name="Text Placeholder 3"/>
          <p:cNvSpPr>
            <a:spLocks noGrp="1"/>
          </p:cNvSpPr>
          <p:nvPr>
            <p:ph type="body" sz="half" idx="2"/>
          </p:nvPr>
        </p:nvSpPr>
        <p:spPr>
          <a:xfrm>
            <a:off x="1792288" y="4025519"/>
            <a:ext cx="5486400" cy="603647"/>
          </a:xfrm>
        </p:spPr>
        <p:txBody>
          <a:bodyPr/>
          <a:lstStyle>
            <a:lvl1pPr marL="0" indent="0">
              <a:buNone/>
              <a:defRPr sz="1400"/>
            </a:lvl1pPr>
            <a:lvl2pPr marL="457010" indent="0">
              <a:buNone/>
              <a:defRPr sz="1200"/>
            </a:lvl2pPr>
            <a:lvl3pPr marL="914040" indent="0">
              <a:buNone/>
              <a:defRPr sz="1000"/>
            </a:lvl3pPr>
            <a:lvl4pPr marL="1371056" indent="0">
              <a:buNone/>
              <a:defRPr sz="900"/>
            </a:lvl4pPr>
            <a:lvl5pPr marL="1828079" indent="0">
              <a:buNone/>
              <a:defRPr sz="900"/>
            </a:lvl5pPr>
            <a:lvl6pPr marL="2285088" indent="0">
              <a:buNone/>
              <a:defRPr sz="900"/>
            </a:lvl6pPr>
            <a:lvl7pPr marL="2742098" indent="0">
              <a:buNone/>
              <a:defRPr sz="900"/>
            </a:lvl7pPr>
            <a:lvl8pPr marL="3199120" indent="0">
              <a:buNone/>
              <a:defRPr sz="900"/>
            </a:lvl8pPr>
            <a:lvl9pPr marL="3656137"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85872577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109939399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30954820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50334323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3419228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019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6594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690636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97440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9832862"/>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31037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375527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26438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23757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310615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4015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7299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9833122"/>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143876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741621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3818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59419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2812823"/>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17851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860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3328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575418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63694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87101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16456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89613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980253"/>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47898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05471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2122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0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3741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06717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763694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687101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16456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89613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79802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847898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05471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5212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0155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3741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206717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25386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679705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252356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30051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98919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122955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8578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62062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51688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33503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60138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26642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39954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66802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03666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135918"/>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6839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03639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347927"/>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26257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93140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25701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26642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639954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166802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9036667"/>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8135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683995"/>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603639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34792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626257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793140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125701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572974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250244"/>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28288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0004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519998"/>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634145"/>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172037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66969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460276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5344375"/>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856427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42663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89835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1057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2898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393514"/>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57156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785419"/>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49630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014306"/>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50283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87077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42663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8983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10570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2898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39351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571568"/>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78541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49630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014306"/>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50283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87077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4266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189835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310570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28986"/>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839351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657156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78541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149630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401430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6502839"/>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8707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9/14/2025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5904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6468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5359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33273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0811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748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555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35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1019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6430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2140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511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99469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11943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08825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2965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9/14/2025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36451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87618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1681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71626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25315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64229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26489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501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005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8619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9/14/2025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515461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9803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406594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9248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6163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299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6661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090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00847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322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9/14/2025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3253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51873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55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2134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56230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5090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44925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2164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27779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8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72649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31904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96760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77020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78943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28374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365606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47855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75778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550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9/14/2025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2438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8342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19D716-B659-43F4-B473-69A8D6F2FABD}"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2386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19D716-B659-43F4-B473-69A8D6F2FABD}" type="datetimeFigureOut">
              <a:rPr lang="en-US" smtClean="0">
                <a:solidFill>
                  <a:prstClr val="black">
                    <a:tint val="75000"/>
                  </a:prstClr>
                </a:solidFill>
              </a:rPr>
              <a:pPr/>
              <a:t>9/14/2025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9624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19D716-B659-43F4-B473-69A8D6F2FABD}" type="datetimeFigureOut">
              <a:rPr lang="en-US" smtClean="0">
                <a:solidFill>
                  <a:prstClr val="black">
                    <a:tint val="75000"/>
                  </a:prstClr>
                </a:solidFill>
              </a:rPr>
              <a:pPr/>
              <a:t>9/14/2025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44872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19D716-B659-43F4-B473-69A8D6F2FABD}" type="datetimeFigureOut">
              <a:rPr lang="en-US" smtClean="0">
                <a:solidFill>
                  <a:prstClr val="black">
                    <a:tint val="75000"/>
                  </a:prstClr>
                </a:solidFill>
              </a:rPr>
              <a:pPr/>
              <a:t>9/14/2025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9510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19D716-B659-43F4-B473-69A8D6F2FABD}"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8424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19D716-B659-43F4-B473-69A8D6F2FABD}" type="datetimeFigureOut">
              <a:rPr lang="en-US" smtClean="0">
                <a:solidFill>
                  <a:prstClr val="black">
                    <a:tint val="75000"/>
                  </a:prstClr>
                </a:solidFill>
              </a:rPr>
              <a:pPr/>
              <a:t>9/14/2025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4793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3968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19D716-B659-43F4-B473-69A8D6F2FABD}"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60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theme" Target="../theme/theme14.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5" Type="http://schemas.openxmlformats.org/officeDocument/2006/relationships/slideLayout" Target="../slideLayouts/slideLayout148.xml"/><Relationship Id="rId4" Type="http://schemas.openxmlformats.org/officeDocument/2006/relationships/slideLayout" Target="../slideLayouts/slideLayout14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5" Type="http://schemas.openxmlformats.org/officeDocument/2006/relationships/slideLayout" Target="../slideLayouts/slideLayout166.xml"/><Relationship Id="rId4" Type="http://schemas.openxmlformats.org/officeDocument/2006/relationships/slideLayout" Target="../slideLayouts/slideLayout165.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9/14/2025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38228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09308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8481738"/>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2967772"/>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35529799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0255602"/>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defTabSz="914040">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4" rIns="91408" bIns="45704"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defTabSz="914040" fontAlgn="base">
              <a:spcBef>
                <a:spcPct val="0"/>
              </a:spcBef>
              <a:spcAft>
                <a:spcPct val="0"/>
              </a:spcAft>
              <a:defRPr/>
            </a:pPr>
            <a:fld id="{0363BCF7-B196-4513-AC8D-3A0C7964A06D}" type="slidenum">
              <a:rPr lang="en-US" smtClean="0">
                <a:cs typeface="Arial" panose="020B0604020202020204" pitchFamily="34" charset="0"/>
              </a:rPr>
              <a:pPr defTabSz="914040"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357256163"/>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010" algn="ctr" rtl="0" fontAlgn="base">
        <a:spcBef>
          <a:spcPct val="0"/>
        </a:spcBef>
        <a:spcAft>
          <a:spcPct val="0"/>
        </a:spcAft>
        <a:defRPr sz="4400">
          <a:solidFill>
            <a:schemeClr val="tx2"/>
          </a:solidFill>
          <a:latin typeface="Arial" charset="0"/>
        </a:defRPr>
      </a:lvl6pPr>
      <a:lvl7pPr marL="914040" algn="ctr" rtl="0" fontAlgn="base">
        <a:spcBef>
          <a:spcPct val="0"/>
        </a:spcBef>
        <a:spcAft>
          <a:spcPct val="0"/>
        </a:spcAft>
        <a:defRPr sz="4400">
          <a:solidFill>
            <a:schemeClr val="tx2"/>
          </a:solidFill>
          <a:latin typeface="Arial" charset="0"/>
        </a:defRPr>
      </a:lvl7pPr>
      <a:lvl8pPr marL="1371056" algn="ctr" rtl="0" fontAlgn="base">
        <a:spcBef>
          <a:spcPct val="0"/>
        </a:spcBef>
        <a:spcAft>
          <a:spcPct val="0"/>
        </a:spcAft>
        <a:defRPr sz="4400">
          <a:solidFill>
            <a:schemeClr val="tx2"/>
          </a:solidFill>
          <a:latin typeface="Arial" charset="0"/>
        </a:defRPr>
      </a:lvl8pPr>
      <a:lvl9pPr marL="1828079" algn="ctr" rtl="0" fontAlgn="base">
        <a:spcBef>
          <a:spcPct val="0"/>
        </a:spcBef>
        <a:spcAft>
          <a:spcPct val="0"/>
        </a:spcAft>
        <a:defRPr sz="4400">
          <a:solidFill>
            <a:schemeClr val="tx2"/>
          </a:solidFill>
          <a:latin typeface="Arial" charset="0"/>
        </a:defRPr>
      </a:lvl9pPr>
    </p:titleStyle>
    <p:bodyStyle>
      <a:lvl1pPr marL="342758" indent="-342758"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661" indent="-285638"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2545" indent="-228504"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599560" indent="-228504"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6583" indent="-228504"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3592" indent="-228504" algn="l" rtl="0" fontAlgn="base">
        <a:spcBef>
          <a:spcPct val="20000"/>
        </a:spcBef>
        <a:spcAft>
          <a:spcPct val="0"/>
        </a:spcAft>
        <a:buChar char="»"/>
        <a:defRPr sz="2000">
          <a:solidFill>
            <a:schemeClr val="tx1"/>
          </a:solidFill>
          <a:latin typeface="+mn-lt"/>
        </a:defRPr>
      </a:lvl6pPr>
      <a:lvl7pPr marL="2970616" indent="-228504" algn="l" rtl="0" fontAlgn="base">
        <a:spcBef>
          <a:spcPct val="20000"/>
        </a:spcBef>
        <a:spcAft>
          <a:spcPct val="0"/>
        </a:spcAft>
        <a:buChar char="»"/>
        <a:defRPr sz="2000">
          <a:solidFill>
            <a:schemeClr val="tx1"/>
          </a:solidFill>
          <a:latin typeface="+mn-lt"/>
        </a:defRPr>
      </a:lvl7pPr>
      <a:lvl8pPr marL="3427632" indent="-228504" algn="l" rtl="0" fontAlgn="base">
        <a:spcBef>
          <a:spcPct val="20000"/>
        </a:spcBef>
        <a:spcAft>
          <a:spcPct val="0"/>
        </a:spcAft>
        <a:buChar char="»"/>
        <a:defRPr sz="2000">
          <a:solidFill>
            <a:schemeClr val="tx1"/>
          </a:solidFill>
          <a:latin typeface="+mn-lt"/>
        </a:defRPr>
      </a:lvl8pPr>
      <a:lvl9pPr marL="3884648" indent="-228504"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040" rtl="0" eaLnBrk="1" latinLnBrk="0" hangingPunct="1">
        <a:defRPr sz="1800" kern="1200">
          <a:solidFill>
            <a:schemeClr val="tx1"/>
          </a:solidFill>
          <a:latin typeface="+mn-lt"/>
          <a:ea typeface="+mn-ea"/>
          <a:cs typeface="+mn-cs"/>
        </a:defRPr>
      </a:lvl1pPr>
      <a:lvl2pPr marL="457010" algn="l" defTabSz="914040" rtl="0" eaLnBrk="1" latinLnBrk="0" hangingPunct="1">
        <a:defRPr sz="1800" kern="1200">
          <a:solidFill>
            <a:schemeClr val="tx1"/>
          </a:solidFill>
          <a:latin typeface="+mn-lt"/>
          <a:ea typeface="+mn-ea"/>
          <a:cs typeface="+mn-cs"/>
        </a:defRPr>
      </a:lvl2pPr>
      <a:lvl3pPr marL="914040" algn="l" defTabSz="914040" rtl="0" eaLnBrk="1" latinLnBrk="0" hangingPunct="1">
        <a:defRPr sz="1800" kern="1200">
          <a:solidFill>
            <a:schemeClr val="tx1"/>
          </a:solidFill>
          <a:latin typeface="+mn-lt"/>
          <a:ea typeface="+mn-ea"/>
          <a:cs typeface="+mn-cs"/>
        </a:defRPr>
      </a:lvl3pPr>
      <a:lvl4pPr marL="1371056" algn="l" defTabSz="914040" rtl="0" eaLnBrk="1" latinLnBrk="0" hangingPunct="1">
        <a:defRPr sz="1800" kern="1200">
          <a:solidFill>
            <a:schemeClr val="tx1"/>
          </a:solidFill>
          <a:latin typeface="+mn-lt"/>
          <a:ea typeface="+mn-ea"/>
          <a:cs typeface="+mn-cs"/>
        </a:defRPr>
      </a:lvl4pPr>
      <a:lvl5pPr marL="1828079" algn="l" defTabSz="914040" rtl="0" eaLnBrk="1" latinLnBrk="0" hangingPunct="1">
        <a:defRPr sz="1800" kern="1200">
          <a:solidFill>
            <a:schemeClr val="tx1"/>
          </a:solidFill>
          <a:latin typeface="+mn-lt"/>
          <a:ea typeface="+mn-ea"/>
          <a:cs typeface="+mn-cs"/>
        </a:defRPr>
      </a:lvl5pPr>
      <a:lvl6pPr marL="2285088" algn="l" defTabSz="914040" rtl="0" eaLnBrk="1" latinLnBrk="0" hangingPunct="1">
        <a:defRPr sz="1800" kern="1200">
          <a:solidFill>
            <a:schemeClr val="tx1"/>
          </a:solidFill>
          <a:latin typeface="+mn-lt"/>
          <a:ea typeface="+mn-ea"/>
          <a:cs typeface="+mn-cs"/>
        </a:defRPr>
      </a:lvl6pPr>
      <a:lvl7pPr marL="2742098" algn="l" defTabSz="914040" rtl="0" eaLnBrk="1" latinLnBrk="0" hangingPunct="1">
        <a:defRPr sz="1800" kern="1200">
          <a:solidFill>
            <a:schemeClr val="tx1"/>
          </a:solidFill>
          <a:latin typeface="+mn-lt"/>
          <a:ea typeface="+mn-ea"/>
          <a:cs typeface="+mn-cs"/>
        </a:defRPr>
      </a:lvl7pPr>
      <a:lvl8pPr marL="3199120" algn="l" defTabSz="914040" rtl="0" eaLnBrk="1" latinLnBrk="0" hangingPunct="1">
        <a:defRPr sz="1800" kern="1200">
          <a:solidFill>
            <a:schemeClr val="tx1"/>
          </a:solidFill>
          <a:latin typeface="+mn-lt"/>
          <a:ea typeface="+mn-ea"/>
          <a:cs typeface="+mn-cs"/>
        </a:defRPr>
      </a:lvl8pPr>
      <a:lvl9pPr marL="3656137" algn="l" defTabSz="91404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602919"/>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8834189"/>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783724"/>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3783724"/>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9471942"/>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628568"/>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5628568"/>
      </p:ext>
    </p:extLst>
  </p:cSld>
  <p:clrMap bg1="lt1" tx1="dk1" bg2="lt2" tx2="dk2" accent1="accent1" accent2="accent2" accent3="accent3" accent4="accent4" accent5="accent5" accent6="accent6" hlink="hlink" folHlink="folHlink"/>
  <p:sldLayoutIdLst>
    <p:sldLayoutId id="2147484061" r:id="rId1"/>
    <p:sldLayoutId id="2147484062" r:id="rId2"/>
    <p:sldLayoutId id="2147484063" r:id="rId3"/>
    <p:sldLayoutId id="2147484064" r:id="rId4"/>
    <p:sldLayoutId id="2147484065" r:id="rId5"/>
    <p:sldLayoutId id="2147484066" r:id="rId6"/>
    <p:sldLayoutId id="2147484067" r:id="rId7"/>
    <p:sldLayoutId id="2147484068" r:id="rId8"/>
    <p:sldLayoutId id="2147484069" r:id="rId9"/>
    <p:sldLayoutId id="2147484070" r:id="rId10"/>
    <p:sldLayoutId id="21474840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64798"/>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74450"/>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74450"/>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374450"/>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 id="21474841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152302"/>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1267240"/>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195827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7455201"/>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252629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D19D716-B659-43F4-B473-69A8D6F2FABD}" type="datetimeFigureOut">
              <a:rPr lang="en-US" smtClean="0">
                <a:solidFill>
                  <a:prstClr val="black">
                    <a:tint val="75000"/>
                  </a:prstClr>
                </a:solidFill>
              </a:rPr>
              <a:pPr/>
              <a:t>9/14/2025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1BE9ACE-D0E6-4C55-BB94-803269AA26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2072945"/>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10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7.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6.xml"/></Relationships>
</file>

<file path=ppt/slides/_rels/slide10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8.xml"/></Relationships>
</file>

<file path=ppt/slides/_rels/slide10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9.xml"/></Relationships>
</file>

<file path=ppt/slides/_rels/slide10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0.xml"/></Relationships>
</file>

<file path=ppt/slides/_rels/slide1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9.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9.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2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9.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4.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9.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9.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9.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9.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9.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9.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9.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1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9.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3.xml"/></Relationships>
</file>

<file path=ppt/slides/_rels/slide6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9.xml"/></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13.xml"/></Relationships>
</file>

<file path=ppt/slides/_rels/slide7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56.xml"/></Relationships>
</file>

<file path=ppt/slides/_rels/slide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56.xml"/></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5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51.xml"/></Relationships>
</file>

<file path=ppt/slides/_rels/slide8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0.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30517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dirty="0" smtClean="0">
                <a:solidFill>
                  <a:schemeClr val="bg1"/>
                </a:solidFill>
              </a:rPr>
              <a:t>Từ </a:t>
            </a:r>
            <a:r>
              <a:rPr lang="vi-VN" sz="5400" dirty="0">
                <a:solidFill>
                  <a:schemeClr val="bg1"/>
                </a:solidFill>
              </a:rPr>
              <a:t>muôn phương ta về đây sánh vai lên đường, đường đưa ta đi lên đền Chúa ta. Lòng hân hoan ta hòa chung tiếng hát nhịp nhàng, vui hát mừng danh Chúa cứu độ ta. </a:t>
            </a:r>
            <a:endParaRPr lang="vi-VN" sz="5400" dirty="0">
              <a:solidFill>
                <a:schemeClr val="bg1"/>
              </a:solidFill>
            </a:endParaRPr>
          </a:p>
        </p:txBody>
      </p:sp>
    </p:spTree>
    <p:extLst>
      <p:ext uri="{BB962C8B-B14F-4D97-AF65-F5344CB8AC3E}">
        <p14:creationId xmlns:p14="http://schemas.microsoft.com/office/powerpoint/2010/main" val="210984267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280706679"/>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000" b="0"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dirty="0">
                <a:solidFill>
                  <a:srgbClr val="FFFF00"/>
                </a:solidFill>
                <a:effectLst>
                  <a:outerShdw blurRad="38100" dist="38100" dir="2700000" algn="tl">
                    <a:srgbClr val="000000">
                      <a:alpha val="43137"/>
                    </a:srgbClr>
                  </a:outerShdw>
                </a:effectLst>
                <a:cs typeface="Times New Roman" pitchFamily="18" charset="0"/>
              </a:rPr>
              <a:t>DÂNG VỀ MẸ</a:t>
            </a:r>
            <a:br>
              <a:rPr lang="en-US" sz="6000" dirty="0">
                <a:solidFill>
                  <a:srgbClr val="FFFF00"/>
                </a:solidFill>
                <a:effectLst>
                  <a:outerShdw blurRad="38100" dist="38100" dir="2700000" algn="tl">
                    <a:srgbClr val="000000">
                      <a:alpha val="43137"/>
                    </a:srgbClr>
                  </a:outerShdw>
                </a:effectLst>
                <a:cs typeface="Times New Roman" pitchFamily="18" charset="0"/>
              </a:rPr>
            </a:br>
            <a:r>
              <a:rPr lang="en-US" sz="6000" i="1" dirty="0">
                <a:solidFill>
                  <a:schemeClr val="bg1"/>
                </a:solidFill>
                <a:effectLst>
                  <a:outerShdw blurRad="38100" dist="38100" dir="2700000" algn="tl">
                    <a:srgbClr val="000000">
                      <a:alpha val="43137"/>
                    </a:srgbClr>
                  </a:outerShdw>
                </a:effectLst>
                <a:cs typeface="Times New Roman" pitchFamily="18" charset="0"/>
              </a:rPr>
              <a:t>Lm. Kim Long</a:t>
            </a:r>
            <a:endParaRPr lang="vi-VN" sz="3600" b="0"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92767685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dirty="0">
                <a:solidFill>
                  <a:schemeClr val="bg1"/>
                </a:solidFill>
              </a:rPr>
              <a:t>Con dâng về Mẹ một niềm tin yêu bao la, Một lòng cậy trông vàng đá. Dâng lên Mẹ lời kinh như áng hương trời. Diệu huyền tỏa bay nơi nơi. </a:t>
            </a:r>
            <a:endParaRPr lang="vi-VN"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3460446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500"/>
          </a:xfrm>
        </p:spPr>
        <p:txBody>
          <a:bodyPr bIns="182880">
            <a:noAutofit/>
          </a:bodyPr>
          <a:lstStyle/>
          <a:p>
            <a:pPr algn="just"/>
            <a:r>
              <a:rPr lang="en-US" sz="6400" b="0"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6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400" dirty="0">
                <a:solidFill>
                  <a:schemeClr val="bg1"/>
                </a:solidFill>
              </a:rPr>
              <a:t>Con dâng về Mẹ: Trọn cuộc đời nơi khóc than, Đường đời nguy nan Mẹ nâng đỡ cho vẹn toàn.</a:t>
            </a:r>
            <a:endParaRPr lang="vi-VN" sz="6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3157316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dirty="0">
                <a:solidFill>
                  <a:schemeClr val="bg1"/>
                </a:solidFill>
              </a:rPr>
              <a:t>Con dâng về Mẹ một niềm tin yêu bao la, Một lòng cậy trông vàng đá. Dâng lên Mẹ lời kinh như áng hương trời. Diệu huyền tỏa bay nơi nơi. </a:t>
            </a:r>
            <a:endParaRPr lang="vi-VN"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1368451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500"/>
          </a:xfrm>
        </p:spPr>
        <p:txBody>
          <a:bodyPr bIns="274320">
            <a:noAutofit/>
          </a:bodyPr>
          <a:lstStyle/>
          <a:p>
            <a:pPr algn="just"/>
            <a:r>
              <a:rPr lang="en-US" sz="6600" b="0" u="sng" dirty="0"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66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dirty="0">
                <a:solidFill>
                  <a:schemeClr val="bg1"/>
                </a:solidFill>
              </a:rPr>
              <a:t>Con dâng về Mẹ: Mộng đời nở tươi ngát hương, Dạt dào yêu thương, Đừng phân rẽ trăm ngàn đường.</a:t>
            </a:r>
          </a:p>
        </p:txBody>
      </p:sp>
    </p:spTree>
    <p:extLst>
      <p:ext uri="{BB962C8B-B14F-4D97-AF65-F5344CB8AC3E}">
        <p14:creationId xmlns:p14="http://schemas.microsoft.com/office/powerpoint/2010/main" val="8763607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dirty="0">
                <a:solidFill>
                  <a:schemeClr val="bg1"/>
                </a:solidFill>
              </a:rPr>
              <a:t>Con dâng về Mẹ một niềm tin yêu bao la, Một lòng cậy trông vàng đá. Dâng lên Mẹ lời kinh như áng hương trời. Diệu huyền tỏa bay nơi nơi. </a:t>
            </a:r>
            <a:endParaRPr lang="vi-VN"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1368451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500"/>
          </a:xfrm>
        </p:spPr>
        <p:txBody>
          <a:bodyPr bIns="274320">
            <a:noAutofit/>
          </a:bodyPr>
          <a:lstStyle/>
          <a:p>
            <a:pPr algn="just"/>
            <a:r>
              <a:rPr lang="en-US" sz="6600" b="0" u="sng" dirty="0"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en-US" sz="6600" dirty="0">
                <a:solidFill>
                  <a:schemeClr val="bg1"/>
                </a:solidFill>
                <a:effectLst>
                  <a:outerShdw blurRad="38100" dist="38100" dir="2700000" algn="tl">
                    <a:srgbClr val="000000">
                      <a:alpha val="43137"/>
                    </a:srgbClr>
                  </a:outerShdw>
                </a:effectLst>
                <a:cs typeface="Times New Roman" pitchFamily="18" charset="0"/>
              </a:rPr>
              <a:t> </a:t>
            </a:r>
            <a:r>
              <a:rPr lang="vi-VN" sz="6600" dirty="0">
                <a:solidFill>
                  <a:schemeClr val="bg1"/>
                </a:solidFill>
              </a:rPr>
              <a:t>Con dâng về Mẹ: Lời nguyện tin yêu thiết tha, Dù đời phôi pha, Tình yêu vẫn luôn đậm đà</a:t>
            </a:r>
            <a:r>
              <a:rPr lang="vi-VN" sz="6600" dirty="0" smtClean="0">
                <a:solidFill>
                  <a:schemeClr val="bg1"/>
                </a:solidFill>
              </a:rPr>
              <a:t>.</a:t>
            </a:r>
            <a:endParaRPr lang="vi-VN" sz="6600" dirty="0">
              <a:solidFill>
                <a:schemeClr val="bg1"/>
              </a:solidFill>
            </a:endParaRPr>
          </a:p>
        </p:txBody>
      </p:sp>
    </p:spTree>
    <p:extLst>
      <p:ext uri="{BB962C8B-B14F-4D97-AF65-F5344CB8AC3E}">
        <p14:creationId xmlns:p14="http://schemas.microsoft.com/office/powerpoint/2010/main" val="274776866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dirty="0">
                <a:solidFill>
                  <a:schemeClr val="bg1"/>
                </a:solidFill>
              </a:rPr>
              <a:t>Con dâng về Mẹ một niềm tin yêu bao la, Một lòng cậy trông vàng đá. Dâng lên Mẹ lời kinh như áng hương trời. Diệu huyền tỏa bay nơi nơi. </a:t>
            </a:r>
            <a:endParaRPr lang="vi-VN"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1368451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000" b="0" dirty="0" err="1">
                <a:solidFill>
                  <a:srgbClr val="FFFF00"/>
                </a:solidFill>
                <a:effectLst>
                  <a:outerShdw blurRad="38100" dist="38100" dir="2700000" algn="tl">
                    <a:srgbClr val="000000">
                      <a:alpha val="43137"/>
                    </a:srgbClr>
                  </a:outerShdw>
                </a:effectLst>
                <a:latin typeface="+mj-lt"/>
                <a:cs typeface="Times New Roman" pitchFamily="18" charset="0"/>
              </a:rPr>
              <a:t>Kết</a:t>
            </a:r>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0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MẸ TUYỆT MỸ</a:t>
            </a:r>
            <a:b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6000" b="0" i="1" dirty="0">
                <a:solidFill>
                  <a:schemeClr val="bg1"/>
                </a:solidFill>
                <a:effectLst>
                  <a:outerShdw blurRad="38100" dist="38100" dir="2700000" algn="tl">
                    <a:srgbClr val="000000">
                      <a:alpha val="43137"/>
                    </a:srgbClr>
                  </a:outerShdw>
                </a:effectLst>
                <a:latin typeface="+mj-lt"/>
                <a:cs typeface="Times New Roman" pitchFamily="18" charset="0"/>
              </a:rPr>
              <a:t>Lm. Kim Long</a:t>
            </a:r>
            <a:endParaRPr lang="vi-VN" sz="3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5550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u="sng" dirty="0" smtClean="0">
                <a:solidFill>
                  <a:srgbClr val="FFFF00"/>
                </a:solidFill>
                <a:effectLst>
                  <a:outerShdw blurRad="38100" dist="38100" dir="2700000" algn="tl">
                    <a:srgbClr val="000000">
                      <a:alpha val="43137"/>
                    </a:srgbClr>
                  </a:outerShdw>
                </a:effectLst>
                <a:cs typeface="Times New Roman" pitchFamily="18" charset="0"/>
              </a:rPr>
              <a:t>***</a:t>
            </a:r>
            <a:r>
              <a:rPr lang="vi-VN" sz="5400" b="0" u="sng" dirty="0" smtClean="0">
                <a:solidFill>
                  <a:srgbClr val="FFFF00"/>
                </a:solidFill>
                <a:effectLst>
                  <a:outerShdw blurRad="38100" dist="38100" dir="2700000" algn="tl">
                    <a:srgbClr val="000000">
                      <a:alpha val="43137"/>
                    </a:srgbClr>
                  </a:outerShdw>
                </a:effectLst>
                <a:cs typeface="Times New Roman" pitchFamily="18" charset="0"/>
              </a:rPr>
              <a:t>:</a:t>
            </a:r>
            <a:r>
              <a:rPr lang="vi-VN" sz="5400" b="0" dirty="0" smtClean="0">
                <a:solidFill>
                  <a:schemeClr val="bg1"/>
                </a:solidFill>
                <a:effectLst>
                  <a:outerShdw blurRad="38100" dist="38100" dir="2700000" algn="tl">
                    <a:srgbClr val="000000">
                      <a:alpha val="43137"/>
                    </a:srgbClr>
                  </a:outerShdw>
                </a:effectLst>
                <a:cs typeface="Times New Roman" pitchFamily="18" charset="0"/>
              </a:rPr>
              <a:t> </a:t>
            </a:r>
            <a:r>
              <a:rPr lang="vi-VN" sz="4800" dirty="0" smtClean="0">
                <a:solidFill>
                  <a:schemeClr val="bg1"/>
                </a:solidFill>
              </a:rPr>
              <a:t>Tiến </a:t>
            </a:r>
            <a:r>
              <a:rPr lang="vi-VN" sz="4800" dirty="0">
                <a:solidFill>
                  <a:schemeClr val="bg1"/>
                </a:solidFill>
              </a:rPr>
              <a:t>tiến bước lên đền, đền thánh của Người. Cất tiếng hát vui lên dân thánh của Người. Tiến, tiến bước loan truyền hồng ân Thiên Chúa Trời. Ta hát mừng tình thiên thu Chúa ta.</a:t>
            </a:r>
            <a:endParaRPr lang="vi-VN" sz="4800" dirty="0">
              <a:solidFill>
                <a:schemeClr val="bg1"/>
              </a:solidFill>
            </a:endParaRPr>
          </a:p>
        </p:txBody>
      </p:sp>
    </p:spTree>
    <p:extLst>
      <p:ext uri="{BB962C8B-B14F-4D97-AF65-F5344CB8AC3E}">
        <p14:creationId xmlns:p14="http://schemas.microsoft.com/office/powerpoint/2010/main" val="230958645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smtClean="0">
                <a:solidFill>
                  <a:schemeClr val="bg1"/>
                </a:solidFill>
                <a:latin typeface="+mj-lt"/>
              </a:rPr>
              <a:t>Mẹ </a:t>
            </a:r>
            <a:r>
              <a:rPr lang="vi-VN" sz="5400" b="0" dirty="0">
                <a:solidFill>
                  <a:schemeClr val="bg1"/>
                </a:solidFill>
                <a:latin typeface="+mj-lt"/>
              </a:rPr>
              <a:t>tuyệt mỹ không hề vấn vương tội tình, diễm lệ như ánh bình minh. Mẹ hoàn toàn trong sạch tinh khiết như muôn hoa tươi xinh.</a:t>
            </a:r>
            <a:endParaRPr lang="vi-VN"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08754902"/>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500"/>
          </a:xfrm>
        </p:spPr>
        <p:txBody>
          <a:bodyPr bIns="182880">
            <a:noAutofit/>
          </a:bodyPr>
          <a:lstStyle/>
          <a:p>
            <a:pPr algn="just"/>
            <a:r>
              <a:rPr lang="en-US" sz="6400" b="0"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6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400" b="0" dirty="0" smtClean="0">
                <a:solidFill>
                  <a:schemeClr val="bg1"/>
                </a:solidFill>
                <a:latin typeface="+mj-lt"/>
              </a:rPr>
              <a:t>Mẹ </a:t>
            </a:r>
            <a:r>
              <a:rPr lang="vi-VN" sz="6400" b="0" dirty="0">
                <a:solidFill>
                  <a:schemeClr val="bg1"/>
                </a:solidFill>
                <a:latin typeface="+mj-lt"/>
              </a:rPr>
              <a:t>là vườn khép kín, là mạch suối niêm phong. Mẹ là hoa thủy tiên thắm xinh muôn màu muôn hương.</a:t>
            </a:r>
            <a:endParaRPr lang="vi-VN" sz="6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95560992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dirty="0">
                <a:solidFill>
                  <a:schemeClr val="bg1"/>
                </a:solidFill>
                <a:effectLst>
                  <a:outerShdw blurRad="38100" dist="38100" dir="2700000" algn="tl">
                    <a:srgbClr val="000000">
                      <a:alpha val="43137"/>
                    </a:srgbClr>
                  </a:outerShdw>
                </a:effectLst>
                <a:cs typeface="Times New Roman" pitchFamily="18" charset="0"/>
              </a:rPr>
              <a:t> </a:t>
            </a:r>
            <a:r>
              <a:rPr lang="vi-VN" sz="5400" b="0" dirty="0" smtClean="0">
                <a:solidFill>
                  <a:schemeClr val="bg1"/>
                </a:solidFill>
                <a:latin typeface="+mj-lt"/>
              </a:rPr>
              <a:t>Mẹ </a:t>
            </a:r>
            <a:r>
              <a:rPr lang="vi-VN" sz="5400" b="0" dirty="0">
                <a:solidFill>
                  <a:schemeClr val="bg1"/>
                </a:solidFill>
                <a:latin typeface="+mj-lt"/>
              </a:rPr>
              <a:t>tuyệt mỹ không hề vấn vương tội tình, diễm lệ như ánh bình minh. Mẹ hoàn toàn trong sạch tinh khiết như muôn hoa tươi xinh.</a:t>
            </a:r>
            <a:endParaRPr lang="vi-VN"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547185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500"/>
          </a:xfrm>
        </p:spPr>
        <p:txBody>
          <a:bodyPr bIns="274320">
            <a:noAutofit/>
          </a:bodyPr>
          <a:lstStyle/>
          <a:p>
            <a:pPr algn="just"/>
            <a:r>
              <a:rPr lang="en-US" sz="6600" b="0" u="sng" dirty="0"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en-US" sz="66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dirty="0" smtClean="0">
                <a:solidFill>
                  <a:schemeClr val="bg1"/>
                </a:solidFill>
                <a:latin typeface="+mj-lt"/>
              </a:rPr>
              <a:t>Mẹ </a:t>
            </a:r>
            <a:r>
              <a:rPr lang="vi-VN" sz="6600" b="0" dirty="0">
                <a:solidFill>
                  <a:schemeClr val="bg1"/>
                </a:solidFill>
                <a:latin typeface="+mj-lt"/>
              </a:rPr>
              <a:t>tràn đầy thánh đức hồn trinh trắng cao quang. Mẹ là bông huệ tươi điểm tô vương tòa Thiên cung.</a:t>
            </a:r>
            <a:endParaRPr lang="vi-VN"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3775803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4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smtClean="0">
                <a:solidFill>
                  <a:schemeClr val="bg1"/>
                </a:solidFill>
                <a:latin typeface="+mj-lt"/>
              </a:rPr>
              <a:t>Mẹ </a:t>
            </a:r>
            <a:r>
              <a:rPr lang="vi-VN" sz="5400" b="0" dirty="0">
                <a:solidFill>
                  <a:schemeClr val="bg1"/>
                </a:solidFill>
                <a:latin typeface="+mj-lt"/>
              </a:rPr>
              <a:t>tuyệt mỹ không hề vấn vương tội tình, diễm lệ như ánh bình minh. Mẹ hoàn toàn trong sạch tinh khiết như muôn hoa tươi xinh.</a:t>
            </a:r>
            <a:endParaRPr lang="vi-VN"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5471853"/>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600" b="0" u="sng" dirty="0" smtClean="0">
                <a:solidFill>
                  <a:srgbClr val="FFFF00"/>
                </a:solidFill>
                <a:effectLst>
                  <a:outerShdw blurRad="38100" dist="38100" dir="2700000" algn="tl">
                    <a:srgbClr val="000000">
                      <a:alpha val="43137"/>
                    </a:srgbClr>
                  </a:outerShdw>
                </a:effectLst>
                <a:cs typeface="Times New Roman" pitchFamily="18" charset="0"/>
              </a:rPr>
              <a:t>Tk1</a:t>
            </a:r>
            <a:r>
              <a:rPr lang="vi-VN" sz="5600" b="0" u="sng" dirty="0">
                <a:solidFill>
                  <a:srgbClr val="FFFF00"/>
                </a:solidFill>
                <a:effectLst>
                  <a:outerShdw blurRad="38100" dist="38100" dir="2700000" algn="tl">
                    <a:srgbClr val="000000">
                      <a:alpha val="43137"/>
                    </a:srgbClr>
                  </a:outerShdw>
                </a:effectLst>
                <a:cs typeface="Times New Roman" pitchFamily="18" charset="0"/>
              </a:rPr>
              <a:t>:</a:t>
            </a:r>
            <a:r>
              <a:rPr lang="vi-VN" sz="5600" b="0" dirty="0">
                <a:solidFill>
                  <a:schemeClr val="bg1"/>
                </a:solidFill>
                <a:effectLst>
                  <a:outerShdw blurRad="38100" dist="38100" dir="2700000" algn="tl">
                    <a:srgbClr val="000000">
                      <a:alpha val="43137"/>
                    </a:srgbClr>
                  </a:outerShdw>
                </a:effectLst>
                <a:cs typeface="Times New Roman" pitchFamily="18" charset="0"/>
              </a:rPr>
              <a:t> </a:t>
            </a:r>
            <a:r>
              <a:rPr lang="vi-VN" sz="5600" dirty="0">
                <a:solidFill>
                  <a:schemeClr val="bg1"/>
                </a:solidFill>
              </a:rPr>
              <a:t>Vui mừng khi người ta bảo tôi: ta về thăm nhà Cha chúng ta, một ngày trong nhà Cha dấu yêu, sướng vui thay hơn trăm ngày ở xa quê </a:t>
            </a:r>
            <a:r>
              <a:rPr lang="vi-VN" sz="5600" dirty="0" smtClean="0">
                <a:solidFill>
                  <a:schemeClr val="bg1"/>
                </a:solidFill>
              </a:rPr>
              <a:t>nhà</a:t>
            </a:r>
            <a:r>
              <a:rPr lang="en-US" sz="5600" dirty="0" smtClean="0">
                <a:solidFill>
                  <a:schemeClr val="bg1"/>
                </a:solidFill>
              </a:rPr>
              <a:t>.</a:t>
            </a:r>
            <a:endParaRPr lang="vi-VN" sz="5600" b="0" dirty="0">
              <a:solidFill>
                <a:schemeClr val="bg1"/>
              </a:solidFill>
            </a:endParaRPr>
          </a:p>
        </p:txBody>
      </p:sp>
    </p:spTree>
    <p:extLst>
      <p:ext uri="{BB962C8B-B14F-4D97-AF65-F5344CB8AC3E}">
        <p14:creationId xmlns:p14="http://schemas.microsoft.com/office/powerpoint/2010/main" val="1600810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dirty="0" smtClean="0">
                <a:solidFill>
                  <a:schemeClr val="bg1"/>
                </a:solidFill>
              </a:rPr>
              <a:t>Từ </a:t>
            </a:r>
            <a:r>
              <a:rPr lang="vi-VN" sz="5400" dirty="0">
                <a:solidFill>
                  <a:schemeClr val="bg1"/>
                </a:solidFill>
              </a:rPr>
              <a:t>muôn phương ta về đây sánh vai lên đường, đường đưa ta đi lên đền Chúa ta. Lòng hân hoan ta hòa chung tiếng hát nhịp nhàng, vui hát mừng danh Chúa cứu độ ta. </a:t>
            </a:r>
            <a:endParaRPr lang="vi-VN" sz="5400" dirty="0">
              <a:solidFill>
                <a:schemeClr val="bg1"/>
              </a:solidFill>
            </a:endParaRPr>
          </a:p>
        </p:txBody>
      </p:sp>
    </p:spTree>
    <p:extLst>
      <p:ext uri="{BB962C8B-B14F-4D97-AF65-F5344CB8AC3E}">
        <p14:creationId xmlns:p14="http://schemas.microsoft.com/office/powerpoint/2010/main" val="15998014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u="sng" dirty="0" smtClean="0">
                <a:solidFill>
                  <a:srgbClr val="FFFF00"/>
                </a:solidFill>
                <a:effectLst>
                  <a:outerShdw blurRad="38100" dist="38100" dir="2700000" algn="tl">
                    <a:srgbClr val="000000">
                      <a:alpha val="43137"/>
                    </a:srgbClr>
                  </a:outerShdw>
                </a:effectLst>
                <a:cs typeface="Times New Roman" pitchFamily="18" charset="0"/>
              </a:rPr>
              <a:t>***</a:t>
            </a:r>
            <a:r>
              <a:rPr lang="vi-VN" sz="5400" b="0" u="sng" dirty="0" smtClean="0">
                <a:solidFill>
                  <a:srgbClr val="FFFF00"/>
                </a:solidFill>
                <a:effectLst>
                  <a:outerShdw blurRad="38100" dist="38100" dir="2700000" algn="tl">
                    <a:srgbClr val="000000">
                      <a:alpha val="43137"/>
                    </a:srgbClr>
                  </a:outerShdw>
                </a:effectLst>
                <a:cs typeface="Times New Roman" pitchFamily="18" charset="0"/>
              </a:rPr>
              <a:t>:</a:t>
            </a:r>
            <a:r>
              <a:rPr lang="vi-VN" sz="5400" b="0" dirty="0" smtClean="0">
                <a:solidFill>
                  <a:schemeClr val="bg1"/>
                </a:solidFill>
                <a:effectLst>
                  <a:outerShdw blurRad="38100" dist="38100" dir="2700000" algn="tl">
                    <a:srgbClr val="000000">
                      <a:alpha val="43137"/>
                    </a:srgbClr>
                  </a:outerShdw>
                </a:effectLst>
                <a:cs typeface="Times New Roman" pitchFamily="18" charset="0"/>
              </a:rPr>
              <a:t> </a:t>
            </a:r>
            <a:r>
              <a:rPr lang="vi-VN" sz="4800" dirty="0" smtClean="0">
                <a:solidFill>
                  <a:schemeClr val="bg1"/>
                </a:solidFill>
              </a:rPr>
              <a:t>Tiến </a:t>
            </a:r>
            <a:r>
              <a:rPr lang="vi-VN" sz="4800" dirty="0">
                <a:solidFill>
                  <a:schemeClr val="bg1"/>
                </a:solidFill>
              </a:rPr>
              <a:t>tiến bước lên đền, đền thánh của Người. Cất tiếng hát vui lên dân thánh của Người. Tiến, tiến bước loan truyền hồng ân Thiên Chúa Trời. Ta hát mừng tình thiên thu Chúa ta.</a:t>
            </a:r>
            <a:endParaRPr lang="vi-VN" sz="4800" dirty="0">
              <a:solidFill>
                <a:schemeClr val="bg1"/>
              </a:solidFill>
            </a:endParaRPr>
          </a:p>
        </p:txBody>
      </p:sp>
    </p:spTree>
    <p:extLst>
      <p:ext uri="{BB962C8B-B14F-4D97-AF65-F5344CB8AC3E}">
        <p14:creationId xmlns:p14="http://schemas.microsoft.com/office/powerpoint/2010/main" val="5679469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vi-VN"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vi-VN"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dirty="0">
                <a:solidFill>
                  <a:schemeClr val="bg1"/>
                </a:solidFill>
              </a:rPr>
              <a:t>Như ngày nào đoàn dân Chúa xưa, băng rừng sâu vượt qua biển khơi, lên đường đi hành hương thánh đô, chúng ta đi, đi lên đền Chúa ta thân yêu.</a:t>
            </a:r>
            <a:endParaRPr lang="vi-VN" sz="5400" b="0" dirty="0">
              <a:solidFill>
                <a:schemeClr val="bg1"/>
              </a:solidFill>
              <a:latin typeface="+mj-lt"/>
            </a:endParaRPr>
          </a:p>
        </p:txBody>
      </p:sp>
    </p:spTree>
    <p:extLst>
      <p:ext uri="{BB962C8B-B14F-4D97-AF65-F5344CB8AC3E}">
        <p14:creationId xmlns:p14="http://schemas.microsoft.com/office/powerpoint/2010/main" val="264235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vi-VN"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dirty="0" smtClean="0">
                <a:solidFill>
                  <a:schemeClr val="bg1"/>
                </a:solidFill>
              </a:rPr>
              <a:t>Từ </a:t>
            </a:r>
            <a:r>
              <a:rPr lang="vi-VN" sz="5400" dirty="0">
                <a:solidFill>
                  <a:schemeClr val="bg1"/>
                </a:solidFill>
              </a:rPr>
              <a:t>muôn phương ta về đây sánh vai lên đường, đường đưa ta đi lên đền Chúa ta. Lòng hân hoan ta hòa chung tiếng hát nhịp nhàng, vui hát mừng danh Chúa cứu độ ta. </a:t>
            </a:r>
            <a:endParaRPr lang="vi-VN" sz="5400" dirty="0">
              <a:solidFill>
                <a:schemeClr val="bg1"/>
              </a:solidFill>
            </a:endParaRPr>
          </a:p>
        </p:txBody>
      </p:sp>
    </p:spTree>
    <p:extLst>
      <p:ext uri="{BB962C8B-B14F-4D97-AF65-F5344CB8AC3E}">
        <p14:creationId xmlns:p14="http://schemas.microsoft.com/office/powerpoint/2010/main" val="15998014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u="sng" dirty="0" smtClean="0">
                <a:solidFill>
                  <a:srgbClr val="FFFF00"/>
                </a:solidFill>
                <a:effectLst>
                  <a:outerShdw blurRad="38100" dist="38100" dir="2700000" algn="tl">
                    <a:srgbClr val="000000">
                      <a:alpha val="43137"/>
                    </a:srgbClr>
                  </a:outerShdw>
                </a:effectLst>
                <a:cs typeface="Times New Roman" pitchFamily="18" charset="0"/>
              </a:rPr>
              <a:t>***</a:t>
            </a:r>
            <a:r>
              <a:rPr lang="vi-VN" sz="5400" b="0" u="sng" dirty="0" smtClean="0">
                <a:solidFill>
                  <a:srgbClr val="FFFF00"/>
                </a:solidFill>
                <a:effectLst>
                  <a:outerShdw blurRad="38100" dist="38100" dir="2700000" algn="tl">
                    <a:srgbClr val="000000">
                      <a:alpha val="43137"/>
                    </a:srgbClr>
                  </a:outerShdw>
                </a:effectLst>
                <a:cs typeface="Times New Roman" pitchFamily="18" charset="0"/>
              </a:rPr>
              <a:t>:</a:t>
            </a:r>
            <a:r>
              <a:rPr lang="vi-VN" sz="5400" b="0" dirty="0" smtClean="0">
                <a:solidFill>
                  <a:schemeClr val="bg1"/>
                </a:solidFill>
                <a:effectLst>
                  <a:outerShdw blurRad="38100" dist="38100" dir="2700000" algn="tl">
                    <a:srgbClr val="000000">
                      <a:alpha val="43137"/>
                    </a:srgbClr>
                  </a:outerShdw>
                </a:effectLst>
                <a:cs typeface="Times New Roman" pitchFamily="18" charset="0"/>
              </a:rPr>
              <a:t> </a:t>
            </a:r>
            <a:r>
              <a:rPr lang="vi-VN" sz="4800" dirty="0" smtClean="0">
                <a:solidFill>
                  <a:schemeClr val="bg1"/>
                </a:solidFill>
              </a:rPr>
              <a:t>Tiến </a:t>
            </a:r>
            <a:r>
              <a:rPr lang="vi-VN" sz="4800" dirty="0">
                <a:solidFill>
                  <a:schemeClr val="bg1"/>
                </a:solidFill>
              </a:rPr>
              <a:t>tiến bước lên đền, đền thánh của Người. Cất tiếng hát vui lên dân thánh của Người. Tiến, tiến bước loan truyền hồng ân Thiên Chúa Trời. Ta hát mừng tình thiên thu Chúa ta.</a:t>
            </a:r>
            <a:endParaRPr lang="vi-VN" sz="4800" dirty="0">
              <a:solidFill>
                <a:schemeClr val="bg1"/>
              </a:solidFill>
            </a:endParaRPr>
          </a:p>
        </p:txBody>
      </p:sp>
    </p:spTree>
    <p:extLst>
      <p:ext uri="{BB962C8B-B14F-4D97-AF65-F5344CB8AC3E}">
        <p14:creationId xmlns:p14="http://schemas.microsoft.com/office/powerpoint/2010/main" val="5679469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7200" b="0" dirty="0">
                <a:solidFill>
                  <a:srgbClr val="FFFF00"/>
                </a:solidFill>
                <a:effectLst>
                  <a:outerShdw blurRad="38100" dist="38100" dir="2700000" algn="tl">
                    <a:srgbClr val="000000">
                      <a:alpha val="43137"/>
                    </a:srgbClr>
                  </a:outerShdw>
                </a:effectLst>
                <a:latin typeface="+mj-lt"/>
                <a:cs typeface="Times New Roman" pitchFamily="18" charset="0"/>
              </a:rPr>
              <a:t>ĐIỀU GÌ PHẢI LO</a:t>
            </a:r>
            <a:r>
              <a:rPr lang="en-US" sz="115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115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5400" b="0" i="1" dirty="0">
                <a:solidFill>
                  <a:schemeClr val="bg1"/>
                </a:solidFill>
                <a:effectLst>
                  <a:outerShdw blurRad="38100" dist="38100" dir="2700000" algn="tl">
                    <a:srgbClr val="000000">
                      <a:alpha val="43137"/>
                    </a:srgbClr>
                  </a:outerShdw>
                </a:effectLst>
                <a:latin typeface="+mj-lt"/>
                <a:cs typeface="Times New Roman" pitchFamily="18" charset="0"/>
              </a:rPr>
              <a:t>Lm.</a:t>
            </a:r>
            <a:r>
              <a:rPr lang="en-US" sz="8800" b="0"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i="1" dirty="0" err="1">
                <a:solidFill>
                  <a:schemeClr val="bg1"/>
                </a:solidFill>
                <a:effectLst>
                  <a:outerShdw blurRad="38100" dist="38100" dir="2700000" algn="tl">
                    <a:srgbClr val="000000">
                      <a:alpha val="43137"/>
                    </a:srgbClr>
                  </a:outerShdw>
                </a:effectLst>
                <a:latin typeface="+mj-lt"/>
                <a:cs typeface="Times New Roman" pitchFamily="18" charset="0"/>
              </a:rPr>
              <a:t>Nguyễn</a:t>
            </a:r>
            <a:r>
              <a:rPr lang="en-US" sz="5400" b="0"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5400" b="0" i="1" dirty="0" err="1">
                <a:solidFill>
                  <a:schemeClr val="bg1"/>
                </a:solidFill>
                <a:effectLst>
                  <a:outerShdw blurRad="38100" dist="38100" dir="2700000" algn="tl">
                    <a:srgbClr val="000000">
                      <a:alpha val="43137"/>
                    </a:srgbClr>
                  </a:outerShdw>
                </a:effectLst>
                <a:latin typeface="+mj-lt"/>
                <a:cs typeface="Times New Roman" pitchFamily="18" charset="0"/>
              </a:rPr>
              <a:t>Duy</a:t>
            </a:r>
            <a:endParaRPr lang="vi-VN" sz="66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540868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6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latin typeface="+mj-lt"/>
                <a:cs typeface="Times New Roman" panose="02020603050405020304" pitchFamily="18" charset="0"/>
              </a:rPr>
              <a:t> </a:t>
            </a:r>
            <a:r>
              <a:rPr lang="vi-VN" sz="6000" b="0" dirty="0">
                <a:solidFill>
                  <a:schemeClr val="bg1"/>
                </a:solidFill>
                <a:latin typeface="+mj-lt"/>
              </a:rPr>
              <a:t>Bạn hãy lo đi tìm nước Trời, đừng quá lo điều hay hư mất. Bạn hãy lo đi tìm công bình, còn những gì Ngài ban cho sau.</a:t>
            </a:r>
            <a:endParaRPr lang="vi-VN"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4300330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30284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Tk1</a:t>
            </a:r>
            <a:r>
              <a:rPr lang="vi-VN" sz="54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latin typeface="+mj-lt"/>
              </a:rPr>
              <a:t>Bạn đừng lo ăn chi mỗi ngày, kìa nhìn xem đàn chim lướt bay, chúng đâu gât đâu hái bao giờ, Chúa trên trời còn lo cho chúng.</a:t>
            </a:r>
          </a:p>
        </p:txBody>
      </p:sp>
    </p:spTree>
    <p:extLst>
      <p:ext uri="{BB962C8B-B14F-4D97-AF65-F5344CB8AC3E}">
        <p14:creationId xmlns:p14="http://schemas.microsoft.com/office/powerpoint/2010/main" val="10481457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6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latin typeface="+mj-lt"/>
                <a:cs typeface="Times New Roman" panose="02020603050405020304" pitchFamily="18" charset="0"/>
              </a:rPr>
              <a:t> </a:t>
            </a:r>
            <a:r>
              <a:rPr lang="vi-VN" sz="6000" b="0" dirty="0">
                <a:solidFill>
                  <a:schemeClr val="bg1"/>
                </a:solidFill>
                <a:latin typeface="+mj-lt"/>
              </a:rPr>
              <a:t>Bạn hãy lo đi tìm nước Trời, đừng quá lo điều hay hư mất. Bạn hãy lo đi tìm công bình, còn những gì Ngài ban cho sau.</a:t>
            </a:r>
            <a:endParaRPr lang="vi-VN"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85342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Tk2</a:t>
            </a:r>
            <a:r>
              <a:rPr lang="vi-VN" sz="54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vi-VN" sz="54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latin typeface="+mj-lt"/>
              </a:rPr>
              <a:t>Bạn đừng lo hôm nay mặc gì, kìa nhìn xem ngàn hoa thắm xinh, chúng đâu dệt đâu biết thêu thùa, Chúa trên trời còn lo cho chúng.</a:t>
            </a:r>
          </a:p>
        </p:txBody>
      </p:sp>
    </p:spTree>
    <p:extLst>
      <p:ext uri="{BB962C8B-B14F-4D97-AF65-F5344CB8AC3E}">
        <p14:creationId xmlns:p14="http://schemas.microsoft.com/office/powerpoint/2010/main" val="94830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6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latin typeface="+mj-lt"/>
                <a:cs typeface="Times New Roman" panose="02020603050405020304" pitchFamily="18" charset="0"/>
              </a:rPr>
              <a:t> </a:t>
            </a:r>
            <a:r>
              <a:rPr lang="vi-VN" sz="6000" b="0" dirty="0">
                <a:solidFill>
                  <a:schemeClr val="bg1"/>
                </a:solidFill>
                <a:latin typeface="+mj-lt"/>
              </a:rPr>
              <a:t>Bạn hãy lo đi tìm nước Trời, đừng quá lo điều hay hư mất. Bạn hãy lo đi tìm công bình, còn những gì Ngài ban cho sau.</a:t>
            </a:r>
            <a:endParaRPr lang="vi-VN"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853423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000" b="0" u="sng" dirty="0" smtClean="0">
                <a:solidFill>
                  <a:srgbClr val="FFFF00"/>
                </a:solidFill>
                <a:effectLst>
                  <a:outerShdw blurRad="38100" dist="38100" dir="2700000" algn="tl">
                    <a:srgbClr val="000000">
                      <a:alpha val="43137"/>
                    </a:srgbClr>
                  </a:outerShdw>
                </a:effectLst>
                <a:latin typeface="+mj-lt"/>
                <a:cs typeface="Times New Roman" pitchFamily="18" charset="0"/>
              </a:rPr>
              <a:t>Tk3</a:t>
            </a:r>
            <a:r>
              <a:rPr lang="vi-VN" sz="6000" b="0" u="sng" dirty="0" smtClean="0">
                <a:solidFill>
                  <a:srgbClr val="FFFF00"/>
                </a:solidFill>
                <a:effectLst>
                  <a:outerShdw blurRad="38100" dist="38100" dir="2700000" algn="tl">
                    <a:srgbClr val="000000">
                      <a:alpha val="43137"/>
                    </a:srgbClr>
                  </a:outerShdw>
                </a:effectLst>
                <a:latin typeface="+mj-lt"/>
                <a:cs typeface="Times New Roman" pitchFamily="18" charset="0"/>
              </a:rPr>
              <a:t>:</a:t>
            </a:r>
            <a:r>
              <a:rPr lang="vi-VN" sz="6000" b="0"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vi-VN" sz="6000" b="0" dirty="0">
                <a:solidFill>
                  <a:schemeClr val="bg1"/>
                </a:solidFill>
                <a:latin typeface="+mj-lt"/>
              </a:rPr>
              <a:t>Bạn đừng lo ta không có nhà, vì trời đất Người ban cho ta, đôi tay này nào ta đi làm, Chúa trên trời hằng lo cho ta.</a:t>
            </a:r>
          </a:p>
        </p:txBody>
      </p:sp>
    </p:spTree>
    <p:extLst>
      <p:ext uri="{BB962C8B-B14F-4D97-AF65-F5344CB8AC3E}">
        <p14:creationId xmlns:p14="http://schemas.microsoft.com/office/powerpoint/2010/main" val="40190672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010150"/>
          </a:xfrm>
        </p:spPr>
        <p:txBody>
          <a:bodyPr>
            <a:noAutofit/>
          </a:bodyPr>
          <a:lstStyle/>
          <a:p>
            <a:pPr algn="just"/>
            <a:r>
              <a:rPr lang="en-US" sz="6600" b="0"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vi-VN" sz="66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latin typeface="+mj-lt"/>
                <a:cs typeface="Times New Roman" panose="02020603050405020304" pitchFamily="18" charset="0"/>
              </a:rPr>
              <a:t> </a:t>
            </a:r>
            <a:r>
              <a:rPr lang="vi-VN" sz="6000" b="0" dirty="0">
                <a:solidFill>
                  <a:schemeClr val="bg1"/>
                </a:solidFill>
                <a:latin typeface="+mj-lt"/>
              </a:rPr>
              <a:t>Bạn hãy lo đi tìm nước Trời, đừng quá lo điều hay hư mất. Bạn hãy lo đi tìm công bình, còn những gì Ngài ban cho sau.</a:t>
            </a:r>
            <a:endParaRPr lang="vi-VN"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85342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557647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3399"/>
                </a:solidFill>
                <a:effectLst>
                  <a:outerShdw blurRad="38100" dist="38100" dir="2700000" algn="tl">
                    <a:srgbClr val="000000">
                      <a:alpha val="43137"/>
                    </a:srgbClr>
                  </a:outerShdw>
                </a:effectLst>
                <a:latin typeface="+mj-lt"/>
              </a:rPr>
              <a:t/>
            </a:r>
            <a:br>
              <a:rPr lang="en-US" b="0" dirty="0">
                <a:solidFill>
                  <a:srgbClr val="003399"/>
                </a:solidFill>
                <a:effectLst>
                  <a:outerShdw blurRad="38100" dist="38100" dir="2700000" algn="tl">
                    <a:srgbClr val="000000">
                      <a:alpha val="43137"/>
                    </a:srgbClr>
                  </a:outerShdw>
                </a:effectLst>
                <a:latin typeface="+mj-lt"/>
              </a:rPr>
            </a:br>
            <a:endParaRPr lang="en-US" b="0" dirty="0">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eaLnBrk="1" hangingPunct="1">
              <a:lnSpc>
                <a:spcPct val="150000"/>
              </a:lnSpc>
            </a:pP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a:t>
            </a:r>
            <a:r>
              <a:rPr lang="en-US" sz="72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a:t>
            </a: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0"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0"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0" i="1" dirty="0" err="1"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0" i="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765968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just" eaLnBrk="1" hangingPunct="1">
              <a:lnSpc>
                <a:spcPct val="150000"/>
              </a:lnSpc>
            </a:pPr>
            <a:r>
              <a:rPr lang="vi-VN" sz="5400" b="0" i="1" u="sng" dirty="0">
                <a:solidFill>
                  <a:srgbClr val="FFFF00"/>
                </a:solidFill>
                <a:effectLst/>
                <a:latin typeface="+mj-lt"/>
                <a:cs typeface="Times New Roman" panose="02020603050405020304" pitchFamily="18" charset="0"/>
              </a:rPr>
              <a:t>Chủ tế: </a:t>
            </a:r>
            <a:r>
              <a:rPr lang="vi-VN" sz="5400" b="0" i="1" dirty="0">
                <a:solidFill>
                  <a:srgbClr val="FFFF00"/>
                </a:solidFill>
                <a:effectLst/>
                <a:latin typeface="+mj-lt"/>
                <a:cs typeface="Times New Roman" panose="02020603050405020304" pitchFamily="18" charset="0"/>
              </a:rPr>
              <a:t>Vinh danh Thiên Chúa trên các tầng trời</a:t>
            </a:r>
            <a:r>
              <a:rPr lang="vi-VN" sz="5400" b="0" i="1" dirty="0">
                <a:solidFill>
                  <a:srgbClr val="C00000"/>
                </a:solidFill>
                <a:effectLst/>
                <a:latin typeface="+mj-lt"/>
                <a:cs typeface="Times New Roman" panose="02020603050405020304" pitchFamily="18" charset="0"/>
              </a:rPr>
              <a:t>. </a:t>
            </a:r>
            <a:r>
              <a:rPr lang="vi-VN" sz="5400" b="0" dirty="0" smtClean="0">
                <a:solidFill>
                  <a:schemeClr val="bg1"/>
                </a:solidFill>
                <a:effectLst/>
                <a:latin typeface="+mj-lt"/>
                <a:cs typeface="Times New Roman" panose="02020603050405020304" pitchFamily="18" charset="0"/>
              </a:rPr>
              <a:t>Và </a:t>
            </a:r>
            <a:r>
              <a:rPr lang="vi-VN" sz="5400" b="0" dirty="0">
                <a:solidFill>
                  <a:schemeClr val="bg1"/>
                </a:solidFill>
                <a:effectLst/>
                <a:latin typeface="+mj-lt"/>
                <a:cs typeface="Times New Roman" panose="02020603050405020304" pitchFamily="18" charset="0"/>
              </a:rPr>
              <a:t>bình an dưới thế, bình an dưới thế cho người thiện tâm. </a:t>
            </a:r>
            <a:endParaRPr lang="vi-VN" sz="72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15458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r>
              <a:rPr lang="en-US" b="0" dirty="0">
                <a:solidFill>
                  <a:srgbClr val="002060"/>
                </a:solidFill>
                <a:effectLst/>
                <a:latin typeface="+mj-lt"/>
              </a:rPr>
              <a:t/>
            </a:r>
            <a:br>
              <a:rPr lang="en-US" b="0" dirty="0">
                <a:solidFill>
                  <a:srgbClr val="002060"/>
                </a:solidFill>
                <a:effectLst/>
                <a:latin typeface="+mj-lt"/>
              </a:rPr>
            </a:br>
            <a:endParaRPr lang="en-US" b="0"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normAutofit lnSpcReduction="10000"/>
          </a:bodyPr>
          <a:lstStyle/>
          <a:p>
            <a:pPr algn="just" eaLnBrk="1" hangingPunct="1">
              <a:lnSpc>
                <a:spcPct val="140000"/>
              </a:lnSpc>
            </a:pP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ngợi</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chúc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tụng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thờ</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tôn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8668755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5A988F5E-1C9E-1F5E-BE73-E8D3D9280437}"/>
              </a:ext>
            </a:extLst>
          </p:cNvPr>
          <p:cNvSpPr txBox="1"/>
          <p:nvPr/>
        </p:nvSpPr>
        <p:spPr>
          <a:xfrm>
            <a:off x="0" y="0"/>
            <a:ext cx="9144000" cy="5401479"/>
          </a:xfrm>
          <a:prstGeom prst="rect">
            <a:avLst/>
          </a:prstGeom>
          <a:noFill/>
        </p:spPr>
        <p:txBody>
          <a:bodyPr wrap="square" lIns="68580" tIns="34290" rIns="68580" bIns="34290">
            <a:spAutoFit/>
          </a:bodyPr>
          <a:lstStyle/>
          <a:p>
            <a:pPr algn="just" defTabSz="685800"/>
            <a:r>
              <a:rPr lang="vi-VN" sz="4800" dirty="0">
                <a:solidFill>
                  <a:prstClr val="white"/>
                </a:solidFill>
                <a:latin typeface="+mj-lt"/>
                <a:ea typeface="Segoe UI Black" panose="020B0A02040204020203" pitchFamily="34" charset="0"/>
              </a:rPr>
              <a:t>Lạy Cha trên trời</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Xin cho ơn đức tin mà Cha ban tặng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trong Chúa Giêsu Kitô Con Cha</a:t>
            </a:r>
            <a:r>
              <a:rPr lang="en-US" sz="4800" dirty="0">
                <a:solidFill>
                  <a:srgbClr val="FFFF00"/>
                </a:solidFill>
                <a:ea typeface="Segoe UI Black" panose="020B0A02040204020203" pitchFamily="34" charset="0"/>
              </a:rPr>
              <a:t>/</a:t>
            </a:r>
            <a:r>
              <a:rPr lang="vi-VN" sz="4800" dirty="0">
                <a:solidFill>
                  <a:prstClr val="white"/>
                </a:solidFill>
                <a:latin typeface="+mj-lt"/>
                <a:ea typeface="Segoe UI Black" panose="020B0A02040204020203" pitchFamily="34" charset="0"/>
              </a:rPr>
              <a:t> và Anh của chúng con</a:t>
            </a:r>
            <a:r>
              <a:rPr lang="en-US" sz="4800" dirty="0">
                <a:solidFill>
                  <a:srgbClr val="FFFF00"/>
                </a:solidFill>
                <a:ea typeface="Segoe UI Black" panose="020B0A02040204020203" pitchFamily="34" charset="0"/>
              </a:rPr>
              <a:t>/</a:t>
            </a:r>
            <a:r>
              <a:rPr lang="en-US" sz="4800" dirty="0">
                <a:solidFill>
                  <a:prstClr val="white"/>
                </a:solidFill>
                <a:ea typeface="Segoe UI Black" panose="020B0A02040204020203" pitchFamily="34" charset="0"/>
              </a:rPr>
              <a:t> </a:t>
            </a:r>
            <a:r>
              <a:rPr lang="vi-VN" sz="4800" dirty="0">
                <a:solidFill>
                  <a:prstClr val="white"/>
                </a:solidFill>
                <a:latin typeface="+mj-lt"/>
                <a:ea typeface="Segoe UI Black" panose="020B0A02040204020203" pitchFamily="34" charset="0"/>
              </a:rPr>
              <a:t>cùng ngọn lửa đức ái được thắp lên trong tâm hồn chúng con bởi Chúa Thánh Thần</a:t>
            </a:r>
            <a:r>
              <a:rPr lang="en-US" sz="4800" dirty="0">
                <a:solidFill>
                  <a:srgbClr val="FFFF00"/>
                </a:solidFill>
                <a:ea typeface="Segoe UI Black" panose="020B0A02040204020203" pitchFamily="34" charset="0"/>
              </a:rPr>
              <a:t>/</a:t>
            </a:r>
            <a:endParaRPr lang="vi-VN" sz="48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1625300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vi-VN" sz="5400" b="0" dirty="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4808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4995" name="Rectangle 3"/>
          <p:cNvSpPr>
            <a:spLocks noGrp="1" noChangeArrowheads="1"/>
          </p:cNvSpPr>
          <p:nvPr>
            <p:ph type="body" idx="1"/>
          </p:nvPr>
        </p:nvSpPr>
        <p:spPr>
          <a:xfrm>
            <a:off x="0" y="-19050"/>
            <a:ext cx="9144000" cy="5162550"/>
          </a:xfrm>
        </p:spPr>
        <p:txBody>
          <a:bodyPr anchor="ctr" anchorCtr="0">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8075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7043" name="Rectangle 3"/>
          <p:cNvSpPr>
            <a:spLocks noGrp="1" noChangeArrowheads="1"/>
          </p:cNvSpPr>
          <p:nvPr>
            <p:ph type="body" idx="1"/>
          </p:nvPr>
        </p:nvSpPr>
        <p:spPr>
          <a:xfrm>
            <a:off x="0" y="0"/>
            <a:ext cx="9144000" cy="5143500"/>
          </a:xfrm>
        </p:spPr>
        <p:txBody>
          <a:bodyPr anchor="ctr" anchorCtr="0">
            <a:normAutofit lnSpcReduction="10000"/>
          </a:bodyPr>
          <a:lstStyle/>
          <a:p>
            <a:pPr marL="0" indent="0" algn="just" eaLnBrk="1" hangingPunct="1">
              <a:lnSpc>
                <a:spcPct val="145000"/>
              </a:lnSpc>
              <a:buFontTx/>
              <a:buNone/>
            </a:pPr>
            <a:r>
              <a:rPr lang="vi-VN" sz="4800" b="0" dirty="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343983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r>
              <a:rPr lang="en-US" sz="4000" b="0" dirty="0">
                <a:solidFill>
                  <a:srgbClr val="002060"/>
                </a:solidFill>
                <a:effectLst/>
                <a:latin typeface="+mj-lt"/>
              </a:rPr>
              <a:t/>
            </a:r>
            <a:br>
              <a:rPr lang="en-US" sz="4000" b="0" dirty="0">
                <a:solidFill>
                  <a:srgbClr val="002060"/>
                </a:solidFill>
                <a:effectLst/>
                <a:latin typeface="+mj-lt"/>
              </a:rPr>
            </a:br>
            <a:endParaRPr lang="en-US" sz="4000" b="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400" b="0" dirty="0" err="1">
                <a:solidFill>
                  <a:srgbClr val="FFFF00"/>
                </a:solidFill>
                <a:effectLst/>
                <a:latin typeface="+mj-lt"/>
                <a:cs typeface="Times New Roman" panose="02020603050405020304" pitchFamily="18" charset="0"/>
              </a:rPr>
              <a:t>Vì</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lạy</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Chúa</a:t>
            </a:r>
            <a:r>
              <a:rPr lang="en-US" sz="4400" b="0" dirty="0">
                <a:solidFill>
                  <a:srgbClr val="FFFF00"/>
                </a:solidFill>
                <a:effectLst/>
                <a:latin typeface="+mj-lt"/>
                <a:cs typeface="Times New Roman" panose="02020603050405020304" pitchFamily="18" charset="0"/>
              </a:rPr>
              <a:t> </a:t>
            </a:r>
            <a:r>
              <a:rPr lang="en-US" sz="4400" b="0" dirty="0" err="1">
                <a:solidFill>
                  <a:srgbClr val="FFFF00"/>
                </a:solidFill>
                <a:effectLst/>
                <a:latin typeface="+mj-lt"/>
                <a:cs typeface="Times New Roman" panose="02020603050405020304" pitchFamily="18" charset="0"/>
              </a:rPr>
              <a:t>Giê-su</a:t>
            </a:r>
            <a:r>
              <a:rPr lang="en-US" sz="4400" b="0" dirty="0">
                <a:solidFill>
                  <a:srgbClr val="FFFF00"/>
                </a:solidFill>
                <a:effectLst/>
                <a:latin typeface="+mj-lt"/>
                <a:cs typeface="Times New Roman" panose="02020603050405020304" pitchFamily="18" charset="0"/>
              </a:rPr>
              <a:t> Ki-</a:t>
            </a:r>
            <a:r>
              <a:rPr lang="en-US" sz="4400" b="0" dirty="0" err="1">
                <a:solidFill>
                  <a:srgbClr val="FFFF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Cao, </a:t>
            </a:r>
            <a:r>
              <a:rPr lang="en-US" sz="4400" b="0" dirty="0" err="1">
                <a:solidFill>
                  <a:schemeClr val="bg1"/>
                </a:solidFill>
                <a:effectLst/>
                <a:latin typeface="+mj-lt"/>
                <a:cs typeface="Times New Roman" panose="02020603050405020304" pitchFamily="18" charset="0"/>
              </a:rPr>
              <a:t>cùng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Thánh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Thần</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trong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vinh</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quang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Đức</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Cha.</a:t>
            </a:r>
            <a:r>
              <a:rPr lang="en-US" sz="4400" b="0" dirty="0">
                <a:solidFill>
                  <a:srgbClr val="002060"/>
                </a:solidFill>
                <a:effectLst/>
                <a:latin typeface="+mj-lt"/>
                <a:cs typeface="Times New Roman" panose="02020603050405020304" pitchFamily="18" charset="0"/>
              </a:rPr>
              <a:t> </a:t>
            </a:r>
            <a:r>
              <a:rPr lang="en-US" sz="4400" b="0" u="sng" dirty="0">
                <a:solidFill>
                  <a:srgbClr val="FFFF00"/>
                </a:solidFill>
                <a:effectLst/>
                <a:latin typeface="+mj-lt"/>
                <a:cs typeface="Times New Roman" panose="02020603050405020304" pitchFamily="18" charset="0"/>
              </a:rPr>
              <a:t>A-men. A-men. </a:t>
            </a:r>
            <a:endParaRPr lang="vi-VN" sz="4400" b="0" u="sng"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40515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55764707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latin typeface="+mj-lt"/>
                <a:cs typeface="Times New Roman" panose="02020603050405020304" pitchFamily="18" charset="0"/>
              </a:rPr>
              <a:t>KINH VINH DANH</a:t>
            </a:r>
            <a:endParaRPr lang="vi-VN" sz="7200" b="0" dirty="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81276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nchorCtr="0"/>
          <a:lstStyle/>
          <a:p>
            <a:pPr algn="l" eaLnBrk="1" hangingPunct="1">
              <a:lnSpc>
                <a:spcPct val="150000"/>
              </a:lnSpc>
            </a:pPr>
            <a:r>
              <a:rPr lang="en-US" sz="4000" b="0" u="sng" dirty="0" err="1">
                <a:solidFill>
                  <a:srgbClr val="FFFF00"/>
                </a:solidFill>
                <a:effectLst/>
                <a:latin typeface="+mj-lt"/>
                <a:cs typeface="Times New Roman" panose="02020603050405020304" pitchFamily="18" charset="0"/>
              </a:rPr>
              <a:t>Chủ</a:t>
            </a:r>
            <a:r>
              <a:rPr lang="en-US" sz="4000" b="0" u="sng" dirty="0">
                <a:solidFill>
                  <a:srgbClr val="FFFF00"/>
                </a:solidFill>
                <a:effectLst/>
                <a:latin typeface="+mj-lt"/>
                <a:cs typeface="Times New Roman" panose="02020603050405020304" pitchFamily="18" charset="0"/>
              </a:rPr>
              <a:t> </a:t>
            </a:r>
            <a:r>
              <a:rPr lang="en-US" sz="4000" b="0" u="sng" dirty="0" err="1">
                <a:solidFill>
                  <a:srgbClr val="FFFF00"/>
                </a:solidFill>
                <a:effectLst/>
                <a:latin typeface="+mj-lt"/>
                <a:cs typeface="Times New Roman" panose="02020603050405020304" pitchFamily="18" charset="0"/>
              </a:rPr>
              <a:t>tế</a:t>
            </a:r>
            <a:r>
              <a:rPr lang="en-US" sz="4000" b="0" u="sng" dirty="0">
                <a:solidFill>
                  <a:srgbClr val="FFFF00"/>
                </a:solidFill>
                <a:effectLst/>
                <a:latin typeface="+mj-lt"/>
                <a:cs typeface="Times New Roman" panose="02020603050405020304" pitchFamily="18" charset="0"/>
              </a:rPr>
              <a:t>:</a:t>
            </a:r>
            <a:r>
              <a:rPr lang="en-US" sz="4000" b="0"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Vinh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danh</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Thiên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Chúa</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trên</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các</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tầng</a:t>
            </a:r>
            <a:r>
              <a:rPr lang="en-US" sz="5400" b="0" i="1" dirty="0">
                <a:solidFill>
                  <a:srgbClr val="FFFF00"/>
                </a:solidFill>
                <a:effectLst/>
                <a:latin typeface="+mj-lt"/>
                <a:cs typeface="Times New Roman" panose="02020603050405020304" pitchFamily="18" charset="0"/>
              </a:rPr>
              <a:t> </a:t>
            </a:r>
            <a:r>
              <a:rPr lang="en-US" sz="5400" b="0" i="1" dirty="0" err="1">
                <a:solidFill>
                  <a:srgbClr val="FFFF00"/>
                </a:solidFill>
                <a:effectLst/>
                <a:latin typeface="+mj-lt"/>
                <a:cs typeface="Times New Roman" panose="02020603050405020304" pitchFamily="18" charset="0"/>
              </a:rPr>
              <a:t>trời</a:t>
            </a:r>
            <a:r>
              <a:rPr lang="en-US" sz="5400" b="0" i="1" dirty="0">
                <a:solidFill>
                  <a:srgbClr val="FFFF00"/>
                </a:solidFill>
                <a:effectLst/>
                <a:latin typeface="+mj-lt"/>
                <a:cs typeface="Times New Roman" panose="02020603050405020304" pitchFamily="18" charset="0"/>
              </a:rPr>
              <a:t>.</a:t>
            </a:r>
            <a:br>
              <a:rPr lang="en-US" sz="5400" b="0" i="1" dirty="0">
                <a:solidFill>
                  <a:srgbClr val="FFFF00"/>
                </a:solidFill>
                <a:effectLst/>
                <a:latin typeface="+mj-lt"/>
                <a:cs typeface="Times New Roman" panose="02020603050405020304" pitchFamily="18" charset="0"/>
              </a:rPr>
            </a:br>
            <a:r>
              <a:rPr lang="vi-VN" sz="5400" b="0" dirty="0">
                <a:solidFill>
                  <a:srgbClr val="FFFF00"/>
                </a:solidFill>
                <a:effectLst/>
                <a:latin typeface="+mj-lt"/>
                <a:cs typeface="Times New Roman" panose="02020603050405020304" pitchFamily="18" charset="0"/>
              </a:rPr>
              <a:t>A+B:</a:t>
            </a:r>
            <a:r>
              <a:rPr lang="vi-VN" sz="5400" b="0" dirty="0">
                <a:solidFill>
                  <a:schemeClr val="bg1"/>
                </a:solidFill>
                <a:effectLst/>
                <a:latin typeface="+mj-lt"/>
                <a:cs typeface="Times New Roman" panose="02020603050405020304" pitchFamily="18" charset="0"/>
              </a:rPr>
              <a:t> Và bình an dưới thế cho người thiện tâm</a:t>
            </a:r>
            <a:r>
              <a:rPr lang="en-US" sz="5400" b="0" dirty="0">
                <a:solidFill>
                  <a:schemeClr val="bg1"/>
                </a:solidFill>
                <a:effectLst/>
                <a:latin typeface="+mj-lt"/>
                <a:cs typeface="Times New Roman" panose="02020603050405020304" pitchFamily="18" charset="0"/>
              </a:rPr>
              <a:t>.</a:t>
            </a:r>
            <a:endParaRPr lang="vi-VN" sz="5400" b="0" dirty="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5941706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chemeClr val="bg1"/>
                </a:solidFill>
                <a:effectLst/>
                <a:latin typeface="+mj-lt"/>
              </a:rPr>
              <a:t/>
            </a:r>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nchorCtr="0"/>
          <a:lstStyle/>
          <a:p>
            <a:pPr algn="l" eaLnBrk="1" hangingPunct="1">
              <a:lnSpc>
                <a:spcPct val="140000"/>
              </a:lnSpc>
            </a:pPr>
            <a:r>
              <a:rPr lang="en-US" sz="5000" b="0" u="sng"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ngợi</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a:p>
            <a:pPr algn="l" eaLnBrk="1" hangingPunct="1">
              <a:lnSpc>
                <a:spcPct val="140000"/>
              </a:lnSpc>
            </a:pPr>
            <a:r>
              <a:rPr lang="en-US" sz="5000" b="0" u="sng"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chúc</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tụng</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br>
              <a:rPr lang="en-US" sz="5000" b="0" dirty="0">
                <a:solidFill>
                  <a:schemeClr val="bg1"/>
                </a:solidFill>
                <a:effectLst/>
                <a:latin typeface="+mj-lt"/>
                <a:cs typeface="Times New Roman" panose="02020603050405020304" pitchFamily="18" charset="0"/>
              </a:rPr>
            </a:br>
            <a:r>
              <a:rPr lang="en-US" sz="5000" b="0" dirty="0">
                <a:solidFill>
                  <a:srgbClr val="FFFF00"/>
                </a:solidFill>
                <a:effectLst/>
                <a:latin typeface="+mj-lt"/>
                <a:cs typeface="Times New Roman" panose="02020603050405020304" pitchFamily="18" charset="0"/>
              </a:rPr>
              <a:t>A:</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thờ</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lạy</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 </a:t>
            </a:r>
          </a:p>
          <a:p>
            <a:pPr algn="l" eaLnBrk="1" hangingPunct="1">
              <a:lnSpc>
                <a:spcPct val="140000"/>
              </a:lnSpc>
            </a:pPr>
            <a:r>
              <a:rPr lang="en-US" sz="5000" b="0" dirty="0">
                <a:solidFill>
                  <a:srgbClr val="FFFF00"/>
                </a:solidFill>
                <a:effectLst/>
                <a:latin typeface="+mj-lt"/>
                <a:cs typeface="Times New Roman" panose="02020603050405020304" pitchFamily="18" charset="0"/>
              </a:rPr>
              <a:t>B:</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Chúng</a:t>
            </a:r>
            <a:r>
              <a:rPr lang="en-US" sz="5000" b="0" dirty="0">
                <a:solidFill>
                  <a:schemeClr val="bg1"/>
                </a:solidFill>
                <a:effectLst/>
                <a:latin typeface="+mj-lt"/>
                <a:cs typeface="Times New Roman" panose="02020603050405020304" pitchFamily="18" charset="0"/>
              </a:rPr>
              <a:t> con </a:t>
            </a:r>
            <a:r>
              <a:rPr lang="en-US" sz="5000" b="0" dirty="0" err="1">
                <a:solidFill>
                  <a:schemeClr val="bg1"/>
                </a:solidFill>
                <a:effectLst/>
                <a:latin typeface="+mj-lt"/>
                <a:cs typeface="Times New Roman" panose="02020603050405020304" pitchFamily="18" charset="0"/>
              </a:rPr>
              <a:t>tôn</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vinh</a:t>
            </a:r>
            <a:r>
              <a:rPr lang="en-US" sz="5000" b="0" dirty="0">
                <a:solidFill>
                  <a:schemeClr val="bg1"/>
                </a:solidFill>
                <a:effectLst/>
                <a:latin typeface="+mj-lt"/>
                <a:cs typeface="Times New Roman" panose="02020603050405020304" pitchFamily="18" charset="0"/>
              </a:rPr>
              <a:t> </a:t>
            </a:r>
            <a:r>
              <a:rPr lang="en-US" sz="5000" b="0" dirty="0" err="1">
                <a:solidFill>
                  <a:schemeClr val="bg1"/>
                </a:solidFill>
                <a:effectLst/>
                <a:latin typeface="+mj-lt"/>
                <a:cs typeface="Times New Roman" panose="02020603050405020304" pitchFamily="18" charset="0"/>
              </a:rPr>
              <a:t>Chúa</a:t>
            </a:r>
            <a:r>
              <a:rPr lang="en-US" sz="50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302060333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nchorCtr="0"/>
          <a:lstStyle/>
          <a:p>
            <a:pPr marL="0" indent="0" algn="just" eaLnBrk="1" hangingPunct="1">
              <a:lnSpc>
                <a:spcPct val="14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cảm</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tạ</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vì</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vinh</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quang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cao</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cả</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43231058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Lạy</a:t>
            </a:r>
            <a:r>
              <a:rPr lang="en-US" sz="4800" b="0" dirty="0">
                <a:solidFill>
                  <a:schemeClr val="bg1"/>
                </a:solidFill>
                <a:effectLst/>
                <a:latin typeface="+mj-lt"/>
                <a:cs typeface="Times New Roman" panose="02020603050405020304" pitchFamily="18" charset="0"/>
              </a:rPr>
              <a:t> con </a:t>
            </a:r>
            <a:r>
              <a:rPr lang="en-US" sz="4800" b="0" dirty="0" err="1">
                <a:solidFill>
                  <a:schemeClr val="bg1"/>
                </a:solidFill>
                <a:effectLst/>
                <a:latin typeface="+mj-lt"/>
                <a:cs typeface="Times New Roman" panose="02020603050405020304" pitchFamily="18" charset="0"/>
              </a:rPr>
              <a:t>một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Thiên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Chúa</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Giêsu</a:t>
            </a:r>
            <a:r>
              <a:rPr lang="en-US" sz="4800" b="0" dirty="0">
                <a:solidFill>
                  <a:srgbClr val="FFFF00"/>
                </a:solidFill>
                <a:effectLst/>
                <a:latin typeface="+mj-lt"/>
                <a:cs typeface="Times New Roman" panose="02020603050405020304" pitchFamily="18" charset="0"/>
              </a:rPr>
              <a:t> </a:t>
            </a:r>
            <a:r>
              <a:rPr lang="en-US" sz="4800" b="0" dirty="0" err="1">
                <a:solidFill>
                  <a:srgbClr val="FFFF00"/>
                </a:solidFill>
                <a:effectLst/>
                <a:latin typeface="+mj-lt"/>
                <a:cs typeface="Times New Roman" panose="02020603050405020304" pitchFamily="18" charset="0"/>
              </a:rPr>
              <a:t>Kitô</a:t>
            </a:r>
            <a:r>
              <a:rPr lang="en-US" sz="4800" b="0" dirty="0">
                <a:solidFill>
                  <a:srgbClr val="FFFF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5017156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DCE95F5-73C1-CF22-B229-14A13429CD3C}"/>
              </a:ext>
            </a:extLst>
          </p:cNvPr>
          <p:cNvSpPr txBox="1"/>
          <p:nvPr/>
        </p:nvSpPr>
        <p:spPr>
          <a:xfrm>
            <a:off x="1" y="0"/>
            <a:ext cx="9092741" cy="4916731"/>
          </a:xfrm>
          <a:prstGeom prst="rect">
            <a:avLst/>
          </a:prstGeom>
          <a:noFill/>
        </p:spPr>
        <p:txBody>
          <a:bodyPr wrap="square" lIns="68580" tIns="34290" rIns="68580" bIns="34290">
            <a:spAutoFit/>
          </a:bodyPr>
          <a:lstStyle/>
          <a:p>
            <a:pPr algn="just" defTabSz="685800"/>
            <a:r>
              <a:rPr lang="vi-VN" sz="5300" dirty="0">
                <a:solidFill>
                  <a:prstClr val="white"/>
                </a:solidFill>
                <a:latin typeface="+mj-lt"/>
                <a:ea typeface="Segoe UI Black" panose="020B0A02040204020203" pitchFamily="34" charset="0"/>
              </a:rPr>
              <a:t>khơi dậy trong chúng con niềm hy vọng</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hồng phúc</a:t>
            </a:r>
            <a:r>
              <a:rPr lang="en-US" sz="5300" dirty="0">
                <a:solidFill>
                  <a:srgbClr val="FFFF00"/>
                </a:solidFill>
                <a:ea typeface="Segoe UI Black" panose="020B0A02040204020203" pitchFamily="34" charset="0"/>
              </a:rPr>
              <a:t>/</a:t>
            </a:r>
            <a:r>
              <a:rPr lang="vi-VN" sz="5300" dirty="0">
                <a:solidFill>
                  <a:prstClr val="white"/>
                </a:solidFill>
                <a:latin typeface="+mj-lt"/>
                <a:ea typeface="Segoe UI Black" panose="020B0A02040204020203" pitchFamily="34" charset="0"/>
              </a:rPr>
              <a:t> hướng về Nước Cha trị </a:t>
            </a:r>
            <a:r>
              <a:rPr lang="vi-VN" sz="5300" dirty="0" smtClean="0">
                <a:solidFill>
                  <a:prstClr val="white"/>
                </a:solidFill>
                <a:latin typeface="+mj-lt"/>
                <a:ea typeface="Segoe UI Black" panose="020B0A02040204020203" pitchFamily="34" charset="0"/>
              </a:rPr>
              <a:t>đến</a:t>
            </a:r>
            <a:r>
              <a:rPr lang="en-US" sz="5300" dirty="0" smtClean="0">
                <a:solidFill>
                  <a:srgbClr val="FFFF00"/>
                </a:solidFill>
                <a:ea typeface="Segoe UI Black" panose="020B0A02040204020203" pitchFamily="34" charset="0"/>
              </a:rPr>
              <a:t>/</a:t>
            </a:r>
            <a:r>
              <a:rPr lang="en-US" sz="5300" dirty="0" smtClean="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Xin ân sủng Cha biến đổi chúng con</a:t>
            </a:r>
            <a:r>
              <a:rPr lang="en-US" sz="5300" dirty="0">
                <a:solidFill>
                  <a:srgbClr val="FFFF00"/>
                </a:solidFill>
                <a:ea typeface="Segoe UI Black" panose="020B0A02040204020203" pitchFamily="34" charset="0"/>
              </a:rPr>
              <a:t>/</a:t>
            </a:r>
            <a:r>
              <a:rPr lang="en-US" sz="5300" dirty="0">
                <a:solidFill>
                  <a:prstClr val="white"/>
                </a:solidFill>
                <a:ea typeface="Segoe UI Black" panose="020B0A02040204020203" pitchFamily="34" charset="0"/>
              </a:rPr>
              <a:t> </a:t>
            </a:r>
            <a:r>
              <a:rPr lang="vi-VN" sz="5300" dirty="0">
                <a:solidFill>
                  <a:prstClr val="white"/>
                </a:solidFill>
                <a:latin typeface="+mj-lt"/>
                <a:ea typeface="Segoe UI Black" panose="020B0A02040204020203" pitchFamily="34" charset="0"/>
              </a:rPr>
              <a:t>thành những người miệt mài vun trồng hạt giống Tin Mừng</a:t>
            </a:r>
            <a:r>
              <a:rPr lang="en-US" sz="5300" dirty="0">
                <a:solidFill>
                  <a:srgbClr val="FFFF00"/>
                </a:solidFill>
                <a:ea typeface="Segoe UI Black" panose="020B0A02040204020203" pitchFamily="34" charset="0"/>
              </a:rPr>
              <a:t>/</a:t>
            </a:r>
            <a:endParaRPr lang="vi-VN" sz="53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23136827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thương</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xót</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latin typeface="+mj-lt"/>
                <a:cs typeface="Times New Roman" panose="02020603050405020304" pitchFamily="18" charset="0"/>
              </a:rPr>
              <a:t>B:</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xóa</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tội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trần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gian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xin</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nhậm</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lời</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chúng</a:t>
            </a:r>
            <a:r>
              <a:rPr lang="en-US" sz="5400" b="0" dirty="0">
                <a:solidFill>
                  <a:schemeClr val="bg1"/>
                </a:solidFill>
                <a:effectLst/>
                <a:latin typeface="+mj-lt"/>
                <a:cs typeface="Times New Roman" panose="02020603050405020304" pitchFamily="18" charset="0"/>
              </a:rPr>
              <a:t> con </a:t>
            </a:r>
            <a:r>
              <a:rPr lang="en-US" sz="5400" b="0" dirty="0" err="1">
                <a:solidFill>
                  <a:schemeClr val="bg1"/>
                </a:solidFill>
                <a:effectLst/>
                <a:latin typeface="+mj-lt"/>
                <a:cs typeface="Times New Roman" panose="02020603050405020304" pitchFamily="18" charset="0"/>
              </a:rPr>
              <a:t>cầu</a:t>
            </a:r>
            <a:r>
              <a:rPr lang="en-US" sz="5400" b="0" dirty="0">
                <a:solidFill>
                  <a:schemeClr val="bg1"/>
                </a:solidFill>
                <a:effectLst/>
                <a:latin typeface="+mj-lt"/>
                <a:cs typeface="Times New Roman" panose="02020603050405020304" pitchFamily="18" charset="0"/>
              </a:rPr>
              <a:t> </a:t>
            </a:r>
            <a:r>
              <a:rPr lang="en-US" sz="5400" b="0" dirty="0" err="1">
                <a:solidFill>
                  <a:schemeClr val="bg1"/>
                </a:solidFill>
                <a:effectLst/>
                <a:latin typeface="+mj-lt"/>
                <a:cs typeface="Times New Roman" panose="02020603050405020304" pitchFamily="18" charset="0"/>
              </a:rPr>
              <a:t>khẩn</a:t>
            </a:r>
            <a:r>
              <a:rPr lang="en-US" sz="5400" b="0" dirty="0">
                <a:solidFill>
                  <a:schemeClr val="bg1"/>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9116473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50000"/>
              </a:lnSpc>
              <a:buFontTx/>
              <a:buNone/>
            </a:pPr>
            <a:r>
              <a:rPr lang="en-US" sz="4800" b="0" u="sng" dirty="0">
                <a:solidFill>
                  <a:srgbClr val="FFFF00"/>
                </a:solidFill>
                <a:effectLst/>
                <a:latin typeface="+mj-lt"/>
                <a:cs typeface="Times New Roman" panose="02020603050405020304" pitchFamily="18" charset="0"/>
              </a:rPr>
              <a:t>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ngự</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bên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hữu</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Đức</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Chúa</a:t>
            </a:r>
            <a:r>
              <a:rPr lang="en-US" sz="4800" b="0" dirty="0">
                <a:solidFill>
                  <a:schemeClr val="bg1"/>
                </a:solidFill>
                <a:effectLst/>
                <a:latin typeface="+mj-lt"/>
                <a:cs typeface="Times New Roman" panose="02020603050405020304" pitchFamily="18" charset="0"/>
              </a:rPr>
              <a:t> Cha, </a:t>
            </a:r>
            <a:r>
              <a:rPr lang="en-US" sz="4800" b="0" dirty="0" err="1">
                <a:solidFill>
                  <a:schemeClr val="bg1"/>
                </a:solidFill>
                <a:effectLst/>
                <a:latin typeface="+mj-lt"/>
                <a:cs typeface="Times New Roman" panose="02020603050405020304" pitchFamily="18" charset="0"/>
              </a:rPr>
              <a:t>xin</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thương</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xót</a:t>
            </a:r>
            <a:r>
              <a:rPr lang="en-US" sz="4800" b="0" dirty="0">
                <a:solidFill>
                  <a:schemeClr val="bg1"/>
                </a:solidFill>
                <a:effectLst/>
                <a:latin typeface="+mj-lt"/>
                <a:cs typeface="Times New Roman" panose="02020603050405020304" pitchFamily="18" charset="0"/>
              </a:rPr>
              <a:t> </a:t>
            </a:r>
            <a:r>
              <a:rPr lang="en-US" sz="4800" b="0" dirty="0" err="1">
                <a:solidFill>
                  <a:schemeClr val="bg1"/>
                </a:solidFill>
                <a:effectLst/>
                <a:latin typeface="+mj-lt"/>
                <a:cs typeface="Times New Roman" panose="02020603050405020304" pitchFamily="18" charset="0"/>
              </a:rPr>
              <a:t>chúng</a:t>
            </a:r>
            <a:r>
              <a:rPr lang="en-US" sz="4800" b="0" dirty="0">
                <a:solidFill>
                  <a:schemeClr val="bg1"/>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latin typeface="+mj-lt"/>
                <a:cs typeface="Times New Roman" panose="02020603050405020304" pitchFamily="18" charset="0"/>
              </a:rPr>
              <a:t>B:</a:t>
            </a:r>
            <a:r>
              <a:rPr lang="vi-VN" sz="4800" b="0" dirty="0">
                <a:solidFill>
                  <a:schemeClr val="bg1"/>
                </a:solidFill>
                <a:effectLst/>
                <a:latin typeface="+mj-lt"/>
                <a:cs typeface="Times New Roman" panose="02020603050405020304" pitchFamily="18" charset="0"/>
              </a:rPr>
              <a:t> Vì lạy </a:t>
            </a:r>
            <a:r>
              <a:rPr lang="vi-VN" sz="4800" b="0" dirty="0">
                <a:solidFill>
                  <a:srgbClr val="FFFF00"/>
                </a:solidFill>
                <a:effectLst/>
                <a:latin typeface="+mj-lt"/>
                <a:cs typeface="Times New Roman" panose="02020603050405020304" pitchFamily="18" charset="0"/>
              </a:rPr>
              <a:t>Chúa Giêsu Kitô</a:t>
            </a:r>
            <a:r>
              <a:rPr lang="vi-VN" sz="4800" b="0" dirty="0">
                <a:solidFill>
                  <a:schemeClr val="bg1"/>
                </a:solidFill>
                <a:effectLst/>
                <a:latin typeface="+mj-lt"/>
                <a:cs typeface="Times New Roman" panose="02020603050405020304" pitchFamily="18" charset="0"/>
              </a:rPr>
              <a:t>, chỉ có Chúa là Đấng Thánh.</a:t>
            </a:r>
          </a:p>
        </p:txBody>
      </p:sp>
    </p:spTree>
    <p:extLst>
      <p:ext uri="{BB962C8B-B14F-4D97-AF65-F5344CB8AC3E}">
        <p14:creationId xmlns:p14="http://schemas.microsoft.com/office/powerpoint/2010/main" val="33078052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chemeClr val="bg1"/>
                </a:solidFill>
                <a:effectLst/>
                <a:latin typeface="+mj-lt"/>
              </a:rPr>
              <a:t/>
            </a:r>
            <a:br>
              <a:rPr lang="en-US" sz="4000" b="0" dirty="0">
                <a:solidFill>
                  <a:schemeClr val="bg1"/>
                </a:solidFill>
                <a:effectLst/>
                <a:latin typeface="+mj-lt"/>
              </a:rPr>
            </a:br>
            <a:endParaRPr lang="en-US" sz="4000" b="0" dirty="0">
              <a:solidFill>
                <a:schemeClr val="bg1"/>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nchorCtr="0"/>
          <a:lstStyle/>
          <a:p>
            <a:pPr marL="0" indent="0" algn="just" eaLnBrk="1" hangingPunct="1">
              <a:lnSpc>
                <a:spcPct val="140000"/>
              </a:lnSpc>
              <a:buFontTx/>
              <a:buNone/>
            </a:pP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chỉ</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có</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Chúa</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là</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đấng</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tối</a:t>
            </a:r>
            <a:r>
              <a:rPr lang="en-US" sz="4400" b="0" dirty="0">
                <a:solidFill>
                  <a:schemeClr val="bg1"/>
                </a:solidFill>
                <a:effectLst/>
                <a:latin typeface="+mj-lt"/>
                <a:cs typeface="Times New Roman" panose="02020603050405020304" pitchFamily="18" charset="0"/>
              </a:rPr>
              <a:t> </a:t>
            </a:r>
            <a:r>
              <a:rPr lang="en-US" sz="4400" b="0" dirty="0" err="1">
                <a:solidFill>
                  <a:schemeClr val="bg1"/>
                </a:solidFill>
                <a:effectLst/>
                <a:latin typeface="+mj-lt"/>
                <a:cs typeface="Times New Roman" panose="02020603050405020304" pitchFamily="18" charset="0"/>
              </a:rPr>
              <a:t>cao</a:t>
            </a:r>
            <a:r>
              <a:rPr lang="en-US" sz="4400" b="0" dirty="0">
                <a:solidFill>
                  <a:schemeClr val="bg1"/>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a:t>
            </a:r>
            <a:r>
              <a:rPr lang="en-US" sz="4400" b="0" u="sng" dirty="0">
                <a:solidFill>
                  <a:srgbClr val="FFFF00"/>
                </a:solidFill>
                <a:effectLst/>
                <a:latin typeface="+mj-lt"/>
                <a:cs typeface="Times New Roman" panose="02020603050405020304" pitchFamily="18" charset="0"/>
              </a:rPr>
              <a:t>B</a:t>
            </a:r>
            <a:r>
              <a:rPr lang="vi-VN" sz="4400" b="0" u="sng" dirty="0">
                <a:solidFill>
                  <a:srgbClr val="FFFF00"/>
                </a:solidFill>
                <a:effectLst/>
                <a:latin typeface="+mj-lt"/>
                <a:cs typeface="Times New Roman" panose="02020603050405020304" pitchFamily="18" charset="0"/>
              </a:rPr>
              <a:t>:</a:t>
            </a:r>
            <a:r>
              <a:rPr lang="vi-VN" sz="4400" b="0" dirty="0">
                <a:solidFill>
                  <a:schemeClr val="bg1"/>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17920385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90956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426534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85215872"/>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0" u="sng" dirty="0" err="1" smtClean="0">
                <a:solidFill>
                  <a:srgbClr val="FFFF00"/>
                </a:solidFill>
                <a:latin typeface="+mj-lt"/>
                <a:cs typeface="Times New Roman" pitchFamily="18" charset="0"/>
              </a:rPr>
              <a:t>Đk</a:t>
            </a:r>
            <a:r>
              <a:rPr lang="en-US" sz="8000" b="0" u="sng" dirty="0">
                <a:solidFill>
                  <a:srgbClr val="FFFF00"/>
                </a:solidFill>
                <a:latin typeface="+mj-lt"/>
                <a:cs typeface="Times New Roman" pitchFamily="18" charset="0"/>
              </a:rPr>
              <a:t>:</a:t>
            </a:r>
            <a:r>
              <a:rPr lang="en-US" sz="8000" b="0" dirty="0">
                <a:solidFill>
                  <a:schemeClr val="bg1"/>
                </a:solidFill>
                <a:latin typeface="+mj-lt"/>
                <a:cs typeface="Times New Roman" pitchFamily="18" charset="0"/>
              </a:rPr>
              <a:t> </a:t>
            </a:r>
            <a:r>
              <a:rPr lang="vi-VN" sz="8000" b="0" dirty="0">
                <a:solidFill>
                  <a:schemeClr val="bg1"/>
                </a:solidFill>
                <a:latin typeface="+mj-lt"/>
              </a:rPr>
              <a:t>Hãy dâng lời ngợi khen Chúa, Ngài cất nhắc kẻ nghèo túng lên</a:t>
            </a:r>
            <a:r>
              <a:rPr lang="vi-VN" sz="8000" b="0" dirty="0" smtClean="0">
                <a:solidFill>
                  <a:schemeClr val="bg1"/>
                </a:solidFill>
                <a:latin typeface="+mj-lt"/>
              </a:rPr>
              <a:t>.</a:t>
            </a:r>
            <a:endParaRPr lang="en-US" sz="8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9862693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500" b="0" u="sng" dirty="0" smtClean="0">
                <a:solidFill>
                  <a:srgbClr val="FFFF00"/>
                </a:solidFill>
                <a:latin typeface="+mj-lt"/>
                <a:cs typeface="Times New Roman" pitchFamily="18" charset="0"/>
              </a:rPr>
              <a:t>Tk1</a:t>
            </a:r>
            <a:r>
              <a:rPr lang="en-US" sz="5500" b="0" u="sng" dirty="0">
                <a:solidFill>
                  <a:srgbClr val="FFFF00"/>
                </a:solidFill>
                <a:latin typeface="+mj-lt"/>
                <a:cs typeface="Times New Roman" pitchFamily="18" charset="0"/>
              </a:rPr>
              <a:t>:</a:t>
            </a:r>
            <a:r>
              <a:rPr lang="en-US" sz="5500" b="0" dirty="0">
                <a:solidFill>
                  <a:schemeClr val="bg1"/>
                </a:solidFill>
                <a:latin typeface="+mj-lt"/>
                <a:cs typeface="Times New Roman" pitchFamily="18" charset="0"/>
              </a:rPr>
              <a:t> </a:t>
            </a:r>
            <a:r>
              <a:rPr lang="vi-VN" sz="5500" b="0" dirty="0">
                <a:solidFill>
                  <a:schemeClr val="bg1"/>
                </a:solidFill>
                <a:latin typeface="+mj-lt"/>
              </a:rPr>
              <a:t>Này tôi tớ Chúa hãy dâng lời ngợi ca, dâng lời ngợi ca thánh danh Ngài. Hãy ca tụng danh thánh Chúa từ giờ đây và tới muôn muôn đời</a:t>
            </a:r>
            <a:r>
              <a:rPr lang="vi-VN" sz="5500" b="0" dirty="0" smtClean="0">
                <a:solidFill>
                  <a:schemeClr val="bg1"/>
                </a:solidFill>
                <a:latin typeface="+mj-lt"/>
              </a:rPr>
              <a:t>.</a:t>
            </a:r>
            <a:endParaRPr lang="en-US" sz="55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93461896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0" u="sng" dirty="0" err="1" smtClean="0">
                <a:solidFill>
                  <a:srgbClr val="FFFF00"/>
                </a:solidFill>
                <a:latin typeface="+mj-lt"/>
                <a:cs typeface="Times New Roman" pitchFamily="18" charset="0"/>
              </a:rPr>
              <a:t>Đk</a:t>
            </a:r>
            <a:r>
              <a:rPr lang="en-US" sz="8000" b="0" u="sng" dirty="0">
                <a:solidFill>
                  <a:srgbClr val="FFFF00"/>
                </a:solidFill>
                <a:latin typeface="+mj-lt"/>
                <a:cs typeface="Times New Roman" pitchFamily="18" charset="0"/>
              </a:rPr>
              <a:t>:</a:t>
            </a:r>
            <a:r>
              <a:rPr lang="en-US" sz="8000" b="0" dirty="0">
                <a:solidFill>
                  <a:schemeClr val="bg1"/>
                </a:solidFill>
                <a:latin typeface="+mj-lt"/>
                <a:cs typeface="Times New Roman" pitchFamily="18" charset="0"/>
              </a:rPr>
              <a:t> </a:t>
            </a:r>
            <a:r>
              <a:rPr lang="vi-VN" sz="8000" b="0" dirty="0">
                <a:solidFill>
                  <a:schemeClr val="bg1"/>
                </a:solidFill>
                <a:latin typeface="+mj-lt"/>
              </a:rPr>
              <a:t>Hãy dâng lời ngợi khen Chúa, Ngài cất nhắc kẻ nghèo túng lên</a:t>
            </a:r>
            <a:r>
              <a:rPr lang="vi-VN" sz="8000" b="0" dirty="0" smtClean="0">
                <a:solidFill>
                  <a:schemeClr val="bg1"/>
                </a:solidFill>
                <a:latin typeface="+mj-lt"/>
              </a:rPr>
              <a:t>.</a:t>
            </a:r>
            <a:endParaRPr lang="en-US" sz="8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67594710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smtClean="0">
                <a:solidFill>
                  <a:srgbClr val="FFFF00"/>
                </a:solidFill>
                <a:latin typeface="+mj-lt"/>
                <a:cs typeface="Times New Roman" pitchFamily="18" charset="0"/>
              </a:rPr>
              <a:t>Tk2</a:t>
            </a:r>
            <a:r>
              <a:rPr lang="en-US" sz="5400" b="0" u="sng" dirty="0">
                <a:solidFill>
                  <a:srgbClr val="FFFF00"/>
                </a:solidFill>
                <a:latin typeface="+mj-lt"/>
                <a:cs typeface="Times New Roman" pitchFamily="18" charset="0"/>
              </a:rPr>
              <a:t>:</a:t>
            </a:r>
            <a:r>
              <a:rPr lang="en-US" sz="5400" b="0" dirty="0">
                <a:solidFill>
                  <a:schemeClr val="bg1"/>
                </a:solidFill>
                <a:latin typeface="+mj-lt"/>
                <a:cs typeface="Times New Roman" pitchFamily="18" charset="0"/>
              </a:rPr>
              <a:t> </a:t>
            </a:r>
            <a:r>
              <a:rPr lang="vi-VN" sz="5400" b="0" dirty="0">
                <a:solidFill>
                  <a:schemeClr val="bg1"/>
                </a:solidFill>
                <a:latin typeface="+mj-lt"/>
              </a:rPr>
              <a:t>Này đây Thiên Chúa trổi cao vượt mọi dân, vinh hiển Ngài dâng lút cung trời. Chốn cao vời Ngài cúi xuống để nhìn xem địa giới với cung trời</a:t>
            </a:r>
            <a:r>
              <a:rPr lang="vi-VN" sz="5400" b="0" dirty="0" smtClean="0">
                <a:solidFill>
                  <a:schemeClr val="bg1"/>
                </a:solidFill>
                <a:latin typeface="+mj-lt"/>
              </a:rPr>
              <a:t>.</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413945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21E4E54-D9DE-0AFC-529C-74FD7C78669F}"/>
              </a:ext>
            </a:extLst>
          </p:cNvPr>
          <p:cNvSpPr txBox="1"/>
          <p:nvPr/>
        </p:nvSpPr>
        <p:spPr>
          <a:xfrm>
            <a:off x="0" y="1"/>
            <a:ext cx="9144000" cy="4916731"/>
          </a:xfrm>
          <a:prstGeom prst="rect">
            <a:avLst/>
          </a:prstGeom>
          <a:noFill/>
        </p:spPr>
        <p:txBody>
          <a:bodyPr wrap="square" lIns="68580" tIns="34290" rIns="68580" bIns="34290">
            <a:spAutoFit/>
          </a:bodyPr>
          <a:lstStyle/>
          <a:p>
            <a:pPr algn="just" defTabSz="685800"/>
            <a:r>
              <a:rPr lang="vi-VN" sz="4500" dirty="0">
                <a:solidFill>
                  <a:prstClr val="white"/>
                </a:solidFill>
                <a:latin typeface="+mj-lt"/>
                <a:ea typeface="Segoe UI Black" panose="020B0A02040204020203" pitchFamily="34" charset="0"/>
              </a:rPr>
              <a:t>Ước gì những hạt giống ấy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biến đổi từ bên trong nhân loại và toàn thể vũ trụ này</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trong khi vững</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lòng mong đợi trời mới đất mới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lúc mà quyền lực Sự Dữ sẽ bị đánh bại</a:t>
            </a:r>
            <a:r>
              <a:rPr lang="en-US" sz="4500" dirty="0">
                <a:solidFill>
                  <a:srgbClr val="FFFF00"/>
                </a:solidFill>
                <a:ea typeface="Segoe UI Black" panose="020B0A02040204020203" pitchFamily="34" charset="0"/>
              </a:rPr>
              <a:t>/</a:t>
            </a:r>
            <a:r>
              <a:rPr lang="en-US" sz="4500" dirty="0">
                <a:solidFill>
                  <a:prstClr val="white"/>
                </a:solidFill>
                <a:ea typeface="Segoe UI Black" panose="020B0A02040204020203" pitchFamily="34" charset="0"/>
              </a:rPr>
              <a:t> </a:t>
            </a:r>
            <a:r>
              <a:rPr lang="vi-VN" sz="4500" dirty="0">
                <a:solidFill>
                  <a:prstClr val="white"/>
                </a:solidFill>
                <a:latin typeface="+mj-lt"/>
                <a:ea typeface="Segoe UI Black" panose="020B0A02040204020203" pitchFamily="34" charset="0"/>
              </a:rPr>
              <a:t>và vinh quang Cha sẽ chiếu sáng muôn đời</a:t>
            </a:r>
            <a:r>
              <a:rPr lang="en-US" sz="4500" dirty="0">
                <a:solidFill>
                  <a:srgbClr val="FFFF00"/>
                </a:solidFill>
                <a:ea typeface="Segoe UI Black" panose="020B0A02040204020203" pitchFamily="34" charset="0"/>
              </a:rPr>
              <a:t>/</a:t>
            </a:r>
            <a:endParaRPr lang="vi-VN" sz="45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2079176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0" u="sng" dirty="0" err="1" smtClean="0">
                <a:solidFill>
                  <a:srgbClr val="FFFF00"/>
                </a:solidFill>
                <a:latin typeface="+mj-lt"/>
                <a:cs typeface="Times New Roman" pitchFamily="18" charset="0"/>
              </a:rPr>
              <a:t>Đk</a:t>
            </a:r>
            <a:r>
              <a:rPr lang="en-US" sz="8000" b="0" u="sng" dirty="0">
                <a:solidFill>
                  <a:srgbClr val="FFFF00"/>
                </a:solidFill>
                <a:latin typeface="+mj-lt"/>
                <a:cs typeface="Times New Roman" pitchFamily="18" charset="0"/>
              </a:rPr>
              <a:t>:</a:t>
            </a:r>
            <a:r>
              <a:rPr lang="en-US" sz="8000" b="0" dirty="0">
                <a:solidFill>
                  <a:schemeClr val="bg1"/>
                </a:solidFill>
                <a:latin typeface="+mj-lt"/>
                <a:cs typeface="Times New Roman" pitchFamily="18" charset="0"/>
              </a:rPr>
              <a:t> </a:t>
            </a:r>
            <a:r>
              <a:rPr lang="vi-VN" sz="8000" b="0" dirty="0">
                <a:solidFill>
                  <a:schemeClr val="bg1"/>
                </a:solidFill>
                <a:latin typeface="+mj-lt"/>
              </a:rPr>
              <a:t>Hãy dâng lời ngợi khen Chúa, Ngài cất nhắc kẻ nghèo túng lên</a:t>
            </a:r>
            <a:r>
              <a:rPr lang="vi-VN" sz="8000" b="0" dirty="0" smtClean="0">
                <a:solidFill>
                  <a:schemeClr val="bg1"/>
                </a:solidFill>
                <a:latin typeface="+mj-lt"/>
              </a:rPr>
              <a:t>.</a:t>
            </a:r>
            <a:endParaRPr lang="en-US" sz="8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9154912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400" b="0" u="sng" dirty="0" smtClean="0">
                <a:solidFill>
                  <a:srgbClr val="FFFF00"/>
                </a:solidFill>
                <a:latin typeface="+mj-lt"/>
                <a:cs typeface="Times New Roman" pitchFamily="18" charset="0"/>
              </a:rPr>
              <a:t>Tk3</a:t>
            </a:r>
            <a:r>
              <a:rPr lang="en-US" sz="5400" b="0" u="sng" dirty="0">
                <a:solidFill>
                  <a:srgbClr val="FFFF00"/>
                </a:solidFill>
                <a:latin typeface="+mj-lt"/>
                <a:cs typeface="Times New Roman" pitchFamily="18" charset="0"/>
              </a:rPr>
              <a:t>:</a:t>
            </a:r>
            <a:r>
              <a:rPr lang="en-US" sz="5400" b="0" dirty="0">
                <a:solidFill>
                  <a:schemeClr val="bg1"/>
                </a:solidFill>
                <a:latin typeface="+mj-lt"/>
                <a:cs typeface="Times New Roman" pitchFamily="18" charset="0"/>
              </a:rPr>
              <a:t> </a:t>
            </a:r>
            <a:r>
              <a:rPr lang="vi-VN" sz="5400" b="0" dirty="0">
                <a:solidFill>
                  <a:schemeClr val="bg1"/>
                </a:solidFill>
                <a:latin typeface="+mj-lt"/>
              </a:rPr>
              <a:t>Từ nơi bụi cát Chúa nâng người hèn đơn, lôi người nghèo lên khỏi phân bợn, để ngang hàng dân phú quý, đặt ngồi chung hàng phú quý dân Ngài</a:t>
            </a:r>
            <a:r>
              <a:rPr lang="vi-VN" sz="5400" b="0" dirty="0" smtClean="0">
                <a:solidFill>
                  <a:schemeClr val="bg1"/>
                </a:solidFill>
                <a:latin typeface="+mj-lt"/>
              </a:rPr>
              <a:t>.</a:t>
            </a:r>
            <a:endParaRPr lang="en-US" sz="54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25239723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8000" b="0" u="sng" dirty="0" err="1" smtClean="0">
                <a:solidFill>
                  <a:srgbClr val="FFFF00"/>
                </a:solidFill>
                <a:latin typeface="+mj-lt"/>
                <a:cs typeface="Times New Roman" pitchFamily="18" charset="0"/>
              </a:rPr>
              <a:t>Đk</a:t>
            </a:r>
            <a:r>
              <a:rPr lang="en-US" sz="8000" b="0" u="sng" dirty="0">
                <a:solidFill>
                  <a:srgbClr val="FFFF00"/>
                </a:solidFill>
                <a:latin typeface="+mj-lt"/>
                <a:cs typeface="Times New Roman" pitchFamily="18" charset="0"/>
              </a:rPr>
              <a:t>:</a:t>
            </a:r>
            <a:r>
              <a:rPr lang="en-US" sz="8000" b="0" dirty="0">
                <a:solidFill>
                  <a:schemeClr val="bg1"/>
                </a:solidFill>
                <a:latin typeface="+mj-lt"/>
                <a:cs typeface="Times New Roman" pitchFamily="18" charset="0"/>
              </a:rPr>
              <a:t> </a:t>
            </a:r>
            <a:r>
              <a:rPr lang="vi-VN" sz="8000" b="0" dirty="0">
                <a:solidFill>
                  <a:schemeClr val="bg1"/>
                </a:solidFill>
                <a:latin typeface="+mj-lt"/>
              </a:rPr>
              <a:t>Hãy dâng lời ngợi khen Chúa, Ngài cất nhắc kẻ nghèo túng lên</a:t>
            </a:r>
            <a:r>
              <a:rPr lang="vi-VN" sz="8000" b="0" dirty="0" smtClean="0">
                <a:solidFill>
                  <a:schemeClr val="bg1"/>
                </a:solidFill>
                <a:latin typeface="+mj-lt"/>
              </a:rPr>
              <a:t>.</a:t>
            </a:r>
            <a:endParaRPr lang="en-US" sz="8000" b="0" dirty="0">
              <a:solidFill>
                <a:schemeClr val="bg1"/>
              </a:solidFill>
              <a:latin typeface="+mj-lt"/>
              <a:cs typeface="Times New Roman" pitchFamily="18" charset="0"/>
            </a:endParaRPr>
          </a:p>
        </p:txBody>
      </p:sp>
    </p:spTree>
    <p:extLst>
      <p:ext uri="{BB962C8B-B14F-4D97-AF65-F5344CB8AC3E}">
        <p14:creationId xmlns:p14="http://schemas.microsoft.com/office/powerpoint/2010/main" val="36541598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8154115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105" y="655856"/>
            <a:ext cx="9144000" cy="4274641"/>
          </a:xfrm>
        </p:spPr>
        <p:txBody>
          <a:bodyPr>
            <a:noAutofit/>
          </a:bodyPr>
          <a:lstStyle/>
          <a:p>
            <a:pPr algn="just" fontAlgn="base"/>
            <a:r>
              <a:rPr lang="vi-VN" sz="5200" b="0" dirty="0">
                <a:solidFill>
                  <a:schemeClr val="bg1"/>
                </a:solidFill>
                <a:latin typeface="+mj-lt"/>
              </a:rPr>
              <a:t>Chúa Giê-su Ki-tô vốn giàu sang phú quý nhưng đã trở nên khó nghèo, và dùng sự khó nghèo của mình làm cho anh em trở nên giàu sang.</a:t>
            </a:r>
            <a:endParaRPr lang="vi-VN" sz="5200" b="0" dirty="0">
              <a:solidFill>
                <a:schemeClr val="bg1"/>
              </a:solidFill>
              <a:latin typeface="+mj-lt"/>
              <a:cs typeface="Times New Roman" panose="02020603050405020304" pitchFamily="18" charset="0"/>
            </a:endParaRPr>
          </a:p>
        </p:txBody>
      </p:sp>
      <p:sp>
        <p:nvSpPr>
          <p:cNvPr id="3" name="Rectangle 2"/>
          <p:cNvSpPr/>
          <p:nvPr/>
        </p:nvSpPr>
        <p:spPr>
          <a:xfrm>
            <a:off x="0" y="9525"/>
            <a:ext cx="3318537" cy="646331"/>
          </a:xfrm>
          <a:prstGeom prst="rect">
            <a:avLst/>
          </a:prstGeom>
        </p:spPr>
        <p:txBody>
          <a:bodyPr wrap="none">
            <a:spAutoFit/>
          </a:bodyPr>
          <a:lstStyle/>
          <a:p>
            <a:r>
              <a:rPr lang="en-US" sz="3600" u="sng" dirty="0">
                <a:solidFill>
                  <a:srgbClr val="FFFF00"/>
                </a:solidFill>
                <a:latin typeface="+mj-lt"/>
                <a:cs typeface="Times New Roman" pitchFamily="18" charset="0"/>
              </a:rPr>
              <a:t>Alleluia-alleluia:</a:t>
            </a:r>
            <a:r>
              <a:rPr lang="en-US" sz="3600" dirty="0">
                <a:solidFill>
                  <a:srgbClr val="FFFF00"/>
                </a:solidFill>
                <a:latin typeface="+mj-lt"/>
                <a:cs typeface="Times New Roman" pitchFamily="18" charset="0"/>
              </a:rPr>
              <a:t> </a:t>
            </a:r>
          </a:p>
        </p:txBody>
      </p:sp>
      <p:sp>
        <p:nvSpPr>
          <p:cNvPr id="4" name="TextBox 3"/>
          <p:cNvSpPr txBox="1"/>
          <p:nvPr/>
        </p:nvSpPr>
        <p:spPr>
          <a:xfrm>
            <a:off x="76201" y="4248150"/>
            <a:ext cx="9067800" cy="769441"/>
          </a:xfrm>
          <a:prstGeom prst="rect">
            <a:avLst/>
          </a:prstGeom>
          <a:noFill/>
        </p:spPr>
        <p:txBody>
          <a:bodyPr wrap="square" rtlCol="0">
            <a:spAutoFit/>
          </a:bodyPr>
          <a:lstStyle/>
          <a:p>
            <a:pPr algn="just"/>
            <a:r>
              <a:rPr lang="en-US" sz="4400" dirty="0">
                <a:solidFill>
                  <a:srgbClr val="FF0000"/>
                </a:solidFill>
                <a:latin typeface="+mj-lt"/>
                <a:cs typeface="Times New Roman" pitchFamily="18" charset="0"/>
              </a:rPr>
              <a:t>                                       </a:t>
            </a:r>
            <a:r>
              <a:rPr lang="en-US" sz="4400" u="sng" dirty="0" smtClean="0">
                <a:solidFill>
                  <a:srgbClr val="FFFF00"/>
                </a:solidFill>
                <a:effectLst>
                  <a:outerShdw blurRad="38100" dist="38100" dir="2700000" algn="tl">
                    <a:srgbClr val="000000">
                      <a:alpha val="43137"/>
                    </a:srgbClr>
                  </a:outerShdw>
                </a:effectLst>
                <a:latin typeface="+mj-lt"/>
                <a:cs typeface="Times New Roman" pitchFamily="18" charset="0"/>
              </a:rPr>
              <a:t>Alleluia.</a:t>
            </a:r>
            <a:r>
              <a:rPr lang="en-US" sz="4400" dirty="0" smtClean="0">
                <a:solidFill>
                  <a:srgbClr val="FFFF00"/>
                </a:solidFill>
                <a:effectLst>
                  <a:outerShdw blurRad="38100" dist="38100" dir="2700000" algn="tl">
                    <a:srgbClr val="000000">
                      <a:alpha val="43137"/>
                    </a:srgbClr>
                  </a:outerShdw>
                </a:effectLst>
                <a:latin typeface="+mj-lt"/>
                <a:cs typeface="Times New Roman" pitchFamily="18" charset="0"/>
              </a:rPr>
              <a:t> </a:t>
            </a:r>
            <a:endParaRPr lang="en-US" sz="4400"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823067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485523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3443271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5255499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97114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9493757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8FF0002-F9DA-9150-5034-0415D11F8759}"/>
              </a:ext>
            </a:extLst>
          </p:cNvPr>
          <p:cNvSpPr txBox="1"/>
          <p:nvPr/>
        </p:nvSpPr>
        <p:spPr>
          <a:xfrm>
            <a:off x="0" y="231649"/>
            <a:ext cx="9088912" cy="4685898"/>
          </a:xfrm>
          <a:prstGeom prst="rect">
            <a:avLst/>
          </a:prstGeom>
          <a:noFill/>
        </p:spPr>
        <p:txBody>
          <a:bodyPr wrap="square" lIns="68580" tIns="34290" rIns="68580" bIns="34290">
            <a:spAutoFit/>
          </a:bodyPr>
          <a:lstStyle/>
          <a:p>
            <a:pPr algn="just" defTabSz="685800"/>
            <a:r>
              <a:rPr lang="vi-VN" sz="5000" dirty="0">
                <a:solidFill>
                  <a:prstClr val="white"/>
                </a:solidFill>
                <a:latin typeface="+mj-lt"/>
                <a:ea typeface="Segoe UI Black" panose="020B0A02040204020203" pitchFamily="34" charset="0"/>
              </a:rPr>
              <a:t>Xin cho ân sủng của Năm</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Thánh này</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khơi dậy trong chúng con</a:t>
            </a:r>
            <a:r>
              <a:rPr lang="en-US" sz="5000" dirty="0">
                <a:solidFill>
                  <a:srgbClr val="FFFF00"/>
                </a:solidFill>
                <a:ea typeface="Segoe UI Black" panose="020B0A02040204020203" pitchFamily="34" charset="0"/>
              </a:rPr>
              <a:t>/</a:t>
            </a:r>
            <a:r>
              <a:rPr lang="vi-VN" sz="5000" dirty="0">
                <a:solidFill>
                  <a:prstClr val="white"/>
                </a:solidFill>
                <a:latin typeface="+mj-lt"/>
                <a:ea typeface="Segoe UI Black" panose="020B0A02040204020203" pitchFamily="34" charset="0"/>
              </a:rPr>
              <a:t> là Những Người Lữ Hành Hy Vọng</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a:t>
            </a:r>
            <a:r>
              <a:rPr lang="vi-VN" sz="5000" dirty="0">
                <a:solidFill>
                  <a:prstClr val="white"/>
                </a:solidFill>
                <a:latin typeface="+mj-lt"/>
                <a:ea typeface="Segoe UI Black" panose="020B0A02040204020203" pitchFamily="34" charset="0"/>
              </a:rPr>
              <a:t>niềm khao khát kho tàng ở trên trời</a:t>
            </a:r>
            <a:r>
              <a:rPr lang="en-US" sz="5000" dirty="0">
                <a:solidFill>
                  <a:srgbClr val="FFFF00"/>
                </a:solidFill>
                <a:ea typeface="Segoe UI Black" panose="020B0A02040204020203" pitchFamily="34" charset="0"/>
              </a:rPr>
              <a:t>/</a:t>
            </a:r>
            <a:r>
              <a:rPr lang="en-US" sz="5000" dirty="0">
                <a:solidFill>
                  <a:prstClr val="white"/>
                </a:solidFill>
                <a:ea typeface="Segoe UI Black" panose="020B0A02040204020203" pitchFamily="34" charset="0"/>
              </a:rPr>
              <a:t> đ</a:t>
            </a:r>
            <a:r>
              <a:rPr lang="vi-VN" sz="5000" dirty="0">
                <a:solidFill>
                  <a:prstClr val="white"/>
                </a:solidFill>
                <a:latin typeface="+mj-lt"/>
                <a:ea typeface="Segoe UI Black" panose="020B0A02040204020203" pitchFamily="34" charset="0"/>
              </a:rPr>
              <a:t>ồng thời cũng làm lan tỏa trên khắp thế giới</a:t>
            </a:r>
            <a:r>
              <a:rPr lang="en-US" sz="5000" dirty="0">
                <a:solidFill>
                  <a:srgbClr val="FFFF00"/>
                </a:solidFill>
                <a:ea typeface="Segoe UI Black" panose="020B0A02040204020203" pitchFamily="34" charset="0"/>
              </a:rPr>
              <a:t>/</a:t>
            </a:r>
            <a:endParaRPr lang="vi-VN" sz="5000" dirty="0">
              <a:solidFill>
                <a:srgbClr val="FFFF00"/>
              </a:solidFill>
              <a:latin typeface="+mj-lt"/>
              <a:ea typeface="Segoe UI Black" panose="020B0A02040204020203" pitchFamily="34" charset="0"/>
            </a:endParaRPr>
          </a:p>
        </p:txBody>
      </p:sp>
    </p:spTree>
    <p:extLst>
      <p:ext uri="{BB962C8B-B14F-4D97-AF65-F5344CB8AC3E}">
        <p14:creationId xmlns:p14="http://schemas.microsoft.com/office/powerpoint/2010/main" val="15031777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7390496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5508597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5074168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04526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2624273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531874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913763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7200" b="0" dirty="0">
                <a:solidFill>
                  <a:schemeClr val="bg1"/>
                </a:solidFill>
                <a:effectLst/>
                <a:latin typeface="+mj-lt"/>
              </a:rPr>
              <a:t>Tôi tin Hội Thánh duy nhất thánh thiện công giáo và tông truyền.</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318242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u="sng" dirty="0">
                <a:solidFill>
                  <a:srgbClr val="FFFF00"/>
                </a:solidFill>
                <a:effectLst/>
                <a:latin typeface="+mj-lt"/>
                <a:cs typeface="Times New Roman" pitchFamily="18" charset="0"/>
              </a:rPr>
              <a:t>Amen.</a:t>
            </a:r>
            <a:endParaRPr lang="en-US" sz="6600" b="0"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5795622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150944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3B748ABB-EE38-6E79-1095-9A23AA9B59F5}"/>
              </a:ext>
            </a:extLst>
          </p:cNvPr>
          <p:cNvSpPr txBox="1"/>
          <p:nvPr/>
        </p:nvSpPr>
        <p:spPr>
          <a:xfrm>
            <a:off x="0" y="1"/>
            <a:ext cx="9085672" cy="5055230"/>
          </a:xfrm>
          <a:prstGeom prst="rect">
            <a:avLst/>
          </a:prstGeom>
          <a:noFill/>
        </p:spPr>
        <p:txBody>
          <a:bodyPr wrap="square" lIns="68580" tIns="34290" rIns="68580" bIns="34290">
            <a:spAutoFit/>
          </a:bodyPr>
          <a:lstStyle/>
          <a:p>
            <a:pPr algn="just" defTabSz="685800"/>
            <a:r>
              <a:rPr lang="en-US" sz="5400" dirty="0" err="1">
                <a:solidFill>
                  <a:prstClr val="white"/>
                </a:solidFill>
                <a:ea typeface="Segoe UI Black" panose="020B0A02040204020203" pitchFamily="34" charset="0"/>
              </a:rPr>
              <a:t>niềm</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vui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sự</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bình</a:t>
            </a:r>
            <a:r>
              <a:rPr lang="en-US" sz="5400" dirty="0">
                <a:solidFill>
                  <a:prstClr val="white"/>
                </a:solidFill>
                <a:ea typeface="Segoe UI Black" panose="020B0A02040204020203" pitchFamily="34" charset="0"/>
              </a:rPr>
              <a:t> an </a:t>
            </a:r>
            <a:r>
              <a:rPr lang="en-US" sz="5400" dirty="0" err="1">
                <a:solidFill>
                  <a:prstClr val="white"/>
                </a:solidFill>
                <a:ea typeface="Segoe UI Black" panose="020B0A02040204020203" pitchFamily="34" charset="0"/>
              </a:rPr>
              <a:t>của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a:t>
            </a:r>
            <a:r>
              <a:rPr lang="en-US" sz="5400" dirty="0" err="1" smtClean="0">
                <a:solidFill>
                  <a:prstClr val="white"/>
                </a:solidFill>
                <a:ea typeface="Segoe UI Black" panose="020B0A02040204020203" pitchFamily="34" charset="0"/>
              </a:rPr>
              <a:t>ấng</a:t>
            </a:r>
            <a:r>
              <a:rPr lang="en-US" sz="5400" dirty="0" smtClean="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Cứu</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Chuộc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Xin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vinh</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và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ngợi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khen</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là</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Thiên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Chúa</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chúng</a:t>
            </a:r>
            <a:r>
              <a:rPr lang="en-US" sz="5400" dirty="0">
                <a:solidFill>
                  <a:prstClr val="white"/>
                </a:solidFill>
                <a:ea typeface="Segoe UI Black" panose="020B0A02040204020203" pitchFamily="34" charset="0"/>
              </a:rPr>
              <a:t> con</a:t>
            </a:r>
            <a:r>
              <a:rPr lang="en-US" sz="5400" dirty="0">
                <a:solidFill>
                  <a:srgbClr val="FFFF00"/>
                </a:solidFill>
                <a:ea typeface="Segoe UI Black" panose="020B0A02040204020203" pitchFamily="34" charset="0"/>
              </a:rPr>
              <a:t>/</a:t>
            </a:r>
            <a:r>
              <a:rPr lang="en-US" sz="5400" dirty="0">
                <a:solidFill>
                  <a:prstClr val="white"/>
                </a:solidFill>
                <a:ea typeface="Segoe UI Black" panose="020B0A02040204020203" pitchFamily="34" charset="0"/>
              </a:rPr>
              <a:t> Cha </a:t>
            </a:r>
            <a:r>
              <a:rPr lang="en-US" sz="5400" dirty="0" err="1">
                <a:solidFill>
                  <a:prstClr val="white"/>
                </a:solidFill>
                <a:ea typeface="Segoe UI Black" panose="020B0A02040204020203" pitchFamily="34" charset="0"/>
              </a:rPr>
              <a:t>đáng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chúc</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tụng</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mãi</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muôn</a:t>
            </a:r>
            <a:r>
              <a:rPr lang="en-US" sz="5400" dirty="0">
                <a:solidFill>
                  <a:prstClr val="white"/>
                </a:solidFill>
                <a:ea typeface="Segoe UI Black" panose="020B0A02040204020203" pitchFamily="34" charset="0"/>
              </a:rPr>
              <a:t> </a:t>
            </a:r>
            <a:r>
              <a:rPr lang="en-US" sz="5400" dirty="0" err="1">
                <a:solidFill>
                  <a:prstClr val="white"/>
                </a:solidFill>
                <a:ea typeface="Segoe UI Black" panose="020B0A02040204020203" pitchFamily="34" charset="0"/>
              </a:rPr>
              <a:t>đời</a:t>
            </a:r>
            <a:r>
              <a:rPr lang="en-US" sz="5400" dirty="0">
                <a:solidFill>
                  <a:prstClr val="white"/>
                </a:solidFill>
                <a:ea typeface="Segoe UI Black" panose="020B0A02040204020203" pitchFamily="34" charset="0"/>
              </a:rPr>
              <a:t>. </a:t>
            </a:r>
            <a:r>
              <a:rPr lang="en-US" sz="5400" dirty="0">
                <a:solidFill>
                  <a:srgbClr val="FFFF00"/>
                </a:solidFill>
                <a:ea typeface="Segoe UI Black" panose="020B0A02040204020203" pitchFamily="34" charset="0"/>
              </a:rPr>
              <a:t>Amen.</a:t>
            </a:r>
          </a:p>
        </p:txBody>
      </p:sp>
    </p:spTree>
    <p:extLst>
      <p:ext uri="{BB962C8B-B14F-4D97-AF65-F5344CB8AC3E}">
        <p14:creationId xmlns:p14="http://schemas.microsoft.com/office/powerpoint/2010/main" val="33694056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Dâng</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7200" dirty="0">
                <a:solidFill>
                  <a:srgbClr val="FFFF00"/>
                </a:solidFill>
                <a:effectLst>
                  <a:outerShdw blurRad="38100" dist="38100" dir="2700000" algn="tl">
                    <a:srgbClr val="000000">
                      <a:alpha val="43137"/>
                    </a:srgbClr>
                  </a:outerShdw>
                </a:effectLst>
                <a:cs typeface="Times New Roman" pitchFamily="18" charset="0"/>
              </a:rPr>
              <a:t>CỦA LỄ CẬY TRÔNG</a:t>
            </a:r>
            <a:r>
              <a:rPr lang="vi-VN" sz="7200" b="0" dirty="0">
                <a:solidFill>
                  <a:srgbClr val="FFFF00"/>
                </a:solidFill>
                <a:effectLst>
                  <a:outerShdw blurRad="38100" dist="38100" dir="2700000" algn="tl">
                    <a:srgbClr val="000000">
                      <a:alpha val="43137"/>
                    </a:srgbClr>
                  </a:outerShdw>
                </a:effectLst>
                <a:latin typeface="+mj-lt"/>
                <a:cs typeface="Times New Roman" pitchFamily="18" charset="0"/>
              </a:rPr>
              <a:t/>
            </a:r>
            <a:br>
              <a:rPr lang="vi-VN" sz="72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7200" b="0" i="1" dirty="0" err="1" smtClean="0">
                <a:solidFill>
                  <a:schemeClr val="bg1"/>
                </a:solidFill>
                <a:effectLst>
                  <a:outerShdw blurRad="38100" dist="38100" dir="2700000" algn="tl">
                    <a:srgbClr val="000000">
                      <a:alpha val="43137"/>
                    </a:srgbClr>
                  </a:outerShdw>
                </a:effectLst>
                <a:latin typeface="+mj-lt"/>
                <a:cs typeface="Times New Roman" pitchFamily="18" charset="0"/>
              </a:rPr>
              <a:t>Nguyễn</a:t>
            </a:r>
            <a:r>
              <a:rPr lang="en-US" sz="7200" b="0"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7200" b="0" i="1" dirty="0" err="1" smtClean="0">
                <a:solidFill>
                  <a:schemeClr val="bg1"/>
                </a:solidFill>
                <a:effectLst>
                  <a:outerShdw blurRad="38100" dist="38100" dir="2700000" algn="tl">
                    <a:srgbClr val="000000">
                      <a:alpha val="43137"/>
                    </a:srgbClr>
                  </a:outerShdw>
                </a:effectLst>
                <a:latin typeface="+mj-lt"/>
                <a:cs typeface="Times New Roman" pitchFamily="18" charset="0"/>
              </a:rPr>
              <a:t>Duy</a:t>
            </a:r>
            <a:endParaRPr lang="vi-VN" sz="80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8234053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cs typeface="Times New Roman" pitchFamily="18" charset="0"/>
              </a:rPr>
              <a:t>Tk1:</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cs typeface="Times New Roman" panose="02020603050405020304" pitchFamily="18" charset="0"/>
              </a:rPr>
              <a:t>Xin dâng lên Ngài người thân yêu đã ra đi rồi. Xin dâng lên Ngài người anh em nay về cùng Chúa. Cúi xin Ngài xót thương chiếu chan hòa ánh quang để người ra đi về tới bến bờ yêu thương.</a:t>
            </a:r>
            <a:endParaRPr lang="vi-VN"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986774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r>
              <a:rPr lang="en-US" sz="48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dirty="0">
                <a:solidFill>
                  <a:schemeClr val="bg1"/>
                </a:solidFill>
                <a:cs typeface="Times New Roman" panose="02020603050405020304" pitchFamily="18" charset="0"/>
              </a:rPr>
              <a:t>Xin dâng lên Ngài trọn niềm cậy trông, xin dâng lên Ngài cuộc sống hy vọng sau một đời hằng luôn tín trung, xin Chúa đón nhận người con thân yêu nay ra đi rồi, chỉ ước một điều Chúa sẽ ban hạnh phúc Thiên triều .</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1850552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cs typeface="Times New Roman" pitchFamily="18" charset="0"/>
              </a:rPr>
              <a:t>Tk2:</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dirty="0">
                <a:solidFill>
                  <a:schemeClr val="bg1"/>
                </a:solidFill>
                <a:cs typeface="Times New Roman" panose="02020603050405020304" pitchFamily="18" charset="0"/>
              </a:rPr>
              <a:t>Xin dâng lên Ngài này của lễ cứu độ nhân trần. Xin dâng lên Ngài này của lễ suối nguồn hồng ân. Cúi xin Ngài thứ tha những lỗi lầm đã qua, để người anh em được mãi sống đời thiên thu.</a:t>
            </a:r>
            <a:endParaRPr lang="vi-VN" sz="48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415300681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r>
              <a:rPr lang="en-US" sz="48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48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48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dirty="0">
                <a:solidFill>
                  <a:schemeClr val="bg1"/>
                </a:solidFill>
                <a:cs typeface="Times New Roman" panose="02020603050405020304" pitchFamily="18" charset="0"/>
              </a:rPr>
              <a:t>Xin dâng lên Ngài trọn niềm cậy trông, xin dâng lên Ngài cuộc sống hy vọng sau một đời hằng luôn tín trung, xin Chúa đón nhận người con thân yêu nay ra đi rồi, chỉ ước một điều Chúa sẽ ban hạnh phúc Thiên triều .</a:t>
            </a:r>
            <a:endParaRPr lang="vi-VN"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9709853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Dâng</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7200" b="0" dirty="0">
                <a:solidFill>
                  <a:srgbClr val="FFFF00"/>
                </a:solidFill>
                <a:effectLst>
                  <a:outerShdw blurRad="38100" dist="38100" dir="2700000" algn="tl">
                    <a:srgbClr val="000000">
                      <a:alpha val="43137"/>
                    </a:srgbClr>
                  </a:outerShdw>
                </a:effectLst>
                <a:latin typeface="+mj-lt"/>
                <a:cs typeface="Times New Roman" pitchFamily="18" charset="0"/>
              </a:rPr>
              <a:t>CỦA LỄ TIẾN DÂNG</a:t>
            </a:r>
            <a:br>
              <a:rPr lang="vi-VN" sz="7200" b="0" dirty="0">
                <a:solidFill>
                  <a:srgbClr val="FFFF00"/>
                </a:solidFill>
                <a:effectLst>
                  <a:outerShdw blurRad="38100" dist="38100" dir="2700000" algn="tl">
                    <a:srgbClr val="000000">
                      <a:alpha val="43137"/>
                    </a:srgbClr>
                  </a:outerShdw>
                </a:effectLst>
                <a:latin typeface="+mj-lt"/>
                <a:cs typeface="Times New Roman" pitchFamily="18" charset="0"/>
              </a:rPr>
            </a:br>
            <a:r>
              <a:rPr lang="vi-VN" sz="7200" b="0" i="1" dirty="0">
                <a:solidFill>
                  <a:schemeClr val="bg1"/>
                </a:solidFill>
                <a:effectLst>
                  <a:outerShdw blurRad="38100" dist="38100" dir="2700000" algn="tl">
                    <a:srgbClr val="000000">
                      <a:alpha val="43137"/>
                    </a:srgbClr>
                  </a:outerShdw>
                </a:effectLst>
                <a:latin typeface="+mj-lt"/>
                <a:cs typeface="Times New Roman" pitchFamily="18" charset="0"/>
              </a:rPr>
              <a:t>Trường Giang</a:t>
            </a:r>
            <a:r>
              <a:rPr lang="en-US" sz="8000" b="0" i="1" dirty="0">
                <a:solidFill>
                  <a:schemeClr val="bg1"/>
                </a:solidFill>
                <a:effectLst>
                  <a:outerShdw blurRad="38100" dist="38100" dir="2700000" algn="tl">
                    <a:srgbClr val="000000">
                      <a:alpha val="43137"/>
                    </a:srgbClr>
                  </a:outerShdw>
                </a:effectLst>
                <a:latin typeface="+mj-lt"/>
                <a:cs typeface="Times New Roman" pitchFamily="18" charset="0"/>
              </a:rPr>
              <a:t/>
            </a:r>
            <a:br>
              <a:rPr lang="en-US" sz="8000" b="0" i="1" dirty="0">
                <a:solidFill>
                  <a:schemeClr val="bg1"/>
                </a:solidFill>
                <a:effectLst>
                  <a:outerShdw blurRad="38100" dist="38100" dir="2700000" algn="tl">
                    <a:srgbClr val="000000">
                      <a:alpha val="43137"/>
                    </a:srgbClr>
                  </a:outerShdw>
                </a:effectLst>
                <a:latin typeface="+mj-lt"/>
                <a:cs typeface="Times New Roman" pitchFamily="18" charset="0"/>
              </a:rPr>
            </a:br>
            <a:endParaRPr lang="vi-VN" sz="80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991410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r>
              <a:rPr lang="en-US" sz="60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latin typeface="+mj-lt"/>
                <a:cs typeface="Times New Roman" panose="02020603050405020304" pitchFamily="18" charset="0"/>
              </a:rPr>
              <a:t>Này con xin dâng lên tòa Thiên Chúa bánh trắng thơm rượu ngát hương nồng. Lạy Chúa, xin đoái nhận của lễ tiến dâng con dâng Chúa với niềm tin yêu.</a:t>
            </a:r>
            <a:endParaRPr lang="vi-VN"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0465539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Tk1:</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latin typeface="+mj-lt"/>
                <a:cs typeface="Times New Roman" panose="02020603050405020304" pitchFamily="18" charset="0"/>
              </a:rPr>
              <a:t>Đây toàn thân với tấm linh hồn, đây đời con với mọi ước muốn, đây tình yêu mới lớn trong hồn, ngày xanh với những vui buồn, trọn đời con xin tiến dâng.</a:t>
            </a:r>
            <a:endParaRPr lang="vi-VN" sz="5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85482959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r>
              <a:rPr lang="en-US" sz="60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latin typeface="+mj-lt"/>
                <a:cs typeface="Times New Roman" panose="02020603050405020304" pitchFamily="18" charset="0"/>
              </a:rPr>
              <a:t>Này con xin dâng lên tòa Thiên Chúa bánh trắng thơm rượu ngát hương nồng. Lạy Chúa, xin đoái nhận của lễ tiến dâng con dâng Chúa với niềm tin yêu.</a:t>
            </a:r>
            <a:endParaRPr lang="vi-VN"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1979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Tk2:</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latin typeface="+mj-lt"/>
                <a:cs typeface="Times New Roman" panose="02020603050405020304" pitchFamily="18" charset="0"/>
              </a:rPr>
              <a:t>Con thành tâm xin hết lỗi lầm, mong rồi đây hết mọi vương vấn, xin tình thương chúa xuống trong đời, dìu con hướng tới quê trời tâm hồn con luôn sống vui.</a:t>
            </a:r>
            <a:endParaRPr lang="vi-VN" sz="52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292591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endParaRPr lang="en-US" sz="48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5553421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500"/>
          </a:xfrm>
        </p:spPr>
        <p:txBody>
          <a:bodyPr>
            <a:noAutofit/>
          </a:bodyPr>
          <a:lstStyle/>
          <a:p>
            <a:pPr algn="just"/>
            <a:r>
              <a:rPr lang="en-US" sz="6000" b="0" u="sng" dirty="0" err="1" smtClean="0">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0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latin typeface="+mj-lt"/>
                <a:cs typeface="Times New Roman" panose="02020603050405020304" pitchFamily="18" charset="0"/>
              </a:rPr>
              <a:t>Này con xin dâng lên tòa Thiên Chúa bánh trắng thơm rượu ngát hương nồng. Lạy Chúa, xin đoái nhận của lễ tiến dâng con dâng Chúa với niềm tin yêu.</a:t>
            </a:r>
            <a:endParaRPr lang="vi-VN" sz="54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5197966"/>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282480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1840362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6600" dirty="0">
                <a:solidFill>
                  <a:srgbClr val="FFFF00"/>
                </a:solidFill>
                <a:effectLst>
                  <a:outerShdw blurRad="38100" dist="38100" dir="2700000" algn="tl">
                    <a:srgbClr val="000000">
                      <a:alpha val="43137"/>
                    </a:srgbClr>
                  </a:outerShdw>
                </a:effectLst>
                <a:cs typeface="Times New Roman" pitchFamily="18" charset="0"/>
              </a:rPr>
              <a:t>ĐỔI LẤY THIÊN THU</a:t>
            </a:r>
            <a:br>
              <a:rPr lang="en-US" sz="6600" dirty="0">
                <a:solidFill>
                  <a:srgbClr val="FFFF00"/>
                </a:solidFill>
                <a:effectLst>
                  <a:outerShdw blurRad="38100" dist="38100" dir="2700000" algn="tl">
                    <a:srgbClr val="000000">
                      <a:alpha val="43137"/>
                    </a:srgbClr>
                  </a:outerShdw>
                </a:effectLst>
                <a:cs typeface="Times New Roman" pitchFamily="18" charset="0"/>
              </a:rPr>
            </a:br>
            <a:r>
              <a:rPr lang="en-US" i="1" dirty="0">
                <a:solidFill>
                  <a:schemeClr val="bg1"/>
                </a:solidFill>
                <a:effectLst>
                  <a:outerShdw blurRad="38100" dist="38100" dir="2700000" algn="tl">
                    <a:srgbClr val="000000">
                      <a:alpha val="43137"/>
                    </a:srgbClr>
                  </a:outerShdw>
                </a:effectLst>
                <a:cs typeface="Times New Roman" pitchFamily="18" charset="0"/>
              </a:rPr>
              <a:t>Lm. </a:t>
            </a:r>
            <a:r>
              <a:rPr lang="en-US" i="1" dirty="0" err="1">
                <a:solidFill>
                  <a:schemeClr val="bg1"/>
                </a:solidFill>
                <a:effectLst>
                  <a:outerShdw blurRad="38100" dist="38100" dir="2700000" algn="tl">
                    <a:srgbClr val="000000">
                      <a:alpha val="43137"/>
                    </a:srgbClr>
                  </a:outerShdw>
                </a:effectLst>
                <a:cs typeface="Times New Roman" pitchFamily="18" charset="0"/>
              </a:rPr>
              <a:t>Nguyễn</a:t>
            </a:r>
            <a:r>
              <a:rPr lang="en-US" i="1" dirty="0">
                <a:solidFill>
                  <a:schemeClr val="bg1"/>
                </a:solidFill>
                <a:effectLst>
                  <a:outerShdw blurRad="38100" dist="38100" dir="2700000" algn="tl">
                    <a:srgbClr val="000000">
                      <a:alpha val="43137"/>
                    </a:srgbClr>
                  </a:outerShdw>
                </a:effectLst>
                <a:cs typeface="Times New Roman" pitchFamily="18" charset="0"/>
              </a:rPr>
              <a:t> </a:t>
            </a:r>
            <a:r>
              <a:rPr lang="en-US" i="1" dirty="0" err="1">
                <a:solidFill>
                  <a:schemeClr val="bg1"/>
                </a:solidFill>
                <a:effectLst>
                  <a:outerShdw blurRad="38100" dist="38100" dir="2700000" algn="tl">
                    <a:srgbClr val="000000">
                      <a:alpha val="43137"/>
                    </a:srgbClr>
                  </a:outerShdw>
                </a:effectLst>
                <a:cs typeface="Times New Roman" pitchFamily="18" charset="0"/>
              </a:rPr>
              <a:t>Mộng</a:t>
            </a:r>
            <a:r>
              <a:rPr lang="en-US" i="1" dirty="0">
                <a:solidFill>
                  <a:schemeClr val="bg1"/>
                </a:solidFill>
                <a:effectLst>
                  <a:outerShdw blurRad="38100" dist="38100" dir="2700000" algn="tl">
                    <a:srgbClr val="000000">
                      <a:alpha val="43137"/>
                    </a:srgbClr>
                  </a:outerShdw>
                </a:effectLst>
                <a:cs typeface="Times New Roman" pitchFamily="18" charset="0"/>
              </a:rPr>
              <a:t> </a:t>
            </a:r>
            <a:r>
              <a:rPr lang="en-US" i="1" dirty="0" err="1">
                <a:solidFill>
                  <a:schemeClr val="bg1"/>
                </a:solidFill>
                <a:effectLst>
                  <a:outerShdw blurRad="38100" dist="38100" dir="2700000" algn="tl">
                    <a:srgbClr val="000000">
                      <a:alpha val="43137"/>
                    </a:srgbClr>
                  </a:outerShdw>
                </a:effectLst>
                <a:cs typeface="Times New Roman" pitchFamily="18" charset="0"/>
              </a:rPr>
              <a:t>Huỳnh</a:t>
            </a:r>
            <a:endParaRPr lang="vi-VN" sz="1800" b="0"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3348212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01946"/>
            <a:ext cx="9144000" cy="5170646"/>
          </a:xfrm>
          <a:prstGeom prst="rect">
            <a:avLst/>
          </a:prstGeom>
        </p:spPr>
        <p:txBody>
          <a:bodyPr wrap="square" anchor="ctr" anchorCtr="0">
            <a:spAutoFit/>
          </a:bodyPr>
          <a:lstStyle/>
          <a:p>
            <a:pPr algn="just" fontAlgn="base"/>
            <a:r>
              <a:rPr lang="en-US" sz="5500" u="sng" dirty="0" smtClean="0">
                <a:solidFill>
                  <a:srgbClr val="FFFF00"/>
                </a:solidFill>
                <a:effectLst>
                  <a:outerShdw blurRad="38100" dist="38100" dir="2700000" algn="tl">
                    <a:srgbClr val="000000">
                      <a:alpha val="43137"/>
                    </a:srgbClr>
                  </a:outerShdw>
                </a:effectLst>
                <a:cs typeface="Times New Roman" panose="02020603050405020304" pitchFamily="18" charset="0"/>
              </a:rPr>
              <a:t>Tk1</a:t>
            </a:r>
            <a:r>
              <a:rPr lang="en-US" sz="5500"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55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5500" dirty="0">
                <a:solidFill>
                  <a:prstClr val="white"/>
                </a:solidFill>
                <a:latin typeface="+mj-lt"/>
                <a:cs typeface="Times New Roman" panose="02020603050405020304" pitchFamily="18" charset="0"/>
              </a:rPr>
              <a:t>Có đầy tớ nào mà làm tôi hai chủ? Có đầy tớ nào mà làm công hai chỗ? Hết lòng phục vụ vào chỉ một Chúa thôi. Dùng tiền của đời này mua hạnh phúc quê trời.</a:t>
            </a:r>
          </a:p>
        </p:txBody>
      </p:sp>
    </p:spTree>
    <p:extLst>
      <p:ext uri="{BB962C8B-B14F-4D97-AF65-F5344CB8AC3E}">
        <p14:creationId xmlns:p14="http://schemas.microsoft.com/office/powerpoint/2010/main" val="219777797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57780"/>
            <a:ext cx="9144000" cy="4421082"/>
          </a:xfrm>
          <a:prstGeom prst="rect">
            <a:avLst/>
          </a:prstGeom>
        </p:spPr>
        <p:txBody>
          <a:bodyPr wrap="square" anchor="ctr" anchorCtr="0">
            <a:spAutoFit/>
          </a:bodyPr>
          <a:lstStyle/>
          <a:p>
            <a:pPr algn="just">
              <a:lnSpc>
                <a:spcPct val="120000"/>
              </a:lnSpc>
            </a:pPr>
            <a:r>
              <a:rPr lang="en-US" sz="4800" u="sng" dirty="0" err="1">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4800"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48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4800" dirty="0">
                <a:solidFill>
                  <a:prstClr val="white"/>
                </a:solidFill>
                <a:latin typeface="+mj-lt"/>
                <a:cs typeface="Times New Roman" panose="02020603050405020304" pitchFamily="18" charset="0"/>
              </a:rPr>
              <a:t>Lấy của chóng hư để mà mua công phúc. Lấy điều chóng qua để đổi lấy muôn đời. Lấy của chóng hư để mà mua Nước Trời. Lấy điều chóng qua để đổi lấy thiên thu.</a:t>
            </a:r>
            <a:endParaRPr lang="en-US" sz="4800" dirty="0">
              <a:solidFill>
                <a:prstClr val="white"/>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46027774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61584"/>
            <a:ext cx="9144000" cy="4939814"/>
          </a:xfrm>
          <a:prstGeom prst="rect">
            <a:avLst/>
          </a:prstGeom>
        </p:spPr>
        <p:txBody>
          <a:bodyPr wrap="square" bIns="274320" anchor="ctr" anchorCtr="0">
            <a:spAutoFit/>
          </a:bodyPr>
          <a:lstStyle/>
          <a:p>
            <a:pPr algn="just" fontAlgn="base"/>
            <a:r>
              <a:rPr lang="en-US" sz="5000" u="sng" dirty="0" smtClean="0">
                <a:solidFill>
                  <a:srgbClr val="FFFF00"/>
                </a:solidFill>
                <a:effectLst>
                  <a:outerShdw blurRad="38100" dist="38100" dir="2700000" algn="tl">
                    <a:srgbClr val="000000">
                      <a:alpha val="43137"/>
                    </a:srgbClr>
                  </a:outerShdw>
                </a:effectLst>
                <a:cs typeface="Times New Roman" panose="02020603050405020304" pitchFamily="18" charset="0"/>
              </a:rPr>
              <a:t>Tk2</a:t>
            </a:r>
            <a:r>
              <a:rPr lang="en-US" sz="5000"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50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5000" dirty="0">
                <a:solidFill>
                  <a:prstClr val="white"/>
                </a:solidFill>
                <a:latin typeface="+mj-lt"/>
                <a:cs typeface="Times New Roman" panose="02020603050405020304" pitchFamily="18" charset="0"/>
              </a:rPr>
              <a:t>Những người biết dùng của cải không lâu bền, sắm của lâu bền bằng thực thi bác ái. Sẽ được bạn bè nhận vào nơi sáng tươi, hưởng hạnh phúc thiên đàng bên lòng Chúa muôn đời.</a:t>
            </a:r>
            <a:endParaRPr lang="vi-VN" sz="5000" dirty="0">
              <a:solidFill>
                <a:prstClr val="white"/>
              </a:solidFill>
              <a:latin typeface="+mj-lt"/>
            </a:endParaRPr>
          </a:p>
        </p:txBody>
      </p:sp>
    </p:spTree>
    <p:extLst>
      <p:ext uri="{BB962C8B-B14F-4D97-AF65-F5344CB8AC3E}">
        <p14:creationId xmlns:p14="http://schemas.microsoft.com/office/powerpoint/2010/main" val="161563364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57780"/>
            <a:ext cx="9144000" cy="4421082"/>
          </a:xfrm>
          <a:prstGeom prst="rect">
            <a:avLst/>
          </a:prstGeom>
        </p:spPr>
        <p:txBody>
          <a:bodyPr wrap="square" anchor="ctr" anchorCtr="0">
            <a:spAutoFit/>
          </a:bodyPr>
          <a:lstStyle/>
          <a:p>
            <a:pPr algn="just">
              <a:lnSpc>
                <a:spcPct val="120000"/>
              </a:lnSpc>
            </a:pPr>
            <a:r>
              <a:rPr lang="en-US" sz="4800" u="sng" dirty="0" err="1">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4800"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48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4800" dirty="0">
                <a:solidFill>
                  <a:prstClr val="white"/>
                </a:solidFill>
                <a:latin typeface="+mj-lt"/>
                <a:cs typeface="Times New Roman" panose="02020603050405020304" pitchFamily="18" charset="0"/>
              </a:rPr>
              <a:t>Lấy của chóng hư để mà mua công phúc. Lấy điều chóng qua để đổi lấy muôn đời. Lấy của chóng hư để mà mua Nước Trời. Lấy điều chóng qua để đổi lấy thiên thu.</a:t>
            </a:r>
            <a:endParaRPr lang="en-US" sz="4800" dirty="0">
              <a:solidFill>
                <a:prstClr val="white"/>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90167104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37366"/>
            <a:ext cx="9144000" cy="4421082"/>
          </a:xfrm>
          <a:prstGeom prst="rect">
            <a:avLst/>
          </a:prstGeom>
        </p:spPr>
        <p:txBody>
          <a:bodyPr wrap="square" anchor="ctr" anchorCtr="0">
            <a:spAutoFit/>
          </a:bodyPr>
          <a:lstStyle/>
          <a:p>
            <a:pPr algn="just">
              <a:lnSpc>
                <a:spcPct val="120000"/>
              </a:lnSpc>
            </a:pPr>
            <a:r>
              <a:rPr lang="en-US" sz="4800" u="sng" dirty="0">
                <a:solidFill>
                  <a:srgbClr val="FFFF00"/>
                </a:solidFill>
                <a:effectLst>
                  <a:outerShdw blurRad="38100" dist="38100" dir="2700000" algn="tl">
                    <a:srgbClr val="000000">
                      <a:alpha val="43137"/>
                    </a:srgbClr>
                  </a:outerShdw>
                </a:effectLst>
                <a:cs typeface="Times New Roman" panose="02020603050405020304" pitchFamily="18" charset="0"/>
              </a:rPr>
              <a:t>Tk3:</a:t>
            </a:r>
            <a:r>
              <a:rPr lang="en-US" sz="48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4800" dirty="0">
                <a:solidFill>
                  <a:prstClr val="white"/>
                </a:solidFill>
                <a:latin typeface="+mj-lt"/>
                <a:cs typeface="Times New Roman" panose="02020603050405020304" pitchFamily="18" charset="0"/>
              </a:rPr>
              <a:t>Chúa luôn muốn lòng con mãi trọn niềm sống cho Chúa trung thành không phôi pha. Đừng chạy theo hư hảo của vật chất nhưng biết luôn tìm sự sống đời đời.</a:t>
            </a:r>
            <a:endParaRPr lang="en-US" sz="4800" dirty="0">
              <a:solidFill>
                <a:prstClr val="white"/>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4234276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57780"/>
            <a:ext cx="9144000" cy="4421082"/>
          </a:xfrm>
          <a:prstGeom prst="rect">
            <a:avLst/>
          </a:prstGeom>
        </p:spPr>
        <p:txBody>
          <a:bodyPr wrap="square" anchor="ctr" anchorCtr="0">
            <a:spAutoFit/>
          </a:bodyPr>
          <a:lstStyle/>
          <a:p>
            <a:pPr algn="just">
              <a:lnSpc>
                <a:spcPct val="120000"/>
              </a:lnSpc>
            </a:pPr>
            <a:r>
              <a:rPr lang="en-US" sz="4800" u="sng" dirty="0" err="1">
                <a:solidFill>
                  <a:srgbClr val="FFFF00"/>
                </a:solidFill>
                <a:effectLst>
                  <a:outerShdw blurRad="38100" dist="38100" dir="2700000" algn="tl">
                    <a:srgbClr val="000000">
                      <a:alpha val="43137"/>
                    </a:srgbClr>
                  </a:outerShdw>
                </a:effectLst>
                <a:cs typeface="Times New Roman" panose="02020603050405020304" pitchFamily="18" charset="0"/>
              </a:rPr>
              <a:t>Đk</a:t>
            </a:r>
            <a:r>
              <a:rPr lang="en-US" sz="4800" u="sng" dirty="0">
                <a:solidFill>
                  <a:srgbClr val="FFFF00"/>
                </a:solidFill>
                <a:effectLst>
                  <a:outerShdw blurRad="38100" dist="38100" dir="2700000" algn="tl">
                    <a:srgbClr val="000000">
                      <a:alpha val="43137"/>
                    </a:srgbClr>
                  </a:outerShdw>
                </a:effectLst>
                <a:cs typeface="Times New Roman" panose="02020603050405020304" pitchFamily="18" charset="0"/>
              </a:rPr>
              <a:t>:</a:t>
            </a:r>
            <a:r>
              <a:rPr lang="en-US" sz="4800" dirty="0">
                <a:solidFill>
                  <a:srgbClr val="FF0000"/>
                </a:solidFill>
                <a:effectLst>
                  <a:outerShdw blurRad="38100" dist="38100" dir="2700000" algn="tl">
                    <a:srgbClr val="000000">
                      <a:alpha val="43137"/>
                    </a:srgbClr>
                  </a:outerShdw>
                </a:effectLst>
                <a:cs typeface="Times New Roman" panose="02020603050405020304" pitchFamily="18" charset="0"/>
              </a:rPr>
              <a:t> </a:t>
            </a:r>
            <a:r>
              <a:rPr lang="vi-VN" sz="4800" dirty="0">
                <a:solidFill>
                  <a:prstClr val="white"/>
                </a:solidFill>
                <a:latin typeface="+mj-lt"/>
                <a:cs typeface="Times New Roman" panose="02020603050405020304" pitchFamily="18" charset="0"/>
              </a:rPr>
              <a:t>Lấy của chóng hư để mà mua công phúc. Lấy điều chóng qua để đổi lấy muôn đời. Lấy của chóng hư để mà mua Nước Trời. Lấy điều chóng qua để đổi lấy thiên thu.</a:t>
            </a:r>
            <a:endParaRPr lang="en-US" sz="4800" dirty="0">
              <a:solidFill>
                <a:prstClr val="white"/>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9016710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Nhập</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66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66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sz="7200" dirty="0">
                <a:solidFill>
                  <a:srgbClr val="FFFF00"/>
                </a:solidFill>
                <a:effectLst>
                  <a:outerShdw blurRad="38100" dist="38100" dir="2700000" algn="tl">
                    <a:srgbClr val="000000">
                      <a:alpha val="43137"/>
                    </a:srgbClr>
                  </a:outerShdw>
                </a:effectLst>
                <a:cs typeface="Times New Roman" pitchFamily="18" charset="0"/>
              </a:rPr>
              <a:t>LÊN ĐỀN THÁNH</a:t>
            </a:r>
            <a:br>
              <a:rPr lang="en-US" sz="7200" dirty="0">
                <a:solidFill>
                  <a:srgbClr val="FFFF00"/>
                </a:solidFill>
                <a:effectLst>
                  <a:outerShdw blurRad="38100" dist="38100" dir="2700000" algn="tl">
                    <a:srgbClr val="000000">
                      <a:alpha val="43137"/>
                    </a:srgbClr>
                  </a:outerShdw>
                </a:effectLst>
                <a:cs typeface="Times New Roman" pitchFamily="18" charset="0"/>
              </a:rPr>
            </a:br>
            <a:r>
              <a:rPr lang="en-US" sz="7200" i="1" dirty="0" smtClean="0">
                <a:solidFill>
                  <a:schemeClr val="bg1"/>
                </a:solidFill>
                <a:effectLst>
                  <a:outerShdw blurRad="38100" dist="38100" dir="2700000" algn="tl">
                    <a:srgbClr val="000000">
                      <a:alpha val="43137"/>
                    </a:srgbClr>
                  </a:outerShdw>
                </a:effectLst>
                <a:cs typeface="Times New Roman" pitchFamily="18" charset="0"/>
              </a:rPr>
              <a:t>Lm</a:t>
            </a:r>
            <a:r>
              <a:rPr lang="en-US" sz="7200" i="1" dirty="0">
                <a:solidFill>
                  <a:schemeClr val="bg1"/>
                </a:solidFill>
                <a:effectLst>
                  <a:outerShdw blurRad="38100" dist="38100" dir="2700000" algn="tl">
                    <a:srgbClr val="000000">
                      <a:alpha val="43137"/>
                    </a:srgbClr>
                  </a:outerShdw>
                </a:effectLst>
                <a:cs typeface="Times New Roman" pitchFamily="18" charset="0"/>
              </a:rPr>
              <a:t>. </a:t>
            </a:r>
            <a:r>
              <a:rPr lang="en-US" sz="7200" i="1" dirty="0" err="1">
                <a:solidFill>
                  <a:schemeClr val="bg1"/>
                </a:solidFill>
                <a:effectLst>
                  <a:outerShdw blurRad="38100" dist="38100" dir="2700000" algn="tl">
                    <a:srgbClr val="000000">
                      <a:alpha val="43137"/>
                    </a:srgbClr>
                  </a:outerShdw>
                </a:effectLst>
                <a:cs typeface="Times New Roman" pitchFamily="18" charset="0"/>
              </a:rPr>
              <a:t>Thành</a:t>
            </a:r>
            <a:r>
              <a:rPr lang="en-US" sz="7200" i="1" dirty="0">
                <a:solidFill>
                  <a:schemeClr val="bg1"/>
                </a:solidFill>
                <a:effectLst>
                  <a:outerShdw blurRad="38100" dist="38100" dir="2700000" algn="tl">
                    <a:srgbClr val="000000">
                      <a:alpha val="43137"/>
                    </a:srgbClr>
                  </a:outerShdw>
                </a:effectLst>
                <a:cs typeface="Times New Roman" pitchFamily="18" charset="0"/>
              </a:rPr>
              <a:t> </a:t>
            </a:r>
            <a:r>
              <a:rPr lang="en-US" sz="7200" i="1" dirty="0" err="1">
                <a:solidFill>
                  <a:schemeClr val="bg1"/>
                </a:solidFill>
                <a:effectLst>
                  <a:outerShdw blurRad="38100" dist="38100" dir="2700000" algn="tl">
                    <a:srgbClr val="000000">
                      <a:alpha val="43137"/>
                    </a:srgbClr>
                  </a:outerShdw>
                </a:effectLst>
                <a:cs typeface="Times New Roman" pitchFamily="18" charset="0"/>
              </a:rPr>
              <a:t>Tâm</a:t>
            </a:r>
            <a:endParaRPr lang="vi-VN" sz="6600" b="0" i="1"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21870796"/>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200" b="0"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7200" b="0" dirty="0" err="1">
                <a:solidFill>
                  <a:srgbClr val="FFFF00"/>
                </a:solidFill>
                <a:effectLst>
                  <a:outerShdw blurRad="38100" dist="38100" dir="2700000" algn="tl">
                    <a:srgbClr val="000000">
                      <a:alpha val="43137"/>
                    </a:srgbClr>
                  </a:outerShdw>
                </a:effectLst>
                <a:latin typeface="+mj-lt"/>
                <a:cs typeface="Times New Roman" pitchFamily="18" charset="0"/>
              </a:rPr>
              <a:t>Nguyện</a:t>
            </a:r>
            <a:r>
              <a:rPr lang="en-US" sz="72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0" dirty="0" err="1">
                <a:solidFill>
                  <a:srgbClr val="FFFF00"/>
                </a:solidFill>
                <a:effectLst>
                  <a:outerShdw blurRad="38100" dist="38100" dir="2700000" algn="tl">
                    <a:srgbClr val="000000">
                      <a:alpha val="43137"/>
                    </a:srgbClr>
                  </a:outerShdw>
                </a:effectLst>
                <a:latin typeface="+mj-lt"/>
                <a:cs typeface="Times New Roman" pitchFamily="18" charset="0"/>
              </a:rPr>
              <a:t>Hiệp</a:t>
            </a:r>
            <a:r>
              <a:rPr lang="en-US" sz="7200" b="0"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200" b="0" dirty="0" err="1">
                <a:solidFill>
                  <a:srgbClr val="FFFF00"/>
                </a:solidFill>
                <a:effectLst>
                  <a:outerShdw blurRad="38100" dist="38100" dir="2700000" algn="tl">
                    <a:srgbClr val="000000">
                      <a:alpha val="43137"/>
                    </a:srgbClr>
                  </a:outerShdw>
                </a:effectLst>
                <a:latin typeface="+mj-lt"/>
                <a:cs typeface="Times New Roman" pitchFamily="18" charset="0"/>
              </a:rPr>
              <a:t>Lễ</a:t>
            </a:r>
            <a:r>
              <a:rPr lang="en-US" sz="7200" b="0" dirty="0">
                <a:solidFill>
                  <a:srgbClr val="FFFF00"/>
                </a:solidFill>
                <a:effectLst>
                  <a:outerShdw blurRad="38100" dist="38100" dir="2700000" algn="tl">
                    <a:srgbClr val="000000">
                      <a:alpha val="43137"/>
                    </a:srgbClr>
                  </a:outerShdw>
                </a:effectLst>
                <a:latin typeface="+mj-lt"/>
                <a:cs typeface="Times New Roman" pitchFamily="18" charset="0"/>
              </a:rPr>
              <a:t/>
            </a:r>
            <a:br>
              <a:rPr lang="en-US" sz="7200" b="0" dirty="0">
                <a:solidFill>
                  <a:srgbClr val="FFFF00"/>
                </a:solidFill>
                <a:effectLst>
                  <a:outerShdw blurRad="38100" dist="38100" dir="2700000" algn="tl">
                    <a:srgbClr val="000000">
                      <a:alpha val="43137"/>
                    </a:srgbClr>
                  </a:outerShdw>
                </a:effectLst>
                <a:latin typeface="+mj-lt"/>
                <a:cs typeface="Times New Roman" pitchFamily="18" charset="0"/>
              </a:rPr>
            </a:br>
            <a:r>
              <a:rPr lang="en-US" b="0" dirty="0" smtClean="0">
                <a:solidFill>
                  <a:srgbClr val="FFFF00"/>
                </a:solidFill>
                <a:effectLst>
                  <a:outerShdw blurRad="38100" dist="38100" dir="2700000" algn="tl">
                    <a:srgbClr val="000000">
                      <a:alpha val="43137"/>
                    </a:srgbClr>
                  </a:outerShdw>
                </a:effectLst>
                <a:latin typeface="+mj-lt"/>
                <a:cs typeface="Times New Roman" pitchFamily="18" charset="0"/>
              </a:rPr>
              <a:t>KHÔNG THỂ LÀM TÔI HAI CHỦ</a:t>
            </a:r>
            <a:r>
              <a:rPr lang="en-US" sz="6600" b="0" dirty="0" smtClean="0">
                <a:solidFill>
                  <a:srgbClr val="FFFF00"/>
                </a:solidFill>
                <a:effectLst>
                  <a:outerShdw blurRad="38100" dist="38100" dir="2700000" algn="tl">
                    <a:srgbClr val="000000">
                      <a:alpha val="43137"/>
                    </a:srgbClr>
                  </a:outerShdw>
                </a:effectLst>
                <a:latin typeface="+mj-lt"/>
                <a:cs typeface="Times New Roman" pitchFamily="18" charset="0"/>
              </a:rPr>
              <a:t> </a:t>
            </a:r>
            <a:r>
              <a:rPr lang="en-US" sz="8000" b="0" dirty="0" smtClean="0">
                <a:solidFill>
                  <a:srgbClr val="FFFF00"/>
                </a:solidFill>
                <a:effectLst>
                  <a:outerShdw blurRad="38100" dist="38100" dir="2700000" algn="tl">
                    <a:srgbClr val="000000">
                      <a:alpha val="43137"/>
                    </a:srgbClr>
                  </a:outerShdw>
                </a:effectLst>
                <a:latin typeface="+mj-lt"/>
                <a:cs typeface="Times New Roman" pitchFamily="18" charset="0"/>
              </a:rPr>
              <a:t/>
            </a:r>
            <a:br>
              <a:rPr lang="en-US" sz="8000" b="0" dirty="0" smtClean="0">
                <a:solidFill>
                  <a:srgbClr val="FFFF00"/>
                </a:solidFill>
                <a:effectLst>
                  <a:outerShdw blurRad="38100" dist="38100" dir="2700000" algn="tl">
                    <a:srgbClr val="000000">
                      <a:alpha val="43137"/>
                    </a:srgbClr>
                  </a:outerShdw>
                </a:effectLst>
                <a:latin typeface="+mj-lt"/>
                <a:cs typeface="Times New Roman" pitchFamily="18" charset="0"/>
              </a:rPr>
            </a:br>
            <a:r>
              <a:rPr lang="en-US" sz="3200" b="0" i="1" dirty="0" err="1" smtClean="0">
                <a:solidFill>
                  <a:schemeClr val="bg1"/>
                </a:solidFill>
                <a:effectLst>
                  <a:outerShdw blurRad="38100" dist="38100" dir="2700000" algn="tl">
                    <a:srgbClr val="000000">
                      <a:alpha val="43137"/>
                    </a:srgbClr>
                  </a:outerShdw>
                </a:effectLst>
                <a:latin typeface="+mj-lt"/>
                <a:cs typeface="Times New Roman" pitchFamily="18" charset="0"/>
              </a:rPr>
              <a:t>Đinh</a:t>
            </a:r>
            <a:r>
              <a:rPr lang="en-US" sz="3200" b="0" i="1" dirty="0" smtClean="0">
                <a:solidFill>
                  <a:schemeClr val="bg1"/>
                </a:solidFill>
                <a:effectLst>
                  <a:outerShdw blurRad="38100" dist="38100" dir="2700000" algn="tl">
                    <a:srgbClr val="000000">
                      <a:alpha val="43137"/>
                    </a:srgbClr>
                  </a:outerShdw>
                </a:effectLst>
                <a:latin typeface="+mj-lt"/>
                <a:cs typeface="Times New Roman" pitchFamily="18" charset="0"/>
              </a:rPr>
              <a:t> </a:t>
            </a:r>
            <a:r>
              <a:rPr lang="en-US" sz="3200" b="0" i="1" dirty="0" err="1">
                <a:solidFill>
                  <a:schemeClr val="bg1"/>
                </a:solidFill>
                <a:effectLst>
                  <a:outerShdw blurRad="38100" dist="38100" dir="2700000" algn="tl">
                    <a:srgbClr val="000000">
                      <a:alpha val="43137"/>
                    </a:srgbClr>
                  </a:outerShdw>
                </a:effectLst>
                <a:latin typeface="+mj-lt"/>
                <a:cs typeface="Times New Roman" pitchFamily="18" charset="0"/>
              </a:rPr>
              <a:t>Công</a:t>
            </a:r>
            <a:r>
              <a:rPr lang="en-US" sz="3200" b="0" i="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3200" b="0" i="1" dirty="0" err="1">
                <a:solidFill>
                  <a:schemeClr val="bg1"/>
                </a:solidFill>
                <a:effectLst>
                  <a:outerShdw blurRad="38100" dist="38100" dir="2700000" algn="tl">
                    <a:srgbClr val="000000">
                      <a:alpha val="43137"/>
                    </a:srgbClr>
                  </a:outerShdw>
                </a:effectLst>
                <a:latin typeface="+mj-lt"/>
                <a:cs typeface="Times New Roman" pitchFamily="18" charset="0"/>
              </a:rPr>
              <a:t>Huỳnh</a:t>
            </a:r>
            <a:r>
              <a:rPr lang="en-US" sz="3200" b="0" i="1" dirty="0">
                <a:solidFill>
                  <a:schemeClr val="bg1"/>
                </a:solidFill>
                <a:effectLst>
                  <a:outerShdw blurRad="38100" dist="38100" dir="2700000" algn="tl">
                    <a:srgbClr val="000000">
                      <a:alpha val="43137"/>
                    </a:srgbClr>
                  </a:outerShdw>
                </a:effectLst>
                <a:latin typeface="+mj-lt"/>
                <a:cs typeface="Times New Roman" pitchFamily="18" charset="0"/>
              </a:rPr>
              <a:t> &amp; </a:t>
            </a:r>
            <a:r>
              <a:rPr lang="en-US" sz="3200" b="0" i="1" dirty="0" err="1">
                <a:solidFill>
                  <a:schemeClr val="bg1"/>
                </a:solidFill>
                <a:effectLst>
                  <a:outerShdw blurRad="38100" dist="38100" dir="2700000" algn="tl">
                    <a:srgbClr val="000000">
                      <a:alpha val="43137"/>
                    </a:srgbClr>
                  </a:outerShdw>
                </a:effectLst>
                <a:latin typeface="+mj-lt"/>
                <a:cs typeface="Times New Roman" pitchFamily="18" charset="0"/>
              </a:rPr>
              <a:t>Huỳnh</a:t>
            </a:r>
            <a:r>
              <a:rPr lang="en-US" sz="3200" b="0" i="1" dirty="0">
                <a:solidFill>
                  <a:schemeClr val="bg1"/>
                </a:solidFill>
                <a:effectLst>
                  <a:outerShdw blurRad="38100" dist="38100" dir="2700000" algn="tl">
                    <a:srgbClr val="000000">
                      <a:alpha val="43137"/>
                    </a:srgbClr>
                  </a:outerShdw>
                </a:effectLst>
                <a:latin typeface="+mj-lt"/>
                <a:cs typeface="Times New Roman" pitchFamily="18" charset="0"/>
              </a:rPr>
              <a:t> Minh </a:t>
            </a:r>
            <a:r>
              <a:rPr lang="en-US" sz="3200" b="0" i="1" dirty="0" err="1" smtClean="0">
                <a:solidFill>
                  <a:schemeClr val="bg1"/>
                </a:solidFill>
                <a:effectLst>
                  <a:outerShdw blurRad="38100" dist="38100" dir="2700000" algn="tl">
                    <a:srgbClr val="000000">
                      <a:alpha val="43137"/>
                    </a:srgbClr>
                  </a:outerShdw>
                </a:effectLst>
                <a:latin typeface="+mj-lt"/>
                <a:cs typeface="Times New Roman" pitchFamily="18" charset="0"/>
              </a:rPr>
              <a:t>Kỳ</a:t>
            </a:r>
            <a:endParaRPr lang="vi-VN" sz="1800" b="0" i="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7986131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21246"/>
            <a:ext cx="9144000" cy="4324261"/>
          </a:xfrm>
          <a:prstGeom prst="rect">
            <a:avLst/>
          </a:prstGeom>
        </p:spPr>
        <p:txBody>
          <a:bodyPr wrap="square" anchor="ctr" anchorCtr="0">
            <a:spAutoFit/>
          </a:bodyPr>
          <a:lstStyle/>
          <a:p>
            <a:pPr algn="just" fontAlgn="base"/>
            <a:r>
              <a:rPr lang="en-US" sz="55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Tk1</a:t>
            </a:r>
            <a:r>
              <a:rPr lang="en-US" sz="55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5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500" dirty="0">
                <a:solidFill>
                  <a:schemeClr val="bg1"/>
                </a:solidFill>
                <a:latin typeface="+mj-lt"/>
                <a:cs typeface="Times New Roman" panose="02020603050405020304" pitchFamily="18" charset="0"/>
              </a:rPr>
              <a:t>Nếu con cái ở trên cõi đời này biết lo lắng mưu lợi cho tương lai. Thì tại sao con cái của sự sáng không sớt chia của cải giúp người nghèo. </a:t>
            </a:r>
          </a:p>
        </p:txBody>
      </p:sp>
    </p:spTree>
    <p:extLst>
      <p:ext uri="{BB962C8B-B14F-4D97-AF65-F5344CB8AC3E}">
        <p14:creationId xmlns:p14="http://schemas.microsoft.com/office/powerpoint/2010/main" val="159942524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09550"/>
            <a:ext cx="9144000" cy="4555093"/>
          </a:xfrm>
          <a:prstGeom prst="rect">
            <a:avLst/>
          </a:prstGeom>
        </p:spPr>
        <p:txBody>
          <a:bodyPr wrap="square" anchor="ctr" anchorCtr="0">
            <a:spAutoFit/>
          </a:bodyPr>
          <a:lstStyle/>
          <a:p>
            <a:pPr algn="just" fontAlgn="base"/>
            <a:r>
              <a:rPr lang="en-US" sz="58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800"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800" dirty="0" smtClean="0">
                <a:solidFill>
                  <a:prstClr val="white"/>
                </a:solidFill>
                <a:latin typeface="+mj-lt"/>
                <a:cs typeface="Times New Roman" panose="02020603050405020304" pitchFamily="18" charset="0"/>
              </a:rPr>
              <a:t>Chỉ </a:t>
            </a:r>
            <a:r>
              <a:rPr lang="vi-VN" sz="5800" dirty="0">
                <a:solidFill>
                  <a:prstClr val="white"/>
                </a:solidFill>
                <a:latin typeface="+mj-lt"/>
                <a:cs typeface="Times New Roman" panose="02020603050405020304" pitchFamily="18" charset="0"/>
              </a:rPr>
              <a:t>mua lấy chút ân tình bạn hữu để mai sau đưa vào nơi an nghỉ. Không ai có thể vừa làm tôi Thiên Chúa và có thể làm tôi của tiền được.</a:t>
            </a:r>
          </a:p>
        </p:txBody>
      </p:sp>
    </p:spTree>
    <p:extLst>
      <p:ext uri="{BB962C8B-B14F-4D97-AF65-F5344CB8AC3E}">
        <p14:creationId xmlns:p14="http://schemas.microsoft.com/office/powerpoint/2010/main" val="376143632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13520"/>
            <a:ext cx="9144000" cy="4872872"/>
          </a:xfrm>
          <a:prstGeom prst="rect">
            <a:avLst/>
          </a:prstGeom>
        </p:spPr>
        <p:txBody>
          <a:bodyPr wrap="square" anchor="ctr" anchorCtr="0">
            <a:spAutoFit/>
          </a:bodyPr>
          <a:lstStyle/>
          <a:p>
            <a:pPr algn="just">
              <a:lnSpc>
                <a:spcPct val="120000"/>
              </a:lnSpc>
            </a:pPr>
            <a:r>
              <a:rPr lang="en-US" sz="44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4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4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400" dirty="0">
                <a:solidFill>
                  <a:schemeClr val="bg1"/>
                </a:solidFill>
                <a:latin typeface="+mj-lt"/>
                <a:cs typeface="Times New Roman" panose="02020603050405020304" pitchFamily="18" charset="0"/>
              </a:rPr>
              <a:t>Lạy Chúa! Chúa biết con đây yếu hèn, Chúa biết con đây lỗi tội đam mê lợi lộc thế gian. Lạy Chúa! Cho con say mến tình Ngài, cho con trung tín cùng Ngài chỉ trong một Chúa mà thôi.</a:t>
            </a:r>
            <a:endParaRPr lang="en-US" sz="44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831350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9249"/>
            <a:ext cx="9144000" cy="5401479"/>
          </a:xfrm>
          <a:prstGeom prst="rect">
            <a:avLst/>
          </a:prstGeom>
        </p:spPr>
        <p:txBody>
          <a:bodyPr wrap="square" bIns="274320" anchor="ctr" anchorCtr="0">
            <a:spAutoFit/>
          </a:bodyPr>
          <a:lstStyle/>
          <a:p>
            <a:pPr algn="just" fontAlgn="base"/>
            <a:r>
              <a:rPr lang="en-US" sz="55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Tk2</a:t>
            </a:r>
            <a:r>
              <a:rPr lang="en-US" sz="55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5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500" dirty="0">
                <a:solidFill>
                  <a:schemeClr val="bg1"/>
                </a:solidFill>
                <a:latin typeface="+mj-lt"/>
                <a:cs typeface="Times New Roman" panose="02020603050405020304" pitchFamily="18" charset="0"/>
              </a:rPr>
              <a:t>Những ham muốn giàu sang giữa đời này đã che lấp nên hồn con u mê. Nào lợi danh bao trói buộc trần thế con bước theo mà chẳng biết dừng lại.</a:t>
            </a:r>
            <a:endParaRPr lang="vi-VN" sz="5500" dirty="0">
              <a:solidFill>
                <a:schemeClr val="bg1"/>
              </a:solidFill>
              <a:latin typeface="+mj-lt"/>
            </a:endParaRPr>
          </a:p>
        </p:txBody>
      </p:sp>
    </p:spTree>
    <p:extLst>
      <p:ext uri="{BB962C8B-B14F-4D97-AF65-F5344CB8AC3E}">
        <p14:creationId xmlns:p14="http://schemas.microsoft.com/office/powerpoint/2010/main" val="45762103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262979"/>
          </a:xfrm>
          <a:prstGeom prst="rect">
            <a:avLst/>
          </a:prstGeom>
        </p:spPr>
        <p:txBody>
          <a:bodyPr wrap="square" bIns="182880" anchor="ctr" anchorCtr="0">
            <a:spAutoFit/>
          </a:bodyPr>
          <a:lstStyle/>
          <a:p>
            <a:pPr algn="just" fontAlgn="base"/>
            <a:r>
              <a:rPr lang="en-US" sz="55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500"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5500" dirty="0">
                <a:solidFill>
                  <a:prstClr val="white"/>
                </a:solidFill>
                <a:latin typeface="+mj-lt"/>
                <a:cs typeface="Times New Roman" panose="02020603050405020304" pitchFamily="18" charset="0"/>
              </a:rPr>
              <a:t>Khấn xin Chúa giúp con mở lòng ra học khôn ngoan lo hạnh phúc đời đời. Chúa, Chúa chính là cội nguồn con vươn tới là lối đường dìu con bước về trời.</a:t>
            </a:r>
            <a:endParaRPr lang="vi-VN" sz="5500" dirty="0">
              <a:solidFill>
                <a:prstClr val="white"/>
              </a:solidFill>
              <a:latin typeface="+mj-lt"/>
            </a:endParaRPr>
          </a:p>
        </p:txBody>
      </p:sp>
    </p:spTree>
    <p:extLst>
      <p:ext uri="{BB962C8B-B14F-4D97-AF65-F5344CB8AC3E}">
        <p14:creationId xmlns:p14="http://schemas.microsoft.com/office/powerpoint/2010/main" val="371615882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69249"/>
            <a:ext cx="9144000" cy="5438412"/>
          </a:xfrm>
          <a:prstGeom prst="rect">
            <a:avLst/>
          </a:prstGeom>
        </p:spPr>
        <p:txBody>
          <a:bodyPr wrap="square" bIns="182880" anchor="ctr" anchorCtr="0">
            <a:spAutoFit/>
          </a:bodyPr>
          <a:lstStyle/>
          <a:p>
            <a:pPr algn="just">
              <a:lnSpc>
                <a:spcPct val="120000"/>
              </a:lnSpc>
            </a:pPr>
            <a:r>
              <a:rPr lang="en-US" sz="47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7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7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700" dirty="0">
                <a:solidFill>
                  <a:prstClr val="white"/>
                </a:solidFill>
                <a:latin typeface="+mj-lt"/>
                <a:cs typeface="Times New Roman" panose="02020603050405020304" pitchFamily="18" charset="0"/>
              </a:rPr>
              <a:t>Lạy Chúa! Chúa biết con đây yếu hèn, Chúa biết con đây lỗi tội đam mê lợi lộc thế gian. Lạy Chúa! Cho con say mến tình Ngài, cho con trung tín cùng Ngài chỉ trong một Chúa mà thôi.</a:t>
            </a:r>
            <a:endParaRPr lang="en-US" sz="4700"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0834354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37366"/>
            <a:ext cx="9144000" cy="4421082"/>
          </a:xfrm>
          <a:prstGeom prst="rect">
            <a:avLst/>
          </a:prstGeom>
        </p:spPr>
        <p:txBody>
          <a:bodyPr wrap="square" anchor="ctr" anchorCtr="0">
            <a:spAutoFit/>
          </a:bodyPr>
          <a:lstStyle/>
          <a:p>
            <a:pPr algn="just">
              <a:lnSpc>
                <a:spcPct val="120000"/>
              </a:lnSpc>
            </a:pPr>
            <a:r>
              <a:rPr lang="en-US" sz="48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Tk3:</a:t>
            </a:r>
            <a:r>
              <a:rPr lang="en-US" sz="48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dirty="0">
                <a:solidFill>
                  <a:schemeClr val="bg1"/>
                </a:solidFill>
                <a:latin typeface="+mj-lt"/>
                <a:cs typeface="Times New Roman" panose="02020603050405020304" pitchFamily="18" charset="0"/>
              </a:rPr>
              <a:t>Chúa luôn muốn lòng con mãi trọn niềm sống cho Chúa trung thành không phôi pha. Đừng chạy theo hư hảo của vật chất nhưng biết luôn tìm sự sống đời đời.</a:t>
            </a:r>
            <a:endParaRPr lang="en-US" sz="480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6803321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620" y="261167"/>
            <a:ext cx="9144000" cy="4421082"/>
          </a:xfrm>
          <a:prstGeom prst="rect">
            <a:avLst/>
          </a:prstGeom>
        </p:spPr>
        <p:txBody>
          <a:bodyPr wrap="square" anchor="ctr" anchorCtr="0">
            <a:spAutoFit/>
          </a:bodyPr>
          <a:lstStyle/>
          <a:p>
            <a:pPr algn="just">
              <a:lnSpc>
                <a:spcPct val="120000"/>
              </a:lnSpc>
            </a:pPr>
            <a:r>
              <a:rPr lang="en-US" sz="4800"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800" dirty="0"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800" dirty="0">
                <a:solidFill>
                  <a:prstClr val="white"/>
                </a:solidFill>
                <a:latin typeface="+mj-lt"/>
                <a:cs typeface="Times New Roman" panose="02020603050405020304" pitchFamily="18" charset="0"/>
              </a:rPr>
              <a:t>Biết trung tín với những việc nhỏ nhoi và cho đi mai này sẽ lãnh nhận. Giúp đỡ những người còn lầm than khốn khó vì Chúa hằng hiện thân giữa người nghèo.</a:t>
            </a:r>
            <a:endParaRPr lang="en-US" sz="4800"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83810561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5299912"/>
          </a:xfrm>
          <a:prstGeom prst="rect">
            <a:avLst/>
          </a:prstGeom>
        </p:spPr>
        <p:txBody>
          <a:bodyPr wrap="square">
            <a:spAutoFit/>
          </a:bodyPr>
          <a:lstStyle/>
          <a:p>
            <a:pPr algn="just">
              <a:lnSpc>
                <a:spcPct val="120000"/>
              </a:lnSpc>
            </a:pPr>
            <a:r>
              <a:rPr lang="en-US" sz="470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Đk</a:t>
            </a:r>
            <a:r>
              <a:rPr lang="en-US" sz="470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700" dirty="0">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vi-VN" sz="4700" dirty="0">
                <a:solidFill>
                  <a:prstClr val="white"/>
                </a:solidFill>
                <a:latin typeface="+mj-lt"/>
                <a:cs typeface="Times New Roman" panose="02020603050405020304" pitchFamily="18" charset="0"/>
              </a:rPr>
              <a:t>Lạy Chúa! Chúa biết con đây yếu hèn, Chúa biết con đây lỗi tội đam mê lợi lộc thế gian. Lạy Chúa! Cho con say mến tình Ngài, cho con trung tín cùng Ngài chỉ trong một Chúa mà thôi.</a:t>
            </a:r>
            <a:endParaRPr lang="en-US" sz="4700" dirty="0">
              <a:solidFill>
                <a:prstClr val="white"/>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08343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1034</TotalTime>
  <Words>3001</Words>
  <Application>Microsoft Office PowerPoint</Application>
  <PresentationFormat>On-screen Show (16:9)</PresentationFormat>
  <Paragraphs>159</Paragraphs>
  <Slides>115</Slides>
  <Notes>32</Notes>
  <HiddenSlides>0</HiddenSlides>
  <MMClips>0</MMClips>
  <ScaleCrop>false</ScaleCrop>
  <HeadingPairs>
    <vt:vector size="4" baseType="variant">
      <vt:variant>
        <vt:lpstr>Theme</vt:lpstr>
      </vt:variant>
      <vt:variant>
        <vt:i4>27</vt:i4>
      </vt:variant>
      <vt:variant>
        <vt:lpstr>Slide Titles</vt:lpstr>
      </vt:variant>
      <vt:variant>
        <vt:i4>115</vt:i4>
      </vt:variant>
    </vt:vector>
  </HeadingPairs>
  <TitlesOfParts>
    <vt:vector size="142" baseType="lpstr">
      <vt:lpstr>Office Theme</vt:lpstr>
      <vt:lpstr>5_Office Theme</vt:lpstr>
      <vt:lpstr>6_Office Theme</vt:lpstr>
      <vt:lpstr>7_Office Theme</vt:lpstr>
      <vt:lpstr>2_Office Theme</vt:lpstr>
      <vt:lpstr>8_Office Theme</vt:lpstr>
      <vt:lpstr>12_Office Theme</vt:lpstr>
      <vt:lpstr>3_Office Theme</vt:lpstr>
      <vt:lpstr>4_Office Theme</vt:lpstr>
      <vt:lpstr>9_Office Theme</vt:lpstr>
      <vt:lpstr>10_Office Theme</vt:lpstr>
      <vt:lpstr>11_Office Theme</vt:lpstr>
      <vt:lpstr>14_Office Theme</vt:lpstr>
      <vt:lpstr>36_Default Design</vt:lpstr>
      <vt:lpstr>1_Office Theme</vt:lpstr>
      <vt:lpstr>37_Default Design</vt:lpstr>
      <vt:lpstr>13_Office Theme</vt:lpstr>
      <vt:lpstr>15_Office Theme</vt:lpstr>
      <vt:lpstr>16_Office Theme</vt:lpstr>
      <vt:lpstr>17_Office Theme</vt:lpstr>
      <vt:lpstr>18_Office Theme</vt:lpstr>
      <vt:lpstr>19_Office Theme</vt:lpstr>
      <vt:lpstr>20_Office Theme</vt:lpstr>
      <vt:lpstr>21_Office Theme</vt:lpstr>
      <vt:lpstr>22_Office Theme</vt:lpstr>
      <vt:lpstr>23_Office Theme</vt:lpstr>
      <vt:lpstr>24_Office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Nhập Lễ LÊN ĐỀN THÁNH Lm. Thành Tâm</vt:lpstr>
      <vt:lpstr>Đk: Từ muôn phương ta về đây sánh vai lên đường, đường đưa ta đi lên đền Chúa ta. Lòng hân hoan ta hòa chung tiếng hát nhịp nhàng, vui hát mừng danh Chúa cứu độ ta. </vt:lpstr>
      <vt:lpstr>***: Tiến tiến bước lên đền, đền thánh của Người. Cất tiếng hát vui lên dân thánh của Người. Tiến, tiến bước loan truyền hồng ân Thiên Chúa Trời. Ta hát mừng tình thiên thu Chúa ta.</vt:lpstr>
      <vt:lpstr>Tk1: Vui mừng khi người ta bảo tôi: ta về thăm nhà Cha chúng ta, một ngày trong nhà Cha dấu yêu, sướng vui thay hơn trăm ngày ở xa quê nhà.</vt:lpstr>
      <vt:lpstr>Đk: Từ muôn phương ta về đây sánh vai lên đường, đường đưa ta đi lên đền Chúa ta. Lòng hân hoan ta hòa chung tiếng hát nhịp nhàng, vui hát mừng danh Chúa cứu độ ta. </vt:lpstr>
      <vt:lpstr>***: Tiến tiến bước lên đền, đền thánh của Người. Cất tiếng hát vui lên dân thánh của Người. Tiến, tiến bước loan truyền hồng ân Thiên Chúa Trời. Ta hát mừng tình thiên thu Chúa ta.</vt:lpstr>
      <vt:lpstr>Tk2: Như ngày nào đoàn dân Chúa xưa, băng rừng sâu vượt qua biển khơi, lên đường đi hành hương thánh đô, chúng ta đi, đi lên đền Chúa ta thân yêu.</vt:lpstr>
      <vt:lpstr>Đk: Từ muôn phương ta về đây sánh vai lên đường, đường đưa ta đi lên đền Chúa ta. Lòng hân hoan ta hòa chung tiếng hát nhịp nhàng, vui hát mừng danh Chúa cứu độ ta. </vt:lpstr>
      <vt:lpstr>***: Tiến tiến bước lên đền, đền thánh của Người. Cất tiếng hát vui lên dân thánh của Người. Tiến, tiến bước loan truyền hồng ân Thiên Chúa Trời. Ta hát mừng tình thiên thu Chúa ta.</vt:lpstr>
      <vt:lpstr>Ca Nhập Lễ ĐIỀU GÌ PHẢI LO Lm. Nguyễn Duy</vt:lpstr>
      <vt:lpstr>Đk:  Bạn hãy lo đi tìm nước Trời, đừng quá lo điều hay hư mất. Bạn hãy lo đi tìm công bình, còn những gì Ngài ban cho sau.</vt:lpstr>
      <vt:lpstr>Tk1: Bạn đừng lo ăn chi mỗi ngày, kìa nhìn xem đàn chim lướt bay, chúng đâu gât đâu hái bao giờ, Chúa trên trời còn lo cho chúng.</vt:lpstr>
      <vt:lpstr>Đk:  Bạn hãy lo đi tìm nước Trời, đừng quá lo điều hay hư mất. Bạn hãy lo đi tìm công bình, còn những gì Ngài ban cho sau.</vt:lpstr>
      <vt:lpstr>Tk2: Bạn đừng lo hôm nay mặc gì, kìa nhìn xem ngàn hoa thắm xinh, chúng đâu dệt đâu biết thêu thùa, Chúa trên trời còn lo cho chúng.</vt:lpstr>
      <vt:lpstr>Đk:  Bạn hãy lo đi tìm nước Trời, đừng quá lo điều hay hư mất. Bạn hãy lo đi tìm công bình, còn những gì Ngài ban cho sau.</vt:lpstr>
      <vt:lpstr>Tk3: Bạn đừng lo ta không có nhà, vì trời đất Người ban cho ta, đôi tay này nào ta đi làm, Chúa trên trời hằng lo cho ta.</vt:lpstr>
      <vt:lpstr>Đk:  Bạn hãy lo đi tìm nước Trời, đừng quá lo điều hay hư mất. Bạn hãy lo đi tìm công bình, còn những gì Ngài ban cho sau.</vt:lpstr>
      <vt:lpstr>PowerPoint Presentation</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PowerPoint Presentation</vt:lpstr>
      <vt:lpstr>Đk: Hãy dâng lời ngợi khen Chúa, Ngài cất nhắc kẻ nghèo túng lên.</vt:lpstr>
      <vt:lpstr>Tk1: Này tôi tớ Chúa hãy dâng lời ngợi ca, dâng lời ngợi ca thánh danh Ngài. Hãy ca tụng danh thánh Chúa từ giờ đây và tới muôn muôn đời.</vt:lpstr>
      <vt:lpstr>Đk: Hãy dâng lời ngợi khen Chúa, Ngài cất nhắc kẻ nghèo túng lên.</vt:lpstr>
      <vt:lpstr>Tk2: Này đây Thiên Chúa trổi cao vượt mọi dân, vinh hiển Ngài dâng lút cung trời. Chốn cao vời Ngài cúi xuống để nhìn xem địa giới với cung trời.</vt:lpstr>
      <vt:lpstr>Đk: Hãy dâng lời ngợi khen Chúa, Ngài cất nhắc kẻ nghèo túng lên.</vt:lpstr>
      <vt:lpstr>Tk3: Từ nơi bụi cát Chúa nâng người hèn đơn, lôi người nghèo lên khỏi phân bợn, để ngang hàng dân phú quý, đặt ngồi chung hàng phú quý dân Ngài.</vt:lpstr>
      <vt:lpstr>Đk: Hãy dâng lời ngợi khen Chúa, Ngài cất nhắc kẻ nghèo túng lên.</vt:lpstr>
      <vt:lpstr>PowerPoint Presentation</vt:lpstr>
      <vt:lpstr>Chúa Giê-su Ki-tô vốn giàu sang phú quý nhưng đã trở nên khó nghèo, và dùng sự khó nghèo của mình làm cho anh em trở nên giàu sang.</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CỦA LỄ CẬY TRÔNG Nguyễn Duy</vt:lpstr>
      <vt:lpstr>Tk1: Xin dâng lên Ngài người thân yêu đã ra đi rồi. Xin dâng lên Ngài người anh em nay về cùng Chúa. Cúi xin Ngài xót thương chiếu chan hòa ánh quang để người ra đi về tới bến bờ yêu thương.</vt:lpstr>
      <vt:lpstr>Đk: Xin dâng lên Ngài trọn niềm cậy trông, xin dâng lên Ngài cuộc sống hy vọng sau một đời hằng luôn tín trung, xin Chúa đón nhận người con thân yêu nay ra đi rồi, chỉ ước một điều Chúa sẽ ban hạnh phúc Thiên triều .</vt:lpstr>
      <vt:lpstr>Tk2: Xin dâng lên Ngài này của lễ cứu độ nhân trần. Xin dâng lên Ngài này của lễ suối nguồn hồng ân. Cúi xin Ngài thứ tha những lỗi lầm đã qua, để người anh em được mãi sống đời thiên thu.</vt:lpstr>
      <vt:lpstr>Đk: Xin dâng lên Ngài trọn niềm cậy trông, xin dâng lên Ngài cuộc sống hy vọng sau một đời hằng luôn tín trung, xin Chúa đón nhận người con thân yêu nay ra đi rồi, chỉ ước một điều Chúa sẽ ban hạnh phúc Thiên triều .</vt:lpstr>
      <vt:lpstr>Ca Dâng Lễ CỦA LỄ TIẾN DÂNG Trường Giang </vt:lpstr>
      <vt:lpstr>Đk: Này con xin dâng lên tòa Thiên Chúa bánh trắng thơm rượu ngát hương nồng. Lạy Chúa, xin đoái nhận của lễ tiến dâng con dâng Chúa với niềm tin yêu.</vt:lpstr>
      <vt:lpstr>Tk1: Đây toàn thân với tấm linh hồn, đây đời con với mọi ước muốn, đây tình yêu mới lớn trong hồn, ngày xanh với những vui buồn, trọn đời con xin tiến dâng.</vt:lpstr>
      <vt:lpstr>Đk: Này con xin dâng lên tòa Thiên Chúa bánh trắng thơm rượu ngát hương nồng. Lạy Chúa, xin đoái nhận của lễ tiến dâng con dâng Chúa với niềm tin yêu.</vt:lpstr>
      <vt:lpstr>Tk2: Con thành tâm xin hết lỗi lầm, mong rồi đây hết mọi vương vấn, xin tình thương chúa xuống trong đời, dìu con hướng tới quê trời tâm hồn con luôn sống vui.</vt:lpstr>
      <vt:lpstr>Đk: Này con xin dâng lên tòa Thiên Chúa bánh trắng thơm rượu ngát hương nồng. Lạy Chúa, xin đoái nhận của lễ tiến dâng con dâng Chúa với niềm tin yêu.</vt:lpstr>
      <vt:lpstr>PowerPoint Presentation</vt:lpstr>
      <vt:lpstr>PowerPoint Presentation</vt:lpstr>
      <vt:lpstr>Ca Nguyện Hiệp Lễ ĐỔI LẤY THIÊN THU Lm. Nguyễn Mộng Huỳnh</vt:lpstr>
      <vt:lpstr>PowerPoint Presentation</vt:lpstr>
      <vt:lpstr>PowerPoint Presentation</vt:lpstr>
      <vt:lpstr>PowerPoint Presentation</vt:lpstr>
      <vt:lpstr>PowerPoint Presentation</vt:lpstr>
      <vt:lpstr>PowerPoint Presentation</vt:lpstr>
      <vt:lpstr>PowerPoint Presentation</vt:lpstr>
      <vt:lpstr>Ca Nguyện Hiệp Lễ KHÔNG THỂ LÀM TÔI HAI CHỦ  Đinh Công Huỳnh &amp; Huỳnh Minh Kỳ</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Kết Lễ DÂNG VỀ MẸ Lm. Kim Long</vt:lpstr>
      <vt:lpstr>Đk: Con dâng về Mẹ một niềm tin yêu bao la, Một lòng cậy trông vàng đá. Dâng lên Mẹ lời kinh như áng hương trời. Diệu huyền tỏa bay nơi nơi. </vt:lpstr>
      <vt:lpstr>Tk1: Con dâng về Mẹ: Trọn cuộc đời nơi khóc than, Đường đời nguy nan Mẹ nâng đỡ cho vẹn toàn.</vt:lpstr>
      <vt:lpstr>Đk: Con dâng về Mẹ một niềm tin yêu bao la, Một lòng cậy trông vàng đá. Dâng lên Mẹ lời kinh như áng hương trời. Diệu huyền tỏa bay nơi nơi. </vt:lpstr>
      <vt:lpstr>Tk2: Con dâng về Mẹ: Mộng đời nở tươi ngát hương, Dạt dào yêu thương, Đừng phân rẽ trăm ngàn đường.</vt:lpstr>
      <vt:lpstr>Đk: Con dâng về Mẹ một niềm tin yêu bao la, Một lòng cậy trông vàng đá. Dâng lên Mẹ lời kinh như áng hương trời. Diệu huyền tỏa bay nơi nơi. </vt:lpstr>
      <vt:lpstr>Tk3: Con dâng về Mẹ: Lời nguyện tin yêu thiết tha, Dù đời phôi pha, Tình yêu vẫn luôn đậm đà.</vt:lpstr>
      <vt:lpstr>Đk: Con dâng về Mẹ một niềm tin yêu bao la, Một lòng cậy trông vàng đá. Dâng lên Mẹ lời kinh như áng hương trời. Diệu huyền tỏa bay nơi nơi. </vt:lpstr>
      <vt:lpstr>Ca Kết Lễ MẸ TUYỆT MỸ Lm. Kim Long</vt:lpstr>
      <vt:lpstr>Đk: Mẹ tuyệt mỹ không hề vấn vương tội tình, diễm lệ như ánh bình minh. Mẹ hoàn toàn trong sạch tinh khiết như muôn hoa tươi xinh.</vt:lpstr>
      <vt:lpstr>Tk1: Mẹ là vườn khép kín, là mạch suối niêm phong. Mẹ là hoa thủy tiên thắm xinh muôn màu muôn hương.</vt:lpstr>
      <vt:lpstr>Đk: Mẹ tuyệt mỹ không hề vấn vương tội tình, diễm lệ như ánh bình minh. Mẹ hoàn toàn trong sạch tinh khiết như muôn hoa tươi xinh.</vt:lpstr>
      <vt:lpstr>Tk2: Mẹ tràn đầy thánh đức hồn trinh trắng cao quang. Mẹ là bông huệ tươi điểm tô vương tòa Thiên cung.</vt:lpstr>
      <vt:lpstr>Đk: Mẹ tuyệt mỹ không hề vấn vương tội tình, diễm lệ như ánh bình minh. Mẹ hoàn toàn trong sạch tinh khiết như muôn hoa tươi xinh.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RePack by Diakov</cp:lastModifiedBy>
  <cp:revision>201</cp:revision>
  <dcterms:created xsi:type="dcterms:W3CDTF">2021-12-05T01:20:54Z</dcterms:created>
  <dcterms:modified xsi:type="dcterms:W3CDTF">2025-09-14T12:35:53Z</dcterms:modified>
</cp:coreProperties>
</file>