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72" r:id="rId4"/>
    <p:sldMasterId id="2147483784" r:id="rId5"/>
    <p:sldMasterId id="2147483796" r:id="rId6"/>
    <p:sldMasterId id="2147483852" r:id="rId7"/>
    <p:sldMasterId id="2147483864" r:id="rId8"/>
    <p:sldMasterId id="2147483876" r:id="rId9"/>
    <p:sldMasterId id="2147483888" r:id="rId10"/>
    <p:sldMasterId id="2147483900" r:id="rId11"/>
    <p:sldMasterId id="2147483912" r:id="rId12"/>
    <p:sldMasterId id="2147483924" r:id="rId13"/>
    <p:sldMasterId id="2147483948" r:id="rId14"/>
    <p:sldMasterId id="2147483956" r:id="rId15"/>
  </p:sldMasterIdLst>
  <p:notesMasterIdLst>
    <p:notesMasterId r:id="rId103"/>
  </p:notesMasterIdLst>
  <p:sldIdLst>
    <p:sldId id="9718" r:id="rId16"/>
    <p:sldId id="9746" r:id="rId17"/>
    <p:sldId id="9747" r:id="rId18"/>
    <p:sldId id="9748" r:id="rId19"/>
    <p:sldId id="9749" r:id="rId20"/>
    <p:sldId id="9750" r:id="rId21"/>
    <p:sldId id="9751" r:id="rId22"/>
    <p:sldId id="9781" r:id="rId23"/>
    <p:sldId id="9708" r:id="rId24"/>
    <p:sldId id="9709" r:id="rId25"/>
    <p:sldId id="9710" r:id="rId26"/>
    <p:sldId id="9738" r:id="rId27"/>
    <p:sldId id="9737" r:id="rId28"/>
    <p:sldId id="9739" r:id="rId29"/>
    <p:sldId id="9782" r:id="rId30"/>
    <p:sldId id="9752" r:id="rId31"/>
    <p:sldId id="9753" r:id="rId32"/>
    <p:sldId id="9754" r:id="rId33"/>
    <p:sldId id="9755" r:id="rId34"/>
    <p:sldId id="9756" r:id="rId35"/>
    <p:sldId id="9757" r:id="rId36"/>
    <p:sldId id="9758" r:id="rId37"/>
    <p:sldId id="9783" r:id="rId38"/>
    <p:sldId id="9760" r:id="rId39"/>
    <p:sldId id="9761" r:id="rId40"/>
    <p:sldId id="9762" r:id="rId41"/>
    <p:sldId id="9763" r:id="rId42"/>
    <p:sldId id="9764" r:id="rId43"/>
    <p:sldId id="9765" r:id="rId44"/>
    <p:sldId id="9766" r:id="rId45"/>
    <p:sldId id="9767" r:id="rId46"/>
    <p:sldId id="9784" r:id="rId47"/>
    <p:sldId id="9785" r:id="rId48"/>
    <p:sldId id="9528" r:id="rId49"/>
    <p:sldId id="9701" r:id="rId50"/>
    <p:sldId id="9703" r:id="rId51"/>
    <p:sldId id="9723" r:id="rId52"/>
    <p:sldId id="9653" r:id="rId53"/>
    <p:sldId id="9724" r:id="rId54"/>
    <p:sldId id="9655" r:id="rId55"/>
    <p:sldId id="9725" r:id="rId56"/>
    <p:sldId id="313" r:id="rId57"/>
    <p:sldId id="9706" r:id="rId58"/>
    <p:sldId id="9707" r:id="rId59"/>
    <p:sldId id="9768" r:id="rId60"/>
    <p:sldId id="9769" r:id="rId61"/>
    <p:sldId id="9770" r:id="rId62"/>
    <p:sldId id="9771" r:id="rId63"/>
    <p:sldId id="9772" r:id="rId64"/>
    <p:sldId id="9773" r:id="rId65"/>
    <p:sldId id="9774" r:id="rId66"/>
    <p:sldId id="9775" r:id="rId67"/>
    <p:sldId id="9776" r:id="rId68"/>
    <p:sldId id="9777" r:id="rId69"/>
    <p:sldId id="9778" r:id="rId70"/>
    <p:sldId id="9779" r:id="rId71"/>
    <p:sldId id="9780" r:id="rId72"/>
    <p:sldId id="9414" r:id="rId73"/>
    <p:sldId id="9639" r:id="rId74"/>
    <p:sldId id="9640" r:id="rId75"/>
    <p:sldId id="9680" r:id="rId76"/>
    <p:sldId id="9549" r:id="rId77"/>
    <p:sldId id="9740" r:id="rId78"/>
    <p:sldId id="336" r:id="rId79"/>
    <p:sldId id="9493" r:id="rId80"/>
    <p:sldId id="346" r:id="rId81"/>
    <p:sldId id="9369" r:id="rId82"/>
    <p:sldId id="9728" r:id="rId83"/>
    <p:sldId id="9661" r:id="rId84"/>
    <p:sldId id="9682" r:id="rId85"/>
    <p:sldId id="9729" r:id="rId86"/>
    <p:sldId id="9732" r:id="rId87"/>
    <p:sldId id="9730" r:id="rId88"/>
    <p:sldId id="9731" r:id="rId89"/>
    <p:sldId id="9733" r:id="rId90"/>
    <p:sldId id="9734" r:id="rId91"/>
    <p:sldId id="9735" r:id="rId92"/>
    <p:sldId id="9736" r:id="rId93"/>
    <p:sldId id="9492" r:id="rId94"/>
    <p:sldId id="359" r:id="rId95"/>
    <p:sldId id="9717" r:id="rId96"/>
    <p:sldId id="9741" r:id="rId97"/>
    <p:sldId id="9742" r:id="rId98"/>
    <p:sldId id="9743" r:id="rId99"/>
    <p:sldId id="9744" r:id="rId100"/>
    <p:sldId id="9745" r:id="rId101"/>
    <p:sldId id="9786"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67" y="4594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0" Type="http://schemas.openxmlformats.org/officeDocument/2006/relationships/slide" Target="slides/slide65.xml"/><Relationship Id="rId85" Type="http://schemas.openxmlformats.org/officeDocument/2006/relationships/slide" Target="slides/slide70.xml"/><Relationship Id="rId12" Type="http://schemas.openxmlformats.org/officeDocument/2006/relationships/slideMaster" Target="slideMasters/slideMaster12.xml"/><Relationship Id="rId17" Type="http://schemas.openxmlformats.org/officeDocument/2006/relationships/slide" Target="slides/slide2.xml"/><Relationship Id="rId33" Type="http://schemas.openxmlformats.org/officeDocument/2006/relationships/slide" Target="slides/slide18.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notesMaster" Target="notesMasters/notes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8/26/2025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82401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5042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2438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8342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2386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19D716-B659-43F4-B473-69A8D6F2FABD}" type="datetimeFigureOut">
              <a:rPr lang="en-US" smtClean="0">
                <a:solidFill>
                  <a:prstClr val="black">
                    <a:tint val="75000"/>
                  </a:prstClr>
                </a:solidFill>
              </a:rPr>
              <a:pPr/>
              <a:t>8/26/2025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9624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19D716-B659-43F4-B473-69A8D6F2FABD}" type="datetimeFigureOut">
              <a:rPr lang="en-US" smtClean="0">
                <a:solidFill>
                  <a:prstClr val="black">
                    <a:tint val="75000"/>
                  </a:prstClr>
                </a:solidFill>
              </a:rPr>
              <a:pPr/>
              <a:t>8/26/2025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4872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9D716-B659-43F4-B473-69A8D6F2FABD}" type="datetimeFigureOut">
              <a:rPr lang="en-US" smtClean="0">
                <a:solidFill>
                  <a:prstClr val="black">
                    <a:tint val="75000"/>
                  </a:prstClr>
                </a:solidFill>
              </a:rPr>
              <a:pPr/>
              <a:t>8/26/2025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510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842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4793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39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6075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3175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6467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9144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9066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5435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6039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7063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046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555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1501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3832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4833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6293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2116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2566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9568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788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3990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739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400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8699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564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71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7730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7689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2530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1659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8657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29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9616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1333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3423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679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20066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22703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2555514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971860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933276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764299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96300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6628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18046575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8311438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1625535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44045161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6339896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394163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8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50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00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61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546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803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65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4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16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9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661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090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847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32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3253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187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5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13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230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090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92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216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0904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8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3220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3253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1873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5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134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230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090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92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2164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77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811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7264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190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676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70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7894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2837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560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4785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57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5" Type="http://schemas.openxmlformats.org/officeDocument/2006/relationships/slideLayout" Target="../slideLayouts/slideLayout155.xml"/><Relationship Id="rId4"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8/26/2025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D19D716-B659-43F4-B473-69A8D6F2FABD}"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7294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38228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09308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91824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30715144"/>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09331668"/>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5827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45520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45520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52629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9.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9.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9.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9.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1938992"/>
          </a:xfrm>
          <a:prstGeom prst="rect">
            <a:avLst/>
          </a:prstGeom>
          <a:noFill/>
        </p:spPr>
        <p:txBody>
          <a:bodyPr wrap="square" rtlCol="0">
            <a:spAutoFit/>
          </a:bodyPr>
          <a:lstStyle/>
          <a:p>
            <a:pPr algn="ctr"/>
            <a:r>
              <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CHÚA NHẬT 26 TN </a:t>
            </a:r>
          </a:p>
          <a:p>
            <a:pPr algn="ctr"/>
            <a:r>
              <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NĂM C</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3180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fontAlgn="base"/>
            <a:r>
              <a:rPr lang="en-US" sz="5400" b="0" u="sng" dirty="0" err="1">
                <a:solidFill>
                  <a:srgbClr val="FFFF00"/>
                </a:solidFill>
                <a:effectLst/>
                <a:cs typeface="Times New Roman" pitchFamily="18" charset="0"/>
              </a:rPr>
              <a:t>Đk</a:t>
            </a:r>
            <a:r>
              <a:rPr lang="vi-VN" sz="5400" b="0" u="sng" dirty="0">
                <a:solidFill>
                  <a:srgbClr val="FFFF00"/>
                </a:solidFill>
                <a:effectLst/>
                <a:cs typeface="Times New Roman" pitchFamily="18" charset="0"/>
              </a:rPr>
              <a:t>:</a:t>
            </a:r>
            <a:r>
              <a:rPr lang="vi-VN" sz="5400" b="0" dirty="0">
                <a:solidFill>
                  <a:schemeClr val="bg1"/>
                </a:solidFill>
                <a:effectLst/>
                <a:cs typeface="Times New Roman" pitchFamily="18" charset="0"/>
              </a:rPr>
              <a:t> </a:t>
            </a:r>
            <a:r>
              <a:rPr lang="vi-VN" sz="5400" b="0" dirty="0" smtClean="0">
                <a:solidFill>
                  <a:schemeClr val="bg1"/>
                </a:solidFill>
                <a:effectLst/>
              </a:rPr>
              <a:t>Tôi </a:t>
            </a:r>
            <a:r>
              <a:rPr lang="vi-VN" sz="5400" b="0" dirty="0">
                <a:solidFill>
                  <a:schemeClr val="bg1"/>
                </a:solidFill>
                <a:effectLst/>
              </a:rPr>
              <a:t>mừng vui mỗi khi nghe nhủ rằng: Nào ta tiến lên đền thờ Thiên Chúa. </a:t>
            </a:r>
            <a:r>
              <a:rPr lang="en-US" sz="5400" dirty="0">
                <a:solidFill>
                  <a:schemeClr val="bg1"/>
                </a:solidFill>
              </a:rPr>
              <a:t>Đ</a:t>
            </a:r>
            <a:r>
              <a:rPr lang="vi-VN" sz="5400" b="0" dirty="0" smtClean="0">
                <a:solidFill>
                  <a:schemeClr val="bg1"/>
                </a:solidFill>
                <a:effectLst/>
              </a:rPr>
              <a:t>ây </a:t>
            </a:r>
            <a:r>
              <a:rPr lang="vi-VN" sz="5400" b="0" dirty="0">
                <a:solidFill>
                  <a:schemeClr val="bg1"/>
                </a:solidFill>
                <a:effectLst/>
              </a:rPr>
              <a:t>Gia-Liêm, ta dừng chân ngắm cửa tiền đường. Ôi thành thánh vinh quang.</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3430033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smtClean="0">
                <a:solidFill>
                  <a:srgbClr val="FFFF00"/>
                </a:solidFill>
                <a:effectLst/>
                <a:cs typeface="Times New Roman" pitchFamily="18" charset="0"/>
              </a:rPr>
              <a:t>Tk1</a:t>
            </a:r>
            <a:r>
              <a:rPr lang="vi-VN" sz="6000" b="0" u="sng" dirty="0">
                <a:solidFill>
                  <a:srgbClr val="FFFF00"/>
                </a:solidFill>
                <a:effectLst/>
                <a:cs typeface="Times New Roman" pitchFamily="18" charset="0"/>
              </a:rPr>
              <a:t>:</a:t>
            </a:r>
            <a:r>
              <a:rPr lang="vi-VN" sz="6000" b="0" dirty="0">
                <a:solidFill>
                  <a:schemeClr val="bg1"/>
                </a:solidFill>
                <a:effectLst/>
                <a:cs typeface="Times New Roman" pitchFamily="18" charset="0"/>
              </a:rPr>
              <a:t> </a:t>
            </a:r>
            <a:r>
              <a:rPr lang="en-US" sz="6000" dirty="0">
                <a:solidFill>
                  <a:schemeClr val="bg1"/>
                </a:solidFill>
              </a:rPr>
              <a:t>Đ</a:t>
            </a:r>
            <a:r>
              <a:rPr lang="vi-VN" sz="6000" b="0" dirty="0" smtClean="0">
                <a:solidFill>
                  <a:schemeClr val="bg1"/>
                </a:solidFill>
                <a:effectLst/>
              </a:rPr>
              <a:t>ây </a:t>
            </a:r>
            <a:r>
              <a:rPr lang="vi-VN" sz="6000" b="0" dirty="0">
                <a:solidFill>
                  <a:schemeClr val="bg1"/>
                </a:solidFill>
                <a:effectLst/>
              </a:rPr>
              <a:t>Gia-Liêm thành đô luôn vững bền với tháng năm. Người người cùng mừng vui, dâng lễ vật ca tụng Chúa Trời.</a:t>
            </a:r>
            <a:endParaRPr lang="vi-VN" sz="6000" b="0" dirty="0">
              <a:solidFill>
                <a:schemeClr val="bg1"/>
              </a:solidFill>
              <a:effectLst/>
              <a:cs typeface="Times New Roman" pitchFamily="18" charset="0"/>
            </a:endParaRPr>
          </a:p>
        </p:txBody>
      </p:sp>
    </p:spTree>
    <p:extLst>
      <p:ext uri="{BB962C8B-B14F-4D97-AF65-F5344CB8AC3E}">
        <p14:creationId xmlns:p14="http://schemas.microsoft.com/office/powerpoint/2010/main" val="1048145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fontAlgn="base"/>
            <a:r>
              <a:rPr lang="en-US" sz="5400" b="0" u="sng" dirty="0" err="1">
                <a:solidFill>
                  <a:srgbClr val="FFFF00"/>
                </a:solidFill>
                <a:effectLst/>
                <a:cs typeface="Times New Roman" pitchFamily="18" charset="0"/>
              </a:rPr>
              <a:t>Đk</a:t>
            </a:r>
            <a:r>
              <a:rPr lang="vi-VN" sz="5400" b="0" u="sng" dirty="0" smtClean="0">
                <a:solidFill>
                  <a:srgbClr val="FFFF00"/>
                </a:solidFill>
                <a:effectLst/>
                <a:cs typeface="Times New Roman" pitchFamily="18" charset="0"/>
              </a:rPr>
              <a:t>:</a:t>
            </a:r>
            <a:r>
              <a:rPr lang="en-US" sz="5400" dirty="0">
                <a:solidFill>
                  <a:schemeClr val="bg1"/>
                </a:solidFill>
                <a:cs typeface="Times New Roman" pitchFamily="18" charset="0"/>
              </a:rPr>
              <a:t> </a:t>
            </a:r>
            <a:r>
              <a:rPr lang="vi-VN" sz="5400" b="0" dirty="0" smtClean="0">
                <a:solidFill>
                  <a:schemeClr val="bg1"/>
                </a:solidFill>
                <a:effectLst/>
              </a:rPr>
              <a:t>Tôi </a:t>
            </a:r>
            <a:r>
              <a:rPr lang="vi-VN" sz="5400" b="0" dirty="0">
                <a:solidFill>
                  <a:schemeClr val="bg1"/>
                </a:solidFill>
                <a:effectLst/>
              </a:rPr>
              <a:t>mừng vui mỗi khi nghe nhủ rằng: Nào ta tiến lên đền thờ Thiên Chúa. </a:t>
            </a:r>
            <a:r>
              <a:rPr lang="en-US" sz="5400" dirty="0" smtClean="0">
                <a:solidFill>
                  <a:schemeClr val="bg1"/>
                </a:solidFill>
              </a:rPr>
              <a:t>Đ</a:t>
            </a:r>
            <a:r>
              <a:rPr lang="vi-VN" sz="5400" b="0" dirty="0" smtClean="0">
                <a:solidFill>
                  <a:schemeClr val="bg1"/>
                </a:solidFill>
                <a:effectLst/>
              </a:rPr>
              <a:t>ây </a:t>
            </a:r>
            <a:r>
              <a:rPr lang="vi-VN" sz="5400" b="0" dirty="0">
                <a:solidFill>
                  <a:schemeClr val="bg1"/>
                </a:solidFill>
                <a:effectLst/>
              </a:rPr>
              <a:t>Gia-Liêm, ta dừng chân ngắm cửa tiền đường. Ôi thành thánh vinh quang.</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3121592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smtClean="0">
                <a:solidFill>
                  <a:srgbClr val="FFFF00"/>
                </a:solidFill>
                <a:effectLst/>
                <a:latin typeface="+mj-lt"/>
                <a:cs typeface="Times New Roman" pitchFamily="18" charset="0"/>
              </a:rPr>
              <a:t>Tk2</a:t>
            </a:r>
            <a:r>
              <a:rPr lang="vi-VN" sz="6000" b="0" u="sng" dirty="0" smtClean="0">
                <a:solidFill>
                  <a:srgbClr val="FFFF00"/>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6000" b="0" dirty="0">
                <a:solidFill>
                  <a:schemeClr val="bg1"/>
                </a:solidFill>
                <a:effectLst/>
                <a:latin typeface="+mj-lt"/>
              </a:rPr>
              <a:t>Muôn dân xum họp đây nơi thánh điện hương ngát bay. Vạn lòng cùng vui say, ơn Chúa tràn ứ trong chốn này.</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00577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fontAlgn="base"/>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smtClean="0">
                <a:solidFill>
                  <a:schemeClr val="bg1"/>
                </a:solidFill>
                <a:effectLst/>
                <a:latin typeface="+mj-lt"/>
              </a:rPr>
              <a:t>Tôi </a:t>
            </a:r>
            <a:r>
              <a:rPr lang="vi-VN" sz="5400" b="0" dirty="0">
                <a:solidFill>
                  <a:schemeClr val="bg1"/>
                </a:solidFill>
                <a:effectLst/>
                <a:latin typeface="+mj-lt"/>
              </a:rPr>
              <a:t>mừng vui mỗi khi nghe nhủ rằng: Nào ta tiến lên đền thờ Thiên Chúa. Ðây Gia-Liêm, ta dừng chân ngắm cửa tiền đường. Ôi thành thánh vinh quang.</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21592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1938992"/>
          </a:xfrm>
          <a:prstGeom prst="rect">
            <a:avLst/>
          </a:prstGeom>
          <a:noFill/>
        </p:spPr>
        <p:txBody>
          <a:bodyPr wrap="square" rtlCol="0">
            <a:spAutoFit/>
          </a:bodyPr>
          <a:lstStyle/>
          <a:p>
            <a:pPr algn="ctr"/>
            <a:r>
              <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CHÚA NHẬT 26 TN </a:t>
            </a:r>
          </a:p>
          <a:p>
            <a:pPr algn="ctr"/>
            <a:r>
              <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NĂM C</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5524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sz="5000" b="0" dirty="0">
                <a:solidFill>
                  <a:srgbClr val="003399"/>
                </a:solidFill>
                <a:effectLst>
                  <a:outerShdw blurRad="38100" dist="38100" dir="2700000" algn="tl">
                    <a:srgbClr val="000000">
                      <a:alpha val="43137"/>
                    </a:srgbClr>
                  </a:outerShdw>
                </a:effectLst>
                <a:latin typeface="+mj-lt"/>
              </a:rPr>
              <a:t/>
            </a:r>
            <a:br>
              <a:rPr lang="en-US" sz="5000" b="0" dirty="0">
                <a:solidFill>
                  <a:srgbClr val="003399"/>
                </a:solidFill>
                <a:effectLst>
                  <a:outerShdw blurRad="38100" dist="38100" dir="2700000" algn="tl">
                    <a:srgbClr val="000000">
                      <a:alpha val="43137"/>
                    </a:srgbClr>
                  </a:outerShdw>
                </a:effectLst>
                <a:latin typeface="+mj-lt"/>
              </a:rPr>
            </a:br>
            <a:endParaRPr lang="en-US" sz="5000" b="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50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50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50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50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50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50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50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50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4122897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just" eaLnBrk="1" hangingPunct="1">
              <a:lnSpc>
                <a:spcPct val="150000"/>
              </a:lnSpc>
            </a:pPr>
            <a:r>
              <a:rPr lang="vi-VN" sz="5000" b="0" i="1" u="sng" dirty="0">
                <a:solidFill>
                  <a:srgbClr val="FFFF00"/>
                </a:solidFill>
                <a:effectLst/>
                <a:latin typeface="+mj-lt"/>
                <a:cs typeface="Times New Roman" panose="02020603050405020304" pitchFamily="18" charset="0"/>
              </a:rPr>
              <a:t>Chủ tế: </a:t>
            </a:r>
            <a:r>
              <a:rPr lang="vi-VN" sz="5000" b="0" i="1" dirty="0">
                <a:solidFill>
                  <a:srgbClr val="FFFF00"/>
                </a:solidFill>
                <a:effectLst/>
                <a:latin typeface="+mj-lt"/>
                <a:cs typeface="Times New Roman" panose="02020603050405020304" pitchFamily="18" charset="0"/>
              </a:rPr>
              <a:t>Vinh danh Thiên Chúa trên các tầng trời</a:t>
            </a:r>
            <a:r>
              <a:rPr lang="vi-VN" sz="5000" b="0" i="1" dirty="0">
                <a:solidFill>
                  <a:srgbClr val="C00000"/>
                </a:solidFill>
                <a:effectLst/>
                <a:latin typeface="+mj-lt"/>
                <a:cs typeface="Times New Roman" panose="02020603050405020304" pitchFamily="18" charset="0"/>
              </a:rPr>
              <a:t>. </a:t>
            </a:r>
            <a:r>
              <a:rPr lang="vi-VN" sz="5000" b="0" dirty="0" smtClean="0">
                <a:solidFill>
                  <a:schemeClr val="bg1"/>
                </a:solidFill>
                <a:effectLst/>
                <a:latin typeface="+mj-lt"/>
                <a:cs typeface="Times New Roman" panose="02020603050405020304" pitchFamily="18" charset="0"/>
              </a:rPr>
              <a:t>Và </a:t>
            </a:r>
            <a:r>
              <a:rPr lang="vi-VN" sz="5000" b="0" dirty="0">
                <a:solidFill>
                  <a:schemeClr val="bg1"/>
                </a:solidFill>
                <a:effectLst/>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30278327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lnSpcReduction="10000"/>
          </a:bodyPr>
          <a:lstStyle/>
          <a:p>
            <a:pPr algn="just" eaLnBrk="1" hangingPunct="1">
              <a:lnSpc>
                <a:spcPct val="140000"/>
              </a:lnSpc>
            </a:pP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cảm</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tạ</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vì</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quang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cao</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cả</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5801754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vi-VN" sz="50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0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9714190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30179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4995" name="Rectangle 3"/>
          <p:cNvSpPr>
            <a:spLocks noGrp="1" noChangeArrowheads="1"/>
          </p:cNvSpPr>
          <p:nvPr>
            <p:ph type="body" idx="1"/>
          </p:nvPr>
        </p:nvSpPr>
        <p:spPr>
          <a:xfrm>
            <a:off x="0" y="-19050"/>
            <a:ext cx="9144000" cy="5162550"/>
          </a:xfrm>
        </p:spPr>
        <p:txBody>
          <a:bodyPr anchor="ctr" anchorCtr="0">
            <a:normAutofit fontScale="92500" lnSpcReduction="10000"/>
          </a:bodyPr>
          <a:lstStyle/>
          <a:p>
            <a:pPr marL="0" indent="0" algn="just" eaLnBrk="1" hangingPunct="1">
              <a:lnSpc>
                <a:spcPct val="145000"/>
              </a:lnSpc>
              <a:buFontTx/>
              <a:buNone/>
            </a:pPr>
            <a:r>
              <a:rPr lang="vi-VN" sz="50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2622502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nchor="ctr" anchorCtr="0">
            <a:normAutofit fontScale="92500"/>
          </a:bodyPr>
          <a:lstStyle/>
          <a:p>
            <a:pPr marL="0" indent="0" algn="just" eaLnBrk="1" hangingPunct="1">
              <a:lnSpc>
                <a:spcPct val="145000"/>
              </a:lnSpc>
              <a:buFontTx/>
              <a:buNone/>
            </a:pPr>
            <a:r>
              <a:rPr lang="vi-VN" sz="50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5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617047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normAutofit fontScale="85000" lnSpcReduction="10000"/>
          </a:bodyPr>
          <a:lstStyle/>
          <a:p>
            <a:pPr marL="0" indent="0" algn="just" eaLnBrk="1" hangingPunct="1">
              <a:lnSpc>
                <a:spcPct val="150000"/>
              </a:lnSpc>
              <a:buFontTx/>
              <a:buNone/>
            </a:pPr>
            <a:r>
              <a:rPr lang="en-US" sz="5000" b="0" dirty="0" err="1">
                <a:solidFill>
                  <a:srgbClr val="FFFF00"/>
                </a:solidFill>
                <a:effectLst/>
                <a:latin typeface="+mj-lt"/>
                <a:cs typeface="Times New Roman" panose="02020603050405020304" pitchFamily="18" charset="0"/>
              </a:rPr>
              <a:t>Vì</a:t>
            </a:r>
            <a:r>
              <a:rPr lang="en-US" sz="5000" b="0" dirty="0">
                <a:solidFill>
                  <a:srgbClr val="FFFF00"/>
                </a:solidFill>
                <a:effectLst/>
                <a:latin typeface="+mj-lt"/>
                <a:cs typeface="Times New Roman" panose="02020603050405020304" pitchFamily="18" charset="0"/>
              </a:rPr>
              <a:t> </a:t>
            </a:r>
            <a:r>
              <a:rPr lang="en-US" sz="5000" b="0" dirty="0" err="1">
                <a:solidFill>
                  <a:srgbClr val="FFFF00"/>
                </a:solidFill>
                <a:effectLst/>
                <a:latin typeface="+mj-lt"/>
                <a:cs typeface="Times New Roman" panose="02020603050405020304" pitchFamily="18" charset="0"/>
              </a:rPr>
              <a:t>lạy</a:t>
            </a:r>
            <a:r>
              <a:rPr lang="en-US" sz="5000" b="0" dirty="0">
                <a:solidFill>
                  <a:srgbClr val="FFFF00"/>
                </a:solidFill>
                <a:effectLst/>
                <a:latin typeface="+mj-lt"/>
                <a:cs typeface="Times New Roman" panose="02020603050405020304" pitchFamily="18" charset="0"/>
              </a:rPr>
              <a:t> </a:t>
            </a:r>
            <a:r>
              <a:rPr lang="en-US" sz="5000" b="0" dirty="0" err="1">
                <a:solidFill>
                  <a:srgbClr val="FFFF00"/>
                </a:solidFill>
                <a:effectLst/>
                <a:latin typeface="+mj-lt"/>
                <a:cs typeface="Times New Roman" panose="02020603050405020304" pitchFamily="18" charset="0"/>
              </a:rPr>
              <a:t>Chúa</a:t>
            </a:r>
            <a:r>
              <a:rPr lang="en-US" sz="5000" b="0" dirty="0">
                <a:solidFill>
                  <a:srgbClr val="FFFF00"/>
                </a:solidFill>
                <a:effectLst/>
                <a:latin typeface="+mj-lt"/>
                <a:cs typeface="Times New Roman" panose="02020603050405020304" pitchFamily="18" charset="0"/>
              </a:rPr>
              <a:t> </a:t>
            </a:r>
            <a:r>
              <a:rPr lang="en-US" sz="5000" b="0" dirty="0" err="1">
                <a:solidFill>
                  <a:srgbClr val="FFFF00"/>
                </a:solidFill>
                <a:effectLst/>
                <a:latin typeface="+mj-lt"/>
                <a:cs typeface="Times New Roman" panose="02020603050405020304" pitchFamily="18" charset="0"/>
              </a:rPr>
              <a:t>Giê-su</a:t>
            </a:r>
            <a:r>
              <a:rPr lang="en-US" sz="5000" b="0" dirty="0">
                <a:solidFill>
                  <a:srgbClr val="FFFF00"/>
                </a:solidFill>
                <a:effectLst/>
                <a:latin typeface="+mj-lt"/>
                <a:cs typeface="Times New Roman" panose="02020603050405020304" pitchFamily="18" charset="0"/>
              </a:rPr>
              <a:t> Ki-</a:t>
            </a:r>
            <a:r>
              <a:rPr lang="en-US" sz="5000" b="0" dirty="0" err="1">
                <a:solidFill>
                  <a:srgbClr val="FFFF00"/>
                </a:solidFill>
                <a:effectLst/>
                <a:latin typeface="+mj-lt"/>
                <a:cs typeface="Times New Roman" panose="02020603050405020304" pitchFamily="18" charset="0"/>
              </a:rPr>
              <a:t>tô</a:t>
            </a:r>
            <a:r>
              <a:rPr lang="en-US" sz="5000" b="0" dirty="0">
                <a:solidFill>
                  <a:srgbClr val="C00000"/>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chỉ</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có</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là</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Thánh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chỉ</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có</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là</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chỉ</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có</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là</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Tối</a:t>
            </a:r>
            <a:r>
              <a:rPr lang="en-US" sz="5000" b="0" dirty="0">
                <a:solidFill>
                  <a:schemeClr val="bg1"/>
                </a:solidFill>
                <a:effectLst/>
                <a:latin typeface="+mj-lt"/>
                <a:cs typeface="Times New Roman" panose="02020603050405020304" pitchFamily="18" charset="0"/>
              </a:rPr>
              <a:t> Cao, </a:t>
            </a:r>
            <a:r>
              <a:rPr lang="en-US" sz="5000" b="0" dirty="0" err="1">
                <a:solidFill>
                  <a:schemeClr val="bg1"/>
                </a:solidFill>
                <a:effectLst/>
                <a:latin typeface="+mj-lt"/>
                <a:cs typeface="Times New Roman" panose="02020603050405020304" pitchFamily="18" charset="0"/>
              </a:rPr>
              <a:t>cùng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Đức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Thánh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Thần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trong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quang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Đức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Cha.</a:t>
            </a:r>
            <a:r>
              <a:rPr lang="en-US" sz="5000" b="0" dirty="0">
                <a:solidFill>
                  <a:srgbClr val="002060"/>
                </a:solidFill>
                <a:effectLst/>
                <a:latin typeface="+mj-lt"/>
                <a:cs typeface="Times New Roman" panose="02020603050405020304" pitchFamily="18" charset="0"/>
              </a:rPr>
              <a:t> </a:t>
            </a:r>
            <a:r>
              <a:rPr lang="en-US" sz="5000" b="0" u="sng" dirty="0">
                <a:solidFill>
                  <a:srgbClr val="FFFF00"/>
                </a:solidFill>
                <a:effectLst/>
                <a:latin typeface="+mj-lt"/>
                <a:cs typeface="Times New Roman" panose="02020603050405020304" pitchFamily="18" charset="0"/>
              </a:rPr>
              <a:t>A-men. A-men. </a:t>
            </a:r>
            <a:endParaRPr lang="vi-VN" sz="50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9383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1938992"/>
          </a:xfrm>
          <a:prstGeom prst="rect">
            <a:avLst/>
          </a:prstGeom>
          <a:noFill/>
        </p:spPr>
        <p:txBody>
          <a:bodyPr wrap="square" rtlCol="0">
            <a:spAutoFit/>
          </a:bodyPr>
          <a:lstStyle/>
          <a:p>
            <a:pPr algn="ctr"/>
            <a:r>
              <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CHÚA NHẬT 26 TN </a:t>
            </a:r>
          </a:p>
          <a:p>
            <a:pPr algn="ctr"/>
            <a:r>
              <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NĂM C</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5524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b="0" dirty="0">
                <a:solidFill>
                  <a:schemeClr val="bg1"/>
                </a:solidFill>
                <a:effectLst/>
                <a:latin typeface="+mj-lt"/>
              </a:rPr>
              <a:t/>
            </a:r>
            <a:br>
              <a:rPr lang="en-US" sz="5000" b="0" dirty="0">
                <a:solidFill>
                  <a:schemeClr val="bg1"/>
                </a:solidFill>
                <a:effectLst/>
                <a:latin typeface="+mj-lt"/>
              </a:rPr>
            </a:br>
            <a:endParaRPr lang="en-US" sz="5000"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6600" b="0" dirty="0" smtClean="0">
                <a:solidFill>
                  <a:srgbClr val="FFFF00"/>
                </a:solidFill>
                <a:effectLst/>
                <a:latin typeface="+mj-lt"/>
                <a:cs typeface="Times New Roman" panose="02020603050405020304" pitchFamily="18" charset="0"/>
              </a:rPr>
              <a:t>KINH </a:t>
            </a:r>
            <a:r>
              <a:rPr lang="en-US" sz="6600" b="0" dirty="0">
                <a:solidFill>
                  <a:srgbClr val="FFFF00"/>
                </a:solidFill>
                <a:effectLst/>
                <a:latin typeface="+mj-lt"/>
                <a:cs typeface="Times New Roman" panose="02020603050405020304" pitchFamily="18" charset="0"/>
              </a:rPr>
              <a:t>VINH DANH</a:t>
            </a:r>
            <a:endParaRPr lang="vi-VN" sz="66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588803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b="0" dirty="0">
                <a:solidFill>
                  <a:schemeClr val="bg1"/>
                </a:solidFill>
                <a:effectLst/>
                <a:latin typeface="+mj-lt"/>
              </a:rPr>
              <a:t/>
            </a:r>
            <a:br>
              <a:rPr lang="en-US" sz="5000" b="0" dirty="0">
                <a:solidFill>
                  <a:schemeClr val="bg1"/>
                </a:solidFill>
                <a:effectLst/>
                <a:latin typeface="+mj-lt"/>
              </a:rPr>
            </a:br>
            <a:endParaRPr lang="en-US" sz="5000"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5000" b="0" u="sng" dirty="0" err="1">
                <a:solidFill>
                  <a:srgbClr val="FFFF00"/>
                </a:solidFill>
                <a:effectLst/>
                <a:latin typeface="+mj-lt"/>
                <a:cs typeface="Times New Roman" panose="02020603050405020304" pitchFamily="18" charset="0"/>
              </a:rPr>
              <a:t>Chủ</a:t>
            </a:r>
            <a:r>
              <a:rPr lang="en-US" sz="5000" b="0" u="sng" dirty="0">
                <a:solidFill>
                  <a:srgbClr val="FFFF00"/>
                </a:solidFill>
                <a:effectLst/>
                <a:latin typeface="+mj-lt"/>
                <a:cs typeface="Times New Roman" panose="02020603050405020304" pitchFamily="18" charset="0"/>
              </a:rPr>
              <a:t> </a:t>
            </a:r>
            <a:r>
              <a:rPr lang="en-US" sz="5000" b="0" u="sng" dirty="0" err="1">
                <a:solidFill>
                  <a:srgbClr val="FFFF00"/>
                </a:solidFill>
                <a:effectLst/>
                <a:latin typeface="+mj-lt"/>
                <a:cs typeface="Times New Roman" panose="02020603050405020304" pitchFamily="18" charset="0"/>
              </a:rPr>
              <a:t>tế</a:t>
            </a:r>
            <a:r>
              <a:rPr lang="en-US" sz="5000" b="0" u="sng" dirty="0">
                <a:solidFill>
                  <a:srgbClr val="FFFF00"/>
                </a:solidFill>
                <a:effectLst/>
                <a:latin typeface="+mj-lt"/>
                <a:cs typeface="Times New Roman" panose="02020603050405020304" pitchFamily="18" charset="0"/>
              </a:rPr>
              <a:t>:</a:t>
            </a:r>
            <a:r>
              <a:rPr lang="en-US" sz="5000" b="0" dirty="0">
                <a:solidFill>
                  <a:srgbClr val="FFFF00"/>
                </a:solidFill>
                <a:effectLst/>
                <a:latin typeface="+mj-lt"/>
                <a:cs typeface="Times New Roman" panose="02020603050405020304" pitchFamily="18" charset="0"/>
              </a:rPr>
              <a:t> </a:t>
            </a:r>
            <a:r>
              <a:rPr lang="en-US" sz="5000" b="0" i="1" dirty="0" err="1">
                <a:solidFill>
                  <a:srgbClr val="FFFF00"/>
                </a:solidFill>
                <a:effectLst/>
                <a:latin typeface="+mj-lt"/>
                <a:cs typeface="Times New Roman" panose="02020603050405020304" pitchFamily="18" charset="0"/>
              </a:rPr>
              <a:t>Vinh</a:t>
            </a:r>
            <a:r>
              <a:rPr lang="en-US" sz="5000" b="0" i="1" dirty="0">
                <a:solidFill>
                  <a:srgbClr val="FFFF00"/>
                </a:solidFill>
                <a:effectLst/>
                <a:latin typeface="+mj-lt"/>
                <a:cs typeface="Times New Roman" panose="02020603050405020304" pitchFamily="18" charset="0"/>
              </a:rPr>
              <a:t> </a:t>
            </a:r>
            <a:r>
              <a:rPr lang="en-US" sz="5000" b="0" i="1" dirty="0" err="1">
                <a:solidFill>
                  <a:srgbClr val="FFFF00"/>
                </a:solidFill>
                <a:effectLst/>
                <a:latin typeface="+mj-lt"/>
                <a:cs typeface="Times New Roman" panose="02020603050405020304" pitchFamily="18" charset="0"/>
              </a:rPr>
              <a:t>danh</a:t>
            </a:r>
            <a:r>
              <a:rPr lang="en-US" sz="5000" b="0" i="1" dirty="0">
                <a:solidFill>
                  <a:srgbClr val="FFFF00"/>
                </a:solidFill>
                <a:effectLst/>
                <a:latin typeface="+mj-lt"/>
                <a:cs typeface="Times New Roman" panose="02020603050405020304" pitchFamily="18" charset="0"/>
              </a:rPr>
              <a:t> </a:t>
            </a:r>
            <a:r>
              <a:rPr lang="en-US" sz="5000" b="0" i="1" dirty="0" err="1">
                <a:solidFill>
                  <a:srgbClr val="FFFF00"/>
                </a:solidFill>
                <a:effectLst/>
                <a:latin typeface="+mj-lt"/>
                <a:cs typeface="Times New Roman" panose="02020603050405020304" pitchFamily="18" charset="0"/>
              </a:rPr>
              <a:t>Thiên</a:t>
            </a:r>
            <a:r>
              <a:rPr lang="en-US" sz="5000" b="0" i="1" dirty="0">
                <a:solidFill>
                  <a:srgbClr val="FFFF00"/>
                </a:solidFill>
                <a:effectLst/>
                <a:latin typeface="+mj-lt"/>
                <a:cs typeface="Times New Roman" panose="02020603050405020304" pitchFamily="18" charset="0"/>
              </a:rPr>
              <a:t> </a:t>
            </a:r>
            <a:r>
              <a:rPr lang="en-US" sz="5000" b="0" i="1" dirty="0" err="1">
                <a:solidFill>
                  <a:srgbClr val="FFFF00"/>
                </a:solidFill>
                <a:effectLst/>
                <a:latin typeface="+mj-lt"/>
                <a:cs typeface="Times New Roman" panose="02020603050405020304" pitchFamily="18" charset="0"/>
              </a:rPr>
              <a:t>Chúa</a:t>
            </a:r>
            <a:r>
              <a:rPr lang="en-US" sz="5000" b="0" i="1" dirty="0">
                <a:solidFill>
                  <a:srgbClr val="FFFF00"/>
                </a:solidFill>
                <a:effectLst/>
                <a:latin typeface="+mj-lt"/>
                <a:cs typeface="Times New Roman" panose="02020603050405020304" pitchFamily="18" charset="0"/>
              </a:rPr>
              <a:t> </a:t>
            </a:r>
            <a:r>
              <a:rPr lang="en-US" sz="5000" b="0" i="1" dirty="0" err="1">
                <a:solidFill>
                  <a:srgbClr val="FFFF00"/>
                </a:solidFill>
                <a:effectLst/>
                <a:latin typeface="+mj-lt"/>
                <a:cs typeface="Times New Roman" panose="02020603050405020304" pitchFamily="18" charset="0"/>
              </a:rPr>
              <a:t>trên</a:t>
            </a:r>
            <a:r>
              <a:rPr lang="en-US" sz="5000" b="0" i="1" dirty="0">
                <a:solidFill>
                  <a:srgbClr val="FFFF00"/>
                </a:solidFill>
                <a:effectLst/>
                <a:latin typeface="+mj-lt"/>
                <a:cs typeface="Times New Roman" panose="02020603050405020304" pitchFamily="18" charset="0"/>
              </a:rPr>
              <a:t> </a:t>
            </a:r>
            <a:r>
              <a:rPr lang="en-US" sz="5000" b="0" i="1" dirty="0" err="1">
                <a:solidFill>
                  <a:srgbClr val="FFFF00"/>
                </a:solidFill>
                <a:effectLst/>
                <a:latin typeface="+mj-lt"/>
                <a:cs typeface="Times New Roman" panose="02020603050405020304" pitchFamily="18" charset="0"/>
              </a:rPr>
              <a:t>các</a:t>
            </a:r>
            <a:r>
              <a:rPr lang="en-US" sz="5000" b="0" i="1" dirty="0">
                <a:solidFill>
                  <a:srgbClr val="FFFF00"/>
                </a:solidFill>
                <a:effectLst/>
                <a:latin typeface="+mj-lt"/>
                <a:cs typeface="Times New Roman" panose="02020603050405020304" pitchFamily="18" charset="0"/>
              </a:rPr>
              <a:t> </a:t>
            </a:r>
            <a:r>
              <a:rPr lang="en-US" sz="5000" b="0" i="1" dirty="0" err="1">
                <a:solidFill>
                  <a:srgbClr val="FFFF00"/>
                </a:solidFill>
                <a:effectLst/>
                <a:latin typeface="+mj-lt"/>
                <a:cs typeface="Times New Roman" panose="02020603050405020304" pitchFamily="18" charset="0"/>
              </a:rPr>
              <a:t>tầng</a:t>
            </a:r>
            <a:r>
              <a:rPr lang="en-US" sz="5000" b="0" i="1" dirty="0">
                <a:solidFill>
                  <a:srgbClr val="FFFF00"/>
                </a:solidFill>
                <a:effectLst/>
                <a:latin typeface="+mj-lt"/>
                <a:cs typeface="Times New Roman" panose="02020603050405020304" pitchFamily="18" charset="0"/>
              </a:rPr>
              <a:t> </a:t>
            </a:r>
            <a:r>
              <a:rPr lang="en-US" sz="5000" b="0" i="1" dirty="0" err="1">
                <a:solidFill>
                  <a:srgbClr val="FFFF00"/>
                </a:solidFill>
                <a:effectLst/>
                <a:latin typeface="+mj-lt"/>
                <a:cs typeface="Times New Roman" panose="02020603050405020304" pitchFamily="18" charset="0"/>
              </a:rPr>
              <a:t>trời</a:t>
            </a:r>
            <a:r>
              <a:rPr lang="en-US" sz="5000" b="0" i="1" dirty="0">
                <a:solidFill>
                  <a:srgbClr val="FFFF00"/>
                </a:solidFill>
                <a:effectLst/>
                <a:latin typeface="+mj-lt"/>
                <a:cs typeface="Times New Roman" panose="02020603050405020304" pitchFamily="18" charset="0"/>
              </a:rPr>
              <a:t>.</a:t>
            </a:r>
            <a:br>
              <a:rPr lang="en-US" sz="5000" b="0" i="1" dirty="0">
                <a:solidFill>
                  <a:srgbClr val="FFFF00"/>
                </a:solidFill>
                <a:effectLst/>
                <a:latin typeface="+mj-lt"/>
                <a:cs typeface="Times New Roman" panose="02020603050405020304" pitchFamily="18" charset="0"/>
              </a:rPr>
            </a:br>
            <a:r>
              <a:rPr lang="vi-VN" sz="5000" b="0" dirty="0">
                <a:solidFill>
                  <a:srgbClr val="FFFF00"/>
                </a:solidFill>
                <a:effectLst/>
                <a:latin typeface="+mj-lt"/>
                <a:cs typeface="Times New Roman" panose="02020603050405020304" pitchFamily="18" charset="0"/>
              </a:rPr>
              <a:t>A+B:</a:t>
            </a:r>
            <a:r>
              <a:rPr lang="vi-VN" sz="5000" b="0" dirty="0">
                <a:solidFill>
                  <a:schemeClr val="bg1"/>
                </a:solidFill>
                <a:effectLst/>
                <a:latin typeface="+mj-lt"/>
                <a:cs typeface="Times New Roman" panose="02020603050405020304" pitchFamily="18" charset="0"/>
              </a:rPr>
              <a:t> Và bình an dưới thế cho người thiện tâm</a:t>
            </a:r>
            <a:r>
              <a:rPr lang="en-US" sz="5000" b="0" dirty="0">
                <a:solidFill>
                  <a:schemeClr val="bg1"/>
                </a:solidFill>
                <a:effectLst/>
                <a:latin typeface="+mj-lt"/>
                <a:cs typeface="Times New Roman" panose="02020603050405020304" pitchFamily="18" charset="0"/>
              </a:rPr>
              <a:t>.</a:t>
            </a:r>
            <a:endParaRPr lang="vi-VN" sz="5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847217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sz="5000" b="0" dirty="0">
                <a:solidFill>
                  <a:schemeClr val="bg1"/>
                </a:solidFill>
                <a:effectLst/>
                <a:latin typeface="+mj-lt"/>
              </a:rPr>
              <a:t/>
            </a:r>
            <a:br>
              <a:rPr lang="en-US" sz="5000" b="0" dirty="0">
                <a:solidFill>
                  <a:schemeClr val="bg1"/>
                </a:solidFill>
                <a:effectLst/>
                <a:latin typeface="+mj-lt"/>
              </a:rPr>
            </a:br>
            <a:endParaRPr lang="en-US" sz="5000"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751533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000" b="0" dirty="0">
                <a:solidFill>
                  <a:schemeClr val="bg1"/>
                </a:solidFill>
                <a:effectLst/>
                <a:latin typeface="+mj-lt"/>
              </a:rPr>
              <a:t/>
            </a:r>
            <a:br>
              <a:rPr lang="en-US" sz="5000" b="0" dirty="0">
                <a:solidFill>
                  <a:schemeClr val="bg1"/>
                </a:solidFill>
                <a:effectLst/>
                <a:latin typeface="+mj-lt"/>
              </a:rPr>
            </a:br>
            <a:endParaRPr lang="en-US" sz="5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cảm</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tạ</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vì</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quang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cao</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cả</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5000" b="0" dirty="0">
                <a:solidFill>
                  <a:srgbClr val="FFFF00"/>
                </a:solidFill>
                <a:effectLst/>
                <a:latin typeface="+mj-lt"/>
                <a:cs typeface="Times New Roman" panose="02020603050405020304" pitchFamily="18" charset="0"/>
              </a:rPr>
              <a:t>B:</a:t>
            </a:r>
            <a:r>
              <a:rPr lang="vi-VN" sz="50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929653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000" b="0" dirty="0">
                <a:solidFill>
                  <a:schemeClr val="bg1"/>
                </a:solidFill>
                <a:effectLst/>
                <a:latin typeface="+mj-lt"/>
              </a:rPr>
              <a:t/>
            </a:r>
            <a:br>
              <a:rPr lang="en-US" sz="5000" b="0" dirty="0">
                <a:solidFill>
                  <a:schemeClr val="bg1"/>
                </a:solidFill>
                <a:effectLst/>
                <a:latin typeface="+mj-lt"/>
              </a:rPr>
            </a:br>
            <a:endParaRPr lang="en-US" sz="5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một</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Thiên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rgbClr val="FFFF00"/>
                </a:solidFill>
                <a:effectLst/>
                <a:latin typeface="+mj-lt"/>
                <a:cs typeface="Times New Roman" panose="02020603050405020304" pitchFamily="18" charset="0"/>
              </a:rPr>
              <a:t>Chúa</a:t>
            </a:r>
            <a:r>
              <a:rPr lang="en-US" sz="5000" b="0" dirty="0">
                <a:solidFill>
                  <a:srgbClr val="FFFF00"/>
                </a:solidFill>
                <a:effectLst/>
                <a:latin typeface="+mj-lt"/>
                <a:cs typeface="Times New Roman" panose="02020603050405020304" pitchFamily="18" charset="0"/>
              </a:rPr>
              <a:t> </a:t>
            </a:r>
            <a:r>
              <a:rPr lang="en-US" sz="5000" b="0" dirty="0" err="1">
                <a:solidFill>
                  <a:srgbClr val="FFFF00"/>
                </a:solidFill>
                <a:effectLst/>
                <a:latin typeface="+mj-lt"/>
                <a:cs typeface="Times New Roman" panose="02020603050405020304" pitchFamily="18" charset="0"/>
              </a:rPr>
              <a:t>Giêsu</a:t>
            </a:r>
            <a:r>
              <a:rPr lang="en-US" sz="5000" b="0" dirty="0">
                <a:solidFill>
                  <a:srgbClr val="FFFF00"/>
                </a:solidFill>
                <a:effectLst/>
                <a:latin typeface="+mj-lt"/>
                <a:cs typeface="Times New Roman" panose="02020603050405020304" pitchFamily="18" charset="0"/>
              </a:rPr>
              <a:t> </a:t>
            </a:r>
            <a:r>
              <a:rPr lang="en-US" sz="5000" b="0" dirty="0" err="1">
                <a:solidFill>
                  <a:srgbClr val="FFFF00"/>
                </a:solidFill>
                <a:effectLst/>
                <a:latin typeface="+mj-lt"/>
                <a:cs typeface="Times New Roman" panose="02020603050405020304" pitchFamily="18" charset="0"/>
              </a:rPr>
              <a:t>Kitô</a:t>
            </a:r>
            <a:r>
              <a:rPr lang="en-US" sz="50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5000" b="0" dirty="0">
                <a:solidFill>
                  <a:srgbClr val="FFFF00"/>
                </a:solidFill>
                <a:effectLst/>
                <a:latin typeface="+mj-lt"/>
                <a:cs typeface="Times New Roman" panose="02020603050405020304" pitchFamily="18" charset="0"/>
              </a:rPr>
              <a:t>B:</a:t>
            </a:r>
            <a:r>
              <a:rPr lang="vi-VN" sz="50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836724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000" b="0" dirty="0">
                <a:solidFill>
                  <a:schemeClr val="bg1"/>
                </a:solidFill>
                <a:effectLst/>
                <a:latin typeface="+mj-lt"/>
              </a:rPr>
              <a:t/>
            </a:r>
            <a:br>
              <a:rPr lang="en-US" sz="5000" b="0" dirty="0">
                <a:solidFill>
                  <a:schemeClr val="bg1"/>
                </a:solidFill>
                <a:effectLst/>
                <a:latin typeface="+mj-lt"/>
              </a:rPr>
            </a:br>
            <a:endParaRPr lang="en-US" sz="5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xóa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tội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trần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gian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xin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thương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xót</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xóa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tội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trần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gian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xin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nhậm</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lời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cầu</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khẩn</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9432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537867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000" b="0" dirty="0">
                <a:solidFill>
                  <a:schemeClr val="bg1"/>
                </a:solidFill>
                <a:effectLst/>
                <a:latin typeface="+mj-lt"/>
              </a:rPr>
              <a:t/>
            </a:r>
            <a:br>
              <a:rPr lang="en-US" sz="5000" b="0" dirty="0">
                <a:solidFill>
                  <a:schemeClr val="bg1"/>
                </a:solidFill>
                <a:effectLst/>
                <a:latin typeface="+mj-lt"/>
              </a:rPr>
            </a:br>
            <a:endParaRPr lang="en-US" sz="5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ngự</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bên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hữu</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Đức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Cha, </a:t>
            </a:r>
            <a:r>
              <a:rPr lang="en-US" sz="5000" b="0" dirty="0" err="1">
                <a:solidFill>
                  <a:schemeClr val="bg1"/>
                </a:solidFill>
                <a:effectLst/>
                <a:latin typeface="+mj-lt"/>
                <a:cs typeface="Times New Roman" panose="02020603050405020304" pitchFamily="18" charset="0"/>
              </a:rPr>
              <a:t>xin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thương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xót</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5000" b="0" u="sng" dirty="0">
                <a:solidFill>
                  <a:srgbClr val="FFFF00"/>
                </a:solidFill>
                <a:effectLst/>
                <a:latin typeface="+mj-lt"/>
                <a:cs typeface="Times New Roman" panose="02020603050405020304" pitchFamily="18" charset="0"/>
              </a:rPr>
              <a:t>B:</a:t>
            </a:r>
            <a:r>
              <a:rPr lang="vi-VN" sz="5000" b="0" dirty="0">
                <a:solidFill>
                  <a:schemeClr val="bg1"/>
                </a:solidFill>
                <a:effectLst/>
                <a:latin typeface="+mj-lt"/>
                <a:cs typeface="Times New Roman" panose="02020603050405020304" pitchFamily="18" charset="0"/>
              </a:rPr>
              <a:t> Vì lạy </a:t>
            </a:r>
            <a:r>
              <a:rPr lang="vi-VN" sz="5000" b="0" dirty="0">
                <a:solidFill>
                  <a:srgbClr val="FFFF00"/>
                </a:solidFill>
                <a:effectLst/>
                <a:latin typeface="+mj-lt"/>
                <a:cs typeface="Times New Roman" panose="02020603050405020304" pitchFamily="18" charset="0"/>
              </a:rPr>
              <a:t>Chúa Giêsu Kitô</a:t>
            </a:r>
            <a:r>
              <a:rPr lang="vi-VN" sz="50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2752761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5000" b="0" dirty="0">
                <a:solidFill>
                  <a:schemeClr val="bg1"/>
                </a:solidFill>
                <a:effectLst/>
                <a:latin typeface="+mj-lt"/>
              </a:rPr>
              <a:t/>
            </a:r>
            <a:br>
              <a:rPr lang="en-US" sz="5000" b="0" dirty="0">
                <a:solidFill>
                  <a:schemeClr val="bg1"/>
                </a:solidFill>
                <a:effectLst/>
                <a:latin typeface="+mj-lt"/>
              </a:rPr>
            </a:br>
            <a:endParaRPr lang="en-US" sz="5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5000" b="0" dirty="0" err="1">
                <a:solidFill>
                  <a:schemeClr val="bg1"/>
                </a:solidFill>
                <a:effectLst/>
                <a:latin typeface="+mj-lt"/>
                <a:cs typeface="Times New Roman" panose="02020603050405020304" pitchFamily="18" charset="0"/>
              </a:rPr>
              <a:t>Chỉ</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có</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là</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chỉ</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có</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là</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tối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cao</a:t>
            </a:r>
            <a:r>
              <a:rPr lang="en-US" sz="50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5000" b="0" u="sng" dirty="0">
                <a:solidFill>
                  <a:srgbClr val="FFFF00"/>
                </a:solidFill>
                <a:effectLst/>
                <a:latin typeface="+mj-lt"/>
                <a:cs typeface="Times New Roman" panose="02020603050405020304" pitchFamily="18" charset="0"/>
              </a:rPr>
              <a:t>A+</a:t>
            </a:r>
            <a:r>
              <a:rPr lang="en-US" sz="5000" b="0" u="sng" dirty="0">
                <a:solidFill>
                  <a:srgbClr val="FFFF00"/>
                </a:solidFill>
                <a:effectLst/>
                <a:latin typeface="+mj-lt"/>
                <a:cs typeface="Times New Roman" panose="02020603050405020304" pitchFamily="18" charset="0"/>
              </a:rPr>
              <a:t>B</a:t>
            </a:r>
            <a:r>
              <a:rPr lang="vi-VN" sz="5000" b="0" u="sng" dirty="0">
                <a:solidFill>
                  <a:srgbClr val="FFFF00"/>
                </a:solidFill>
                <a:effectLst/>
                <a:latin typeface="+mj-lt"/>
                <a:cs typeface="Times New Roman" panose="02020603050405020304" pitchFamily="18" charset="0"/>
              </a:rPr>
              <a:t>:</a:t>
            </a:r>
            <a:r>
              <a:rPr lang="vi-VN" sz="50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50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439121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1938992"/>
          </a:xfrm>
          <a:prstGeom prst="rect">
            <a:avLst/>
          </a:prstGeom>
          <a:noFill/>
        </p:spPr>
        <p:txBody>
          <a:bodyPr wrap="square" rtlCol="0">
            <a:spAutoFit/>
          </a:bodyPr>
          <a:lstStyle/>
          <a:p>
            <a:pPr algn="ctr"/>
            <a:r>
              <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CHÚA NHẬT 26 TN </a:t>
            </a:r>
          </a:p>
          <a:p>
            <a:pPr algn="ctr"/>
            <a:r>
              <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NĂM C</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5524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1938992"/>
          </a:xfrm>
          <a:prstGeom prst="rect">
            <a:avLst/>
          </a:prstGeom>
          <a:noFill/>
        </p:spPr>
        <p:txBody>
          <a:bodyPr wrap="square" rtlCol="0">
            <a:spAutoFit/>
          </a:bodyPr>
          <a:lstStyle/>
          <a:p>
            <a:pPr algn="ctr"/>
            <a:r>
              <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CHÚA NHẬT 26 TN </a:t>
            </a:r>
          </a:p>
          <a:p>
            <a:pPr algn="ctr"/>
            <a:r>
              <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NĂM C</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448890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8521587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0" u="sng" dirty="0" err="1" smtClean="0">
                <a:solidFill>
                  <a:srgbClr val="FFFF00"/>
                </a:solidFill>
                <a:effectLst/>
                <a:latin typeface="+mj-lt"/>
                <a:cs typeface="Times New Roman" pitchFamily="18" charset="0"/>
              </a:rPr>
              <a:t>Đk</a:t>
            </a:r>
            <a:r>
              <a:rPr lang="en-US" sz="8800" b="0" u="sng" dirty="0" smtClean="0">
                <a:solidFill>
                  <a:srgbClr val="FFFF00"/>
                </a:solidFill>
                <a:effectLst/>
                <a:latin typeface="+mj-lt"/>
                <a:cs typeface="Times New Roman" pitchFamily="18" charset="0"/>
              </a:rPr>
              <a:t>:</a:t>
            </a:r>
            <a:r>
              <a:rPr lang="en-US" sz="8800" dirty="0">
                <a:solidFill>
                  <a:schemeClr val="bg1"/>
                </a:solidFill>
                <a:cs typeface="Times New Roman" pitchFamily="18" charset="0"/>
              </a:rPr>
              <a:t> </a:t>
            </a:r>
            <a:r>
              <a:rPr lang="vi-VN" sz="8800" b="0" dirty="0" smtClean="0">
                <a:solidFill>
                  <a:schemeClr val="bg1"/>
                </a:solidFill>
                <a:effectLst/>
                <a:latin typeface="+mj-lt"/>
              </a:rPr>
              <a:t>Hồn </a:t>
            </a:r>
            <a:r>
              <a:rPr lang="vi-VN" sz="8800" b="0" dirty="0">
                <a:solidFill>
                  <a:schemeClr val="bg1"/>
                </a:solidFill>
                <a:effectLst/>
                <a:latin typeface="+mj-lt"/>
              </a:rPr>
              <a:t>tôi hỡi, nào chúc tụng Chúa đi</a:t>
            </a:r>
            <a:r>
              <a:rPr lang="vi-VN" sz="8800" b="0" dirty="0" smtClean="0">
                <a:solidFill>
                  <a:schemeClr val="bg1"/>
                </a:solidFill>
                <a:effectLst/>
                <a:latin typeface="+mj-lt"/>
              </a:rPr>
              <a:t>.</a:t>
            </a:r>
            <a:endParaRPr lang="en-US" sz="8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86269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10"/>
            <a:ext cx="9144000" cy="4762499"/>
          </a:xfrm>
        </p:spPr>
        <p:txBody>
          <a:bodyPr>
            <a:normAutofit/>
          </a:bodyPr>
          <a:lstStyle/>
          <a:p>
            <a:pPr algn="just"/>
            <a:r>
              <a:rPr lang="en-US" sz="6000" b="0" u="sng" dirty="0">
                <a:solidFill>
                  <a:srgbClr val="FFFF00"/>
                </a:solidFill>
                <a:effectLst/>
                <a:latin typeface="+mj-lt"/>
                <a:cs typeface="Times New Roman" pitchFamily="18" charset="0"/>
              </a:rPr>
              <a:t>Tk1:</a:t>
            </a:r>
            <a:r>
              <a:rPr lang="en-US" sz="6000" b="0" dirty="0">
                <a:solidFill>
                  <a:schemeClr val="bg1"/>
                </a:solidFill>
                <a:effectLst/>
                <a:latin typeface="+mj-lt"/>
                <a:cs typeface="Times New Roman" pitchFamily="18" charset="0"/>
              </a:rPr>
              <a:t> </a:t>
            </a:r>
            <a:r>
              <a:rPr lang="vi-VN" sz="6000" b="0" dirty="0" smtClean="0">
                <a:solidFill>
                  <a:schemeClr val="bg1"/>
                </a:solidFill>
                <a:effectLst/>
                <a:latin typeface="+mj-lt"/>
              </a:rPr>
              <a:t>Ngài </a:t>
            </a:r>
            <a:r>
              <a:rPr lang="vi-VN" sz="6000" b="0" dirty="0">
                <a:solidFill>
                  <a:schemeClr val="bg1"/>
                </a:solidFill>
                <a:effectLst/>
                <a:latin typeface="+mj-lt"/>
              </a:rPr>
              <a:t>minh xét những ai bị ức oan, kẻ tù tội ra tay cứu độ liền. Ngài cũng thương ban lương thực mà nuôi kẻ khó nghèo.</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12490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0" u="sng" dirty="0" err="1">
                <a:solidFill>
                  <a:srgbClr val="FFFF00"/>
                </a:solidFill>
                <a:effectLst/>
                <a:latin typeface="+mj-lt"/>
                <a:cs typeface="Times New Roman" pitchFamily="18" charset="0"/>
              </a:rPr>
              <a:t>Đk</a:t>
            </a:r>
            <a:r>
              <a:rPr lang="en-US" sz="8800" b="0" u="sng" dirty="0">
                <a:solidFill>
                  <a:srgbClr val="FFFF00"/>
                </a:solidFill>
                <a:effectLst/>
                <a:latin typeface="+mj-lt"/>
                <a:cs typeface="Times New Roman" pitchFamily="18" charset="0"/>
              </a:rPr>
              <a:t>:</a:t>
            </a:r>
            <a:r>
              <a:rPr lang="en-US" sz="8800" b="0" dirty="0">
                <a:solidFill>
                  <a:schemeClr val="bg1"/>
                </a:solidFill>
                <a:effectLst/>
                <a:latin typeface="+mj-lt"/>
                <a:cs typeface="Times New Roman" pitchFamily="18" charset="0"/>
              </a:rPr>
              <a:t> </a:t>
            </a:r>
            <a:r>
              <a:rPr lang="vi-VN" sz="8800" b="0" dirty="0">
                <a:solidFill>
                  <a:schemeClr val="bg1"/>
                </a:solidFill>
                <a:effectLst/>
                <a:latin typeface="+mj-lt"/>
              </a:rPr>
              <a:t>Hồn tôi hỡi, nào chúc tụng Chúa đi</a:t>
            </a:r>
            <a:r>
              <a:rPr lang="vi-VN" sz="8800" b="0" dirty="0" smtClean="0">
                <a:solidFill>
                  <a:schemeClr val="bg1"/>
                </a:solidFill>
                <a:effectLst/>
                <a:latin typeface="+mj-lt"/>
              </a:rPr>
              <a:t>.</a:t>
            </a:r>
            <a:endParaRPr lang="en-US" sz="8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69699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latin typeface="+mj-lt"/>
                <a:cs typeface="Times New Roman" pitchFamily="18" charset="0"/>
              </a:rPr>
              <a:t>Tk2:</a:t>
            </a:r>
            <a:r>
              <a:rPr lang="en-US" sz="5000" b="0" dirty="0">
                <a:solidFill>
                  <a:schemeClr val="bg1"/>
                </a:solidFill>
                <a:effectLst/>
                <a:latin typeface="+mj-lt"/>
                <a:cs typeface="Times New Roman" pitchFamily="18" charset="0"/>
              </a:rPr>
              <a:t> </a:t>
            </a:r>
            <a:r>
              <a:rPr lang="vi-VN" sz="5000" b="0" dirty="0">
                <a:solidFill>
                  <a:schemeClr val="bg1"/>
                </a:solidFill>
                <a:effectLst/>
                <a:latin typeface="+mj-lt"/>
              </a:rPr>
              <a:t>Ngài mở mắt những kẻ bị tối đui, kẻ bị dìm ra tay Chúa vực dậy. Và Chúa yêu thương những người hằng luôn sống chính trực. Ngài cũng không quên bang trợ kiều dân nấp bóng Ngài.</a:t>
            </a:r>
            <a:endParaRPr lang="en-US"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3945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0" u="sng" dirty="0" err="1">
                <a:solidFill>
                  <a:srgbClr val="FFFF00"/>
                </a:solidFill>
                <a:effectLst/>
                <a:latin typeface="+mj-lt"/>
                <a:cs typeface="Times New Roman" pitchFamily="18" charset="0"/>
              </a:rPr>
              <a:t>Đk</a:t>
            </a:r>
            <a:r>
              <a:rPr lang="en-US" sz="8800" b="0" u="sng" dirty="0">
                <a:solidFill>
                  <a:srgbClr val="FFFF00"/>
                </a:solidFill>
                <a:effectLst/>
                <a:latin typeface="+mj-lt"/>
                <a:cs typeface="Times New Roman" pitchFamily="18" charset="0"/>
              </a:rPr>
              <a:t>:</a:t>
            </a:r>
            <a:r>
              <a:rPr lang="en-US" sz="8800" b="0" dirty="0">
                <a:solidFill>
                  <a:schemeClr val="bg1"/>
                </a:solidFill>
                <a:effectLst/>
                <a:latin typeface="+mj-lt"/>
                <a:cs typeface="Times New Roman" pitchFamily="18" charset="0"/>
              </a:rPr>
              <a:t> </a:t>
            </a:r>
            <a:r>
              <a:rPr lang="vi-VN" sz="8800" b="0" dirty="0">
                <a:solidFill>
                  <a:schemeClr val="bg1"/>
                </a:solidFill>
                <a:effectLst/>
                <a:latin typeface="+mj-lt"/>
              </a:rPr>
              <a:t>Hồn tôi hỡi, nào chúc tụng Chúa đi</a:t>
            </a:r>
            <a:r>
              <a:rPr lang="vi-VN" sz="8800" b="0" dirty="0" smtClean="0">
                <a:solidFill>
                  <a:schemeClr val="bg1"/>
                </a:solidFill>
                <a:effectLst/>
                <a:latin typeface="+mj-lt"/>
              </a:rPr>
              <a:t>.</a:t>
            </a:r>
            <a:endParaRPr lang="en-US" sz="8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63532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281594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latin typeface="+mj-lt"/>
                <a:cs typeface="Times New Roman" pitchFamily="18" charset="0"/>
              </a:rPr>
              <a:t>Tk3:</a:t>
            </a:r>
            <a:r>
              <a:rPr lang="en-US" sz="5000" b="0" dirty="0">
                <a:solidFill>
                  <a:schemeClr val="bg1"/>
                </a:solidFill>
                <a:effectLst/>
                <a:latin typeface="+mj-lt"/>
                <a:cs typeface="Times New Roman" pitchFamily="18" charset="0"/>
              </a:rPr>
              <a:t> </a:t>
            </a:r>
            <a:r>
              <a:rPr lang="vi-VN" sz="5000" b="0" dirty="0">
                <a:solidFill>
                  <a:schemeClr val="bg1"/>
                </a:solidFill>
                <a:effectLst/>
                <a:latin typeface="+mj-lt"/>
              </a:rPr>
              <a:t>Mọi mưu tính ác nhân Ngài phá tan. Chúa độ trì cô nhi với quả phụ. Ngài nắm trong tay vương quyền ngàn muôn kiếp vững bền. Này hỡi Si-on, Chúa Trời là Vua thống lãnh hoài.</a:t>
            </a:r>
            <a:endParaRPr lang="en-US"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23972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9600" b="0" u="sng" dirty="0" err="1">
                <a:solidFill>
                  <a:srgbClr val="FFFF00"/>
                </a:solidFill>
                <a:effectLst/>
                <a:latin typeface="+mj-lt"/>
                <a:cs typeface="Times New Roman" pitchFamily="18" charset="0"/>
              </a:rPr>
              <a:t>Đk</a:t>
            </a:r>
            <a:r>
              <a:rPr lang="en-US" sz="9600" b="0" u="sng" dirty="0">
                <a:solidFill>
                  <a:srgbClr val="FFFF00"/>
                </a:solidFill>
                <a:effectLst/>
                <a:latin typeface="+mj-lt"/>
                <a:cs typeface="Times New Roman" pitchFamily="18" charset="0"/>
              </a:rPr>
              <a:t>:</a:t>
            </a:r>
            <a:r>
              <a:rPr lang="en-US" sz="9600" b="0" dirty="0">
                <a:solidFill>
                  <a:schemeClr val="bg1"/>
                </a:solidFill>
                <a:effectLst/>
                <a:latin typeface="+mj-lt"/>
                <a:cs typeface="Times New Roman" pitchFamily="18" charset="0"/>
              </a:rPr>
              <a:t> </a:t>
            </a:r>
            <a:r>
              <a:rPr lang="vi-VN" sz="9600" b="0" dirty="0">
                <a:solidFill>
                  <a:schemeClr val="bg1"/>
                </a:solidFill>
                <a:effectLst/>
                <a:latin typeface="+mj-lt"/>
              </a:rPr>
              <a:t>Hồn tôi hỡi, nào chúc tụng Chúa đi</a:t>
            </a:r>
            <a:r>
              <a:rPr lang="vi-VN" sz="9600" b="0" dirty="0" smtClean="0">
                <a:solidFill>
                  <a:schemeClr val="bg1"/>
                </a:solidFill>
                <a:effectLst/>
                <a:latin typeface="+mj-lt"/>
              </a:rPr>
              <a:t>.</a:t>
            </a:r>
            <a:endParaRPr lang="en-US" sz="9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220997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485545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1" y="655856"/>
            <a:ext cx="9144000" cy="4274641"/>
          </a:xfrm>
        </p:spPr>
        <p:txBody>
          <a:bodyPr>
            <a:noAutofit/>
          </a:bodyPr>
          <a:lstStyle/>
          <a:p>
            <a:pPr algn="just" fontAlgn="base"/>
            <a:r>
              <a:rPr lang="vi-VN" sz="5000" b="0" dirty="0">
                <a:solidFill>
                  <a:schemeClr val="bg1"/>
                </a:solidFill>
                <a:effectLst/>
                <a:latin typeface="+mj-lt"/>
              </a:rPr>
              <a:t>Chúa Giê-su Ki-tô vốn giầu sang phú quí nhưng đã trở nên khó nghèo, và dùng sự khó nghèo của mình làm cho anh em trở nên gi</a:t>
            </a:r>
            <a:r>
              <a:rPr lang="en-US" sz="5000" b="0" dirty="0" err="1">
                <a:solidFill>
                  <a:schemeClr val="bg1"/>
                </a:solidFill>
                <a:effectLst/>
                <a:latin typeface="+mj-lt"/>
              </a:rPr>
              <a:t>àu</a:t>
            </a:r>
            <a:r>
              <a:rPr lang="vi-VN" sz="5000" b="0" dirty="0">
                <a:solidFill>
                  <a:schemeClr val="bg1"/>
                </a:solidFill>
                <a:effectLst/>
                <a:latin typeface="+mj-lt"/>
              </a:rPr>
              <a:t> sang. </a:t>
            </a:r>
            <a:endParaRPr lang="vi-VN" sz="5000" b="0" dirty="0">
              <a:solidFill>
                <a:schemeClr val="bg1"/>
              </a:solidFill>
              <a:effectLst/>
              <a:latin typeface="+mj-lt"/>
              <a:cs typeface="Times New Roman" panose="02020603050405020304"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6324601" y="4362450"/>
            <a:ext cx="2819400" cy="769441"/>
          </a:xfrm>
          <a:prstGeom prst="rect">
            <a:avLst/>
          </a:prstGeom>
          <a:noFill/>
        </p:spPr>
        <p:txBody>
          <a:bodyPr wrap="square" rtlCol="0">
            <a:spAutoFit/>
          </a:bodyPr>
          <a:lstStyle/>
          <a:p>
            <a:pPr algn="just"/>
            <a:r>
              <a:rPr lang="en-US" sz="4400" b="1"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4400" b="1" dirty="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44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823067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154115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8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3245391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033816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49377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0744913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69853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971698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8000" b="0" dirty="0">
                <a:solidFill>
                  <a:schemeClr val="bg1"/>
                </a:solidFill>
                <a:effectLst/>
                <a:latin typeface="+mj-lt"/>
              </a:rPr>
              <a:t>Vì loài người chúng ta và để cứu độ chúng ta,</a:t>
            </a:r>
            <a:r>
              <a:rPr lang="en-US" sz="8000" b="0" dirty="0">
                <a:solidFill>
                  <a:schemeClr val="bg1"/>
                </a:solidFill>
                <a:effectLst/>
                <a:latin typeface="+mj-lt"/>
              </a:rPr>
              <a:t> </a:t>
            </a:r>
            <a:r>
              <a:rPr lang="vi-VN" sz="8000" b="0" dirty="0">
                <a:solidFill>
                  <a:schemeClr val="bg1"/>
                </a:solidFill>
                <a:effectLst/>
                <a:latin typeface="+mj-lt"/>
                <a:cs typeface="Times New Roman" pitchFamily="18" charset="0"/>
              </a:rPr>
              <a:t>Người đã từ trời xuống thế. </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21099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bIns="274320">
            <a:no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2733459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10557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bIns="182880">
            <a:noAutofit/>
          </a:bodyPr>
          <a:lstStyle/>
          <a:p>
            <a:pPr algn="just"/>
            <a:r>
              <a:rPr lang="vi-VN" sz="55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005389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6756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825514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8076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6889639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50944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Dâng</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6600" b="0" dirty="0" err="1" smtClean="0">
                <a:solidFill>
                  <a:srgbClr val="FFFF00"/>
                </a:solidFill>
                <a:effectLst/>
                <a:latin typeface="+mj-lt"/>
                <a:cs typeface="Times New Roman" pitchFamily="18" charset="0"/>
              </a:rPr>
              <a:t>Cùng</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Tiến</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Dâng</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6600" b="0" i="1" dirty="0" err="1">
                <a:solidFill>
                  <a:schemeClr val="bg1"/>
                </a:solidFill>
                <a:effectLst/>
                <a:latin typeface="+mj-lt"/>
                <a:cs typeface="Times New Roman" pitchFamily="18" charset="0"/>
              </a:rPr>
              <a:t>Nguyên</a:t>
            </a:r>
            <a:r>
              <a:rPr lang="en-US" sz="6600" b="0" i="1" dirty="0">
                <a:solidFill>
                  <a:schemeClr val="bg1"/>
                </a:solidFill>
                <a:effectLst/>
                <a:latin typeface="+mj-lt"/>
                <a:cs typeface="Times New Roman" pitchFamily="18" charset="0"/>
              </a:rPr>
              <a:t> </a:t>
            </a:r>
            <a:r>
              <a:rPr lang="en-US" sz="6600" b="0" i="1" dirty="0" err="1">
                <a:solidFill>
                  <a:schemeClr val="bg1"/>
                </a:solidFill>
                <a:effectLst/>
                <a:latin typeface="+mj-lt"/>
                <a:cs typeface="Times New Roman" pitchFamily="18" charset="0"/>
              </a:rPr>
              <a:t>Kha</a:t>
            </a:r>
            <a:endParaRPr lang="en-US" sz="66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99141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9880422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6000" b="0" u="sng" dirty="0">
                <a:solidFill>
                  <a:srgbClr val="FFFF00"/>
                </a:solidFill>
                <a:effectLst/>
                <a:latin typeface="+mj-lt"/>
                <a:cs typeface="Times New Roman" pitchFamily="18" charset="0"/>
              </a:rPr>
              <a:t>Tk1:</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rPr>
              <a:t>Xin Chúa sai sứ thần dâng lễ vật này lên trước Thiên Nhan. Đây lễ vật tinh tuyền lễ vật vô giá đoàn con dâng Chúa Thiên </a:t>
            </a:r>
            <a:r>
              <a:rPr lang="vi-VN" sz="6000" b="0" dirty="0" smtClean="0">
                <a:solidFill>
                  <a:schemeClr val="bg1"/>
                </a:solidFill>
                <a:effectLst/>
                <a:latin typeface="+mj-lt"/>
              </a:rPr>
              <a:t>Tòa</a:t>
            </a:r>
            <a:r>
              <a:rPr lang="en-US" sz="6000" b="0" dirty="0" smtClean="0">
                <a:solidFill>
                  <a:schemeClr val="bg1"/>
                </a:solidFill>
                <a:effectLst/>
                <a:latin typeface="+mj-lt"/>
              </a:rPr>
              <a:t>.</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548295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rPr>
              <a:t>Cùng tiến dâng lên, cùng tiến dâng lên này rượu với (i -a) bánh thơm. Cùng tiến dâng lên tiến dâng Gia-vê thân xác tâm hồn.</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465539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FF00"/>
                </a:solidFill>
                <a:effectLst/>
                <a:latin typeface="+mj-lt"/>
                <a:cs typeface="Times New Roman" pitchFamily="18" charset="0"/>
              </a:rPr>
              <a:t>Tk2:</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rPr>
              <a:t>Con ước mong tâm hồn trinh trong tinh tuyền như bánh con dâng. Như hoa huệ trắng ngần hương trầm nghi ngút nhẹ bay lên cõi Thiên Đàng.</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925913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5400" b="0" u="sng" dirty="0" err="1" smtClean="0">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rPr>
              <a:t>Cùng tiến dâng lên, cùng tiến dâng lên này rượu với (i -a) bánh thơm. Cùng tiến dâng lên tiến dâng Gia-vê thân xác tâm hồn.</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64484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807066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000" b="0" dirty="0">
                <a:solidFill>
                  <a:srgbClr val="FFFF00"/>
                </a:solidFill>
                <a:effectLst/>
                <a:latin typeface="+mj-lt"/>
                <a:cs typeface="Times New Roman" pitchFamily="18" charset="0"/>
              </a:rPr>
              <a:t>Ca </a:t>
            </a:r>
            <a:r>
              <a:rPr lang="en-US" sz="5000" b="0" dirty="0" err="1">
                <a:solidFill>
                  <a:srgbClr val="FFFF00"/>
                </a:solidFill>
                <a:effectLst/>
                <a:latin typeface="+mj-lt"/>
                <a:cs typeface="Times New Roman" pitchFamily="18" charset="0"/>
              </a:rPr>
              <a:t>Nguyện</a:t>
            </a:r>
            <a:r>
              <a:rPr lang="en-US" sz="5000" b="0" dirty="0">
                <a:solidFill>
                  <a:srgbClr val="FFFF00"/>
                </a:solidFill>
                <a:effectLst/>
                <a:latin typeface="+mj-lt"/>
                <a:cs typeface="Times New Roman" pitchFamily="18" charset="0"/>
              </a:rPr>
              <a:t> </a:t>
            </a:r>
            <a:r>
              <a:rPr lang="en-US" sz="5000" b="0" dirty="0" err="1">
                <a:solidFill>
                  <a:srgbClr val="FFFF00"/>
                </a:solidFill>
                <a:effectLst/>
                <a:latin typeface="+mj-lt"/>
                <a:cs typeface="Times New Roman" pitchFamily="18" charset="0"/>
              </a:rPr>
              <a:t>Hiệp</a:t>
            </a:r>
            <a:r>
              <a:rPr lang="en-US" sz="5000" b="0" dirty="0">
                <a:solidFill>
                  <a:srgbClr val="FFFF00"/>
                </a:solidFill>
                <a:effectLst/>
                <a:latin typeface="+mj-lt"/>
                <a:cs typeface="Times New Roman" pitchFamily="18" charset="0"/>
              </a:rPr>
              <a:t> </a:t>
            </a:r>
            <a:r>
              <a:rPr lang="en-US" sz="5000" b="0" dirty="0" err="1">
                <a:solidFill>
                  <a:srgbClr val="FFFF00"/>
                </a:solidFill>
                <a:effectLst/>
                <a:latin typeface="+mj-lt"/>
                <a:cs typeface="Times New Roman" pitchFamily="18" charset="0"/>
              </a:rPr>
              <a:t>Lễ</a:t>
            </a:r>
            <a:r>
              <a:rPr lang="en-US" sz="5000" b="0" dirty="0">
                <a:solidFill>
                  <a:srgbClr val="FFFF00"/>
                </a:solidFill>
                <a:effectLst/>
                <a:latin typeface="+mj-lt"/>
                <a:cs typeface="Times New Roman" pitchFamily="18" charset="0"/>
              </a:rPr>
              <a:t/>
            </a:r>
            <a:br>
              <a:rPr lang="en-US" sz="5000" b="0" dirty="0">
                <a:solidFill>
                  <a:srgbClr val="FFFF00"/>
                </a:solidFill>
                <a:effectLst/>
                <a:latin typeface="+mj-lt"/>
                <a:cs typeface="Times New Roman" pitchFamily="18" charset="0"/>
              </a:rPr>
            </a:br>
            <a:r>
              <a:rPr lang="en-US" sz="5000" b="0" dirty="0" err="1">
                <a:solidFill>
                  <a:srgbClr val="FFFF00"/>
                </a:solidFill>
                <a:effectLst/>
                <a:latin typeface="+mj-lt"/>
                <a:cs typeface="Times New Roman" pitchFamily="18" charset="0"/>
              </a:rPr>
              <a:t>Ladarô</a:t>
            </a:r>
            <a:r>
              <a:rPr lang="en-US" sz="5000" b="0" dirty="0">
                <a:solidFill>
                  <a:srgbClr val="FFFF00"/>
                </a:solidFill>
                <a:effectLst/>
                <a:latin typeface="+mj-lt"/>
                <a:cs typeface="Times New Roman" pitchFamily="18" charset="0"/>
              </a:rPr>
              <a:t> </a:t>
            </a:r>
            <a:r>
              <a:rPr lang="en-US" sz="5000" b="0" dirty="0" err="1">
                <a:solidFill>
                  <a:srgbClr val="FFFF00"/>
                </a:solidFill>
                <a:effectLst/>
                <a:latin typeface="+mj-lt"/>
                <a:cs typeface="Times New Roman" pitchFamily="18" charset="0"/>
              </a:rPr>
              <a:t>và</a:t>
            </a:r>
            <a:r>
              <a:rPr lang="en-US" sz="5000" b="0" dirty="0">
                <a:solidFill>
                  <a:srgbClr val="FFFF00"/>
                </a:solidFill>
                <a:effectLst/>
                <a:latin typeface="+mj-lt"/>
                <a:cs typeface="Times New Roman" pitchFamily="18" charset="0"/>
              </a:rPr>
              <a:t> Ng</a:t>
            </a:r>
            <a:r>
              <a:rPr lang="vi-VN" sz="5000" b="0" dirty="0">
                <a:solidFill>
                  <a:srgbClr val="FFFF00"/>
                </a:solidFill>
                <a:effectLst/>
                <a:latin typeface="+mj-lt"/>
                <a:cs typeface="Times New Roman" pitchFamily="18" charset="0"/>
              </a:rPr>
              <a:t>ư</a:t>
            </a:r>
            <a:r>
              <a:rPr lang="en-US" sz="5000" b="0" dirty="0" err="1">
                <a:solidFill>
                  <a:srgbClr val="FFFF00"/>
                </a:solidFill>
                <a:effectLst/>
                <a:latin typeface="+mj-lt"/>
                <a:cs typeface="Times New Roman" pitchFamily="18" charset="0"/>
              </a:rPr>
              <a:t>ời</a:t>
            </a:r>
            <a:r>
              <a:rPr lang="en-US" sz="5000" b="0" dirty="0">
                <a:solidFill>
                  <a:srgbClr val="FFFF00"/>
                </a:solidFill>
                <a:effectLst/>
                <a:latin typeface="+mj-lt"/>
                <a:cs typeface="Times New Roman" pitchFamily="18" charset="0"/>
              </a:rPr>
              <a:t> </a:t>
            </a:r>
            <a:r>
              <a:rPr lang="en-US" sz="5000" b="0" dirty="0" err="1">
                <a:solidFill>
                  <a:srgbClr val="FFFF00"/>
                </a:solidFill>
                <a:effectLst/>
                <a:latin typeface="+mj-lt"/>
                <a:cs typeface="Times New Roman" pitchFamily="18" charset="0"/>
              </a:rPr>
              <a:t>Phú</a:t>
            </a:r>
            <a:r>
              <a:rPr lang="en-US" sz="5000" b="0" dirty="0">
                <a:solidFill>
                  <a:srgbClr val="FFFF00"/>
                </a:solidFill>
                <a:effectLst/>
                <a:latin typeface="+mj-lt"/>
                <a:cs typeface="Times New Roman" pitchFamily="18" charset="0"/>
              </a:rPr>
              <a:t> </a:t>
            </a:r>
            <a:r>
              <a:rPr lang="en-US" sz="5000" b="0" dirty="0" err="1">
                <a:solidFill>
                  <a:srgbClr val="FFFF00"/>
                </a:solidFill>
                <a:effectLst/>
                <a:latin typeface="+mj-lt"/>
                <a:cs typeface="Times New Roman" pitchFamily="18" charset="0"/>
              </a:rPr>
              <a:t>Hộ</a:t>
            </a:r>
            <a:r>
              <a:rPr lang="en-US" sz="5000" b="0" dirty="0">
                <a:solidFill>
                  <a:srgbClr val="FFFF00"/>
                </a:solidFill>
                <a:effectLst/>
                <a:latin typeface="+mj-lt"/>
                <a:cs typeface="Times New Roman" pitchFamily="18" charset="0"/>
              </a:rPr>
              <a:t/>
            </a:r>
            <a:br>
              <a:rPr lang="en-US" sz="5000" b="0" dirty="0">
                <a:solidFill>
                  <a:srgbClr val="FFFF00"/>
                </a:solidFill>
                <a:effectLst/>
                <a:latin typeface="+mj-lt"/>
                <a:cs typeface="Times New Roman" pitchFamily="18" charset="0"/>
              </a:rPr>
            </a:br>
            <a:r>
              <a:rPr lang="en-US" sz="5000" b="0" i="1" dirty="0" err="1">
                <a:solidFill>
                  <a:schemeClr val="bg1"/>
                </a:solidFill>
                <a:effectLst/>
                <a:latin typeface="+mj-lt"/>
                <a:cs typeface="Times New Roman" pitchFamily="18" charset="0"/>
              </a:rPr>
              <a:t>Huỳnh</a:t>
            </a:r>
            <a:r>
              <a:rPr lang="en-US" sz="5000" b="0" i="1" dirty="0">
                <a:solidFill>
                  <a:schemeClr val="bg1"/>
                </a:solidFill>
                <a:effectLst/>
                <a:latin typeface="+mj-lt"/>
                <a:cs typeface="Times New Roman" pitchFamily="18" charset="0"/>
              </a:rPr>
              <a:t> Minh </a:t>
            </a:r>
            <a:r>
              <a:rPr lang="en-US" sz="5000" b="0" i="1" dirty="0" err="1">
                <a:solidFill>
                  <a:schemeClr val="bg1"/>
                </a:solidFill>
                <a:effectLst/>
                <a:latin typeface="+mj-lt"/>
                <a:cs typeface="Times New Roman" pitchFamily="18" charset="0"/>
              </a:rPr>
              <a:t>Kỳ</a:t>
            </a:r>
            <a:endParaRPr lang="vi-VN" sz="50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5750"/>
            <a:ext cx="9144000" cy="4401205"/>
          </a:xfrm>
          <a:prstGeom prst="rect">
            <a:avLst/>
          </a:prstGeom>
        </p:spPr>
        <p:txBody>
          <a:bodyPr wrap="square" anchor="ctr" anchorCtr="0">
            <a:spAutoFit/>
          </a:bodyPr>
          <a:lstStyle/>
          <a:p>
            <a:pPr algn="just" fontAlgn="base"/>
            <a:r>
              <a:rPr lang="en-US" sz="56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5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600" dirty="0">
                <a:solidFill>
                  <a:schemeClr val="bg1"/>
                </a:solidFill>
                <a:latin typeface="+mj-lt"/>
                <a:cs typeface="Times New Roman" panose="02020603050405020304" pitchFamily="18" charset="0"/>
              </a:rPr>
              <a:t>Ng</a:t>
            </a:r>
            <a:r>
              <a:rPr lang="vi-VN" sz="5600" dirty="0">
                <a:solidFill>
                  <a:schemeClr val="bg1"/>
                </a:solidFill>
                <a:latin typeface="+mj-lt"/>
                <a:cs typeface="Times New Roman" panose="02020603050405020304" pitchFamily="18" charset="0"/>
              </a:rPr>
              <a:t>ư</a:t>
            </a:r>
            <a:r>
              <a:rPr lang="en-US" sz="5600" dirty="0" err="1">
                <a:solidFill>
                  <a:schemeClr val="bg1"/>
                </a:solidFill>
                <a:latin typeface="+mj-lt"/>
                <a:cs typeface="Times New Roman" panose="02020603050405020304" pitchFamily="18" charset="0"/>
              </a:rPr>
              <a:t>ời</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phú</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hộ</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sống</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trong</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giàu</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có</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gấm</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vóc</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lụa</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là</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yến</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tiệc</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linh</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đình</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còn</a:t>
            </a:r>
            <a:r>
              <a:rPr lang="en-US" sz="5600" dirty="0">
                <a:solidFill>
                  <a:schemeClr val="bg1"/>
                </a:solidFill>
                <a:latin typeface="+mj-lt"/>
                <a:cs typeface="Times New Roman" panose="02020603050405020304" pitchFamily="18" charset="0"/>
              </a:rPr>
              <a:t> La-da-ra-</a:t>
            </a:r>
            <a:r>
              <a:rPr lang="en-US" sz="5600" dirty="0" err="1">
                <a:solidFill>
                  <a:schemeClr val="bg1"/>
                </a:solidFill>
                <a:latin typeface="+mj-lt"/>
                <a:cs typeface="Times New Roman" panose="02020603050405020304" pitchFamily="18" charset="0"/>
              </a:rPr>
              <a:t>rô</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một</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đời</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khốn</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khổ</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mình</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đầy</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ghẻ</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chốc</a:t>
            </a:r>
            <a:r>
              <a:rPr lang="en-US" sz="5600" dirty="0">
                <a:solidFill>
                  <a:schemeClr val="bg1"/>
                </a:solidFill>
                <a:latin typeface="+mj-lt"/>
                <a:cs typeface="Times New Roman" panose="02020603050405020304" pitchFamily="18" charset="0"/>
              </a:rPr>
              <a:t> m</a:t>
            </a:r>
            <a:r>
              <a:rPr lang="vi-VN" sz="5600" dirty="0">
                <a:solidFill>
                  <a:schemeClr val="bg1"/>
                </a:solidFill>
                <a:latin typeface="+mj-lt"/>
                <a:cs typeface="Times New Roman" panose="02020603050405020304" pitchFamily="18" charset="0"/>
              </a:rPr>
              <a:t>ơ</a:t>
            </a:r>
            <a:r>
              <a:rPr lang="en-US" sz="5600" dirty="0">
                <a:solidFill>
                  <a:schemeClr val="bg1"/>
                </a:solidFill>
                <a:latin typeface="+mj-lt"/>
                <a:cs typeface="Times New Roman" panose="02020603050405020304" pitchFamily="18" charset="0"/>
              </a:rPr>
              <a:t> đ</a:t>
            </a:r>
            <a:r>
              <a:rPr lang="vi-VN" sz="5600" dirty="0">
                <a:solidFill>
                  <a:schemeClr val="bg1"/>
                </a:solidFill>
                <a:latin typeface="+mj-lt"/>
                <a:cs typeface="Times New Roman" panose="02020603050405020304" pitchFamily="18" charset="0"/>
              </a:rPr>
              <a:t>ư</a:t>
            </a:r>
            <a:r>
              <a:rPr lang="en-US" sz="5600" dirty="0" err="1">
                <a:solidFill>
                  <a:schemeClr val="bg1"/>
                </a:solidFill>
                <a:latin typeface="+mj-lt"/>
                <a:cs typeface="Times New Roman" panose="02020603050405020304" pitchFamily="18" charset="0"/>
              </a:rPr>
              <a:t>ợc</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tấm</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bánh</a:t>
            </a:r>
            <a:r>
              <a:rPr lang="en-US" sz="5600" dirty="0">
                <a:solidFill>
                  <a:schemeClr val="bg1"/>
                </a:solidFill>
                <a:latin typeface="+mj-lt"/>
                <a:cs typeface="Times New Roman" panose="02020603050405020304" pitchFamily="18" charset="0"/>
              </a:rPr>
              <a:t>.  </a:t>
            </a:r>
            <a:endParaRPr lang="vi-VN" sz="56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5994252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46304"/>
            <a:ext cx="9144000" cy="4170372"/>
          </a:xfrm>
          <a:prstGeom prst="rect">
            <a:avLst/>
          </a:prstGeom>
        </p:spPr>
        <p:txBody>
          <a:bodyPr wrap="square" anchor="ctr" anchorCtr="0">
            <a:spAutoFit/>
          </a:bodyPr>
          <a:lstStyle/>
          <a:p>
            <a:pPr algn="just" fontAlgn="base"/>
            <a:r>
              <a:rPr lang="en-US" sz="53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300"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300" dirty="0">
                <a:solidFill>
                  <a:schemeClr val="bg1"/>
                </a:solidFill>
                <a:latin typeface="+mj-lt"/>
                <a:cs typeface="Times New Roman" panose="02020603050405020304" pitchFamily="18" charset="0"/>
              </a:rPr>
              <a:t>Nh</a:t>
            </a:r>
            <a:r>
              <a:rPr lang="vi-VN" sz="5300" dirty="0">
                <a:solidFill>
                  <a:schemeClr val="bg1"/>
                </a:solidFill>
                <a:latin typeface="+mj-lt"/>
                <a:cs typeface="Times New Roman" panose="02020603050405020304" pitchFamily="18" charset="0"/>
              </a:rPr>
              <a:t>ư</a:t>
            </a:r>
            <a:r>
              <a:rPr lang="en-US" sz="5300" dirty="0">
                <a:solidFill>
                  <a:schemeClr val="bg1"/>
                </a:solidFill>
                <a:latin typeface="+mj-lt"/>
                <a:cs typeface="Times New Roman" panose="02020603050405020304" pitchFamily="18" charset="0"/>
              </a:rPr>
              <a:t>ng ai hay </a:t>
            </a:r>
            <a:r>
              <a:rPr lang="en-US" sz="5300" dirty="0" err="1">
                <a:solidFill>
                  <a:schemeClr val="bg1"/>
                </a:solidFill>
                <a:latin typeface="+mj-lt"/>
                <a:cs typeface="Times New Roman" panose="02020603050405020304" pitchFamily="18" charset="0"/>
              </a:rPr>
              <a:t>giữa</a:t>
            </a:r>
            <a:r>
              <a:rPr lang="en-US" sz="5300" dirty="0">
                <a:solidFill>
                  <a:schemeClr val="bg1"/>
                </a:solidFill>
                <a:latin typeface="+mj-lt"/>
                <a:cs typeface="Times New Roman" panose="02020603050405020304" pitchFamily="18" charset="0"/>
              </a:rPr>
              <a:t> bao con </a:t>
            </a:r>
            <a:r>
              <a:rPr lang="en-US" sz="5300" dirty="0" err="1">
                <a:solidFill>
                  <a:schemeClr val="bg1"/>
                </a:solidFill>
                <a:latin typeface="+mj-lt"/>
                <a:cs typeface="Times New Roman" panose="02020603050405020304" pitchFamily="18" charset="0"/>
              </a:rPr>
              <a:t>người</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luôn</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phân</a:t>
            </a:r>
            <a:r>
              <a:rPr lang="en-US" sz="5300" dirty="0">
                <a:solidFill>
                  <a:schemeClr val="bg1"/>
                </a:solidFill>
                <a:latin typeface="+mj-lt"/>
                <a:cs typeface="Times New Roman" panose="02020603050405020304" pitchFamily="18" charset="0"/>
              </a:rPr>
              <a:t> chia </a:t>
            </a:r>
            <a:r>
              <a:rPr lang="en-US" sz="5300" dirty="0" err="1">
                <a:solidFill>
                  <a:schemeClr val="bg1"/>
                </a:solidFill>
                <a:latin typeface="+mj-lt"/>
                <a:cs typeface="Times New Roman" panose="02020603050405020304" pitchFamily="18" charset="0"/>
              </a:rPr>
              <a:t>giữa</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giàu</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với</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nghèo</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một</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ngày</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sẽ</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đến</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chẳng</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kịp</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hối</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tiếc</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vì</a:t>
            </a:r>
            <a:r>
              <a:rPr lang="en-US" sz="5300" dirty="0">
                <a:solidFill>
                  <a:schemeClr val="bg1"/>
                </a:solidFill>
                <a:latin typeface="+mj-lt"/>
                <a:cs typeface="Times New Roman" panose="02020603050405020304" pitchFamily="18" charset="0"/>
              </a:rPr>
              <a:t> ng</a:t>
            </a:r>
            <a:r>
              <a:rPr lang="vi-VN" sz="5300" dirty="0">
                <a:solidFill>
                  <a:schemeClr val="bg1"/>
                </a:solidFill>
                <a:latin typeface="+mj-lt"/>
                <a:cs typeface="Times New Roman" panose="02020603050405020304" pitchFamily="18" charset="0"/>
              </a:rPr>
              <a:t>ư</a:t>
            </a:r>
            <a:r>
              <a:rPr lang="en-US" sz="5300" dirty="0" err="1">
                <a:solidFill>
                  <a:schemeClr val="bg1"/>
                </a:solidFill>
                <a:latin typeface="+mj-lt"/>
                <a:cs typeface="Times New Roman" panose="02020603050405020304" pitchFamily="18" charset="0"/>
              </a:rPr>
              <a:t>ời</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vô</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tâm</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sống</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không</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tình</a:t>
            </a:r>
            <a:r>
              <a:rPr lang="en-US" sz="5300" dirty="0">
                <a:solidFill>
                  <a:schemeClr val="bg1"/>
                </a:solidFill>
                <a:latin typeface="+mj-lt"/>
                <a:cs typeface="Times New Roman" panose="02020603050405020304" pitchFamily="18" charset="0"/>
              </a:rPr>
              <a:t> </a:t>
            </a:r>
            <a:r>
              <a:rPr lang="en-US" sz="5300" dirty="0" err="1">
                <a:solidFill>
                  <a:schemeClr val="bg1"/>
                </a:solidFill>
                <a:latin typeface="+mj-lt"/>
                <a:cs typeface="Times New Roman" panose="02020603050405020304" pitchFamily="18" charset="0"/>
              </a:rPr>
              <a:t>th</a:t>
            </a:r>
            <a:r>
              <a:rPr lang="vi-VN" sz="5300" dirty="0">
                <a:solidFill>
                  <a:schemeClr val="bg1"/>
                </a:solidFill>
                <a:latin typeface="+mj-lt"/>
                <a:cs typeface="Times New Roman" panose="02020603050405020304" pitchFamily="18" charset="0"/>
              </a:rPr>
              <a:t>ư</a:t>
            </a:r>
            <a:r>
              <a:rPr lang="en-US" sz="5300" dirty="0" err="1">
                <a:solidFill>
                  <a:schemeClr val="bg1"/>
                </a:solidFill>
                <a:latin typeface="+mj-lt"/>
                <a:cs typeface="Times New Roman" panose="02020603050405020304" pitchFamily="18" charset="0"/>
              </a:rPr>
              <a:t>ơng</a:t>
            </a:r>
            <a:r>
              <a:rPr lang="en-US" sz="5300" dirty="0">
                <a:solidFill>
                  <a:schemeClr val="bg1"/>
                </a:solidFill>
                <a:latin typeface="+mj-lt"/>
                <a:cs typeface="Times New Roman" panose="02020603050405020304" pitchFamily="18" charset="0"/>
              </a:rPr>
              <a:t>.  </a:t>
            </a:r>
            <a:endParaRPr lang="vi-VN" sz="53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1502747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 y="209550"/>
            <a:ext cx="9144000" cy="4524315"/>
          </a:xfrm>
          <a:prstGeom prst="rect">
            <a:avLst/>
          </a:prstGeom>
        </p:spPr>
        <p:txBody>
          <a:bodyPr wrap="square" anchor="ctr" anchorCtr="0">
            <a:spAutoFit/>
          </a:bodyPr>
          <a:lstStyle/>
          <a:p>
            <a:pPr algn="just">
              <a:lnSpc>
                <a:spcPct val="120000"/>
              </a:lnSpc>
            </a:pPr>
            <a:r>
              <a:rPr lang="en-US" sz="48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Hỡi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người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chớ</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luôn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hững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hờ</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mở</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rộng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vòng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tay</a:t>
            </a:r>
            <a:r>
              <a:rPr lang="en-US" sz="4800" dirty="0">
                <a:solidFill>
                  <a:schemeClr val="bg1"/>
                </a:solidFill>
                <a:latin typeface="+mj-lt"/>
                <a:cs typeface="Times New Roman" panose="02020603050405020304" pitchFamily="18" charset="0"/>
              </a:rPr>
              <a:t> chia </a:t>
            </a:r>
            <a:r>
              <a:rPr lang="en-US" sz="4800" dirty="0" err="1">
                <a:solidFill>
                  <a:schemeClr val="bg1"/>
                </a:solidFill>
                <a:latin typeface="+mj-lt"/>
                <a:cs typeface="Times New Roman" panose="02020603050405020304" pitchFamily="18" charset="0"/>
              </a:rPr>
              <a:t>sẻ</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tình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th</a:t>
            </a:r>
            <a:r>
              <a:rPr lang="vi-VN" sz="4800" dirty="0">
                <a:solidFill>
                  <a:schemeClr val="bg1"/>
                </a:solidFill>
                <a:latin typeface="+mj-lt"/>
                <a:cs typeface="Times New Roman" panose="02020603050405020304" pitchFamily="18" charset="0"/>
              </a:rPr>
              <a:t>ư</a:t>
            </a:r>
            <a:r>
              <a:rPr lang="en-US" sz="4800" dirty="0" err="1">
                <a:solidFill>
                  <a:schemeClr val="bg1"/>
                </a:solidFill>
                <a:latin typeface="+mj-lt"/>
                <a:cs typeface="Times New Roman" panose="02020603050405020304" pitchFamily="18" charset="0"/>
              </a:rPr>
              <a:t>ơng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cho</a:t>
            </a:r>
            <a:r>
              <a:rPr lang="en-US" sz="4800" dirty="0">
                <a:solidFill>
                  <a:schemeClr val="bg1"/>
                </a:solidFill>
                <a:latin typeface="+mj-lt"/>
                <a:cs typeface="Times New Roman" panose="02020603050405020304" pitchFamily="18" charset="0"/>
              </a:rPr>
              <a:t> ng</a:t>
            </a:r>
            <a:r>
              <a:rPr lang="vi-VN" sz="4800" dirty="0">
                <a:solidFill>
                  <a:schemeClr val="bg1"/>
                </a:solidFill>
                <a:latin typeface="+mj-lt"/>
                <a:cs typeface="Times New Roman" panose="02020603050405020304" pitchFamily="18" charset="0"/>
              </a:rPr>
              <a:t>ư</a:t>
            </a:r>
            <a:r>
              <a:rPr lang="en-US" sz="4800" dirty="0" err="1">
                <a:solidFill>
                  <a:schemeClr val="bg1"/>
                </a:solidFill>
                <a:latin typeface="+mj-lt"/>
                <a:cs typeface="Times New Roman" panose="02020603050405020304" pitchFamily="18" charset="0"/>
              </a:rPr>
              <a:t>ời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cùng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khốn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Vì</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khi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đóng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cửa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tâm</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hồn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bởi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những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ích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kỷ</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là</a:t>
            </a:r>
            <a:r>
              <a:rPr lang="en-US" sz="4800" dirty="0">
                <a:solidFill>
                  <a:schemeClr val="bg1"/>
                </a:solidFill>
                <a:latin typeface="+mj-lt"/>
                <a:cs typeface="Times New Roman" panose="02020603050405020304" pitchFamily="18" charset="0"/>
              </a:rPr>
              <a:t> ta </a:t>
            </a:r>
            <a:r>
              <a:rPr lang="en-US" sz="4800" dirty="0" err="1">
                <a:solidFill>
                  <a:schemeClr val="bg1"/>
                </a:solidFill>
                <a:latin typeface="+mj-lt"/>
                <a:cs typeface="Times New Roman" panose="02020603050405020304" pitchFamily="18" charset="0"/>
              </a:rPr>
              <a:t>chết</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trong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cõi</a:t>
            </a:r>
            <a:r>
              <a:rPr lang="en-US" sz="4800" dirty="0">
                <a:solidFill>
                  <a:schemeClr val="bg1"/>
                </a:solidFill>
                <a:latin typeface="+mj-lt"/>
                <a:cs typeface="Times New Roman" panose="02020603050405020304" pitchFamily="18" charset="0"/>
              </a:rPr>
              <a:t> h</a:t>
            </a:r>
            <a:r>
              <a:rPr lang="vi-VN" sz="4800" dirty="0">
                <a:solidFill>
                  <a:schemeClr val="bg1"/>
                </a:solidFill>
                <a:latin typeface="+mj-lt"/>
                <a:cs typeface="Times New Roman" panose="02020603050405020304" pitchFamily="18" charset="0"/>
              </a:rPr>
              <a:t>ư</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vô</a:t>
            </a:r>
            <a:r>
              <a:rPr lang="en-US" sz="4800" dirty="0">
                <a:solidFill>
                  <a:schemeClr val="bg1"/>
                </a:solidFill>
                <a:latin typeface="+mj-lt"/>
                <a:cs typeface="Times New Roman" panose="02020603050405020304" pitchFamily="18" charset="0"/>
              </a:rPr>
              <a:t>. </a:t>
            </a:r>
            <a:endParaRPr lang="vi-VN"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3135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985120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555093"/>
          </a:xfrm>
          <a:prstGeom prst="rect">
            <a:avLst/>
          </a:prstGeom>
        </p:spPr>
        <p:txBody>
          <a:bodyPr wrap="square" anchor="ctr" anchorCtr="0">
            <a:spAutoFit/>
          </a:bodyPr>
          <a:lstStyle/>
          <a:p>
            <a:pPr algn="just" fontAlgn="base"/>
            <a:r>
              <a:rPr lang="en-US" sz="56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Tk2</a:t>
            </a:r>
            <a:r>
              <a:rPr lang="en-US" sz="5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Cuộc</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sống</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này</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chóng</a:t>
            </a:r>
            <a:r>
              <a:rPr lang="en-US" sz="5600" dirty="0">
                <a:solidFill>
                  <a:schemeClr val="bg1"/>
                </a:solidFill>
                <a:latin typeface="+mj-lt"/>
                <a:cs typeface="Times New Roman" panose="02020603050405020304" pitchFamily="18" charset="0"/>
              </a:rPr>
              <a:t> qua ng</a:t>
            </a:r>
            <a:r>
              <a:rPr lang="vi-VN" sz="5600" dirty="0">
                <a:solidFill>
                  <a:schemeClr val="bg1"/>
                </a:solidFill>
                <a:latin typeface="+mj-lt"/>
                <a:cs typeface="Times New Roman" panose="02020603050405020304" pitchFamily="18" charset="0"/>
              </a:rPr>
              <a:t>ư</a:t>
            </a:r>
            <a:r>
              <a:rPr lang="en-US" sz="5600" dirty="0" err="1">
                <a:solidFill>
                  <a:schemeClr val="bg1"/>
                </a:solidFill>
                <a:latin typeface="+mj-lt"/>
                <a:cs typeface="Times New Roman" panose="02020603050405020304" pitchFamily="18" charset="0"/>
              </a:rPr>
              <a:t>ời</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hỡi</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tích</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lũy</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đời</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này</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sẽ</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chẳng</a:t>
            </a:r>
            <a:r>
              <a:rPr lang="en-US" sz="5600" dirty="0">
                <a:solidFill>
                  <a:schemeClr val="bg1"/>
                </a:solidFill>
                <a:latin typeface="+mj-lt"/>
                <a:cs typeface="Times New Roman" panose="02020603050405020304" pitchFamily="18" charset="0"/>
              </a:rPr>
              <a:t> đ</a:t>
            </a:r>
            <a:r>
              <a:rPr lang="vi-VN" sz="5600" dirty="0">
                <a:solidFill>
                  <a:schemeClr val="bg1"/>
                </a:solidFill>
                <a:latin typeface="+mj-lt"/>
                <a:cs typeface="Times New Roman" panose="02020603050405020304" pitchFamily="18" charset="0"/>
              </a:rPr>
              <a:t>ư</a:t>
            </a:r>
            <a:r>
              <a:rPr lang="en-US" sz="5600" dirty="0" err="1">
                <a:solidFill>
                  <a:schemeClr val="bg1"/>
                </a:solidFill>
                <a:latin typeface="+mj-lt"/>
                <a:cs typeface="Times New Roman" panose="02020603050405020304" pitchFamily="18" charset="0"/>
              </a:rPr>
              <a:t>ợc</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gì</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vì</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khi</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cho</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đi</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là</a:t>
            </a:r>
            <a:r>
              <a:rPr lang="en-US" sz="5600" dirty="0">
                <a:solidFill>
                  <a:schemeClr val="bg1"/>
                </a:solidFill>
                <a:latin typeface="+mj-lt"/>
                <a:cs typeface="Times New Roman" panose="02020603050405020304" pitchFamily="18" charset="0"/>
              </a:rPr>
              <a:t> đ</a:t>
            </a:r>
            <a:r>
              <a:rPr lang="vi-VN" sz="5600" dirty="0">
                <a:solidFill>
                  <a:schemeClr val="bg1"/>
                </a:solidFill>
                <a:latin typeface="+mj-lt"/>
                <a:cs typeface="Times New Roman" panose="02020603050405020304" pitchFamily="18" charset="0"/>
              </a:rPr>
              <a:t>ư</a:t>
            </a:r>
            <a:r>
              <a:rPr lang="en-US" sz="5600" dirty="0" err="1">
                <a:solidFill>
                  <a:schemeClr val="bg1"/>
                </a:solidFill>
                <a:latin typeface="+mj-lt"/>
                <a:cs typeface="Times New Roman" panose="02020603050405020304" pitchFamily="18" charset="0"/>
              </a:rPr>
              <a:t>ợc</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giàu</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có</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mở</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của</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lòng</a:t>
            </a:r>
            <a:r>
              <a:rPr lang="en-US" sz="5600" dirty="0">
                <a:solidFill>
                  <a:schemeClr val="bg1"/>
                </a:solidFill>
                <a:latin typeface="+mj-lt"/>
                <a:cs typeface="Times New Roman" panose="02020603050405020304" pitchFamily="18" charset="0"/>
              </a:rPr>
              <a:t> ra ta </a:t>
            </a:r>
            <a:r>
              <a:rPr lang="en-US" sz="5600" dirty="0" err="1">
                <a:solidFill>
                  <a:schemeClr val="bg1"/>
                </a:solidFill>
                <a:latin typeface="+mj-lt"/>
                <a:cs typeface="Times New Roman" panose="02020603050405020304" pitchFamily="18" charset="0"/>
              </a:rPr>
              <a:t>sẽ</a:t>
            </a:r>
            <a:r>
              <a:rPr lang="en-US" sz="5600" dirty="0">
                <a:solidFill>
                  <a:schemeClr val="bg1"/>
                </a:solidFill>
                <a:latin typeface="+mj-lt"/>
                <a:cs typeface="Times New Roman" panose="02020603050405020304" pitchFamily="18" charset="0"/>
              </a:rPr>
              <a:t> đ</a:t>
            </a:r>
            <a:r>
              <a:rPr lang="vi-VN" sz="5600" dirty="0">
                <a:solidFill>
                  <a:schemeClr val="bg1"/>
                </a:solidFill>
                <a:latin typeface="+mj-lt"/>
                <a:cs typeface="Times New Roman" panose="02020603050405020304" pitchFamily="18" charset="0"/>
              </a:rPr>
              <a:t>ư</a:t>
            </a:r>
            <a:r>
              <a:rPr lang="en-US" sz="5600" dirty="0" err="1">
                <a:solidFill>
                  <a:schemeClr val="bg1"/>
                </a:solidFill>
                <a:latin typeface="+mj-lt"/>
                <a:cs typeface="Times New Roman" panose="02020603050405020304" pitchFamily="18" charset="0"/>
              </a:rPr>
              <a:t>ợc</a:t>
            </a:r>
            <a:r>
              <a:rPr lang="en-US" sz="5600" dirty="0">
                <a:solidFill>
                  <a:schemeClr val="bg1"/>
                </a:solidFill>
                <a:latin typeface="+mj-lt"/>
                <a:cs typeface="Times New Roman" panose="02020603050405020304" pitchFamily="18" charset="0"/>
              </a:rPr>
              <a:t> </a:t>
            </a:r>
            <a:r>
              <a:rPr lang="en-US" sz="5600" dirty="0" err="1">
                <a:solidFill>
                  <a:schemeClr val="bg1"/>
                </a:solidFill>
                <a:latin typeface="+mj-lt"/>
                <a:cs typeface="Times New Roman" panose="02020603050405020304" pitchFamily="18" charset="0"/>
              </a:rPr>
              <a:t>sống</a:t>
            </a:r>
            <a:r>
              <a:rPr lang="en-US" sz="5600" dirty="0">
                <a:solidFill>
                  <a:schemeClr val="bg1"/>
                </a:solidFill>
                <a:latin typeface="+mj-lt"/>
                <a:cs typeface="Times New Roman" panose="02020603050405020304" pitchFamily="18" charset="0"/>
              </a:rPr>
              <a:t>. </a:t>
            </a:r>
            <a:endParaRPr lang="vi-VN" sz="56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576210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23478"/>
            <a:ext cx="9144000" cy="4247317"/>
          </a:xfrm>
          <a:prstGeom prst="rect">
            <a:avLst/>
          </a:prstGeom>
        </p:spPr>
        <p:txBody>
          <a:bodyPr wrap="square" anchor="ctr" anchorCtr="0">
            <a:spAutoFit/>
          </a:bodyPr>
          <a:lstStyle/>
          <a:p>
            <a:pPr algn="just" fontAlgn="base"/>
            <a:r>
              <a:rPr lang="en-US"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Luôn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quan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tâm</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giúp</a:t>
            </a:r>
            <a:r>
              <a:rPr lang="en-US" sz="5400" dirty="0">
                <a:solidFill>
                  <a:schemeClr val="bg1"/>
                </a:solidFill>
                <a:latin typeface="+mj-lt"/>
                <a:cs typeface="Times New Roman" panose="02020603050405020304" pitchFamily="18" charset="0"/>
              </a:rPr>
              <a:t> ai </a:t>
            </a:r>
            <a:r>
              <a:rPr lang="en-US" sz="5400" dirty="0" err="1">
                <a:solidFill>
                  <a:schemeClr val="bg1"/>
                </a:solidFill>
                <a:latin typeface="+mj-lt"/>
                <a:cs typeface="Times New Roman" panose="02020603050405020304" pitchFamily="18" charset="0"/>
              </a:rPr>
              <a:t>khốn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cùng</a:t>
            </a:r>
            <a:r>
              <a:rPr lang="en-US" sz="5400" dirty="0">
                <a:solidFill>
                  <a:schemeClr val="bg1"/>
                </a:solidFill>
                <a:latin typeface="+mj-lt"/>
                <a:cs typeface="Times New Roman" panose="02020603050405020304" pitchFamily="18" charset="0"/>
              </a:rPr>
              <a:t> dang </a:t>
            </a:r>
            <a:r>
              <a:rPr lang="en-US" sz="5400" dirty="0" err="1">
                <a:solidFill>
                  <a:schemeClr val="bg1"/>
                </a:solidFill>
                <a:latin typeface="+mj-lt"/>
                <a:cs typeface="Times New Roman" panose="02020603050405020304" pitchFamily="18" charset="0"/>
              </a:rPr>
              <a:t>đôi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tay</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với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người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bất</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hạnh</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mở</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lòng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bác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ái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dủ</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tình</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th</a:t>
            </a:r>
            <a:r>
              <a:rPr lang="vi-VN" sz="5400" dirty="0">
                <a:solidFill>
                  <a:schemeClr val="bg1"/>
                </a:solidFill>
                <a:latin typeface="+mj-lt"/>
                <a:cs typeface="Times New Roman" panose="02020603050405020304" pitchFamily="18" charset="0"/>
              </a:rPr>
              <a:t>ư</a:t>
            </a:r>
            <a:r>
              <a:rPr lang="en-US" sz="5400" dirty="0" err="1">
                <a:solidFill>
                  <a:schemeClr val="bg1"/>
                </a:solidFill>
                <a:latin typeface="+mj-lt"/>
                <a:cs typeface="Times New Roman" panose="02020603050405020304" pitchFamily="18" charset="0"/>
              </a:rPr>
              <a:t>ơng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xót</a:t>
            </a:r>
            <a:r>
              <a:rPr lang="en-US" sz="5400" dirty="0">
                <a:solidFill>
                  <a:schemeClr val="bg1"/>
                </a:solidFill>
                <a:latin typeface="+mj-lt"/>
                <a:cs typeface="Times New Roman" panose="02020603050405020304" pitchFamily="18" charset="0"/>
              </a:rPr>
              <a:t> ng</a:t>
            </a:r>
            <a:r>
              <a:rPr lang="vi-VN" sz="5400" dirty="0">
                <a:solidFill>
                  <a:schemeClr val="bg1"/>
                </a:solidFill>
                <a:latin typeface="+mj-lt"/>
                <a:cs typeface="Times New Roman" panose="02020603050405020304" pitchFamily="18" charset="0"/>
              </a:rPr>
              <a:t>ư</a:t>
            </a:r>
            <a:r>
              <a:rPr lang="en-US" sz="5400" dirty="0" err="1">
                <a:solidFill>
                  <a:schemeClr val="bg1"/>
                </a:solidFill>
                <a:latin typeface="+mj-lt"/>
                <a:cs typeface="Times New Roman" panose="02020603050405020304" pitchFamily="18" charset="0"/>
              </a:rPr>
              <a:t>ời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cô</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thân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khát</a:t>
            </a:r>
            <a:r>
              <a:rPr lang="en-US" sz="5400" dirty="0">
                <a:solidFill>
                  <a:schemeClr val="bg1"/>
                </a:solidFill>
                <a:latin typeface="+mj-lt"/>
                <a:cs typeface="Times New Roman" panose="02020603050405020304" pitchFamily="18" charset="0"/>
              </a:rPr>
              <a:t> khao </a:t>
            </a:r>
            <a:r>
              <a:rPr lang="en-US" sz="5400" dirty="0" err="1">
                <a:solidFill>
                  <a:schemeClr val="bg1"/>
                </a:solidFill>
                <a:latin typeface="+mj-lt"/>
                <a:cs typeface="Times New Roman" panose="02020603050405020304" pitchFamily="18" charset="0"/>
              </a:rPr>
              <a:t>tình</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th</a:t>
            </a:r>
            <a:r>
              <a:rPr lang="vi-VN" sz="5400" dirty="0">
                <a:solidFill>
                  <a:schemeClr val="bg1"/>
                </a:solidFill>
                <a:latin typeface="+mj-lt"/>
                <a:cs typeface="Times New Roman" panose="02020603050405020304" pitchFamily="18" charset="0"/>
              </a:rPr>
              <a:t>ư</a:t>
            </a:r>
            <a:r>
              <a:rPr lang="en-US" sz="5400" dirty="0" err="1">
                <a:solidFill>
                  <a:schemeClr val="bg1"/>
                </a:solidFill>
                <a:latin typeface="+mj-lt"/>
                <a:cs typeface="Times New Roman" panose="02020603050405020304" pitchFamily="18" charset="0"/>
              </a:rPr>
              <a:t>ơng</a:t>
            </a:r>
            <a:r>
              <a:rPr lang="en-US" sz="5400" dirty="0">
                <a:solidFill>
                  <a:schemeClr val="bg1"/>
                </a:solidFill>
                <a:latin typeface="+mj-lt"/>
                <a:cs typeface="Times New Roman" panose="02020603050405020304" pitchFamily="18" charset="0"/>
              </a:rPr>
              <a:t>. </a:t>
            </a:r>
            <a:endParaRPr lang="vi-VN" sz="5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382573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61950"/>
            <a:ext cx="9144000" cy="4421082"/>
          </a:xfrm>
          <a:prstGeom prst="rect">
            <a:avLst/>
          </a:prstGeom>
        </p:spPr>
        <p:txBody>
          <a:bodyPr wrap="square" anchor="ctr" anchorCtr="0">
            <a:spAutoFit/>
          </a:bodyPr>
          <a:lstStyle/>
          <a:p>
            <a:pPr algn="just">
              <a:lnSpc>
                <a:spcPct val="120000"/>
              </a:lnSpc>
            </a:pPr>
            <a:r>
              <a:rPr lang="en-US" sz="48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Hỡi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người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chớ</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luôn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hững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hờ</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mở</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rộng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vòng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tay</a:t>
            </a:r>
            <a:r>
              <a:rPr lang="en-US" sz="4800" dirty="0">
                <a:solidFill>
                  <a:schemeClr val="bg1"/>
                </a:solidFill>
                <a:latin typeface="+mj-lt"/>
                <a:cs typeface="Times New Roman" panose="02020603050405020304" pitchFamily="18" charset="0"/>
              </a:rPr>
              <a:t> chia </a:t>
            </a:r>
            <a:r>
              <a:rPr lang="en-US" sz="4800" dirty="0" err="1">
                <a:solidFill>
                  <a:schemeClr val="bg1"/>
                </a:solidFill>
                <a:latin typeface="+mj-lt"/>
                <a:cs typeface="Times New Roman" panose="02020603050405020304" pitchFamily="18" charset="0"/>
              </a:rPr>
              <a:t>sẻ</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tình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th</a:t>
            </a:r>
            <a:r>
              <a:rPr lang="vi-VN" sz="4800" dirty="0">
                <a:solidFill>
                  <a:schemeClr val="bg1"/>
                </a:solidFill>
                <a:latin typeface="+mj-lt"/>
                <a:cs typeface="Times New Roman" panose="02020603050405020304" pitchFamily="18" charset="0"/>
              </a:rPr>
              <a:t>ư</a:t>
            </a:r>
            <a:r>
              <a:rPr lang="en-US" sz="4800" dirty="0" err="1">
                <a:solidFill>
                  <a:schemeClr val="bg1"/>
                </a:solidFill>
                <a:latin typeface="+mj-lt"/>
                <a:cs typeface="Times New Roman" panose="02020603050405020304" pitchFamily="18" charset="0"/>
              </a:rPr>
              <a:t>ơng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cho</a:t>
            </a:r>
            <a:r>
              <a:rPr lang="en-US" sz="4800" dirty="0">
                <a:solidFill>
                  <a:schemeClr val="bg1"/>
                </a:solidFill>
                <a:latin typeface="+mj-lt"/>
                <a:cs typeface="Times New Roman" panose="02020603050405020304" pitchFamily="18" charset="0"/>
              </a:rPr>
              <a:t> ng</a:t>
            </a:r>
            <a:r>
              <a:rPr lang="vi-VN" sz="4800" dirty="0">
                <a:solidFill>
                  <a:schemeClr val="bg1"/>
                </a:solidFill>
                <a:latin typeface="+mj-lt"/>
                <a:cs typeface="Times New Roman" panose="02020603050405020304" pitchFamily="18" charset="0"/>
              </a:rPr>
              <a:t>ư</a:t>
            </a:r>
            <a:r>
              <a:rPr lang="en-US" sz="4800" dirty="0" err="1">
                <a:solidFill>
                  <a:schemeClr val="bg1"/>
                </a:solidFill>
                <a:latin typeface="+mj-lt"/>
                <a:cs typeface="Times New Roman" panose="02020603050405020304" pitchFamily="18" charset="0"/>
              </a:rPr>
              <a:t>ời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cùng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khốn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Vì</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khi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đóng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cửa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tâm</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hồn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bởi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những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ích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kỷ</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là</a:t>
            </a:r>
            <a:r>
              <a:rPr lang="en-US" sz="4800" dirty="0">
                <a:solidFill>
                  <a:schemeClr val="bg1"/>
                </a:solidFill>
                <a:latin typeface="+mj-lt"/>
                <a:cs typeface="Times New Roman" panose="02020603050405020304" pitchFamily="18" charset="0"/>
              </a:rPr>
              <a:t> ta </a:t>
            </a:r>
            <a:r>
              <a:rPr lang="en-US" sz="4800" dirty="0" err="1">
                <a:solidFill>
                  <a:schemeClr val="bg1"/>
                </a:solidFill>
                <a:latin typeface="+mj-lt"/>
                <a:cs typeface="Times New Roman" panose="02020603050405020304" pitchFamily="18" charset="0"/>
              </a:rPr>
              <a:t>chết</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trong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cõi</a:t>
            </a:r>
            <a:r>
              <a:rPr lang="en-US" sz="4800" dirty="0">
                <a:solidFill>
                  <a:schemeClr val="bg1"/>
                </a:solidFill>
                <a:latin typeface="+mj-lt"/>
                <a:cs typeface="Times New Roman" panose="02020603050405020304" pitchFamily="18" charset="0"/>
              </a:rPr>
              <a:t> h</a:t>
            </a:r>
            <a:r>
              <a:rPr lang="vi-VN" sz="4800" dirty="0">
                <a:solidFill>
                  <a:schemeClr val="bg1"/>
                </a:solidFill>
                <a:latin typeface="+mj-lt"/>
                <a:cs typeface="Times New Roman" panose="02020603050405020304" pitchFamily="18" charset="0"/>
              </a:rPr>
              <a:t>ư</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vô</a:t>
            </a:r>
            <a:r>
              <a:rPr lang="en-US" sz="4800" dirty="0">
                <a:solidFill>
                  <a:schemeClr val="bg1"/>
                </a:solidFill>
                <a:latin typeface="+mj-lt"/>
                <a:cs typeface="Times New Roman" panose="02020603050405020304" pitchFamily="18" charset="0"/>
              </a:rPr>
              <a:t>. </a:t>
            </a:r>
            <a:endParaRPr lang="vi-VN"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126805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401205"/>
          </a:xfrm>
          <a:prstGeom prst="rect">
            <a:avLst/>
          </a:prstGeom>
        </p:spPr>
        <p:txBody>
          <a:bodyPr wrap="square" anchor="ctr" anchorCtr="0">
            <a:spAutoFit/>
          </a:bodyPr>
          <a:lstStyle/>
          <a:p>
            <a:pPr algn="just" fontAlgn="base"/>
            <a:r>
              <a:rPr lang="en-US" sz="54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en-US"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Dù</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có</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giàu</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chắc</a:t>
            </a:r>
            <a:r>
              <a:rPr lang="en-US" sz="5400" dirty="0">
                <a:solidFill>
                  <a:schemeClr val="bg1"/>
                </a:solidFill>
                <a:latin typeface="+mj-lt"/>
                <a:cs typeface="Times New Roman" panose="02020603050405020304" pitchFamily="18" charset="0"/>
              </a:rPr>
              <a:t> chi </a:t>
            </a:r>
            <a:r>
              <a:rPr lang="en-US" sz="5400" dirty="0" err="1">
                <a:solidFill>
                  <a:schemeClr val="bg1"/>
                </a:solidFill>
                <a:latin typeface="+mj-lt"/>
                <a:cs typeface="Times New Roman" panose="02020603050405020304" pitchFamily="18" charset="0"/>
              </a:rPr>
              <a:t>hạnh</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phúc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dẫu</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có</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nghèo</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hèn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chắc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gì</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đau</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khổ</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bởi</a:t>
            </a:r>
            <a:r>
              <a:rPr lang="en-US" sz="5400" dirty="0">
                <a:solidFill>
                  <a:schemeClr val="bg1"/>
                </a:solidFill>
                <a:latin typeface="+mj-lt"/>
                <a:cs typeface="Times New Roman" panose="02020603050405020304" pitchFamily="18" charset="0"/>
              </a:rPr>
              <a:t> ai </a:t>
            </a:r>
            <a:r>
              <a:rPr lang="en-US" sz="5400" dirty="0" err="1">
                <a:solidFill>
                  <a:schemeClr val="bg1"/>
                </a:solidFill>
                <a:latin typeface="+mj-lt"/>
                <a:cs typeface="Times New Roman" panose="02020603050405020304" pitchFamily="18" charset="0"/>
              </a:rPr>
              <a:t>cao</a:t>
            </a:r>
            <a:r>
              <a:rPr lang="en-US" sz="5400" dirty="0">
                <a:solidFill>
                  <a:schemeClr val="bg1"/>
                </a:solidFill>
                <a:latin typeface="+mj-lt"/>
                <a:cs typeface="Times New Roman" panose="02020603050405020304" pitchFamily="18" charset="0"/>
              </a:rPr>
              <a:t> sang </a:t>
            </a:r>
            <a:r>
              <a:rPr lang="en-US" sz="5400" dirty="0" err="1">
                <a:solidFill>
                  <a:schemeClr val="bg1"/>
                </a:solidFill>
                <a:latin typeface="+mj-lt"/>
                <a:cs typeface="Times New Roman" panose="02020603050405020304" pitchFamily="18" charset="0"/>
              </a:rPr>
              <a:t>mà</a:t>
            </a:r>
            <a:r>
              <a:rPr lang="en-US" sz="5400" dirty="0">
                <a:solidFill>
                  <a:schemeClr val="bg1"/>
                </a:solidFill>
                <a:latin typeface="+mj-lt"/>
                <a:cs typeface="Times New Roman" panose="02020603050405020304" pitchFamily="18" charset="0"/>
              </a:rPr>
              <a:t> long </a:t>
            </a:r>
            <a:r>
              <a:rPr lang="en-US" sz="5400" dirty="0" err="1">
                <a:solidFill>
                  <a:schemeClr val="bg1"/>
                </a:solidFill>
                <a:latin typeface="+mj-lt"/>
                <a:cs typeface="Times New Roman" panose="02020603050405020304" pitchFamily="18" charset="0"/>
              </a:rPr>
              <a:t>khép</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kín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thì</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chẳng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thấy</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Chúa</a:t>
            </a:r>
            <a:r>
              <a:rPr lang="en-US" sz="5400" dirty="0">
                <a:solidFill>
                  <a:schemeClr val="bg1"/>
                </a:solidFill>
                <a:latin typeface="+mj-lt"/>
                <a:cs typeface="Times New Roman" panose="02020603050405020304" pitchFamily="18" charset="0"/>
              </a:rPr>
              <a:t> n</a:t>
            </a:r>
            <a:r>
              <a:rPr lang="vi-VN" sz="5400" dirty="0">
                <a:solidFill>
                  <a:schemeClr val="bg1"/>
                </a:solidFill>
                <a:latin typeface="+mj-lt"/>
                <a:cs typeface="Times New Roman" panose="02020603050405020304" pitchFamily="18" charset="0"/>
              </a:rPr>
              <a:t>ơ</a:t>
            </a:r>
            <a:r>
              <a:rPr lang="en-US" sz="5400" dirty="0" err="1">
                <a:solidFill>
                  <a:schemeClr val="bg1"/>
                </a:solidFill>
                <a:latin typeface="+mj-lt"/>
                <a:cs typeface="Times New Roman" panose="02020603050405020304" pitchFamily="18" charset="0"/>
              </a:rPr>
              <a:t>i</a:t>
            </a:r>
            <a:r>
              <a:rPr lang="en-US" sz="5400" dirty="0">
                <a:solidFill>
                  <a:schemeClr val="bg1"/>
                </a:solidFill>
                <a:latin typeface="+mj-lt"/>
                <a:cs typeface="Times New Roman" panose="02020603050405020304" pitchFamily="18" charset="0"/>
              </a:rPr>
              <a:t> ng</a:t>
            </a:r>
            <a:r>
              <a:rPr lang="vi-VN" sz="5400" dirty="0">
                <a:solidFill>
                  <a:schemeClr val="bg1"/>
                </a:solidFill>
                <a:latin typeface="+mj-lt"/>
                <a:cs typeface="Times New Roman" panose="02020603050405020304" pitchFamily="18" charset="0"/>
              </a:rPr>
              <a:t>ư</a:t>
            </a:r>
            <a:r>
              <a:rPr lang="en-US" sz="5400" dirty="0" err="1">
                <a:solidFill>
                  <a:schemeClr val="bg1"/>
                </a:solidFill>
                <a:latin typeface="+mj-lt"/>
                <a:cs typeface="Times New Roman" panose="02020603050405020304" pitchFamily="18" charset="0"/>
              </a:rPr>
              <a:t>ời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đói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khát</a:t>
            </a:r>
            <a:r>
              <a:rPr lang="en-US" sz="5400" dirty="0">
                <a:solidFill>
                  <a:schemeClr val="bg1"/>
                </a:solidFill>
                <a:latin typeface="+mj-lt"/>
                <a:cs typeface="Times New Roman" panose="02020603050405020304" pitchFamily="18" charset="0"/>
              </a:rPr>
              <a:t>. </a:t>
            </a:r>
            <a:endParaRPr lang="vi-VN" sz="5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333365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5750"/>
            <a:ext cx="9144000" cy="4247317"/>
          </a:xfrm>
          <a:prstGeom prst="rect">
            <a:avLst/>
          </a:prstGeom>
        </p:spPr>
        <p:txBody>
          <a:bodyPr wrap="square" anchor="ctr" anchorCtr="0">
            <a:spAutoFit/>
          </a:bodyPr>
          <a:lstStyle/>
          <a:p>
            <a:pPr algn="just" fontAlgn="base"/>
            <a:r>
              <a:rPr lang="en-US" sz="5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Yêu</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anh</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em</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với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tim</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quảng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đại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trao</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cho</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nhau</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hết</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cả</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tấm</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lòng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từng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ngày</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cuộc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sống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mở</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lòng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tiếp</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đón</a:t>
            </a:r>
            <a:r>
              <a:rPr lang="en-US" sz="5400" dirty="0">
                <a:solidFill>
                  <a:schemeClr val="bg1"/>
                </a:solidFill>
                <a:latin typeface="+mj-lt"/>
                <a:cs typeface="Times New Roman" panose="02020603050405020304" pitchFamily="18" charset="0"/>
              </a:rPr>
              <a:t> ng</a:t>
            </a:r>
            <a:r>
              <a:rPr lang="vi-VN" sz="5400" dirty="0">
                <a:solidFill>
                  <a:schemeClr val="bg1"/>
                </a:solidFill>
                <a:latin typeface="+mj-lt"/>
                <a:cs typeface="Times New Roman" panose="02020603050405020304" pitchFamily="18" charset="0"/>
              </a:rPr>
              <a:t>ư</a:t>
            </a:r>
            <a:r>
              <a:rPr lang="en-US" sz="5400" dirty="0" err="1">
                <a:solidFill>
                  <a:schemeClr val="bg1"/>
                </a:solidFill>
                <a:latin typeface="+mj-lt"/>
                <a:cs typeface="Times New Roman" panose="02020603050405020304" pitchFamily="18" charset="0"/>
              </a:rPr>
              <a:t>ời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nghèo</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khó</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với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cả</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tình</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yêu</a:t>
            </a:r>
            <a:r>
              <a:rPr lang="en-US" sz="5400" dirty="0">
                <a:solidFill>
                  <a:schemeClr val="bg1"/>
                </a:solidFill>
                <a:latin typeface="+mj-lt"/>
                <a:cs typeface="Times New Roman" panose="02020603050405020304" pitchFamily="18" charset="0"/>
              </a:rPr>
              <a:t>. </a:t>
            </a:r>
            <a:endParaRPr lang="vi-VN" sz="5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931667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524315"/>
          </a:xfrm>
          <a:prstGeom prst="rect">
            <a:avLst/>
          </a:prstGeom>
        </p:spPr>
        <p:txBody>
          <a:bodyPr wrap="square" anchor="ctr" anchorCtr="0">
            <a:spAutoFit/>
          </a:bodyPr>
          <a:lstStyle/>
          <a:p>
            <a:pPr algn="just">
              <a:lnSpc>
                <a:spcPct val="120000"/>
              </a:lnSpc>
            </a:pPr>
            <a:r>
              <a:rPr lang="en-US" sz="48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Hỡi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người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chớ</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luôn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hững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hờ</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mở</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rộng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vòng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tay</a:t>
            </a:r>
            <a:r>
              <a:rPr lang="en-US" sz="4800" dirty="0">
                <a:solidFill>
                  <a:schemeClr val="bg1"/>
                </a:solidFill>
                <a:latin typeface="+mj-lt"/>
                <a:cs typeface="Times New Roman" panose="02020603050405020304" pitchFamily="18" charset="0"/>
              </a:rPr>
              <a:t> chia </a:t>
            </a:r>
            <a:r>
              <a:rPr lang="en-US" sz="4800" dirty="0" err="1">
                <a:solidFill>
                  <a:schemeClr val="bg1"/>
                </a:solidFill>
                <a:latin typeface="+mj-lt"/>
                <a:cs typeface="Times New Roman" panose="02020603050405020304" pitchFamily="18" charset="0"/>
              </a:rPr>
              <a:t>sẻ</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tình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th</a:t>
            </a:r>
            <a:r>
              <a:rPr lang="vi-VN" sz="4800" dirty="0">
                <a:solidFill>
                  <a:schemeClr val="bg1"/>
                </a:solidFill>
                <a:latin typeface="+mj-lt"/>
                <a:cs typeface="Times New Roman" panose="02020603050405020304" pitchFamily="18" charset="0"/>
              </a:rPr>
              <a:t>ư</a:t>
            </a:r>
            <a:r>
              <a:rPr lang="en-US" sz="4800" dirty="0" err="1">
                <a:solidFill>
                  <a:schemeClr val="bg1"/>
                </a:solidFill>
                <a:latin typeface="+mj-lt"/>
                <a:cs typeface="Times New Roman" panose="02020603050405020304" pitchFamily="18" charset="0"/>
              </a:rPr>
              <a:t>ơng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cho</a:t>
            </a:r>
            <a:r>
              <a:rPr lang="en-US" sz="4800" dirty="0">
                <a:solidFill>
                  <a:schemeClr val="bg1"/>
                </a:solidFill>
                <a:latin typeface="+mj-lt"/>
                <a:cs typeface="Times New Roman" panose="02020603050405020304" pitchFamily="18" charset="0"/>
              </a:rPr>
              <a:t> ng</a:t>
            </a:r>
            <a:r>
              <a:rPr lang="vi-VN" sz="4800" dirty="0">
                <a:solidFill>
                  <a:schemeClr val="bg1"/>
                </a:solidFill>
                <a:latin typeface="+mj-lt"/>
                <a:cs typeface="Times New Roman" panose="02020603050405020304" pitchFamily="18" charset="0"/>
              </a:rPr>
              <a:t>ư</a:t>
            </a:r>
            <a:r>
              <a:rPr lang="en-US" sz="4800" dirty="0" err="1">
                <a:solidFill>
                  <a:schemeClr val="bg1"/>
                </a:solidFill>
                <a:latin typeface="+mj-lt"/>
                <a:cs typeface="Times New Roman" panose="02020603050405020304" pitchFamily="18" charset="0"/>
              </a:rPr>
              <a:t>ời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cùng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khốn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Vì</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khi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đóng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cửa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tâm</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hồn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bởi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những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ích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kỷ</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là</a:t>
            </a:r>
            <a:r>
              <a:rPr lang="en-US" sz="4800" dirty="0">
                <a:solidFill>
                  <a:schemeClr val="bg1"/>
                </a:solidFill>
                <a:latin typeface="+mj-lt"/>
                <a:cs typeface="Times New Roman" panose="02020603050405020304" pitchFamily="18" charset="0"/>
              </a:rPr>
              <a:t> ta </a:t>
            </a:r>
            <a:r>
              <a:rPr lang="en-US" sz="4800" dirty="0" err="1">
                <a:solidFill>
                  <a:schemeClr val="bg1"/>
                </a:solidFill>
                <a:latin typeface="+mj-lt"/>
                <a:cs typeface="Times New Roman" panose="02020603050405020304" pitchFamily="18" charset="0"/>
              </a:rPr>
              <a:t>chết</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trong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cõi</a:t>
            </a:r>
            <a:r>
              <a:rPr lang="en-US" sz="4800" dirty="0">
                <a:solidFill>
                  <a:schemeClr val="bg1"/>
                </a:solidFill>
                <a:latin typeface="+mj-lt"/>
                <a:cs typeface="Times New Roman" panose="02020603050405020304" pitchFamily="18" charset="0"/>
              </a:rPr>
              <a:t> h</a:t>
            </a:r>
            <a:r>
              <a:rPr lang="vi-VN" sz="4800" dirty="0">
                <a:solidFill>
                  <a:schemeClr val="bg1"/>
                </a:solidFill>
                <a:latin typeface="+mj-lt"/>
                <a:cs typeface="Times New Roman" panose="02020603050405020304" pitchFamily="18" charset="0"/>
              </a:rPr>
              <a:t>ư</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vô</a:t>
            </a:r>
            <a:r>
              <a:rPr lang="en-US" sz="4800" dirty="0">
                <a:solidFill>
                  <a:schemeClr val="bg1"/>
                </a:solidFill>
                <a:latin typeface="+mj-lt"/>
                <a:cs typeface="Times New Roman" panose="02020603050405020304" pitchFamily="18" charset="0"/>
              </a:rPr>
              <a:t>. </a:t>
            </a:r>
            <a:endParaRPr lang="vi-VN"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805943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48022"/>
            <a:ext cx="9144000" cy="4324261"/>
          </a:xfrm>
          <a:prstGeom prst="rect">
            <a:avLst/>
          </a:prstGeom>
        </p:spPr>
        <p:txBody>
          <a:bodyPr wrap="square" anchor="ctr" anchorCtr="0">
            <a:spAutoFit/>
          </a:bodyPr>
          <a:lstStyle/>
          <a:p>
            <a:pPr algn="just" fontAlgn="base"/>
            <a:r>
              <a:rPr lang="en-US" sz="55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Tk4</a:t>
            </a:r>
            <a:r>
              <a:rPr lang="en-US" sz="55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5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500" dirty="0">
                <a:solidFill>
                  <a:schemeClr val="bg1"/>
                </a:solidFill>
                <a:latin typeface="+mj-lt"/>
                <a:cs typeface="Times New Roman" panose="02020603050405020304" pitchFamily="18" charset="0"/>
              </a:rPr>
              <a:t>Ng</a:t>
            </a:r>
            <a:r>
              <a:rPr lang="vi-VN" sz="5500" dirty="0">
                <a:solidFill>
                  <a:schemeClr val="bg1"/>
                </a:solidFill>
                <a:latin typeface="+mj-lt"/>
                <a:cs typeface="Times New Roman" panose="02020603050405020304" pitchFamily="18" charset="0"/>
              </a:rPr>
              <a:t>ư</a:t>
            </a:r>
            <a:r>
              <a:rPr lang="en-US" sz="5500" dirty="0" err="1">
                <a:solidFill>
                  <a:schemeClr val="bg1"/>
                </a:solidFill>
                <a:latin typeface="+mj-lt"/>
                <a:cs typeface="Times New Roman" panose="02020603050405020304" pitchFamily="18" charset="0"/>
              </a:rPr>
              <a:t>ời</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phú</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hộ</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sống</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trong</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gìau</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có</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gấm</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vóc</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lụa</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là</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yến</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tiệc</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linh</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đình</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còn</a:t>
            </a:r>
            <a:r>
              <a:rPr lang="en-US" sz="5500" dirty="0">
                <a:solidFill>
                  <a:schemeClr val="bg1"/>
                </a:solidFill>
                <a:latin typeface="+mj-lt"/>
                <a:cs typeface="Times New Roman" panose="02020603050405020304" pitchFamily="18" charset="0"/>
              </a:rPr>
              <a:t> La-da-ra-</a:t>
            </a:r>
            <a:r>
              <a:rPr lang="en-US" sz="5500" dirty="0" err="1">
                <a:solidFill>
                  <a:schemeClr val="bg1"/>
                </a:solidFill>
                <a:latin typeface="+mj-lt"/>
                <a:cs typeface="Times New Roman" panose="02020603050405020304" pitchFamily="18" charset="0"/>
              </a:rPr>
              <a:t>rô</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một</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đời</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khốn</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khổ</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mình</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đầy</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ghẻ</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chốc</a:t>
            </a:r>
            <a:r>
              <a:rPr lang="en-US" sz="5500" dirty="0">
                <a:solidFill>
                  <a:schemeClr val="bg1"/>
                </a:solidFill>
                <a:latin typeface="+mj-lt"/>
                <a:cs typeface="Times New Roman" panose="02020603050405020304" pitchFamily="18" charset="0"/>
              </a:rPr>
              <a:t> m</a:t>
            </a:r>
            <a:r>
              <a:rPr lang="vi-VN" sz="5500" dirty="0">
                <a:solidFill>
                  <a:schemeClr val="bg1"/>
                </a:solidFill>
                <a:latin typeface="+mj-lt"/>
                <a:cs typeface="Times New Roman" panose="02020603050405020304" pitchFamily="18" charset="0"/>
              </a:rPr>
              <a:t>ơ</a:t>
            </a:r>
            <a:r>
              <a:rPr lang="en-US" sz="5500" dirty="0">
                <a:solidFill>
                  <a:schemeClr val="bg1"/>
                </a:solidFill>
                <a:latin typeface="+mj-lt"/>
                <a:cs typeface="Times New Roman" panose="02020603050405020304" pitchFamily="18" charset="0"/>
              </a:rPr>
              <a:t> đ</a:t>
            </a:r>
            <a:r>
              <a:rPr lang="vi-VN" sz="5500" dirty="0">
                <a:solidFill>
                  <a:schemeClr val="bg1"/>
                </a:solidFill>
                <a:latin typeface="+mj-lt"/>
                <a:cs typeface="Times New Roman" panose="02020603050405020304" pitchFamily="18" charset="0"/>
              </a:rPr>
              <a:t>ư</a:t>
            </a:r>
            <a:r>
              <a:rPr lang="en-US" sz="5500" dirty="0" err="1">
                <a:solidFill>
                  <a:schemeClr val="bg1"/>
                </a:solidFill>
                <a:latin typeface="+mj-lt"/>
                <a:cs typeface="Times New Roman" panose="02020603050405020304" pitchFamily="18" charset="0"/>
              </a:rPr>
              <a:t>ợc</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tấm</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bánh</a:t>
            </a:r>
            <a:r>
              <a:rPr lang="en-US" sz="5500" dirty="0">
                <a:solidFill>
                  <a:schemeClr val="bg1"/>
                </a:solidFill>
                <a:latin typeface="+mj-lt"/>
                <a:cs typeface="Times New Roman" panose="02020603050405020304" pitchFamily="18" charset="0"/>
              </a:rPr>
              <a:t>.  </a:t>
            </a:r>
            <a:endParaRPr lang="vi-VN" sz="5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038082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4296"/>
            <a:ext cx="9144000" cy="5170646"/>
          </a:xfrm>
          <a:prstGeom prst="rect">
            <a:avLst/>
          </a:prstGeom>
        </p:spPr>
        <p:txBody>
          <a:bodyPr wrap="square" anchor="ctr" anchorCtr="0">
            <a:spAutoFit/>
          </a:bodyPr>
          <a:lstStyle/>
          <a:p>
            <a:pPr algn="just" fontAlgn="base"/>
            <a:r>
              <a:rPr lang="en-US" sz="55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500"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500" dirty="0">
                <a:solidFill>
                  <a:schemeClr val="bg1"/>
                </a:solidFill>
                <a:latin typeface="+mj-lt"/>
                <a:cs typeface="Times New Roman" panose="02020603050405020304" pitchFamily="18" charset="0"/>
              </a:rPr>
              <a:t>Nh</a:t>
            </a:r>
            <a:r>
              <a:rPr lang="vi-VN" sz="5500" dirty="0">
                <a:solidFill>
                  <a:schemeClr val="bg1"/>
                </a:solidFill>
                <a:latin typeface="+mj-lt"/>
                <a:cs typeface="Times New Roman" panose="02020603050405020304" pitchFamily="18" charset="0"/>
              </a:rPr>
              <a:t>ư</a:t>
            </a:r>
            <a:r>
              <a:rPr lang="en-US" sz="5500" dirty="0">
                <a:solidFill>
                  <a:schemeClr val="bg1"/>
                </a:solidFill>
                <a:latin typeface="+mj-lt"/>
                <a:cs typeface="Times New Roman" panose="02020603050405020304" pitchFamily="18" charset="0"/>
              </a:rPr>
              <a:t>ng ai hay </a:t>
            </a:r>
            <a:r>
              <a:rPr lang="en-US" sz="5500" dirty="0" err="1">
                <a:solidFill>
                  <a:schemeClr val="bg1"/>
                </a:solidFill>
                <a:latin typeface="+mj-lt"/>
                <a:cs typeface="Times New Roman" panose="02020603050405020304" pitchFamily="18" charset="0"/>
              </a:rPr>
              <a:t>giữa</a:t>
            </a:r>
            <a:r>
              <a:rPr lang="en-US" sz="5500" dirty="0">
                <a:solidFill>
                  <a:schemeClr val="bg1"/>
                </a:solidFill>
                <a:latin typeface="+mj-lt"/>
                <a:cs typeface="Times New Roman" panose="02020603050405020304" pitchFamily="18" charset="0"/>
              </a:rPr>
              <a:t> bao con </a:t>
            </a:r>
            <a:r>
              <a:rPr lang="en-US" sz="5500" dirty="0" err="1">
                <a:solidFill>
                  <a:schemeClr val="bg1"/>
                </a:solidFill>
                <a:latin typeface="+mj-lt"/>
                <a:cs typeface="Times New Roman" panose="02020603050405020304" pitchFamily="18" charset="0"/>
              </a:rPr>
              <a:t>người</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luôn</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phân</a:t>
            </a:r>
            <a:r>
              <a:rPr lang="en-US" sz="5500" dirty="0">
                <a:solidFill>
                  <a:schemeClr val="bg1"/>
                </a:solidFill>
                <a:latin typeface="+mj-lt"/>
                <a:cs typeface="Times New Roman" panose="02020603050405020304" pitchFamily="18" charset="0"/>
              </a:rPr>
              <a:t> chia </a:t>
            </a:r>
            <a:r>
              <a:rPr lang="en-US" sz="5500" dirty="0" err="1">
                <a:solidFill>
                  <a:schemeClr val="bg1"/>
                </a:solidFill>
                <a:latin typeface="+mj-lt"/>
                <a:cs typeface="Times New Roman" panose="02020603050405020304" pitchFamily="18" charset="0"/>
              </a:rPr>
              <a:t>giữa</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giàu</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với</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nghèo</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một</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ngày</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sẽ</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đến</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chẳng</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kịp</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hối</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tiếc</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vì</a:t>
            </a:r>
            <a:r>
              <a:rPr lang="en-US" sz="5500" dirty="0">
                <a:solidFill>
                  <a:schemeClr val="bg1"/>
                </a:solidFill>
                <a:latin typeface="+mj-lt"/>
                <a:cs typeface="Times New Roman" panose="02020603050405020304" pitchFamily="18" charset="0"/>
              </a:rPr>
              <a:t> ng</a:t>
            </a:r>
            <a:r>
              <a:rPr lang="vi-VN" sz="5500" dirty="0">
                <a:solidFill>
                  <a:schemeClr val="bg1"/>
                </a:solidFill>
                <a:latin typeface="+mj-lt"/>
                <a:cs typeface="Times New Roman" panose="02020603050405020304" pitchFamily="18" charset="0"/>
              </a:rPr>
              <a:t>ư</a:t>
            </a:r>
            <a:r>
              <a:rPr lang="en-US" sz="5500" dirty="0" err="1">
                <a:solidFill>
                  <a:schemeClr val="bg1"/>
                </a:solidFill>
                <a:latin typeface="+mj-lt"/>
                <a:cs typeface="Times New Roman" panose="02020603050405020304" pitchFamily="18" charset="0"/>
              </a:rPr>
              <a:t>ời</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vô</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tâm</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sống</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không</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tình</a:t>
            </a:r>
            <a:r>
              <a:rPr lang="en-US" sz="5500" dirty="0">
                <a:solidFill>
                  <a:schemeClr val="bg1"/>
                </a:solidFill>
                <a:latin typeface="+mj-lt"/>
                <a:cs typeface="Times New Roman" panose="02020603050405020304" pitchFamily="18" charset="0"/>
              </a:rPr>
              <a:t> </a:t>
            </a:r>
            <a:r>
              <a:rPr lang="en-US" sz="5500" dirty="0" err="1">
                <a:solidFill>
                  <a:schemeClr val="bg1"/>
                </a:solidFill>
                <a:latin typeface="+mj-lt"/>
                <a:cs typeface="Times New Roman" panose="02020603050405020304" pitchFamily="18" charset="0"/>
              </a:rPr>
              <a:t>th</a:t>
            </a:r>
            <a:r>
              <a:rPr lang="vi-VN" sz="5500" dirty="0">
                <a:solidFill>
                  <a:schemeClr val="bg1"/>
                </a:solidFill>
                <a:latin typeface="+mj-lt"/>
                <a:cs typeface="Times New Roman" panose="02020603050405020304" pitchFamily="18" charset="0"/>
              </a:rPr>
              <a:t>ư</a:t>
            </a:r>
            <a:r>
              <a:rPr lang="en-US" sz="5500" dirty="0" err="1">
                <a:solidFill>
                  <a:schemeClr val="bg1"/>
                </a:solidFill>
                <a:latin typeface="+mj-lt"/>
                <a:cs typeface="Times New Roman" panose="02020603050405020304" pitchFamily="18" charset="0"/>
              </a:rPr>
              <a:t>ơng</a:t>
            </a:r>
            <a:r>
              <a:rPr lang="en-US" sz="5500" dirty="0">
                <a:solidFill>
                  <a:schemeClr val="bg1"/>
                </a:solidFill>
                <a:latin typeface="+mj-lt"/>
                <a:cs typeface="Times New Roman" panose="02020603050405020304" pitchFamily="18" charset="0"/>
              </a:rPr>
              <a:t>.  </a:t>
            </a:r>
            <a:endParaRPr lang="vi-VN" sz="5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76040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8" y="285750"/>
            <a:ext cx="9144000" cy="4524315"/>
          </a:xfrm>
          <a:prstGeom prst="rect">
            <a:avLst/>
          </a:prstGeom>
        </p:spPr>
        <p:txBody>
          <a:bodyPr wrap="square" anchor="ctr" anchorCtr="0">
            <a:spAutoFit/>
          </a:bodyPr>
          <a:lstStyle/>
          <a:p>
            <a:pPr algn="just">
              <a:lnSpc>
                <a:spcPct val="120000"/>
              </a:lnSpc>
            </a:pPr>
            <a:r>
              <a:rPr lang="en-US" sz="48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Hỡi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người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chớ</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luôn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hững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hờ</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mở</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rộng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vòng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tay</a:t>
            </a:r>
            <a:r>
              <a:rPr lang="en-US" sz="4800" dirty="0">
                <a:solidFill>
                  <a:schemeClr val="bg1"/>
                </a:solidFill>
                <a:latin typeface="+mj-lt"/>
                <a:cs typeface="Times New Roman" panose="02020603050405020304" pitchFamily="18" charset="0"/>
              </a:rPr>
              <a:t> chia </a:t>
            </a:r>
            <a:r>
              <a:rPr lang="en-US" sz="4800" dirty="0" err="1">
                <a:solidFill>
                  <a:schemeClr val="bg1"/>
                </a:solidFill>
                <a:latin typeface="+mj-lt"/>
                <a:cs typeface="Times New Roman" panose="02020603050405020304" pitchFamily="18" charset="0"/>
              </a:rPr>
              <a:t>sẻ</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tình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th</a:t>
            </a:r>
            <a:r>
              <a:rPr lang="vi-VN" sz="4800" dirty="0">
                <a:solidFill>
                  <a:schemeClr val="bg1"/>
                </a:solidFill>
                <a:latin typeface="+mj-lt"/>
                <a:cs typeface="Times New Roman" panose="02020603050405020304" pitchFamily="18" charset="0"/>
              </a:rPr>
              <a:t>ư</a:t>
            </a:r>
            <a:r>
              <a:rPr lang="en-US" sz="4800" dirty="0" err="1">
                <a:solidFill>
                  <a:schemeClr val="bg1"/>
                </a:solidFill>
                <a:latin typeface="+mj-lt"/>
                <a:cs typeface="Times New Roman" panose="02020603050405020304" pitchFamily="18" charset="0"/>
              </a:rPr>
              <a:t>ơng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cho</a:t>
            </a:r>
            <a:r>
              <a:rPr lang="en-US" sz="4800" dirty="0">
                <a:solidFill>
                  <a:schemeClr val="bg1"/>
                </a:solidFill>
                <a:latin typeface="+mj-lt"/>
                <a:cs typeface="Times New Roman" panose="02020603050405020304" pitchFamily="18" charset="0"/>
              </a:rPr>
              <a:t> ng</a:t>
            </a:r>
            <a:r>
              <a:rPr lang="vi-VN" sz="4800" dirty="0">
                <a:solidFill>
                  <a:schemeClr val="bg1"/>
                </a:solidFill>
                <a:latin typeface="+mj-lt"/>
                <a:cs typeface="Times New Roman" panose="02020603050405020304" pitchFamily="18" charset="0"/>
              </a:rPr>
              <a:t>ư</a:t>
            </a:r>
            <a:r>
              <a:rPr lang="en-US" sz="4800" dirty="0" err="1">
                <a:solidFill>
                  <a:schemeClr val="bg1"/>
                </a:solidFill>
                <a:latin typeface="+mj-lt"/>
                <a:cs typeface="Times New Roman" panose="02020603050405020304" pitchFamily="18" charset="0"/>
              </a:rPr>
              <a:t>ời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cùng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khốn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Vì</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khi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đóng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cửa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tâm</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hồn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bởi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những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ích</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kỷ</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là</a:t>
            </a:r>
            <a:r>
              <a:rPr lang="en-US" sz="4800" dirty="0">
                <a:solidFill>
                  <a:schemeClr val="bg1"/>
                </a:solidFill>
                <a:latin typeface="+mj-lt"/>
                <a:cs typeface="Times New Roman" panose="02020603050405020304" pitchFamily="18" charset="0"/>
              </a:rPr>
              <a:t> ta </a:t>
            </a:r>
            <a:r>
              <a:rPr lang="en-US" sz="4800" dirty="0" err="1">
                <a:solidFill>
                  <a:schemeClr val="bg1"/>
                </a:solidFill>
                <a:latin typeface="+mj-lt"/>
                <a:cs typeface="Times New Roman" panose="02020603050405020304" pitchFamily="18" charset="0"/>
              </a:rPr>
              <a:t>chết</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trong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cõi</a:t>
            </a:r>
            <a:r>
              <a:rPr lang="en-US" sz="4800" dirty="0">
                <a:solidFill>
                  <a:schemeClr val="bg1"/>
                </a:solidFill>
                <a:latin typeface="+mj-lt"/>
                <a:cs typeface="Times New Roman" panose="02020603050405020304" pitchFamily="18" charset="0"/>
              </a:rPr>
              <a:t> h</a:t>
            </a:r>
            <a:r>
              <a:rPr lang="vi-VN" sz="4800" dirty="0">
                <a:solidFill>
                  <a:schemeClr val="bg1"/>
                </a:solidFill>
                <a:latin typeface="+mj-lt"/>
                <a:cs typeface="Times New Roman" panose="02020603050405020304" pitchFamily="18" charset="0"/>
              </a:rPr>
              <a:t>ư</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vô</a:t>
            </a:r>
            <a:r>
              <a:rPr lang="en-US" sz="4800" dirty="0">
                <a:solidFill>
                  <a:schemeClr val="bg1"/>
                </a:solidFill>
                <a:latin typeface="+mj-lt"/>
                <a:cs typeface="Times New Roman" panose="02020603050405020304" pitchFamily="18" charset="0"/>
              </a:rPr>
              <a:t>. </a:t>
            </a:r>
            <a:endParaRPr lang="vi-VN"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474013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80706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1938992"/>
          </a:xfrm>
          <a:prstGeom prst="rect">
            <a:avLst/>
          </a:prstGeom>
          <a:noFill/>
        </p:spPr>
        <p:txBody>
          <a:bodyPr wrap="square" rtlCol="0">
            <a:spAutoFit/>
          </a:bodyPr>
          <a:lstStyle/>
          <a:p>
            <a:pPr algn="ctr"/>
            <a:r>
              <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CHÚA NHẬT 26 TN </a:t>
            </a:r>
          </a:p>
          <a:p>
            <a:pPr algn="ctr"/>
            <a:r>
              <a:rPr lang="en-US" sz="6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NĂM C</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55249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Kết</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vi-VN" sz="6600" b="0" dirty="0">
                <a:solidFill>
                  <a:srgbClr val="FFFF00"/>
                </a:solidFill>
                <a:effectLst/>
                <a:latin typeface="+mj-lt"/>
                <a:cs typeface="Times New Roman" pitchFamily="18" charset="0"/>
              </a:rPr>
              <a:t>MẸ ĐẦY ƠN PHÚC</a:t>
            </a:r>
            <a:br>
              <a:rPr lang="vi-VN" sz="6600" b="0" dirty="0">
                <a:solidFill>
                  <a:srgbClr val="FFFF00"/>
                </a:solidFill>
                <a:effectLst/>
                <a:latin typeface="+mj-lt"/>
                <a:cs typeface="Times New Roman" pitchFamily="18" charset="0"/>
              </a:rPr>
            </a:br>
            <a:r>
              <a:rPr lang="vi-VN" sz="6600" b="0" i="1" dirty="0">
                <a:solidFill>
                  <a:schemeClr val="bg1"/>
                </a:solidFill>
                <a:effectLst/>
                <a:latin typeface="+mj-lt"/>
                <a:cs typeface="Times New Roman" pitchFamily="18" charset="0"/>
              </a:rPr>
              <a:t>Lm. Thành Tâm</a:t>
            </a:r>
          </a:p>
        </p:txBody>
      </p:sp>
    </p:spTree>
    <p:extLst>
      <p:ext uri="{BB962C8B-B14F-4D97-AF65-F5344CB8AC3E}">
        <p14:creationId xmlns:p14="http://schemas.microsoft.com/office/powerpoint/2010/main" val="955508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err="1">
                <a:solidFill>
                  <a:srgbClr val="FFFF00"/>
                </a:solidFill>
                <a:effectLst/>
                <a:latin typeface="+mj-lt"/>
                <a:cs typeface="Times New Roman" pitchFamily="18" charset="0"/>
              </a:rPr>
              <a:t>Đk</a:t>
            </a:r>
            <a:r>
              <a:rPr lang="en-US" sz="5600" b="0" u="sng" dirty="0">
                <a:solidFill>
                  <a:srgbClr val="FFFF00"/>
                </a:solidFill>
                <a:effectLst/>
                <a:latin typeface="+mj-lt"/>
                <a:cs typeface="Times New Roman" pitchFamily="18" charset="0"/>
              </a:rPr>
              <a:t>:</a:t>
            </a:r>
            <a:r>
              <a:rPr lang="en-US" sz="5600" b="0" dirty="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Hỡi Mẹ đầy ơn phúc đời đời diễm phúc Chúa ở cùng Mẹ. Hỡi Mẹ đầy ơn phúc là người diễm phúc đã sinh Con Chúa Trời. </a:t>
            </a:r>
          </a:p>
        </p:txBody>
      </p:sp>
    </p:spTree>
    <p:extLst>
      <p:ext uri="{BB962C8B-B14F-4D97-AF65-F5344CB8AC3E}">
        <p14:creationId xmlns:p14="http://schemas.microsoft.com/office/powerpoint/2010/main" val="19556099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smtClean="0">
                <a:solidFill>
                  <a:srgbClr val="FFFF00"/>
                </a:solidFill>
                <a:effectLst/>
                <a:latin typeface="+mj-lt"/>
                <a:cs typeface="Times New Roman" pitchFamily="18" charset="0"/>
              </a:rPr>
              <a:t>***:</a:t>
            </a:r>
            <a:r>
              <a:rPr lang="en-US" sz="5600" b="0" dirty="0" smtClean="0">
                <a:solidFill>
                  <a:schemeClr val="bg1"/>
                </a:solidFill>
                <a:effectLst/>
                <a:latin typeface="+mj-lt"/>
                <a:cs typeface="Times New Roman" pitchFamily="18" charset="0"/>
              </a:rPr>
              <a:t> </a:t>
            </a:r>
            <a:r>
              <a:rPr lang="vi-VN" sz="5600" b="0" dirty="0" smtClean="0">
                <a:solidFill>
                  <a:schemeClr val="bg1"/>
                </a:solidFill>
                <a:effectLst/>
                <a:latin typeface="+mj-lt"/>
                <a:cs typeface="Times New Roman" panose="02020603050405020304" pitchFamily="18" charset="0"/>
              </a:rPr>
              <a:t>Hỡi </a:t>
            </a:r>
            <a:r>
              <a:rPr lang="vi-VN" sz="5600" b="0" dirty="0">
                <a:solidFill>
                  <a:schemeClr val="bg1"/>
                </a:solidFill>
                <a:effectLst/>
                <a:latin typeface="+mj-lt"/>
                <a:cs typeface="Times New Roman" pitchFamily="18" charset="0"/>
              </a:rPr>
              <a:t>Mẹ đầy ơn phúc Mẹ hằng cứu giúp xin cứu giúp con. Trên đường đời con đi gặp nhiều gian nguy Mẹ chớ quên con.</a:t>
            </a:r>
          </a:p>
        </p:txBody>
      </p:sp>
    </p:spTree>
    <p:extLst>
      <p:ext uri="{BB962C8B-B14F-4D97-AF65-F5344CB8AC3E}">
        <p14:creationId xmlns:p14="http://schemas.microsoft.com/office/powerpoint/2010/main" val="9581989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smtClean="0">
                <a:solidFill>
                  <a:srgbClr val="FFFF00"/>
                </a:solidFill>
                <a:effectLst/>
                <a:latin typeface="+mj-lt"/>
                <a:cs typeface="Times New Roman" pitchFamily="18" charset="0"/>
              </a:rPr>
              <a:t>Tk1</a:t>
            </a:r>
            <a:r>
              <a:rPr lang="en-US" sz="5600" b="0" u="sng" dirty="0">
                <a:solidFill>
                  <a:srgbClr val="FFFF00"/>
                </a:solidFill>
                <a:effectLst/>
                <a:latin typeface="+mj-lt"/>
                <a:cs typeface="Times New Roman" pitchFamily="18" charset="0"/>
              </a:rPr>
              <a:t>:</a:t>
            </a:r>
            <a:r>
              <a:rPr lang="en-US" sz="5600" b="0" dirty="0">
                <a:solidFill>
                  <a:schemeClr val="bg1"/>
                </a:solidFill>
                <a:effectLst/>
                <a:latin typeface="+mj-lt"/>
                <a:cs typeface="Times New Roman" pitchFamily="18" charset="0"/>
              </a:rPr>
              <a:t> </a:t>
            </a:r>
            <a:r>
              <a:rPr lang="vi-VN" sz="5600" b="0" dirty="0">
                <a:solidFill>
                  <a:schemeClr val="bg1"/>
                </a:solidFill>
                <a:effectLst/>
                <a:latin typeface="+mj-lt"/>
                <a:cs typeface="Times New Roman" panose="02020603050405020304" pitchFamily="18" charset="0"/>
              </a:rPr>
              <a:t> Mẹ được ơn trinh thai đẹp xinh nào ai sánh bằng. Là vầng trăng đêm thu trong sáng chiếu soi dương trần. </a:t>
            </a:r>
          </a:p>
        </p:txBody>
      </p:sp>
    </p:spTree>
    <p:extLst>
      <p:ext uri="{BB962C8B-B14F-4D97-AF65-F5344CB8AC3E}">
        <p14:creationId xmlns:p14="http://schemas.microsoft.com/office/powerpoint/2010/main" val="28192258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smtClean="0">
                <a:solidFill>
                  <a:srgbClr val="FFFF00"/>
                </a:solidFill>
                <a:effectLst/>
                <a:latin typeface="+mj-lt"/>
                <a:cs typeface="Times New Roman" pitchFamily="18" charset="0"/>
              </a:rPr>
              <a:t>***:</a:t>
            </a:r>
            <a:r>
              <a:rPr lang="en-US"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anose="02020603050405020304" pitchFamily="18" charset="0"/>
              </a:rPr>
              <a:t> </a:t>
            </a:r>
            <a:r>
              <a:rPr lang="vi-VN" sz="5600" b="0" dirty="0" smtClean="0">
                <a:solidFill>
                  <a:schemeClr val="bg1"/>
                </a:solidFill>
                <a:effectLst/>
                <a:latin typeface="+mj-lt"/>
                <a:cs typeface="Times New Roman" panose="02020603050405020304" pitchFamily="18" charset="0"/>
              </a:rPr>
              <a:t>Là </a:t>
            </a:r>
            <a:r>
              <a:rPr lang="vi-VN" sz="5600" b="0" dirty="0">
                <a:solidFill>
                  <a:schemeClr val="bg1"/>
                </a:solidFill>
                <a:effectLst/>
                <a:latin typeface="+mj-lt"/>
                <a:cs typeface="Times New Roman" panose="02020603050405020304" pitchFamily="18" charset="0"/>
              </a:rPr>
              <a:t>mùa xuân muôn hoa tươi thắm tỏa lan muôn phương. Là tình thương bao la dung thứ những khi lỗi lầm.</a:t>
            </a:r>
          </a:p>
        </p:txBody>
      </p:sp>
    </p:spTree>
    <p:extLst>
      <p:ext uri="{BB962C8B-B14F-4D97-AF65-F5344CB8AC3E}">
        <p14:creationId xmlns:p14="http://schemas.microsoft.com/office/powerpoint/2010/main" val="37580116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err="1">
                <a:solidFill>
                  <a:srgbClr val="FFFF00"/>
                </a:solidFill>
                <a:effectLst/>
                <a:latin typeface="+mj-lt"/>
                <a:cs typeface="Times New Roman" pitchFamily="18" charset="0"/>
              </a:rPr>
              <a:t>Đk</a:t>
            </a:r>
            <a:r>
              <a:rPr lang="en-US" sz="5600" b="0" u="sng" dirty="0">
                <a:solidFill>
                  <a:srgbClr val="FFFF00"/>
                </a:solidFill>
                <a:effectLst/>
                <a:latin typeface="+mj-lt"/>
                <a:cs typeface="Times New Roman" pitchFamily="18" charset="0"/>
              </a:rPr>
              <a:t>:</a:t>
            </a:r>
            <a:r>
              <a:rPr lang="en-US" sz="5600" b="0" dirty="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Hỡi Mẹ đầy ơn phúc đời đời diễm phúc Chúa ở cùng Mẹ. Hỡi Mẹ đầy ơn phúc là người diễm phúc đã sinh Con Chúa Trời. </a:t>
            </a:r>
          </a:p>
        </p:txBody>
      </p:sp>
    </p:spTree>
    <p:extLst>
      <p:ext uri="{BB962C8B-B14F-4D97-AF65-F5344CB8AC3E}">
        <p14:creationId xmlns:p14="http://schemas.microsoft.com/office/powerpoint/2010/main" val="4487368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smtClean="0">
                <a:solidFill>
                  <a:srgbClr val="FFFF00"/>
                </a:solidFill>
                <a:effectLst/>
                <a:latin typeface="+mj-lt"/>
                <a:cs typeface="Times New Roman" pitchFamily="18" charset="0"/>
              </a:rPr>
              <a:t>***:</a:t>
            </a:r>
            <a:r>
              <a:rPr lang="en-US" sz="5600" b="0" dirty="0" smtClean="0">
                <a:solidFill>
                  <a:schemeClr val="bg1"/>
                </a:solidFill>
                <a:effectLst/>
                <a:latin typeface="+mj-lt"/>
                <a:cs typeface="Times New Roman" pitchFamily="18" charset="0"/>
              </a:rPr>
              <a:t> </a:t>
            </a:r>
            <a:r>
              <a:rPr lang="vi-VN" sz="5600" b="0" dirty="0" smtClean="0">
                <a:solidFill>
                  <a:schemeClr val="bg1"/>
                </a:solidFill>
                <a:effectLst/>
                <a:latin typeface="+mj-lt"/>
                <a:cs typeface="Times New Roman" panose="02020603050405020304" pitchFamily="18" charset="0"/>
              </a:rPr>
              <a:t>Hỡi </a:t>
            </a:r>
            <a:r>
              <a:rPr lang="vi-VN" sz="5600" b="0" dirty="0">
                <a:solidFill>
                  <a:schemeClr val="bg1"/>
                </a:solidFill>
                <a:effectLst/>
                <a:latin typeface="+mj-lt"/>
                <a:cs typeface="Times New Roman" pitchFamily="18" charset="0"/>
              </a:rPr>
              <a:t>Mẹ đầy ơn phúc Mẹ hằng cứu giúp xin cứu giúp con. Trên đường đời con đi gặp nhiều gian nguy Mẹ chớ quên con.</a:t>
            </a:r>
          </a:p>
        </p:txBody>
      </p:sp>
    </p:spTree>
    <p:extLst>
      <p:ext uri="{BB962C8B-B14F-4D97-AF65-F5344CB8AC3E}">
        <p14:creationId xmlns:p14="http://schemas.microsoft.com/office/powerpoint/2010/main" val="27259070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3530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6600" b="0" dirty="0">
                <a:solidFill>
                  <a:srgbClr val="FFFF00"/>
                </a:solidFill>
                <a:effectLst/>
                <a:latin typeface="+mj-lt"/>
                <a:cs typeface="Times New Roman" pitchFamily="18" charset="0"/>
              </a:rPr>
              <a:t>TÔI MỪNG VUI</a:t>
            </a:r>
            <a:br>
              <a:rPr lang="en-US" sz="6600" b="0" dirty="0">
                <a:solidFill>
                  <a:srgbClr val="FFFF00"/>
                </a:solidFill>
                <a:effectLst/>
                <a:latin typeface="+mj-lt"/>
                <a:cs typeface="Times New Roman" pitchFamily="18" charset="0"/>
              </a:rPr>
            </a:br>
            <a:r>
              <a:rPr lang="en-US" sz="6600" b="0" i="1" dirty="0">
                <a:solidFill>
                  <a:srgbClr val="FFFFCC"/>
                </a:solidFill>
                <a:effectLst/>
                <a:latin typeface="+mj-lt"/>
                <a:cs typeface="Times New Roman" pitchFamily="18" charset="0"/>
              </a:rPr>
              <a:t>Lm. Kim Long</a:t>
            </a:r>
            <a:endParaRPr lang="vi-VN" sz="6600" b="0" i="1" dirty="0">
              <a:solidFill>
                <a:srgbClr val="FFFFCC"/>
              </a:solidFill>
              <a:effectLst/>
              <a:latin typeface="+mj-lt"/>
              <a:cs typeface="Times New Roman" pitchFamily="18" charset="0"/>
            </a:endParaRPr>
          </a:p>
        </p:txBody>
      </p:sp>
    </p:spTree>
    <p:extLst>
      <p:ext uri="{BB962C8B-B14F-4D97-AF65-F5344CB8AC3E}">
        <p14:creationId xmlns:p14="http://schemas.microsoft.com/office/powerpoint/2010/main" val="2254086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2097</Words>
  <Application>Microsoft Office PowerPoint</Application>
  <PresentationFormat>On-screen Show (16:9)</PresentationFormat>
  <Paragraphs>123</Paragraphs>
  <Slides>87</Slides>
  <Notes>13</Notes>
  <HiddenSlides>0</HiddenSlides>
  <MMClips>0</MMClips>
  <ScaleCrop>false</ScaleCrop>
  <HeadingPairs>
    <vt:vector size="4" baseType="variant">
      <vt:variant>
        <vt:lpstr>Theme</vt:lpstr>
      </vt:variant>
      <vt:variant>
        <vt:i4>15</vt:i4>
      </vt:variant>
      <vt:variant>
        <vt:lpstr>Slide Titles</vt:lpstr>
      </vt:variant>
      <vt:variant>
        <vt:i4>87</vt:i4>
      </vt:variant>
    </vt:vector>
  </HeadingPairs>
  <TitlesOfParts>
    <vt:vector size="102" baseType="lpstr">
      <vt:lpstr>Office Theme</vt:lpstr>
      <vt:lpstr>5_Office Theme</vt:lpstr>
      <vt:lpstr>6_Office Theme</vt:lpstr>
      <vt:lpstr>7_Office Theme</vt:lpstr>
      <vt:lpstr>2_Office Theme</vt:lpstr>
      <vt:lpstr>8_Office Theme</vt:lpstr>
      <vt:lpstr>12_Office Theme</vt:lpstr>
      <vt:lpstr>13_Office Theme</vt:lpstr>
      <vt:lpstr>3_Office Theme</vt:lpstr>
      <vt:lpstr>4_Office Theme</vt:lpstr>
      <vt:lpstr>9_Office Theme</vt:lpstr>
      <vt:lpstr>10_Office Theme</vt:lpstr>
      <vt:lpstr>14_Office Theme</vt:lpstr>
      <vt:lpstr>36_Default Design</vt:lpstr>
      <vt:lpstr>37_Default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TÔI MỪNG VUI Lm. Kim Long</vt:lpstr>
      <vt:lpstr>Đk: Tôi mừng vui mỗi khi nghe nhủ rằng: Nào ta tiến lên đền thờ Thiên Chúa. Đây Gia-Liêm, ta dừng chân ngắm cửa tiền đường. Ôi thành thánh vinh quang.</vt:lpstr>
      <vt:lpstr>Tk1: Đây Gia-Liêm thành đô luôn vững bền với tháng năm. Người người cùng mừng vui, dâng lễ vật ca tụng Chúa Trời.</vt:lpstr>
      <vt:lpstr>Đk: Tôi mừng vui mỗi khi nghe nhủ rằng: Nào ta tiến lên đền thờ Thiên Chúa. Đây Gia-Liêm, ta dừng chân ngắm cửa tiền đường. Ôi thành thánh vinh quang.</vt:lpstr>
      <vt:lpstr>Tk2: Muôn dân xum họp đây nơi thánh điện hương ngát bay. Vạn lòng cùng vui say, ơn Chúa tràn ứ trong chốn này.</vt:lpstr>
      <vt:lpstr>Đk: Tôi mừng vui mỗi khi nghe nhủ rằng: Nào ta tiến lên đền thờ Thiên Chúa. Ðây Gia-Liêm, ta dừng chân ngắm cửa tiền đường. Ôi thành thánh vinh quang.</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Đk: Hồn tôi hỡi, nào chúc tụng Chúa đi.</vt:lpstr>
      <vt:lpstr>Tk1: Ngài minh xét những ai bị ức oan, kẻ tù tội ra tay cứu độ liền. Ngài cũng thương ban lương thực mà nuôi kẻ khó nghèo.</vt:lpstr>
      <vt:lpstr>Đk: Hồn tôi hỡi, nào chúc tụng Chúa đi.</vt:lpstr>
      <vt:lpstr>Tk2: Ngài mở mắt những kẻ bị tối đui, kẻ bị dìm ra tay Chúa vực dậy. Và Chúa yêu thương những người hằng luôn sống chính trực. Ngài cũng không quên bang trợ kiều dân nấp bóng Ngài.</vt:lpstr>
      <vt:lpstr>Đk: Hồn tôi hỡi, nào chúc tụng Chúa đi.</vt:lpstr>
      <vt:lpstr>Tk3: Mọi mưu tính ác nhân Ngài phá tan. Chúa độ trì cô nhi với quả phụ. Ngài nắm trong tay vương quyền ngàn muôn kiếp vững bền. Này hỡi Si-on, Chúa Trời là Vua thống lãnh hoài.</vt:lpstr>
      <vt:lpstr>Đk: Hồn tôi hỡi, nào chúc tụng Chúa đi.</vt:lpstr>
      <vt:lpstr>PowerPoint Presentation</vt:lpstr>
      <vt:lpstr>Chúa Giê-su Ki-tô vốn giầu sang phú quí nhưng đã trở nên khó nghèo, và dùng sự khó nghèo của mình làm cho anh em trở nên giàu sang.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Cùng Tiến Dâng Nguyên Kha</vt:lpstr>
      <vt:lpstr>Tk1: Xin Chúa sai sứ thần dâng lễ vật này lên trước Thiên Nhan. Đây lễ vật tinh tuyền lễ vật vô giá đoàn con dâng Chúa Thiên Tòa.</vt:lpstr>
      <vt:lpstr>Đk: Cùng tiến dâng lên, cùng tiến dâng lên này rượu với (i -a) bánh thơm. Cùng tiến dâng lên tiến dâng Gia-vê thân xác tâm hồn.</vt:lpstr>
      <vt:lpstr>Tk2: Con ước mong tâm hồn trinh trong tinh tuyền như bánh con dâng. Như hoa huệ trắng ngần hương trầm nghi ngút nhẹ bay lên cõi Thiên Đàng.</vt:lpstr>
      <vt:lpstr>Đk: Cùng tiến dâng lên, cùng tiến dâng lên này rượu với (i -a) bánh thơm. Cùng tiến dâng lên tiến dâng Gia-vê thân xác tâm hồn.</vt:lpstr>
      <vt:lpstr>PowerPoint Presentation</vt:lpstr>
      <vt:lpstr>PowerPoint Presentation</vt:lpstr>
      <vt:lpstr>Ca Nguyện Hiệp Lễ Ladarô và Người Phú Hộ Huỳnh Minh Kỳ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MẸ ĐẦY ƠN PHÚC Lm. Thành Tâm</vt:lpstr>
      <vt:lpstr>Đk: Hỡi Mẹ đầy ơn phúc đời đời diễm phúc Chúa ở cùng Mẹ. Hỡi Mẹ đầy ơn phúc là người diễm phúc đã sinh Con Chúa Trời. </vt:lpstr>
      <vt:lpstr>***: Hỡi Mẹ đầy ơn phúc Mẹ hằng cứu giúp xin cứu giúp con. Trên đường đời con đi gặp nhiều gian nguy Mẹ chớ quên con.</vt:lpstr>
      <vt:lpstr>Tk1:  Mẹ được ơn trinh thai đẹp xinh nào ai sánh bằng. Là vầng trăng đêm thu trong sáng chiếu soi dương trần. </vt:lpstr>
      <vt:lpstr>***:  Là mùa xuân muôn hoa tươi thắm tỏa lan muôn phương. Là tình thương bao la dung thứ những khi lỗi lầm.</vt:lpstr>
      <vt:lpstr>Đk: Hỡi Mẹ đầy ơn phúc đời đời diễm phúc Chúa ở cùng Mẹ. Hỡi Mẹ đầy ơn phúc là người diễm phúc đã sinh Con Chúa Trời. </vt:lpstr>
      <vt:lpstr>***: Hỡi Mẹ đầy ơn phúc Mẹ hằng cứu giúp xin cứu giúp con. Trên đường đời con đi gặp nhiều gian nguy Mẹ chớ quên con.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207</cp:revision>
  <dcterms:created xsi:type="dcterms:W3CDTF">2021-12-05T01:20:54Z</dcterms:created>
  <dcterms:modified xsi:type="dcterms:W3CDTF">2025-08-26T09:10:01Z</dcterms:modified>
</cp:coreProperties>
</file>