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72" r:id="rId4"/>
    <p:sldMasterId id="2147483784" r:id="rId5"/>
    <p:sldMasterId id="2147483796" r:id="rId6"/>
    <p:sldMasterId id="2147483852" r:id="rId7"/>
    <p:sldMasterId id="2147483864" r:id="rId8"/>
    <p:sldMasterId id="2147483876" r:id="rId9"/>
    <p:sldMasterId id="2147483888" r:id="rId10"/>
    <p:sldMasterId id="2147483900" r:id="rId11"/>
    <p:sldMasterId id="2147483912" r:id="rId12"/>
    <p:sldMasterId id="2147483924" r:id="rId13"/>
    <p:sldMasterId id="2147483936" r:id="rId14"/>
    <p:sldMasterId id="2147483948" r:id="rId15"/>
    <p:sldMasterId id="2147483972" r:id="rId16"/>
    <p:sldMasterId id="2147483980" r:id="rId17"/>
    <p:sldMasterId id="2147483992" r:id="rId18"/>
    <p:sldMasterId id="2147484000" r:id="rId19"/>
    <p:sldMasterId id="2147484012" r:id="rId20"/>
    <p:sldMasterId id="2147484024" r:id="rId21"/>
    <p:sldMasterId id="2147484036" r:id="rId22"/>
    <p:sldMasterId id="2147484048" r:id="rId23"/>
    <p:sldMasterId id="2147484060" r:id="rId24"/>
    <p:sldMasterId id="2147484072" r:id="rId25"/>
  </p:sldMasterIdLst>
  <p:notesMasterIdLst>
    <p:notesMasterId r:id="rId138"/>
  </p:notesMasterIdLst>
  <p:sldIdLst>
    <p:sldId id="9718" r:id="rId26"/>
    <p:sldId id="9805" r:id="rId27"/>
    <p:sldId id="9806" r:id="rId28"/>
    <p:sldId id="9807" r:id="rId29"/>
    <p:sldId id="9808" r:id="rId30"/>
    <p:sldId id="9809" r:id="rId31"/>
    <p:sldId id="9810" r:id="rId32"/>
    <p:sldId id="9811" r:id="rId33"/>
    <p:sldId id="9842" r:id="rId34"/>
    <p:sldId id="9843" r:id="rId35"/>
    <p:sldId id="9844" r:id="rId36"/>
    <p:sldId id="9845" r:id="rId37"/>
    <p:sldId id="9846" r:id="rId38"/>
    <p:sldId id="9847" r:id="rId39"/>
    <p:sldId id="9848" r:id="rId40"/>
    <p:sldId id="9849" r:id="rId41"/>
    <p:sldId id="9708" r:id="rId42"/>
    <p:sldId id="9720" r:id="rId43"/>
    <p:sldId id="9709" r:id="rId44"/>
    <p:sldId id="9776" r:id="rId45"/>
    <p:sldId id="9710" r:id="rId46"/>
    <p:sldId id="9777" r:id="rId47"/>
    <p:sldId id="9775" r:id="rId48"/>
    <p:sldId id="9778" r:id="rId49"/>
    <p:sldId id="9802" r:id="rId50"/>
    <p:sldId id="9812" r:id="rId51"/>
    <p:sldId id="9813" r:id="rId52"/>
    <p:sldId id="9814" r:id="rId53"/>
    <p:sldId id="9815" r:id="rId54"/>
    <p:sldId id="9816" r:id="rId55"/>
    <p:sldId id="9817" r:id="rId56"/>
    <p:sldId id="9818" r:id="rId57"/>
    <p:sldId id="9828" r:id="rId58"/>
    <p:sldId id="9820" r:id="rId59"/>
    <p:sldId id="9821" r:id="rId60"/>
    <p:sldId id="9822" r:id="rId61"/>
    <p:sldId id="9823" r:id="rId62"/>
    <p:sldId id="9824" r:id="rId63"/>
    <p:sldId id="9825" r:id="rId64"/>
    <p:sldId id="9826" r:id="rId65"/>
    <p:sldId id="9827" r:id="rId66"/>
    <p:sldId id="9804" r:id="rId67"/>
    <p:sldId id="9528" r:id="rId68"/>
    <p:sldId id="9785" r:id="rId69"/>
    <p:sldId id="9703" r:id="rId70"/>
    <p:sldId id="9794" r:id="rId71"/>
    <p:sldId id="9653" r:id="rId72"/>
    <p:sldId id="9795" r:id="rId73"/>
    <p:sldId id="9655" r:id="rId74"/>
    <p:sldId id="9796" r:id="rId75"/>
    <p:sldId id="9803" r:id="rId76"/>
    <p:sldId id="9706" r:id="rId77"/>
    <p:sldId id="9707" r:id="rId78"/>
    <p:sldId id="9829" r:id="rId79"/>
    <p:sldId id="9830" r:id="rId80"/>
    <p:sldId id="9831" r:id="rId81"/>
    <p:sldId id="9832" r:id="rId82"/>
    <p:sldId id="9833" r:id="rId83"/>
    <p:sldId id="9834" r:id="rId84"/>
    <p:sldId id="9835" r:id="rId85"/>
    <p:sldId id="9836" r:id="rId86"/>
    <p:sldId id="9837" r:id="rId87"/>
    <p:sldId id="9838" r:id="rId88"/>
    <p:sldId id="9839" r:id="rId89"/>
    <p:sldId id="9840" r:id="rId90"/>
    <p:sldId id="9841" r:id="rId91"/>
    <p:sldId id="9414" r:id="rId92"/>
    <p:sldId id="9850" r:id="rId93"/>
    <p:sldId id="9851" r:id="rId94"/>
    <p:sldId id="9852" r:id="rId95"/>
    <p:sldId id="9853" r:id="rId96"/>
    <p:sldId id="9855" r:id="rId97"/>
    <p:sldId id="9854" r:id="rId98"/>
    <p:sldId id="9856" r:id="rId99"/>
    <p:sldId id="9789" r:id="rId100"/>
    <p:sldId id="9790" r:id="rId101"/>
    <p:sldId id="9791" r:id="rId102"/>
    <p:sldId id="9792" r:id="rId103"/>
    <p:sldId id="9797" r:id="rId104"/>
    <p:sldId id="336" r:id="rId105"/>
    <p:sldId id="9493" r:id="rId106"/>
    <p:sldId id="9857" r:id="rId107"/>
    <p:sldId id="9858" r:id="rId108"/>
    <p:sldId id="9859" r:id="rId109"/>
    <p:sldId id="9860" r:id="rId110"/>
    <p:sldId id="9861" r:id="rId111"/>
    <p:sldId id="9864" r:id="rId112"/>
    <p:sldId id="9865" r:id="rId113"/>
    <p:sldId id="9862" r:id="rId114"/>
    <p:sldId id="9863" r:id="rId115"/>
    <p:sldId id="346" r:id="rId116"/>
    <p:sldId id="9369" r:id="rId117"/>
    <p:sldId id="9661" r:id="rId118"/>
    <p:sldId id="9682" r:id="rId119"/>
    <p:sldId id="9798" r:id="rId120"/>
    <p:sldId id="9866" r:id="rId121"/>
    <p:sldId id="9867" r:id="rId122"/>
    <p:sldId id="9757" r:id="rId123"/>
    <p:sldId id="9799" r:id="rId124"/>
    <p:sldId id="9492" r:id="rId125"/>
    <p:sldId id="9868" r:id="rId126"/>
    <p:sldId id="9871" r:id="rId127"/>
    <p:sldId id="9869" r:id="rId128"/>
    <p:sldId id="9872" r:id="rId129"/>
    <p:sldId id="9873" r:id="rId130"/>
    <p:sldId id="359" r:id="rId131"/>
    <p:sldId id="360" r:id="rId132"/>
    <p:sldId id="9782" r:id="rId133"/>
    <p:sldId id="9717" r:id="rId134"/>
    <p:sldId id="9800" r:id="rId135"/>
    <p:sldId id="9801" r:id="rId136"/>
    <p:sldId id="338" r:id="rId1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0" autoAdjust="0"/>
  </p:normalViewPr>
  <p:slideViewPr>
    <p:cSldViewPr>
      <p:cViewPr>
        <p:scale>
          <a:sx n="125" d="100"/>
          <a:sy n="125" d="100"/>
        </p:scale>
        <p:origin x="-3120" y="-1188"/>
      </p:cViewPr>
      <p:guideLst>
        <p:guide orient="horz" pos="1620"/>
        <p:guide pos="2880"/>
      </p:guideLst>
    </p:cSldViewPr>
  </p:slideViewPr>
  <p:outlineViewPr>
    <p:cViewPr>
      <p:scale>
        <a:sx n="33" d="100"/>
        <a:sy n="33" d="100"/>
      </p:scale>
      <p:origin x="0" y="27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2.xml"/><Relationship Id="rId21" Type="http://schemas.openxmlformats.org/officeDocument/2006/relationships/slideMaster" Target="slideMasters/slideMaster21.xml"/><Relationship Id="rId42" Type="http://schemas.openxmlformats.org/officeDocument/2006/relationships/slide" Target="slides/slide17.xml"/><Relationship Id="rId63" Type="http://schemas.openxmlformats.org/officeDocument/2006/relationships/slide" Target="slides/slide38.xml"/><Relationship Id="rId84" Type="http://schemas.openxmlformats.org/officeDocument/2006/relationships/slide" Target="slides/slide59.xml"/><Relationship Id="rId138" Type="http://schemas.openxmlformats.org/officeDocument/2006/relationships/notesMaster" Target="notesMasters/notesMaster1.xml"/><Relationship Id="rId107" Type="http://schemas.openxmlformats.org/officeDocument/2006/relationships/slide" Target="slides/slide82.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slide" Target="slides/slide77.xml"/><Relationship Id="rId123" Type="http://schemas.openxmlformats.org/officeDocument/2006/relationships/slide" Target="slides/slide98.xml"/><Relationship Id="rId128" Type="http://schemas.openxmlformats.org/officeDocument/2006/relationships/slide" Target="slides/slide103.xml"/><Relationship Id="rId5" Type="http://schemas.openxmlformats.org/officeDocument/2006/relationships/slideMaster" Target="slideMasters/slideMaster5.xml"/><Relationship Id="rId90" Type="http://schemas.openxmlformats.org/officeDocument/2006/relationships/slide" Target="slides/slide65.xml"/><Relationship Id="rId95" Type="http://schemas.openxmlformats.org/officeDocument/2006/relationships/slide" Target="slides/slide70.xml"/><Relationship Id="rId22" Type="http://schemas.openxmlformats.org/officeDocument/2006/relationships/slideMaster" Target="slideMasters/slideMaster22.xml"/><Relationship Id="rId27" Type="http://schemas.openxmlformats.org/officeDocument/2006/relationships/slide" Target="slides/slide2.xml"/><Relationship Id="rId43" Type="http://schemas.openxmlformats.org/officeDocument/2006/relationships/slide" Target="slides/slide18.xml"/><Relationship Id="rId48" Type="http://schemas.openxmlformats.org/officeDocument/2006/relationships/slide" Target="slides/slide23.xml"/><Relationship Id="rId64" Type="http://schemas.openxmlformats.org/officeDocument/2006/relationships/slide" Target="slides/slide39.xml"/><Relationship Id="rId69" Type="http://schemas.openxmlformats.org/officeDocument/2006/relationships/slide" Target="slides/slide44.xml"/><Relationship Id="rId113" Type="http://schemas.openxmlformats.org/officeDocument/2006/relationships/slide" Target="slides/slide88.xml"/><Relationship Id="rId118" Type="http://schemas.openxmlformats.org/officeDocument/2006/relationships/slide" Target="slides/slide93.xml"/><Relationship Id="rId134" Type="http://schemas.openxmlformats.org/officeDocument/2006/relationships/slide" Target="slides/slide109.xml"/><Relationship Id="rId139" Type="http://schemas.openxmlformats.org/officeDocument/2006/relationships/presProps" Target="presProps.xml"/><Relationship Id="rId80" Type="http://schemas.openxmlformats.org/officeDocument/2006/relationships/slide" Target="slides/slide55.xml"/><Relationship Id="rId85" Type="http://schemas.openxmlformats.org/officeDocument/2006/relationships/slide" Target="slides/slide60.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8.xml"/><Relationship Id="rId38" Type="http://schemas.openxmlformats.org/officeDocument/2006/relationships/slide" Target="slides/slide13.xml"/><Relationship Id="rId59" Type="http://schemas.openxmlformats.org/officeDocument/2006/relationships/slide" Target="slides/slide34.xml"/><Relationship Id="rId103" Type="http://schemas.openxmlformats.org/officeDocument/2006/relationships/slide" Target="slides/slide78.xml"/><Relationship Id="rId108" Type="http://schemas.openxmlformats.org/officeDocument/2006/relationships/slide" Target="slides/slide83.xml"/><Relationship Id="rId124" Type="http://schemas.openxmlformats.org/officeDocument/2006/relationships/slide" Target="slides/slide99.xml"/><Relationship Id="rId129" Type="http://schemas.openxmlformats.org/officeDocument/2006/relationships/slide" Target="slides/slide104.xml"/><Relationship Id="rId54" Type="http://schemas.openxmlformats.org/officeDocument/2006/relationships/slide" Target="slides/slide29.xml"/><Relationship Id="rId70" Type="http://schemas.openxmlformats.org/officeDocument/2006/relationships/slide" Target="slides/slide45.xml"/><Relationship Id="rId75" Type="http://schemas.openxmlformats.org/officeDocument/2006/relationships/slide" Target="slides/slide50.xml"/><Relationship Id="rId91" Type="http://schemas.openxmlformats.org/officeDocument/2006/relationships/slide" Target="slides/slide66.xml"/><Relationship Id="rId96" Type="http://schemas.openxmlformats.org/officeDocument/2006/relationships/slide" Target="slides/slide7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3.xml"/><Relationship Id="rId49" Type="http://schemas.openxmlformats.org/officeDocument/2006/relationships/slide" Target="slides/slide24.xml"/><Relationship Id="rId114" Type="http://schemas.openxmlformats.org/officeDocument/2006/relationships/slide" Target="slides/slide89.xml"/><Relationship Id="rId119" Type="http://schemas.openxmlformats.org/officeDocument/2006/relationships/slide" Target="slides/slide94.xml"/><Relationship Id="rId44" Type="http://schemas.openxmlformats.org/officeDocument/2006/relationships/slide" Target="slides/slide19.xml"/><Relationship Id="rId60" Type="http://schemas.openxmlformats.org/officeDocument/2006/relationships/slide" Target="slides/slide35.xml"/><Relationship Id="rId65" Type="http://schemas.openxmlformats.org/officeDocument/2006/relationships/slide" Target="slides/slide40.xml"/><Relationship Id="rId81" Type="http://schemas.openxmlformats.org/officeDocument/2006/relationships/slide" Target="slides/slide56.xml"/><Relationship Id="rId86" Type="http://schemas.openxmlformats.org/officeDocument/2006/relationships/slide" Target="slides/slide61.xml"/><Relationship Id="rId130" Type="http://schemas.openxmlformats.org/officeDocument/2006/relationships/slide" Target="slides/slide105.xml"/><Relationship Id="rId135" Type="http://schemas.openxmlformats.org/officeDocument/2006/relationships/slide" Target="slides/slide110.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slide" Target="slides/slide8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120" Type="http://schemas.openxmlformats.org/officeDocument/2006/relationships/slide" Target="slides/slide95.xml"/><Relationship Id="rId125" Type="http://schemas.openxmlformats.org/officeDocument/2006/relationships/slide" Target="slides/slide100.xml"/><Relationship Id="rId141"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slide" Target="slides/slide85.xml"/><Relationship Id="rId115" Type="http://schemas.openxmlformats.org/officeDocument/2006/relationships/slide" Target="slides/slide90.xml"/><Relationship Id="rId131" Type="http://schemas.openxmlformats.org/officeDocument/2006/relationships/slide" Target="slides/slide106.xml"/><Relationship Id="rId136" Type="http://schemas.openxmlformats.org/officeDocument/2006/relationships/slide" Target="slides/slide111.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5.xml"/><Relationship Id="rId35" Type="http://schemas.openxmlformats.org/officeDocument/2006/relationships/slide" Target="slides/slide10.xml"/><Relationship Id="rId56" Type="http://schemas.openxmlformats.org/officeDocument/2006/relationships/slide" Target="slides/slide31.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126" Type="http://schemas.openxmlformats.org/officeDocument/2006/relationships/slide" Target="slides/slide101.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93" Type="http://schemas.openxmlformats.org/officeDocument/2006/relationships/slide" Target="slides/slide68.xml"/><Relationship Id="rId98" Type="http://schemas.openxmlformats.org/officeDocument/2006/relationships/slide" Target="slides/slide73.xml"/><Relationship Id="rId121" Type="http://schemas.openxmlformats.org/officeDocument/2006/relationships/slide" Target="slides/slide96.xml"/><Relationship Id="rId142"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1.xml"/><Relationship Id="rId67" Type="http://schemas.openxmlformats.org/officeDocument/2006/relationships/slide" Target="slides/slide42.xml"/><Relationship Id="rId116" Type="http://schemas.openxmlformats.org/officeDocument/2006/relationships/slide" Target="slides/slide91.xml"/><Relationship Id="rId137" Type="http://schemas.openxmlformats.org/officeDocument/2006/relationships/slide" Target="slides/slide112.xml"/><Relationship Id="rId20" Type="http://schemas.openxmlformats.org/officeDocument/2006/relationships/slideMaster" Target="slideMasters/slideMaster20.xml"/><Relationship Id="rId41" Type="http://schemas.openxmlformats.org/officeDocument/2006/relationships/slide" Target="slides/slide16.xml"/><Relationship Id="rId62" Type="http://schemas.openxmlformats.org/officeDocument/2006/relationships/slide" Target="slides/slide37.xml"/><Relationship Id="rId83" Type="http://schemas.openxmlformats.org/officeDocument/2006/relationships/slide" Target="slides/slide58.xml"/><Relationship Id="rId88" Type="http://schemas.openxmlformats.org/officeDocument/2006/relationships/slide" Target="slides/slide63.xml"/><Relationship Id="rId111" Type="http://schemas.openxmlformats.org/officeDocument/2006/relationships/slide" Target="slides/slide86.xml"/><Relationship Id="rId132" Type="http://schemas.openxmlformats.org/officeDocument/2006/relationships/slide" Target="slides/slide107.xml"/><Relationship Id="rId15" Type="http://schemas.openxmlformats.org/officeDocument/2006/relationships/slideMaster" Target="slideMasters/slideMaster15.xml"/><Relationship Id="rId36" Type="http://schemas.openxmlformats.org/officeDocument/2006/relationships/slide" Target="slides/slide11.xml"/><Relationship Id="rId57" Type="http://schemas.openxmlformats.org/officeDocument/2006/relationships/slide" Target="slides/slide32.xml"/><Relationship Id="rId106" Type="http://schemas.openxmlformats.org/officeDocument/2006/relationships/slide" Target="slides/slide81.xml"/><Relationship Id="rId127" Type="http://schemas.openxmlformats.org/officeDocument/2006/relationships/slide" Target="slides/slide102.xml"/><Relationship Id="rId10" Type="http://schemas.openxmlformats.org/officeDocument/2006/relationships/slideMaster" Target="slideMasters/slideMaster10.xml"/><Relationship Id="rId31" Type="http://schemas.openxmlformats.org/officeDocument/2006/relationships/slide" Target="slides/slide6.xml"/><Relationship Id="rId52" Type="http://schemas.openxmlformats.org/officeDocument/2006/relationships/slide" Target="slides/slide27.xml"/><Relationship Id="rId73" Type="http://schemas.openxmlformats.org/officeDocument/2006/relationships/slide" Target="slides/slide48.xml"/><Relationship Id="rId78" Type="http://schemas.openxmlformats.org/officeDocument/2006/relationships/slide" Target="slides/slide53.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122"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xml"/><Relationship Id="rId47" Type="http://schemas.openxmlformats.org/officeDocument/2006/relationships/slide" Target="slides/slide22.xml"/><Relationship Id="rId68" Type="http://schemas.openxmlformats.org/officeDocument/2006/relationships/slide" Target="slides/slide43.xml"/><Relationship Id="rId89" Type="http://schemas.openxmlformats.org/officeDocument/2006/relationships/slide" Target="slides/slide64.xml"/><Relationship Id="rId112" Type="http://schemas.openxmlformats.org/officeDocument/2006/relationships/slide" Target="slides/slide87.xml"/><Relationship Id="rId133" Type="http://schemas.openxmlformats.org/officeDocument/2006/relationships/slide" Target="slides/slide108.xml"/><Relationship Id="rId16" Type="http://schemas.openxmlformats.org/officeDocument/2006/relationships/slideMaster" Target="slideMasters/slideMaster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9/6/2025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5149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51491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51491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51491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51491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597359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597359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597359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5149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5149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51491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5042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2438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8342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2386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19D716-B659-43F4-B473-69A8D6F2FABD}"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9624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19D716-B659-43F4-B473-69A8D6F2FABD}"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4872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9D716-B659-43F4-B473-69A8D6F2FABD}"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510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842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4793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39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6075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3175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6467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9144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9066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5435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6039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7063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046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555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1501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3832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4833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6293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2116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2566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9568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788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3990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739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400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8699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564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5954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9534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6160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95903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3647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3686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379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9005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4357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5276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3652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3870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7465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602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982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4446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090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7503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6966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19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263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1801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8886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7566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5529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3679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133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4817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9121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6199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2317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9064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96647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89868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245373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43668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57066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0882366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728732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373089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81561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8635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2065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16624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43261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044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708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59362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8217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6127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07079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9446249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09227482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1676761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9833036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2783414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634381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16126384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7096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6461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83131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692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57602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36834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31929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99073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4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9513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3260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22650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83970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8276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09868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8799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28286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73694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394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271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05853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30718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22650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83970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8276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09868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87998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2828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736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39476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271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05853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30718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2708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94995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65521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3889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88933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508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80862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07972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8461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91800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82774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33108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74806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62951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01957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401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840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3452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0141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92591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6284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46966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78500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88833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27044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467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21786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8384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39694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24803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30341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63341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67203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78500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88833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270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46777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21786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838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39694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24803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30341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63341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672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9/6/2025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9/6/2025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090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847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32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9/6/2025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253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187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5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13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30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090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92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16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0904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8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3220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253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187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5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134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30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090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92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164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77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811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7264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190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676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70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7894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2837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560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4785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57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5" Type="http://schemas.openxmlformats.org/officeDocument/2006/relationships/slideLayout" Target="../slideLayouts/slideLayout188.xml"/><Relationship Id="rId4" Type="http://schemas.openxmlformats.org/officeDocument/2006/relationships/slideLayout" Target="../slideLayouts/slideLayout18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9/6/2025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D19D716-B659-43F4-B473-69A8D6F2FABD}"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7294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38228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09308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69698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33152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08408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02829048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48282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04863301"/>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41985"/>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179035"/>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179035"/>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24961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8837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970882"/>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97088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45520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45520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52629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0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6.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7.xml"/></Relationships>
</file>

<file path=ppt/slides/_rels/slide10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6.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7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4.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5.xml"/></Relationships>
</file>

<file path=ppt/slides/_rels/slide6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1.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0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91.xm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13.xml"/></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0.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3180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500" dirty="0" err="1" smtClean="0">
                <a:solidFill>
                  <a:srgbClr val="FFFF00"/>
                </a:solidFill>
              </a:rPr>
              <a:t>Đk</a:t>
            </a:r>
            <a:r>
              <a:rPr lang="vi-VN" sz="6500" dirty="0" smtClean="0">
                <a:solidFill>
                  <a:srgbClr val="FFFF00"/>
                </a:solidFill>
              </a:rPr>
              <a:t>:</a:t>
            </a:r>
            <a:r>
              <a:rPr lang="vi-VN" sz="6500" dirty="0" smtClean="0">
                <a:solidFill>
                  <a:schemeClr val="bg1"/>
                </a:solidFill>
              </a:rPr>
              <a:t> </a:t>
            </a:r>
            <a:r>
              <a:rPr lang="vi-VN" sz="6500" dirty="0">
                <a:solidFill>
                  <a:schemeClr val="bg1"/>
                </a:solidFill>
              </a:rPr>
              <a:t>Nào cùng về đây hiệp dâng lên Chúa, bánh thơm với ly rượu nồng, cùng trót niềm cậy trông.</a:t>
            </a:r>
            <a:endParaRPr lang="vi-VN" sz="6500" dirty="0">
              <a:solidFill>
                <a:schemeClr val="bg1"/>
              </a:solidFill>
            </a:endParaRPr>
          </a:p>
        </p:txBody>
      </p:sp>
    </p:spTree>
    <p:extLst>
      <p:ext uri="{BB962C8B-B14F-4D97-AF65-F5344CB8AC3E}">
        <p14:creationId xmlns:p14="http://schemas.microsoft.com/office/powerpoint/2010/main" val="26405864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070667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400" dirty="0" err="1" smtClean="0">
                <a:solidFill>
                  <a:srgbClr val="FFFF00"/>
                </a:solidFill>
              </a:rPr>
              <a:t>Ca</a:t>
            </a:r>
            <a:r>
              <a:rPr lang="en-US" sz="5400" dirty="0" smtClean="0">
                <a:solidFill>
                  <a:srgbClr val="FFFF00"/>
                </a:solidFill>
              </a:rPr>
              <a:t> </a:t>
            </a:r>
            <a:r>
              <a:rPr lang="en-US" sz="5400" dirty="0" err="1" smtClean="0">
                <a:solidFill>
                  <a:srgbClr val="FFFF00"/>
                </a:solidFill>
              </a:rPr>
              <a:t>Kết</a:t>
            </a:r>
            <a:r>
              <a:rPr lang="en-US" sz="5400" dirty="0" smtClean="0">
                <a:solidFill>
                  <a:srgbClr val="FFFF00"/>
                </a:solidFill>
              </a:rPr>
              <a:t> </a:t>
            </a:r>
            <a:r>
              <a:rPr lang="en-US" sz="5400" dirty="0" err="1" smtClean="0">
                <a:solidFill>
                  <a:srgbClr val="FFFF00"/>
                </a:solidFill>
              </a:rPr>
              <a:t>Lễ</a:t>
            </a:r>
            <a:r>
              <a:rPr lang="en-US" sz="5400" dirty="0" smtClean="0">
                <a:solidFill>
                  <a:srgbClr val="FFFF00"/>
                </a:solidFill>
              </a:rPr>
              <a:t/>
            </a:r>
            <a:br>
              <a:rPr lang="en-US" sz="5400" dirty="0" smtClean="0">
                <a:solidFill>
                  <a:srgbClr val="FFFF00"/>
                </a:solidFill>
              </a:rPr>
            </a:br>
            <a:r>
              <a:rPr lang="en-US" sz="5400" dirty="0" err="1" smtClean="0">
                <a:solidFill>
                  <a:srgbClr val="FFFF00"/>
                </a:solidFill>
              </a:rPr>
              <a:t>Tình</a:t>
            </a:r>
            <a:r>
              <a:rPr lang="en-US" sz="5400" dirty="0" smtClean="0">
                <a:solidFill>
                  <a:srgbClr val="FFFF00"/>
                </a:solidFill>
              </a:rPr>
              <a:t> </a:t>
            </a:r>
            <a:r>
              <a:rPr lang="en-US" sz="5400" dirty="0" err="1" smtClean="0">
                <a:solidFill>
                  <a:srgbClr val="FFFF00"/>
                </a:solidFill>
              </a:rPr>
              <a:t>Khúc</a:t>
            </a:r>
            <a:r>
              <a:rPr lang="en-US" sz="5400" dirty="0" smtClean="0">
                <a:solidFill>
                  <a:srgbClr val="FFFF00"/>
                </a:solidFill>
              </a:rPr>
              <a:t> </a:t>
            </a:r>
            <a:r>
              <a:rPr lang="vi-VN" sz="5400" dirty="0" smtClean="0">
                <a:solidFill>
                  <a:srgbClr val="FFFF00"/>
                </a:solidFill>
              </a:rPr>
              <a:t>Mân Côi</a:t>
            </a:r>
            <a:r>
              <a:rPr lang="en-US" sz="5400" dirty="0" smtClean="0">
                <a:solidFill>
                  <a:srgbClr val="FFFF00"/>
                </a:solidFill>
              </a:rPr>
              <a:t> 2</a:t>
            </a:r>
            <a:r>
              <a:rPr lang="vi-VN" sz="5400" dirty="0" smtClean="0">
                <a:solidFill>
                  <a:srgbClr val="FFFF00"/>
                </a:solidFill>
              </a:rPr>
              <a:t/>
            </a:r>
            <a:br>
              <a:rPr lang="vi-VN" sz="5400" dirty="0" smtClean="0">
                <a:solidFill>
                  <a:srgbClr val="FFFF00"/>
                </a:solidFill>
              </a:rPr>
            </a:br>
            <a:r>
              <a:rPr lang="en-US" sz="5400" i="1" dirty="0" smtClean="0">
                <a:solidFill>
                  <a:schemeClr val="bg1"/>
                </a:solidFill>
              </a:rPr>
              <a:t>Lm. </a:t>
            </a:r>
            <a:r>
              <a:rPr lang="en-US" sz="5400" i="1" dirty="0" err="1" smtClean="0">
                <a:solidFill>
                  <a:schemeClr val="bg1"/>
                </a:solidFill>
              </a:rPr>
              <a:t>Phương</a:t>
            </a:r>
            <a:r>
              <a:rPr lang="en-US" sz="5400" i="1" dirty="0" smtClean="0">
                <a:solidFill>
                  <a:schemeClr val="bg1"/>
                </a:solidFill>
              </a:rPr>
              <a:t> </a:t>
            </a:r>
            <a:r>
              <a:rPr lang="en-US" sz="5400" i="1" dirty="0" err="1" smtClean="0">
                <a:solidFill>
                  <a:schemeClr val="bg1"/>
                </a:solidFill>
              </a:rPr>
              <a:t>Anh</a:t>
            </a:r>
            <a:endParaRPr lang="vi-VN" sz="5400" i="1" dirty="0">
              <a:solidFill>
                <a:schemeClr val="bg1"/>
              </a:solidFill>
            </a:endParaRPr>
          </a:p>
        </p:txBody>
      </p:sp>
    </p:spTree>
    <p:extLst>
      <p:ext uri="{BB962C8B-B14F-4D97-AF65-F5344CB8AC3E}">
        <p14:creationId xmlns:p14="http://schemas.microsoft.com/office/powerpoint/2010/main" val="12732491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220200" cy="5143499"/>
          </a:xfrm>
        </p:spPr>
        <p:txBody>
          <a:bodyPr>
            <a:normAutofit fontScale="90000"/>
          </a:bodyPr>
          <a:lstStyle/>
          <a:p>
            <a:pPr algn="just"/>
            <a:r>
              <a:rPr lang="en-US" sz="5400" dirty="0" smtClean="0">
                <a:solidFill>
                  <a:srgbClr val="FFFF00"/>
                </a:solidFill>
              </a:rPr>
              <a:t>Tk1:</a:t>
            </a:r>
            <a:r>
              <a:rPr lang="en-US" sz="5400" dirty="0" smtClean="0">
                <a:solidFill>
                  <a:schemeClr val="bg1"/>
                </a:solidFill>
              </a:rPr>
              <a:t> </a:t>
            </a:r>
            <a:r>
              <a:rPr lang="vi-VN" sz="5400" dirty="0" smtClean="0">
                <a:solidFill>
                  <a:schemeClr val="bg1"/>
                </a:solidFill>
              </a:rPr>
              <a:t>Từng lời </a:t>
            </a:r>
            <a:r>
              <a:rPr lang="vi-VN" sz="5400" dirty="0">
                <a:solidFill>
                  <a:schemeClr val="bg1"/>
                </a:solidFill>
              </a:rPr>
              <a:t>kinh </a:t>
            </a:r>
            <a:r>
              <a:rPr lang="vi-VN" sz="5400" dirty="0" smtClean="0">
                <a:solidFill>
                  <a:schemeClr val="bg1"/>
                </a:solidFill>
              </a:rPr>
              <a:t>Mân </a:t>
            </a:r>
            <a:r>
              <a:rPr lang="vi-VN" sz="5400" dirty="0">
                <a:solidFill>
                  <a:schemeClr val="bg1"/>
                </a:solidFill>
              </a:rPr>
              <a:t>Côi trên </a:t>
            </a:r>
            <a:r>
              <a:rPr lang="vi-VN" sz="5400" dirty="0" smtClean="0">
                <a:solidFill>
                  <a:schemeClr val="bg1"/>
                </a:solidFill>
              </a:rPr>
              <a:t>đôi </a:t>
            </a:r>
            <a:r>
              <a:rPr lang="vi-VN" sz="5400" dirty="0">
                <a:solidFill>
                  <a:schemeClr val="bg1"/>
                </a:solidFill>
              </a:rPr>
              <a:t>môi nhỏ </a:t>
            </a:r>
            <a:r>
              <a:rPr lang="en-US" sz="5400" dirty="0" smtClean="0">
                <a:solidFill>
                  <a:schemeClr val="bg1"/>
                </a:solidFill>
              </a:rPr>
              <a:t>b</a:t>
            </a:r>
            <a:r>
              <a:rPr lang="vi-VN" sz="5400" dirty="0" smtClean="0">
                <a:solidFill>
                  <a:schemeClr val="bg1"/>
                </a:solidFill>
              </a:rPr>
              <a:t>é</a:t>
            </a:r>
            <a:r>
              <a:rPr lang="en-US" sz="5400" dirty="0" smtClean="0">
                <a:solidFill>
                  <a:schemeClr val="bg1"/>
                </a:solidFill>
              </a:rPr>
              <a:t>. </a:t>
            </a:r>
            <a:r>
              <a:rPr lang="vi-VN" sz="5400" dirty="0" smtClean="0">
                <a:solidFill>
                  <a:schemeClr val="bg1"/>
                </a:solidFill>
              </a:rPr>
              <a:t>Con thơ </a:t>
            </a:r>
            <a:r>
              <a:rPr lang="vi-VN" sz="5400" dirty="0">
                <a:solidFill>
                  <a:schemeClr val="bg1"/>
                </a:solidFill>
              </a:rPr>
              <a:t>nói yêu </a:t>
            </a:r>
            <a:r>
              <a:rPr lang="vi-VN" sz="5400" dirty="0" smtClean="0">
                <a:solidFill>
                  <a:schemeClr val="bg1"/>
                </a:solidFill>
              </a:rPr>
              <a:t>Mẹ yêu Cha </a:t>
            </a:r>
            <a:r>
              <a:rPr lang="vi-VN" sz="5400" dirty="0">
                <a:solidFill>
                  <a:schemeClr val="bg1"/>
                </a:solidFill>
              </a:rPr>
              <a:t>hết tâm </a:t>
            </a:r>
            <a:r>
              <a:rPr lang="vi-VN" sz="5400" dirty="0" smtClean="0">
                <a:solidFill>
                  <a:schemeClr val="bg1"/>
                </a:solidFill>
              </a:rPr>
              <a:t>tình</a:t>
            </a:r>
            <a:r>
              <a:rPr lang="en-US" sz="5400" dirty="0" smtClean="0">
                <a:solidFill>
                  <a:schemeClr val="bg1"/>
                </a:solidFill>
              </a:rPr>
              <a:t>. </a:t>
            </a:r>
            <a:r>
              <a:rPr lang="vi-VN" sz="5400" dirty="0" smtClean="0">
                <a:solidFill>
                  <a:schemeClr val="bg1"/>
                </a:solidFill>
              </a:rPr>
              <a:t>Từng </a:t>
            </a:r>
            <a:r>
              <a:rPr lang="vi-VN" sz="5400" dirty="0">
                <a:solidFill>
                  <a:schemeClr val="bg1"/>
                </a:solidFill>
              </a:rPr>
              <a:t>cành hoa tươi xinh dâng </a:t>
            </a:r>
            <a:r>
              <a:rPr lang="vi-VN" sz="5400" dirty="0" smtClean="0">
                <a:solidFill>
                  <a:schemeClr val="bg1"/>
                </a:solidFill>
              </a:rPr>
              <a:t>lên </a:t>
            </a:r>
            <a:r>
              <a:rPr lang="vi-VN" sz="5400" dirty="0">
                <a:solidFill>
                  <a:schemeClr val="bg1"/>
                </a:solidFill>
              </a:rPr>
              <a:t>Ngai Trinh </a:t>
            </a:r>
            <a:r>
              <a:rPr lang="vi-VN" sz="5400" dirty="0" smtClean="0">
                <a:solidFill>
                  <a:schemeClr val="bg1"/>
                </a:solidFill>
              </a:rPr>
              <a:t>Mẫu</a:t>
            </a:r>
            <a:r>
              <a:rPr lang="en-US" sz="5400" dirty="0" smtClean="0">
                <a:solidFill>
                  <a:schemeClr val="bg1"/>
                </a:solidFill>
              </a:rPr>
              <a:t>. </a:t>
            </a:r>
            <a:r>
              <a:rPr lang="vi-VN" sz="5400" dirty="0" smtClean="0">
                <a:solidFill>
                  <a:schemeClr val="bg1"/>
                </a:solidFill>
              </a:rPr>
              <a:t>Con thơ </a:t>
            </a:r>
            <a:r>
              <a:rPr lang="vi-VN" sz="5400" dirty="0">
                <a:solidFill>
                  <a:schemeClr val="bg1"/>
                </a:solidFill>
              </a:rPr>
              <a:t>nói yêu Mẹ lời </a:t>
            </a:r>
            <a:r>
              <a:rPr lang="vi-VN" sz="5400" dirty="0" smtClean="0">
                <a:solidFill>
                  <a:schemeClr val="bg1"/>
                </a:solidFill>
              </a:rPr>
              <a:t>kinh </a:t>
            </a:r>
            <a:r>
              <a:rPr lang="vi-VN" sz="5400" dirty="0">
                <a:solidFill>
                  <a:schemeClr val="bg1"/>
                </a:solidFill>
              </a:rPr>
              <a:t>luôn đậm </a:t>
            </a:r>
            <a:r>
              <a:rPr lang="vi-VN" sz="5400" dirty="0" smtClean="0">
                <a:solidFill>
                  <a:schemeClr val="bg1"/>
                </a:solidFill>
              </a:rPr>
              <a:t>đà</a:t>
            </a:r>
            <a:r>
              <a:rPr lang="vi-VN" sz="5400" dirty="0">
                <a:solidFill>
                  <a:schemeClr val="bg1"/>
                </a:solidFill>
              </a:rPr>
              <a:t>.</a:t>
            </a:r>
          </a:p>
        </p:txBody>
      </p:sp>
    </p:spTree>
    <p:extLst>
      <p:ext uri="{BB962C8B-B14F-4D97-AF65-F5344CB8AC3E}">
        <p14:creationId xmlns:p14="http://schemas.microsoft.com/office/powerpoint/2010/main" val="9867369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900" dirty="0" err="1" smtClean="0">
                <a:solidFill>
                  <a:srgbClr val="FFFF00"/>
                </a:solidFill>
              </a:rPr>
              <a:t>Đk</a:t>
            </a:r>
            <a:r>
              <a:rPr lang="en-US" sz="4900" dirty="0" smtClean="0">
                <a:solidFill>
                  <a:srgbClr val="FFFF00"/>
                </a:solidFill>
              </a:rPr>
              <a:t>:</a:t>
            </a:r>
            <a:r>
              <a:rPr lang="en-US" sz="4900" dirty="0" smtClean="0">
                <a:solidFill>
                  <a:schemeClr val="bg1"/>
                </a:solidFill>
              </a:rPr>
              <a:t> </a:t>
            </a:r>
            <a:r>
              <a:rPr lang="vi-VN" sz="4900" dirty="0" smtClean="0">
                <a:solidFill>
                  <a:schemeClr val="bg1"/>
                </a:solidFill>
              </a:rPr>
              <a:t>Ma-ri-a</a:t>
            </a:r>
            <a:r>
              <a:rPr lang="vi-VN" sz="4900" dirty="0">
                <a:solidFill>
                  <a:schemeClr val="bg1"/>
                </a:solidFill>
              </a:rPr>
              <a:t>, xin nhận </a:t>
            </a:r>
            <a:r>
              <a:rPr lang="vi-VN" sz="4900" dirty="0" smtClean="0">
                <a:solidFill>
                  <a:schemeClr val="bg1"/>
                </a:solidFill>
              </a:rPr>
              <a:t>lấy </a:t>
            </a:r>
            <a:r>
              <a:rPr lang="vi-VN" sz="4900" dirty="0">
                <a:solidFill>
                  <a:schemeClr val="bg1"/>
                </a:solidFill>
              </a:rPr>
              <a:t>cánh hoa </a:t>
            </a:r>
            <a:r>
              <a:rPr lang="vi-VN" sz="4900" dirty="0" smtClean="0">
                <a:solidFill>
                  <a:schemeClr val="bg1"/>
                </a:solidFill>
              </a:rPr>
              <a:t>tươi</a:t>
            </a:r>
            <a:r>
              <a:rPr lang="en-US" sz="4900" dirty="0" smtClean="0">
                <a:solidFill>
                  <a:schemeClr val="bg1"/>
                </a:solidFill>
              </a:rPr>
              <a:t> </a:t>
            </a:r>
            <a:r>
              <a:rPr lang="vi-VN" sz="4900" dirty="0" smtClean="0">
                <a:solidFill>
                  <a:schemeClr val="bg1"/>
                </a:solidFill>
              </a:rPr>
              <a:t>Là chuỗi </a:t>
            </a:r>
            <a:r>
              <a:rPr lang="vi-VN" sz="4900" dirty="0">
                <a:solidFill>
                  <a:schemeClr val="bg1"/>
                </a:solidFill>
              </a:rPr>
              <a:t>kinh Mân </a:t>
            </a:r>
            <a:r>
              <a:rPr lang="vi-VN" sz="4900" dirty="0" smtClean="0">
                <a:solidFill>
                  <a:schemeClr val="bg1"/>
                </a:solidFill>
              </a:rPr>
              <a:t>Côi </a:t>
            </a:r>
            <a:r>
              <a:rPr lang="vi-VN" sz="4900" dirty="0">
                <a:solidFill>
                  <a:schemeClr val="bg1"/>
                </a:solidFill>
              </a:rPr>
              <a:t>con </a:t>
            </a:r>
            <a:r>
              <a:rPr lang="vi-VN" sz="4900" dirty="0" smtClean="0">
                <a:solidFill>
                  <a:schemeClr val="bg1"/>
                </a:solidFill>
              </a:rPr>
              <a:t>ngẫm </a:t>
            </a:r>
            <a:r>
              <a:rPr lang="vi-VN" sz="4900" dirty="0">
                <a:solidFill>
                  <a:schemeClr val="bg1"/>
                </a:solidFill>
              </a:rPr>
              <a:t>suy trong </a:t>
            </a:r>
            <a:r>
              <a:rPr lang="vi-VN" sz="4900" dirty="0" smtClean="0">
                <a:solidFill>
                  <a:schemeClr val="bg1"/>
                </a:solidFill>
              </a:rPr>
              <a:t>đời</a:t>
            </a:r>
            <a:r>
              <a:rPr lang="vi-VN" sz="4900" dirty="0">
                <a:solidFill>
                  <a:schemeClr val="bg1"/>
                </a:solidFill>
              </a:rPr>
              <a:t/>
            </a:r>
            <a:br>
              <a:rPr lang="vi-VN" sz="4900" dirty="0">
                <a:solidFill>
                  <a:schemeClr val="bg1"/>
                </a:solidFill>
              </a:rPr>
            </a:br>
            <a:r>
              <a:rPr lang="vi-VN" sz="4900" dirty="0" smtClean="0">
                <a:solidFill>
                  <a:schemeClr val="bg1"/>
                </a:solidFill>
              </a:rPr>
              <a:t>Ma-ri-a</a:t>
            </a:r>
            <a:r>
              <a:rPr lang="vi-VN" sz="4900" dirty="0">
                <a:solidFill>
                  <a:schemeClr val="bg1"/>
                </a:solidFill>
              </a:rPr>
              <a:t>, xin nhận </a:t>
            </a:r>
            <a:r>
              <a:rPr lang="vi-VN" sz="4900" dirty="0" smtClean="0">
                <a:solidFill>
                  <a:schemeClr val="bg1"/>
                </a:solidFill>
              </a:rPr>
              <a:t>lấy </a:t>
            </a:r>
            <a:r>
              <a:rPr lang="vi-VN" sz="4900" dirty="0">
                <a:solidFill>
                  <a:schemeClr val="bg1"/>
                </a:solidFill>
              </a:rPr>
              <a:t>tấm thân </a:t>
            </a:r>
            <a:r>
              <a:rPr lang="vi-VN" sz="4900" dirty="0" smtClean="0">
                <a:solidFill>
                  <a:schemeClr val="bg1"/>
                </a:solidFill>
              </a:rPr>
              <a:t>con</a:t>
            </a:r>
            <a:r>
              <a:rPr lang="en-US" sz="4900" dirty="0" smtClean="0">
                <a:solidFill>
                  <a:schemeClr val="bg1"/>
                </a:solidFill>
              </a:rPr>
              <a:t> </a:t>
            </a:r>
            <a:r>
              <a:rPr lang="vi-VN" sz="4900" dirty="0" smtClean="0">
                <a:solidFill>
                  <a:schemeClr val="bg1"/>
                </a:solidFill>
              </a:rPr>
              <a:t>Tựa đóa </a:t>
            </a:r>
            <a:r>
              <a:rPr lang="vi-VN" sz="4900" dirty="0">
                <a:solidFill>
                  <a:schemeClr val="bg1"/>
                </a:solidFill>
              </a:rPr>
              <a:t>hoa Mân </a:t>
            </a:r>
            <a:r>
              <a:rPr lang="vi-VN" sz="4900" dirty="0" smtClean="0">
                <a:solidFill>
                  <a:schemeClr val="bg1"/>
                </a:solidFill>
              </a:rPr>
              <a:t>côi</a:t>
            </a:r>
            <a:r>
              <a:rPr lang="vi-VN" sz="4900" dirty="0">
                <a:solidFill>
                  <a:schemeClr val="bg1"/>
                </a:solidFill>
              </a:rPr>
              <a:t>, những </a:t>
            </a:r>
            <a:r>
              <a:rPr lang="vi-VN" sz="4900" dirty="0" smtClean="0">
                <a:solidFill>
                  <a:schemeClr val="bg1"/>
                </a:solidFill>
              </a:rPr>
              <a:t>đớn </a:t>
            </a:r>
            <a:r>
              <a:rPr lang="vi-VN" sz="4900" dirty="0">
                <a:solidFill>
                  <a:schemeClr val="bg1"/>
                </a:solidFill>
              </a:rPr>
              <a:t>đau Mẹ </a:t>
            </a:r>
            <a:r>
              <a:rPr lang="vi-VN" sz="4900" dirty="0" smtClean="0">
                <a:solidFill>
                  <a:schemeClr val="bg1"/>
                </a:solidFill>
              </a:rPr>
              <a:t>ơi</a:t>
            </a:r>
            <a:r>
              <a:rPr lang="vi-VN" sz="4900" dirty="0">
                <a:solidFill>
                  <a:schemeClr val="bg1"/>
                </a:solidFill>
              </a:rPr>
              <a:t>!</a:t>
            </a:r>
            <a:endParaRPr lang="vi-VN" sz="4900" dirty="0">
              <a:solidFill>
                <a:schemeClr val="bg1"/>
              </a:solidFill>
            </a:endParaRPr>
          </a:p>
        </p:txBody>
      </p:sp>
    </p:spTree>
    <p:extLst>
      <p:ext uri="{BB962C8B-B14F-4D97-AF65-F5344CB8AC3E}">
        <p14:creationId xmlns:p14="http://schemas.microsoft.com/office/powerpoint/2010/main" val="316001082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220200" cy="5143499"/>
          </a:xfrm>
        </p:spPr>
        <p:txBody>
          <a:bodyPr>
            <a:normAutofit fontScale="90000"/>
          </a:bodyPr>
          <a:lstStyle/>
          <a:p>
            <a:pPr algn="just"/>
            <a:r>
              <a:rPr lang="en-US" sz="5400" dirty="0" smtClean="0">
                <a:solidFill>
                  <a:srgbClr val="FFFF00"/>
                </a:solidFill>
              </a:rPr>
              <a:t>Tk2:</a:t>
            </a:r>
            <a:r>
              <a:rPr lang="en-US" sz="5400" dirty="0" smtClean="0">
                <a:solidFill>
                  <a:schemeClr val="bg1"/>
                </a:solidFill>
              </a:rPr>
              <a:t> </a:t>
            </a:r>
            <a:r>
              <a:rPr lang="vi-VN" sz="5400" dirty="0">
                <a:solidFill>
                  <a:schemeClr val="bg1"/>
                </a:solidFill>
              </a:rPr>
              <a:t>Từng </a:t>
            </a:r>
            <a:r>
              <a:rPr lang="vi-VN" sz="5400" dirty="0" smtClean="0">
                <a:solidFill>
                  <a:schemeClr val="bg1"/>
                </a:solidFill>
              </a:rPr>
              <a:t>lời </a:t>
            </a:r>
            <a:r>
              <a:rPr lang="vi-VN" sz="5400" dirty="0">
                <a:solidFill>
                  <a:schemeClr val="bg1"/>
                </a:solidFill>
              </a:rPr>
              <a:t>kinh Mân </a:t>
            </a:r>
            <a:r>
              <a:rPr lang="vi-VN" sz="5400" dirty="0" smtClean="0">
                <a:solidFill>
                  <a:schemeClr val="bg1"/>
                </a:solidFill>
              </a:rPr>
              <a:t>Côi </a:t>
            </a:r>
            <a:r>
              <a:rPr lang="vi-VN" sz="5400" dirty="0">
                <a:solidFill>
                  <a:schemeClr val="bg1"/>
                </a:solidFill>
              </a:rPr>
              <a:t>trong </a:t>
            </a:r>
            <a:r>
              <a:rPr lang="vi-VN" sz="5400" dirty="0" smtClean="0">
                <a:solidFill>
                  <a:schemeClr val="bg1"/>
                </a:solidFill>
              </a:rPr>
              <a:t>tâm </a:t>
            </a:r>
            <a:r>
              <a:rPr lang="vi-VN" sz="5400" dirty="0">
                <a:solidFill>
                  <a:schemeClr val="bg1"/>
                </a:solidFill>
              </a:rPr>
              <a:t>tư nhỏ </a:t>
            </a:r>
            <a:r>
              <a:rPr lang="vi-VN" sz="5400" dirty="0" smtClean="0">
                <a:solidFill>
                  <a:schemeClr val="bg1"/>
                </a:solidFill>
              </a:rPr>
              <a:t>bé</a:t>
            </a:r>
            <a:r>
              <a:rPr lang="en-US" sz="5400" dirty="0" smtClean="0">
                <a:solidFill>
                  <a:schemeClr val="bg1"/>
                </a:solidFill>
              </a:rPr>
              <a:t>. </a:t>
            </a:r>
            <a:r>
              <a:rPr lang="vi-VN" sz="5400" dirty="0" smtClean="0">
                <a:solidFill>
                  <a:schemeClr val="bg1"/>
                </a:solidFill>
              </a:rPr>
              <a:t>Con thơ </a:t>
            </a:r>
            <a:r>
              <a:rPr lang="vi-VN" sz="5400" dirty="0">
                <a:solidFill>
                  <a:schemeClr val="bg1"/>
                </a:solidFill>
              </a:rPr>
              <a:t>kết dâng </a:t>
            </a:r>
            <a:r>
              <a:rPr lang="vi-VN" sz="5400" dirty="0" smtClean="0">
                <a:solidFill>
                  <a:schemeClr val="bg1"/>
                </a:solidFill>
              </a:rPr>
              <a:t>Mẹ</a:t>
            </a:r>
            <a:r>
              <a:rPr lang="vi-VN" sz="5400" dirty="0">
                <a:solidFill>
                  <a:schemeClr val="bg1"/>
                </a:solidFill>
              </a:rPr>
              <a:t>, dâng </a:t>
            </a:r>
            <a:r>
              <a:rPr lang="vi-VN" sz="5400" dirty="0" smtClean="0">
                <a:solidFill>
                  <a:schemeClr val="bg1"/>
                </a:solidFill>
              </a:rPr>
              <a:t>Cha </a:t>
            </a:r>
            <a:r>
              <a:rPr lang="vi-VN" sz="5400" dirty="0">
                <a:solidFill>
                  <a:schemeClr val="bg1"/>
                </a:solidFill>
              </a:rPr>
              <a:t>hết tâm </a:t>
            </a:r>
            <a:r>
              <a:rPr lang="vi-VN" sz="5400" dirty="0" smtClean="0">
                <a:solidFill>
                  <a:schemeClr val="bg1"/>
                </a:solidFill>
              </a:rPr>
              <a:t>tình</a:t>
            </a:r>
            <a:r>
              <a:rPr lang="vi-VN" sz="5400" dirty="0">
                <a:solidFill>
                  <a:schemeClr val="bg1"/>
                </a:solidFill>
              </a:rPr>
              <a:t/>
            </a:r>
            <a:br>
              <a:rPr lang="vi-VN" sz="5400" dirty="0">
                <a:solidFill>
                  <a:schemeClr val="bg1"/>
                </a:solidFill>
              </a:rPr>
            </a:br>
            <a:r>
              <a:rPr lang="vi-VN" sz="5400" dirty="0">
                <a:solidFill>
                  <a:schemeClr val="bg1"/>
                </a:solidFill>
              </a:rPr>
              <a:t>Lòng tràn muôn hương kinh, </a:t>
            </a:r>
            <a:r>
              <a:rPr lang="vi-VN" sz="5400" dirty="0" smtClean="0">
                <a:solidFill>
                  <a:schemeClr val="bg1"/>
                </a:solidFill>
              </a:rPr>
              <a:t>tâm</a:t>
            </a:r>
            <a:r>
              <a:rPr lang="en-US" sz="5400" dirty="0" smtClean="0">
                <a:solidFill>
                  <a:schemeClr val="bg1"/>
                </a:solidFill>
              </a:rPr>
              <a:t> </a:t>
            </a:r>
            <a:r>
              <a:rPr lang="vi-VN" sz="5400" dirty="0" smtClean="0">
                <a:solidFill>
                  <a:schemeClr val="bg1"/>
                </a:solidFill>
              </a:rPr>
              <a:t>can </a:t>
            </a:r>
            <a:r>
              <a:rPr lang="vi-VN" sz="5400" dirty="0">
                <a:solidFill>
                  <a:schemeClr val="bg1"/>
                </a:solidFill>
              </a:rPr>
              <a:t>con suy </a:t>
            </a:r>
            <a:r>
              <a:rPr lang="vi-VN" sz="5400" dirty="0" smtClean="0">
                <a:solidFill>
                  <a:schemeClr val="bg1"/>
                </a:solidFill>
              </a:rPr>
              <a:t>ngẫm</a:t>
            </a:r>
            <a:r>
              <a:rPr lang="en-US" sz="5400" dirty="0" smtClean="0">
                <a:solidFill>
                  <a:schemeClr val="bg1"/>
                </a:solidFill>
              </a:rPr>
              <a:t>. </a:t>
            </a:r>
            <a:r>
              <a:rPr lang="vi-VN" sz="5400" dirty="0" smtClean="0">
                <a:solidFill>
                  <a:schemeClr val="bg1"/>
                </a:solidFill>
              </a:rPr>
              <a:t>Vang câu </a:t>
            </a:r>
            <a:r>
              <a:rPr lang="vi-VN" sz="5400" dirty="0">
                <a:solidFill>
                  <a:schemeClr val="bg1"/>
                </a:solidFill>
              </a:rPr>
              <a:t>nói âm thầm, lời </a:t>
            </a:r>
            <a:r>
              <a:rPr lang="vi-VN" sz="5400" dirty="0" smtClean="0">
                <a:solidFill>
                  <a:schemeClr val="bg1"/>
                </a:solidFill>
              </a:rPr>
              <a:t>yêu </a:t>
            </a:r>
            <a:r>
              <a:rPr lang="vi-VN" sz="5400" dirty="0">
                <a:solidFill>
                  <a:schemeClr val="bg1"/>
                </a:solidFill>
              </a:rPr>
              <a:t>thương thật </a:t>
            </a:r>
            <a:r>
              <a:rPr lang="vi-VN" sz="5400" dirty="0" smtClean="0">
                <a:solidFill>
                  <a:schemeClr val="bg1"/>
                </a:solidFill>
              </a:rPr>
              <a:t>trầm</a:t>
            </a:r>
            <a:r>
              <a:rPr lang="vi-VN" sz="5400" dirty="0">
                <a:solidFill>
                  <a:schemeClr val="bg1"/>
                </a:solidFill>
              </a:rPr>
              <a:t>.</a:t>
            </a:r>
          </a:p>
        </p:txBody>
      </p:sp>
    </p:spTree>
    <p:extLst>
      <p:ext uri="{BB962C8B-B14F-4D97-AF65-F5344CB8AC3E}">
        <p14:creationId xmlns:p14="http://schemas.microsoft.com/office/powerpoint/2010/main" val="13403728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220200" cy="5143499"/>
          </a:xfrm>
        </p:spPr>
        <p:txBody>
          <a:bodyPr>
            <a:normAutofit fontScale="90000"/>
          </a:bodyPr>
          <a:lstStyle/>
          <a:p>
            <a:pPr algn="just"/>
            <a:r>
              <a:rPr lang="en-US" sz="5400" dirty="0" smtClean="0">
                <a:solidFill>
                  <a:srgbClr val="FFFF00"/>
                </a:solidFill>
              </a:rPr>
              <a:t>Tk3:</a:t>
            </a:r>
            <a:r>
              <a:rPr lang="en-US" sz="5400" dirty="0" smtClean="0">
                <a:solidFill>
                  <a:schemeClr val="bg1"/>
                </a:solidFill>
              </a:rPr>
              <a:t> </a:t>
            </a:r>
            <a:r>
              <a:rPr lang="vi-VN" sz="5400" dirty="0">
                <a:solidFill>
                  <a:schemeClr val="bg1"/>
                </a:solidFill>
              </a:rPr>
              <a:t>Từng </a:t>
            </a:r>
            <a:r>
              <a:rPr lang="vi-VN" sz="5400" dirty="0" smtClean="0">
                <a:solidFill>
                  <a:schemeClr val="bg1"/>
                </a:solidFill>
              </a:rPr>
              <a:t>lời </a:t>
            </a:r>
            <a:r>
              <a:rPr lang="vi-VN" sz="5400" dirty="0">
                <a:solidFill>
                  <a:schemeClr val="bg1"/>
                </a:solidFill>
              </a:rPr>
              <a:t>kinh Mân </a:t>
            </a:r>
            <a:r>
              <a:rPr lang="vi-VN" sz="5400" dirty="0" smtClean="0">
                <a:solidFill>
                  <a:schemeClr val="bg1"/>
                </a:solidFill>
              </a:rPr>
              <a:t>Côi </a:t>
            </a:r>
            <a:r>
              <a:rPr lang="vi-VN" sz="5400" dirty="0">
                <a:solidFill>
                  <a:schemeClr val="bg1"/>
                </a:solidFill>
              </a:rPr>
              <a:t>mang </a:t>
            </a:r>
            <a:r>
              <a:rPr lang="vi-VN" sz="5400" dirty="0" smtClean="0">
                <a:solidFill>
                  <a:schemeClr val="bg1"/>
                </a:solidFill>
              </a:rPr>
              <a:t>trong </a:t>
            </a:r>
            <a:r>
              <a:rPr lang="vi-VN" sz="5400" dirty="0">
                <a:solidFill>
                  <a:schemeClr val="bg1"/>
                </a:solidFill>
              </a:rPr>
              <a:t>tim nhỏ </a:t>
            </a:r>
            <a:r>
              <a:rPr lang="vi-VN" sz="5400" dirty="0" smtClean="0">
                <a:solidFill>
                  <a:schemeClr val="bg1"/>
                </a:solidFill>
              </a:rPr>
              <a:t>bé</a:t>
            </a:r>
            <a:r>
              <a:rPr lang="en-US" sz="5400" dirty="0" smtClean="0">
                <a:solidFill>
                  <a:schemeClr val="bg1"/>
                </a:solidFill>
              </a:rPr>
              <a:t>. </a:t>
            </a:r>
            <a:r>
              <a:rPr lang="vi-VN" sz="5400" dirty="0" smtClean="0">
                <a:solidFill>
                  <a:schemeClr val="bg1"/>
                </a:solidFill>
              </a:rPr>
              <a:t>Con thơ </a:t>
            </a:r>
            <a:r>
              <a:rPr lang="vi-VN" sz="5400" dirty="0">
                <a:solidFill>
                  <a:schemeClr val="bg1"/>
                </a:solidFill>
              </a:rPr>
              <a:t>hiến dâng </a:t>
            </a:r>
            <a:r>
              <a:rPr lang="vi-VN" sz="5400" dirty="0" smtClean="0">
                <a:solidFill>
                  <a:schemeClr val="bg1"/>
                </a:solidFill>
              </a:rPr>
              <a:t>Mẹ</a:t>
            </a:r>
            <a:r>
              <a:rPr lang="vi-VN" sz="5400" dirty="0">
                <a:solidFill>
                  <a:schemeClr val="bg1"/>
                </a:solidFill>
              </a:rPr>
              <a:t>, dâng </a:t>
            </a:r>
            <a:r>
              <a:rPr lang="vi-VN" sz="5400" dirty="0" smtClean="0">
                <a:solidFill>
                  <a:schemeClr val="bg1"/>
                </a:solidFill>
              </a:rPr>
              <a:t>Cha </a:t>
            </a:r>
            <a:r>
              <a:rPr lang="vi-VN" sz="5400" dirty="0">
                <a:solidFill>
                  <a:schemeClr val="bg1"/>
                </a:solidFill>
              </a:rPr>
              <a:t>hết tâm </a:t>
            </a:r>
            <a:r>
              <a:rPr lang="vi-VN" sz="5400" dirty="0" smtClean="0">
                <a:solidFill>
                  <a:schemeClr val="bg1"/>
                </a:solidFill>
              </a:rPr>
              <a:t>hồn</a:t>
            </a:r>
            <a:r>
              <a:rPr lang="vi-VN" sz="5400" dirty="0">
                <a:solidFill>
                  <a:schemeClr val="bg1"/>
                </a:solidFill>
              </a:rPr>
              <a:t/>
            </a:r>
            <a:br>
              <a:rPr lang="vi-VN" sz="5400" dirty="0">
                <a:solidFill>
                  <a:schemeClr val="bg1"/>
                </a:solidFill>
              </a:rPr>
            </a:br>
            <a:r>
              <a:rPr lang="vi-VN" sz="5400" dirty="0">
                <a:solidFill>
                  <a:schemeClr val="bg1"/>
                </a:solidFill>
              </a:rPr>
              <a:t>Từng ngày con tha phương, </a:t>
            </a:r>
            <a:r>
              <a:rPr lang="vi-VN" sz="5400" dirty="0" smtClean="0">
                <a:solidFill>
                  <a:schemeClr val="bg1"/>
                </a:solidFill>
              </a:rPr>
              <a:t>xa</a:t>
            </a:r>
            <a:r>
              <a:rPr lang="en-US" sz="5400" dirty="0" smtClean="0">
                <a:solidFill>
                  <a:schemeClr val="bg1"/>
                </a:solidFill>
              </a:rPr>
              <a:t> </a:t>
            </a:r>
            <a:r>
              <a:rPr lang="vi-VN" sz="5400" dirty="0" smtClean="0">
                <a:solidFill>
                  <a:schemeClr val="bg1"/>
                </a:solidFill>
              </a:rPr>
              <a:t>quê </a:t>
            </a:r>
            <a:r>
              <a:rPr lang="vi-VN" sz="5400" dirty="0">
                <a:solidFill>
                  <a:schemeClr val="bg1"/>
                </a:solidFill>
              </a:rPr>
              <a:t>hương yêu </a:t>
            </a:r>
            <a:r>
              <a:rPr lang="vi-VN" sz="5400" dirty="0" smtClean="0">
                <a:solidFill>
                  <a:schemeClr val="bg1"/>
                </a:solidFill>
              </a:rPr>
              <a:t>dấu</a:t>
            </a:r>
            <a:r>
              <a:rPr lang="en-US" sz="5400" dirty="0" smtClean="0">
                <a:solidFill>
                  <a:schemeClr val="bg1"/>
                </a:solidFill>
              </a:rPr>
              <a:t>. </a:t>
            </a:r>
            <a:r>
              <a:rPr lang="vi-VN" sz="5400" dirty="0" smtClean="0">
                <a:solidFill>
                  <a:schemeClr val="bg1"/>
                </a:solidFill>
              </a:rPr>
              <a:t>Con dâng </a:t>
            </a:r>
            <a:r>
              <a:rPr lang="vi-VN" sz="5400" dirty="0">
                <a:solidFill>
                  <a:schemeClr val="bg1"/>
                </a:solidFill>
              </a:rPr>
              <a:t>hết lên Mẹ tình </a:t>
            </a:r>
            <a:r>
              <a:rPr lang="vi-VN" sz="5400" dirty="0" smtClean="0">
                <a:solidFill>
                  <a:schemeClr val="bg1"/>
                </a:solidFill>
              </a:rPr>
              <a:t>yêu </a:t>
            </a:r>
            <a:r>
              <a:rPr lang="vi-VN" sz="5400" dirty="0">
                <a:solidFill>
                  <a:schemeClr val="bg1"/>
                </a:solidFill>
              </a:rPr>
              <a:t>luôn đẹp </a:t>
            </a:r>
            <a:r>
              <a:rPr lang="vi-VN" sz="5400" dirty="0" smtClean="0">
                <a:solidFill>
                  <a:schemeClr val="bg1"/>
                </a:solidFill>
              </a:rPr>
              <a:t>màu.</a:t>
            </a:r>
            <a:endParaRPr lang="vi-VN" sz="5400" dirty="0">
              <a:solidFill>
                <a:schemeClr val="bg1"/>
              </a:solidFill>
            </a:endParaRPr>
          </a:p>
        </p:txBody>
      </p:sp>
    </p:spTree>
    <p:extLst>
      <p:ext uri="{BB962C8B-B14F-4D97-AF65-F5344CB8AC3E}">
        <p14:creationId xmlns:p14="http://schemas.microsoft.com/office/powerpoint/2010/main" val="13403728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400" dirty="0" err="1" smtClean="0">
                <a:solidFill>
                  <a:srgbClr val="FFFF00"/>
                </a:solidFill>
              </a:rPr>
              <a:t>Ca</a:t>
            </a:r>
            <a:r>
              <a:rPr lang="en-US" sz="5400" dirty="0" smtClean="0">
                <a:solidFill>
                  <a:srgbClr val="FFFF00"/>
                </a:solidFill>
              </a:rPr>
              <a:t> </a:t>
            </a:r>
            <a:r>
              <a:rPr lang="en-US" sz="5400" dirty="0" err="1" smtClean="0">
                <a:solidFill>
                  <a:srgbClr val="FFFF00"/>
                </a:solidFill>
              </a:rPr>
              <a:t>Kết</a:t>
            </a:r>
            <a:r>
              <a:rPr lang="en-US" sz="5400" dirty="0" smtClean="0">
                <a:solidFill>
                  <a:srgbClr val="FFFF00"/>
                </a:solidFill>
              </a:rPr>
              <a:t> </a:t>
            </a:r>
            <a:r>
              <a:rPr lang="en-US" sz="5400" dirty="0" err="1" smtClean="0">
                <a:solidFill>
                  <a:srgbClr val="FFFF00"/>
                </a:solidFill>
              </a:rPr>
              <a:t>Lễ</a:t>
            </a:r>
            <a:r>
              <a:rPr lang="en-US" sz="5400" dirty="0" smtClean="0">
                <a:solidFill>
                  <a:srgbClr val="FFFF00"/>
                </a:solidFill>
              </a:rPr>
              <a:t/>
            </a:r>
            <a:br>
              <a:rPr lang="en-US" sz="5400" dirty="0" smtClean="0">
                <a:solidFill>
                  <a:srgbClr val="FFFF00"/>
                </a:solidFill>
              </a:rPr>
            </a:br>
            <a:r>
              <a:rPr lang="vi-VN" sz="5400" dirty="0" smtClean="0">
                <a:solidFill>
                  <a:srgbClr val="FFFF00"/>
                </a:solidFill>
              </a:rPr>
              <a:t>Nữ Vương Mân Côi</a:t>
            </a:r>
            <a:br>
              <a:rPr lang="vi-VN" sz="5400" dirty="0" smtClean="0">
                <a:solidFill>
                  <a:srgbClr val="FFFF00"/>
                </a:solidFill>
              </a:rPr>
            </a:br>
            <a:r>
              <a:rPr lang="vi-VN" sz="5400" i="1" dirty="0" smtClean="0">
                <a:solidFill>
                  <a:schemeClr val="bg1"/>
                </a:solidFill>
              </a:rPr>
              <a:t>Ns: Hải Linh</a:t>
            </a:r>
            <a:endParaRPr lang="vi-VN" sz="5400" i="1" dirty="0">
              <a:solidFill>
                <a:schemeClr val="bg1"/>
              </a:solidFill>
            </a:endParaRP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900" dirty="0" err="1" smtClean="0">
                <a:solidFill>
                  <a:srgbClr val="FFFF00"/>
                </a:solidFill>
              </a:rPr>
              <a:t>Đk</a:t>
            </a:r>
            <a:r>
              <a:rPr lang="en-US" sz="4900" dirty="0" smtClean="0">
                <a:solidFill>
                  <a:srgbClr val="FFFF00"/>
                </a:solidFill>
              </a:rPr>
              <a:t>:</a:t>
            </a:r>
            <a:r>
              <a:rPr lang="en-US" sz="4900" dirty="0" smtClean="0">
                <a:solidFill>
                  <a:schemeClr val="bg1"/>
                </a:solidFill>
              </a:rPr>
              <a:t> </a:t>
            </a:r>
            <a:r>
              <a:rPr lang="vi-VN" sz="4900" dirty="0" smtClean="0">
                <a:solidFill>
                  <a:schemeClr val="bg1"/>
                </a:solidFill>
              </a:rPr>
              <a:t>Ngày nay con đến hát khen mừng Mẹ Chúa thiên đàng, dâng ngành Mân côi muôn màu hoa thắm tươi. Lạy Mẹ yêu mến! Lắng nghe lời con hát nhịp nhàng, hoà với cung đàn, xiết bao mừng vui.</a:t>
            </a:r>
            <a:endParaRPr lang="vi-VN" sz="4900" dirty="0">
              <a:solidFill>
                <a:schemeClr val="bg1"/>
              </a:solidFill>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FFFF00"/>
                </a:solidFill>
              </a:rPr>
              <a:t>**:</a:t>
            </a:r>
            <a:r>
              <a:rPr lang="en-US" sz="5400" dirty="0" smtClean="0">
                <a:solidFill>
                  <a:schemeClr val="bg1"/>
                </a:solidFill>
              </a:rPr>
              <a:t> </a:t>
            </a:r>
            <a:r>
              <a:rPr lang="vi-VN" sz="5400" dirty="0" smtClean="0">
                <a:solidFill>
                  <a:schemeClr val="bg1"/>
                </a:solidFill>
              </a:rPr>
              <a:t>Ôi Ma-ri-a! Phúc đức no đầy chan hoà, lòng con yêu mến cậy trông thiết tha. Qua cơn gian nan, giữa chốn sa trường nguy biến, xin đưa hồn con tới quê thanh nhàn.</a:t>
            </a:r>
            <a:endParaRPr lang="vi-VN" sz="5400" dirty="0">
              <a:solidFill>
                <a:schemeClr val="bg1"/>
              </a:solidFill>
            </a:endParaRPr>
          </a:p>
        </p:txBody>
      </p:sp>
    </p:spTree>
    <p:extLst>
      <p:ext uri="{BB962C8B-B14F-4D97-AF65-F5344CB8AC3E}">
        <p14:creationId xmlns:p14="http://schemas.microsoft.com/office/powerpoint/2010/main" val="290170456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220200" cy="5143499"/>
          </a:xfrm>
        </p:spPr>
        <p:txBody>
          <a:bodyPr>
            <a:normAutofit/>
          </a:bodyPr>
          <a:lstStyle/>
          <a:p>
            <a:pPr algn="just"/>
            <a:r>
              <a:rPr lang="en-US" sz="5400" dirty="0" smtClean="0">
                <a:solidFill>
                  <a:srgbClr val="FFFF00"/>
                </a:solidFill>
              </a:rPr>
              <a:t>Tk1:</a:t>
            </a:r>
            <a:r>
              <a:rPr lang="en-US" sz="5400" dirty="0" smtClean="0">
                <a:solidFill>
                  <a:schemeClr val="bg1"/>
                </a:solidFill>
              </a:rPr>
              <a:t> </a:t>
            </a:r>
            <a:r>
              <a:rPr lang="vi-VN" sz="5400" dirty="0" smtClean="0">
                <a:solidFill>
                  <a:schemeClr val="bg1"/>
                </a:solidFill>
              </a:rPr>
              <a:t> Mẹ ơi lời Mẹ thiết tha nài van, con năng ngắm phép Mân côi từ đây. Này con thành tâm mến yêu cậy trông, cao rao phép thánh Mân côi hằng ngày.</a:t>
            </a:r>
            <a:endParaRPr lang="vi-VN" sz="5400" dirty="0">
              <a:solidFill>
                <a:schemeClr val="bg1"/>
              </a:solidFill>
            </a:endParaRPr>
          </a:p>
        </p:txBody>
      </p:sp>
    </p:spTree>
    <p:extLst>
      <p:ext uri="{BB962C8B-B14F-4D97-AF65-F5344CB8AC3E}">
        <p14:creationId xmlns:p14="http://schemas.microsoft.com/office/powerpoint/2010/main" val="1955609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600" dirty="0" smtClean="0">
                <a:solidFill>
                  <a:srgbClr val="FFFF00"/>
                </a:solidFill>
              </a:rPr>
              <a:t>Tk1</a:t>
            </a:r>
            <a:r>
              <a:rPr lang="vi-VN" sz="5600" dirty="0" smtClean="0">
                <a:solidFill>
                  <a:srgbClr val="FFFF00"/>
                </a:solidFill>
              </a:rPr>
              <a:t>:</a:t>
            </a:r>
            <a:r>
              <a:rPr lang="en-US" sz="5600" dirty="0" smtClean="0">
                <a:solidFill>
                  <a:schemeClr val="bg1"/>
                </a:solidFill>
              </a:rPr>
              <a:t> </a:t>
            </a:r>
            <a:r>
              <a:rPr lang="vi-VN" sz="5600" dirty="0">
                <a:solidFill>
                  <a:schemeClr val="bg1"/>
                </a:solidFill>
              </a:rPr>
              <a:t>Xin Chúa từ cõi thiên đình, tràn ân thiêng để thánh hóa. Rượu thơm hương kinh và bánh trắng, nên Máu Thịt Con Chúa hiển vinh.</a:t>
            </a:r>
          </a:p>
        </p:txBody>
      </p:sp>
    </p:spTree>
    <p:extLst>
      <p:ext uri="{BB962C8B-B14F-4D97-AF65-F5344CB8AC3E}">
        <p14:creationId xmlns:p14="http://schemas.microsoft.com/office/powerpoint/2010/main" val="262647092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900" dirty="0" err="1" smtClean="0">
                <a:solidFill>
                  <a:srgbClr val="FFFF00"/>
                </a:solidFill>
              </a:rPr>
              <a:t>Đk</a:t>
            </a:r>
            <a:r>
              <a:rPr lang="en-US" sz="4900" dirty="0" smtClean="0">
                <a:solidFill>
                  <a:srgbClr val="FFFF00"/>
                </a:solidFill>
              </a:rPr>
              <a:t>:</a:t>
            </a:r>
            <a:r>
              <a:rPr lang="en-US" sz="4900" dirty="0" smtClean="0">
                <a:solidFill>
                  <a:schemeClr val="bg1"/>
                </a:solidFill>
              </a:rPr>
              <a:t> </a:t>
            </a:r>
            <a:r>
              <a:rPr lang="vi-VN" sz="4900" dirty="0" smtClean="0">
                <a:solidFill>
                  <a:schemeClr val="bg1"/>
                </a:solidFill>
              </a:rPr>
              <a:t>Ngày nay con đến hát khen mừng Mẹ Chúa thiên đàng, dâng ngành Mân côi muôn màu hoa thắm tươi. Lạy Mẹ yêu mến! Lắng nghe lời con hát nhịp nhàng, hoà với cung đàn, xiết bao mừng vui.</a:t>
            </a:r>
            <a:endParaRPr lang="vi-VN" sz="4900" dirty="0">
              <a:solidFill>
                <a:schemeClr val="bg1"/>
              </a:solidFill>
            </a:endParaRPr>
          </a:p>
        </p:txBody>
      </p:sp>
    </p:spTree>
    <p:extLst>
      <p:ext uri="{BB962C8B-B14F-4D97-AF65-F5344CB8AC3E}">
        <p14:creationId xmlns:p14="http://schemas.microsoft.com/office/powerpoint/2010/main" val="229252519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FFFF00"/>
                </a:solidFill>
              </a:rPr>
              <a:t>**:</a:t>
            </a:r>
            <a:r>
              <a:rPr lang="en-US" sz="5400" dirty="0" smtClean="0">
                <a:solidFill>
                  <a:schemeClr val="bg1"/>
                </a:solidFill>
              </a:rPr>
              <a:t> </a:t>
            </a:r>
            <a:r>
              <a:rPr lang="vi-VN" sz="5400" dirty="0" smtClean="0">
                <a:solidFill>
                  <a:schemeClr val="bg1"/>
                </a:solidFill>
              </a:rPr>
              <a:t>Ôi Ma-ri-a! Phúc đức no đầy chan hoà, lòng con yêu mến cậy trông thiết tha. Qua cơn gian nan, giữa chốn sa trường nguy biến, xin đưa hồn con tới quê thanh nhàn.</a:t>
            </a:r>
            <a:endParaRPr lang="vi-VN" sz="5400" dirty="0">
              <a:solidFill>
                <a:schemeClr val="bg1"/>
              </a:solidFill>
            </a:endParaRPr>
          </a:p>
        </p:txBody>
      </p:sp>
    </p:spTree>
    <p:extLst>
      <p:ext uri="{BB962C8B-B14F-4D97-AF65-F5344CB8AC3E}">
        <p14:creationId xmlns:p14="http://schemas.microsoft.com/office/powerpoint/2010/main" val="293904008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6500" dirty="0" err="1" smtClean="0">
                <a:solidFill>
                  <a:srgbClr val="FFFF00"/>
                </a:solidFill>
              </a:rPr>
              <a:t>Đk</a:t>
            </a:r>
            <a:r>
              <a:rPr lang="vi-VN" sz="6500" dirty="0" smtClean="0">
                <a:solidFill>
                  <a:srgbClr val="FFFF00"/>
                </a:solidFill>
              </a:rPr>
              <a:t>:</a:t>
            </a:r>
            <a:r>
              <a:rPr lang="en-US" sz="6500" dirty="0" smtClean="0">
                <a:solidFill>
                  <a:schemeClr val="bg1"/>
                </a:solidFill>
              </a:rPr>
              <a:t> </a:t>
            </a:r>
            <a:r>
              <a:rPr lang="vi-VN" sz="6500" dirty="0">
                <a:solidFill>
                  <a:schemeClr val="bg1"/>
                </a:solidFill>
              </a:rPr>
              <a:t>Nào cùng về đây hiệp dâng lên Chúa, bánh thơm với ly rượu nồng, cùng trót niềm cậy trông.</a:t>
            </a:r>
            <a:endParaRPr lang="vi-VN" sz="6500" dirty="0">
              <a:solidFill>
                <a:schemeClr val="bg1"/>
              </a:solidFill>
            </a:endParaRPr>
          </a:p>
        </p:txBody>
      </p:sp>
    </p:spTree>
    <p:extLst>
      <p:ext uri="{BB962C8B-B14F-4D97-AF65-F5344CB8AC3E}">
        <p14:creationId xmlns:p14="http://schemas.microsoft.com/office/powerpoint/2010/main" val="2887522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600" dirty="0" smtClean="0">
                <a:solidFill>
                  <a:srgbClr val="FFFF00"/>
                </a:solidFill>
              </a:rPr>
              <a:t>Tk2</a:t>
            </a:r>
            <a:r>
              <a:rPr lang="vi-VN" sz="5600" dirty="0" smtClean="0">
                <a:solidFill>
                  <a:srgbClr val="FFFF00"/>
                </a:solidFill>
              </a:rPr>
              <a:t>: </a:t>
            </a:r>
            <a:r>
              <a:rPr lang="vi-VN" sz="5600" dirty="0">
                <a:solidFill>
                  <a:schemeClr val="bg1"/>
                </a:solidFill>
              </a:rPr>
              <a:t>Xin Chúa hãy đoái thương nhìn, làn hương thơm ngọn nến sáng. Ngàn câu kinh vạn tiếng hát dâng với lòng yêu mến cậy tin.</a:t>
            </a:r>
            <a:endParaRPr lang="vi-VN" sz="5600" dirty="0">
              <a:solidFill>
                <a:schemeClr val="bg1"/>
              </a:solidFill>
            </a:endParaRPr>
          </a:p>
        </p:txBody>
      </p:sp>
    </p:spTree>
    <p:extLst>
      <p:ext uri="{BB962C8B-B14F-4D97-AF65-F5344CB8AC3E}">
        <p14:creationId xmlns:p14="http://schemas.microsoft.com/office/powerpoint/2010/main" val="2739390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500" dirty="0" err="1" smtClean="0">
                <a:solidFill>
                  <a:srgbClr val="FFFF00"/>
                </a:solidFill>
              </a:rPr>
              <a:t>Đk</a:t>
            </a:r>
            <a:r>
              <a:rPr lang="vi-VN" sz="6500" dirty="0" smtClean="0">
                <a:solidFill>
                  <a:srgbClr val="FFFF00"/>
                </a:solidFill>
              </a:rPr>
              <a:t>:</a:t>
            </a:r>
            <a:r>
              <a:rPr lang="vi-VN" sz="6500" dirty="0" smtClean="0">
                <a:solidFill>
                  <a:schemeClr val="bg1"/>
                </a:solidFill>
              </a:rPr>
              <a:t> </a:t>
            </a:r>
            <a:r>
              <a:rPr lang="vi-VN" sz="6500" dirty="0">
                <a:solidFill>
                  <a:schemeClr val="bg1"/>
                </a:solidFill>
              </a:rPr>
              <a:t>Nào cùng về đây hiệp dâng lên Chúa, bánh thơm với ly rượu nồng, cùng trót niềm cậy trông.</a:t>
            </a:r>
            <a:endParaRPr lang="vi-VN" sz="6500" dirty="0">
              <a:solidFill>
                <a:schemeClr val="bg1"/>
              </a:solidFill>
            </a:endParaRPr>
          </a:p>
        </p:txBody>
      </p:sp>
    </p:spTree>
    <p:extLst>
      <p:ext uri="{BB962C8B-B14F-4D97-AF65-F5344CB8AC3E}">
        <p14:creationId xmlns:p14="http://schemas.microsoft.com/office/powerpoint/2010/main" val="2227369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FFFF00"/>
                </a:solidFill>
              </a:rPr>
              <a:t>Tk3</a:t>
            </a:r>
            <a:r>
              <a:rPr lang="vi-VN" sz="6000" dirty="0" smtClean="0">
                <a:solidFill>
                  <a:srgbClr val="FFFF00"/>
                </a:solidFill>
              </a:rPr>
              <a:t>:</a:t>
            </a:r>
            <a:r>
              <a:rPr lang="vi-VN" sz="6000" dirty="0" smtClean="0">
                <a:solidFill>
                  <a:schemeClr val="bg1"/>
                </a:solidFill>
              </a:rPr>
              <a:t> </a:t>
            </a:r>
            <a:r>
              <a:rPr lang="vi-VN" sz="6000" dirty="0">
                <a:solidFill>
                  <a:schemeClr val="bg1"/>
                </a:solidFill>
              </a:rPr>
              <a:t>Xin Chúa từ ái muôn đời, hãy thương xem nhận hiến lễ. Mà ban cho Hội Thánh Chúa luôn chiếu rọi ân phúc mọi nơi. </a:t>
            </a:r>
            <a:endParaRPr lang="vi-VN" sz="6000" dirty="0">
              <a:solidFill>
                <a:schemeClr val="bg1"/>
              </a:solidFill>
            </a:endParaRPr>
          </a:p>
        </p:txBody>
      </p:sp>
    </p:spTree>
    <p:extLst>
      <p:ext uri="{BB962C8B-B14F-4D97-AF65-F5344CB8AC3E}">
        <p14:creationId xmlns:p14="http://schemas.microsoft.com/office/powerpoint/2010/main" val="914685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500" dirty="0" err="1" smtClean="0">
                <a:solidFill>
                  <a:srgbClr val="FFFF00"/>
                </a:solidFill>
              </a:rPr>
              <a:t>Đk</a:t>
            </a:r>
            <a:r>
              <a:rPr lang="vi-VN" sz="6500" dirty="0" smtClean="0">
                <a:solidFill>
                  <a:srgbClr val="FFFF00"/>
                </a:solidFill>
              </a:rPr>
              <a:t>:</a:t>
            </a:r>
            <a:r>
              <a:rPr lang="vi-VN" sz="6500" dirty="0" smtClean="0">
                <a:solidFill>
                  <a:schemeClr val="bg1"/>
                </a:solidFill>
              </a:rPr>
              <a:t> </a:t>
            </a:r>
            <a:r>
              <a:rPr lang="vi-VN" sz="6500" dirty="0">
                <a:solidFill>
                  <a:schemeClr val="bg1"/>
                </a:solidFill>
              </a:rPr>
              <a:t>Nào cùng về đây hiệp dâng lên Chúa, bánh thơm với ly rượu nồng, cùng trót niềm cậy trông.</a:t>
            </a:r>
            <a:endParaRPr lang="vi-VN" sz="6500" dirty="0">
              <a:solidFill>
                <a:schemeClr val="bg1"/>
              </a:solidFill>
            </a:endParaRPr>
          </a:p>
        </p:txBody>
      </p:sp>
    </p:spTree>
    <p:extLst>
      <p:ext uri="{BB962C8B-B14F-4D97-AF65-F5344CB8AC3E}">
        <p14:creationId xmlns:p14="http://schemas.microsoft.com/office/powerpoint/2010/main" val="2016959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r>
              <a:rPr lang="en-US" sz="5400" dirty="0" err="1" smtClean="0">
                <a:solidFill>
                  <a:srgbClr val="FFFF00"/>
                </a:solidFill>
              </a:rPr>
              <a:t>Ca</a:t>
            </a:r>
            <a:r>
              <a:rPr lang="en-US" sz="5400" dirty="0" smtClean="0">
                <a:solidFill>
                  <a:srgbClr val="FFFF00"/>
                </a:solidFill>
              </a:rPr>
              <a:t> </a:t>
            </a:r>
            <a:r>
              <a:rPr lang="en-US" sz="5400" dirty="0" err="1" smtClean="0">
                <a:solidFill>
                  <a:srgbClr val="FFFF00"/>
                </a:solidFill>
              </a:rPr>
              <a:t>Nhập</a:t>
            </a:r>
            <a:r>
              <a:rPr lang="en-US" sz="5400" dirty="0" smtClean="0">
                <a:solidFill>
                  <a:srgbClr val="FFFF00"/>
                </a:solidFill>
              </a:rPr>
              <a:t> </a:t>
            </a:r>
            <a:r>
              <a:rPr lang="en-US" sz="5400" dirty="0" err="1" smtClean="0">
                <a:solidFill>
                  <a:srgbClr val="FFFF00"/>
                </a:solidFill>
              </a:rPr>
              <a:t>Lễ</a:t>
            </a:r>
            <a:r>
              <a:rPr lang="en-US" sz="5400" dirty="0" smtClean="0">
                <a:solidFill>
                  <a:srgbClr val="FFFF00"/>
                </a:solidFill>
              </a:rPr>
              <a:t/>
            </a:r>
            <a:br>
              <a:rPr lang="en-US" sz="5400" dirty="0" smtClean="0">
                <a:solidFill>
                  <a:srgbClr val="FFFF00"/>
                </a:solidFill>
              </a:rPr>
            </a:br>
            <a:r>
              <a:rPr lang="en-US" sz="5400" dirty="0" smtClean="0">
                <a:solidFill>
                  <a:srgbClr val="FFFF00"/>
                </a:solidFill>
              </a:rPr>
              <a:t>GIỮA NHÓM CHỨNG </a:t>
            </a:r>
            <a:r>
              <a:rPr lang="en-US" sz="5400" dirty="0" smtClean="0">
                <a:solidFill>
                  <a:srgbClr val="FFFF00"/>
                </a:solidFill>
              </a:rPr>
              <a:t>NHÂN</a:t>
            </a:r>
            <a:br>
              <a:rPr lang="en-US" sz="5400" dirty="0" smtClean="0">
                <a:solidFill>
                  <a:srgbClr val="FFFF00"/>
                </a:solidFill>
              </a:rPr>
            </a:br>
            <a:r>
              <a:rPr lang="en-US" sz="5400" i="1" dirty="0" err="1" smtClean="0">
                <a:solidFill>
                  <a:schemeClr val="bg1"/>
                </a:solidFill>
              </a:rPr>
              <a:t>kim</a:t>
            </a:r>
            <a:r>
              <a:rPr lang="en-US" sz="5400" i="1" dirty="0" smtClean="0">
                <a:solidFill>
                  <a:schemeClr val="bg1"/>
                </a:solidFill>
              </a:rPr>
              <a:t> Long</a:t>
            </a:r>
            <a:endParaRPr lang="vi-VN" sz="5400" i="1" dirty="0">
              <a:solidFill>
                <a:schemeClr val="bg1"/>
              </a:solidFill>
            </a:endParaRPr>
          </a:p>
        </p:txBody>
      </p:sp>
    </p:spTree>
    <p:extLst>
      <p:ext uri="{BB962C8B-B14F-4D97-AF65-F5344CB8AC3E}">
        <p14:creationId xmlns:p14="http://schemas.microsoft.com/office/powerpoint/2010/main" val="2254086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FFFF00"/>
                </a:solidFill>
              </a:rPr>
              <a:t>Đk</a:t>
            </a:r>
            <a:r>
              <a:rPr lang="vi-VN" sz="5400" dirty="0" smtClean="0">
                <a:solidFill>
                  <a:srgbClr val="FFFF00"/>
                </a:solidFill>
              </a:rPr>
              <a:t>:</a:t>
            </a:r>
            <a:r>
              <a:rPr lang="vi-VN" sz="5400" dirty="0" smtClean="0">
                <a:solidFill>
                  <a:schemeClr val="bg1"/>
                </a:solidFill>
              </a:rPr>
              <a:t> </a:t>
            </a:r>
            <a:r>
              <a:rPr lang="en-US" sz="5400" dirty="0" smtClean="0">
                <a:solidFill>
                  <a:schemeClr val="bg1"/>
                </a:solidFill>
              </a:rPr>
              <a:t>G</a:t>
            </a:r>
            <a:r>
              <a:rPr lang="vi-VN" sz="5400" dirty="0" smtClean="0">
                <a:solidFill>
                  <a:schemeClr val="bg1"/>
                </a:solidFill>
              </a:rPr>
              <a:t>iữa nhóm chính nhân và nơi cung đường, con dâng lời tạ ơn Thiên Chúa. Vĩ đại dường bao công việc Chúa làm, người người thích thú mong am tường</a:t>
            </a:r>
            <a:r>
              <a:rPr lang="en-US"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735279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FFFF00"/>
                </a:solidFill>
              </a:rPr>
              <a:t>Tk1</a:t>
            </a:r>
            <a:r>
              <a:rPr lang="vi-VN" sz="5400" dirty="0" smtClean="0">
                <a:solidFill>
                  <a:srgbClr val="FFFF00"/>
                </a:solidFill>
              </a:rPr>
              <a:t>:</a:t>
            </a:r>
            <a:r>
              <a:rPr lang="en-US" sz="5400" dirty="0" smtClean="0">
                <a:solidFill>
                  <a:schemeClr val="bg1"/>
                </a:solidFill>
              </a:rPr>
              <a:t> </a:t>
            </a:r>
            <a:r>
              <a:rPr lang="vi-VN" sz="5400" dirty="0" smtClean="0">
                <a:solidFill>
                  <a:schemeClr val="bg1"/>
                </a:solidFill>
              </a:rPr>
              <a:t>Bao kỳ công Chúa làm ôi quang vinh chói lói, đức công minh của Ngài vạn đại vẫn không phai. Lòng Ngài luôn âu yếm nhân hậu, sự nghiệp Ngài sẽ lưu niệm ngàn năm.</a:t>
            </a:r>
            <a:endParaRPr lang="vi-VN" sz="5400" dirty="0">
              <a:solidFill>
                <a:schemeClr val="bg1"/>
              </a:solidFill>
            </a:endParaRPr>
          </a:p>
        </p:txBody>
      </p:sp>
    </p:spTree>
    <p:extLst>
      <p:ext uri="{BB962C8B-B14F-4D97-AF65-F5344CB8AC3E}">
        <p14:creationId xmlns:p14="http://schemas.microsoft.com/office/powerpoint/2010/main" val="3430033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1799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FFFF00"/>
                </a:solidFill>
              </a:rPr>
              <a:t>Đk</a:t>
            </a:r>
            <a:r>
              <a:rPr lang="vi-VN" sz="5400" dirty="0" smtClean="0">
                <a:solidFill>
                  <a:srgbClr val="FFFF00"/>
                </a:solidFill>
              </a:rPr>
              <a:t>:</a:t>
            </a:r>
            <a:r>
              <a:rPr lang="en-US" sz="5400" dirty="0" smtClean="0">
                <a:solidFill>
                  <a:schemeClr val="bg1"/>
                </a:solidFill>
              </a:rPr>
              <a:t> G</a:t>
            </a:r>
            <a:r>
              <a:rPr lang="vi-VN" sz="5400" dirty="0" smtClean="0">
                <a:solidFill>
                  <a:schemeClr val="bg1"/>
                </a:solidFill>
              </a:rPr>
              <a:t>iữa nhóm chính nhân và nơi cung đường, con dâng lời tạ ơn Thiên Chúa. Vĩ đại dường bao công việc Chúa làm, người người thích thú mong am tường</a:t>
            </a:r>
            <a:r>
              <a:rPr lang="en-US"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1623191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FFFF00"/>
                </a:solidFill>
              </a:rPr>
              <a:t>Tk2</a:t>
            </a:r>
            <a:r>
              <a:rPr lang="vi-VN" sz="4800" dirty="0" smtClean="0">
                <a:solidFill>
                  <a:srgbClr val="FFFF00"/>
                </a:solidFill>
              </a:rPr>
              <a:t>: </a:t>
            </a:r>
            <a:r>
              <a:rPr lang="vi-VN" sz="4800" dirty="0" smtClean="0">
                <a:solidFill>
                  <a:schemeClr val="bg1"/>
                </a:solidFill>
              </a:rPr>
              <a:t>Đây là giao ước Ngài muôn năm luôn ghi nhớ, những ai tôn sợ Ngài, Ngài hằng dưỡng nuôi cho. Được nhìn uy công Chúa oanh liệt, đây sản nghiệp các dân Ngài tặng ban.</a:t>
            </a:r>
            <a:endParaRPr lang="vi-VN" sz="4800" dirty="0">
              <a:solidFill>
                <a:schemeClr val="bg1"/>
              </a:solidFill>
            </a:endParaRPr>
          </a:p>
        </p:txBody>
      </p:sp>
    </p:spTree>
    <p:extLst>
      <p:ext uri="{BB962C8B-B14F-4D97-AF65-F5344CB8AC3E}">
        <p14:creationId xmlns:p14="http://schemas.microsoft.com/office/powerpoint/2010/main" val="1048145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FFFF00"/>
                </a:solidFill>
              </a:rPr>
              <a:t>Đk</a:t>
            </a:r>
            <a:r>
              <a:rPr lang="vi-VN" sz="5400" dirty="0" smtClean="0">
                <a:solidFill>
                  <a:srgbClr val="FFFF00"/>
                </a:solidFill>
              </a:rPr>
              <a:t>:</a:t>
            </a:r>
            <a:r>
              <a:rPr lang="vi-VN" sz="5400" dirty="0" smtClean="0">
                <a:solidFill>
                  <a:schemeClr val="bg1"/>
                </a:solidFill>
              </a:rPr>
              <a:t> </a:t>
            </a:r>
            <a:r>
              <a:rPr lang="en-US" sz="5400" dirty="0" smtClean="0">
                <a:solidFill>
                  <a:schemeClr val="bg1"/>
                </a:solidFill>
              </a:rPr>
              <a:t>G</a:t>
            </a:r>
            <a:r>
              <a:rPr lang="vi-VN" sz="5400" dirty="0" smtClean="0">
                <a:solidFill>
                  <a:schemeClr val="bg1"/>
                </a:solidFill>
              </a:rPr>
              <a:t>iữa nhóm chính nhân và nơi cung đường, con dâng lời tạ ơn Thiên Chúa. Vĩ đại dường bao công việc Chúa làm, người người thích thú mong am tường</a:t>
            </a:r>
            <a:r>
              <a:rPr lang="en-US"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1623191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FFFF00"/>
                </a:solidFill>
              </a:rPr>
              <a:t>Tk3</a:t>
            </a:r>
            <a:r>
              <a:rPr lang="vi-VN" sz="5400" dirty="0" smtClean="0">
                <a:solidFill>
                  <a:srgbClr val="FFFF00"/>
                </a:solidFill>
              </a:rPr>
              <a:t>:</a:t>
            </a:r>
            <a:r>
              <a:rPr lang="vi-VN" sz="5400" dirty="0" smtClean="0">
                <a:solidFill>
                  <a:schemeClr val="bg1"/>
                </a:solidFill>
              </a:rPr>
              <a:t> Muôn việc tay Chúa làm luôn uy linh ngay chính, Chúa thông ban luật Ngài thảy đều rất công minh. Ngài lập nên giao ước muôn đời, ban ân lộc cứu dân Ngài mọi nơi</a:t>
            </a:r>
            <a:r>
              <a:rPr lang="en-US"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797133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err="1" smtClean="0">
                <a:solidFill>
                  <a:srgbClr val="FFFF00"/>
                </a:solidFill>
              </a:rPr>
              <a:t>Đk</a:t>
            </a:r>
            <a:r>
              <a:rPr lang="vi-VN" sz="5400" dirty="0" smtClean="0">
                <a:solidFill>
                  <a:srgbClr val="FFFF00"/>
                </a:solidFill>
              </a:rPr>
              <a:t>:</a:t>
            </a:r>
            <a:r>
              <a:rPr lang="vi-VN" sz="5400" dirty="0" smtClean="0">
                <a:solidFill>
                  <a:schemeClr val="bg1"/>
                </a:solidFill>
              </a:rPr>
              <a:t> </a:t>
            </a:r>
            <a:r>
              <a:rPr lang="en-US" sz="5400" dirty="0">
                <a:solidFill>
                  <a:schemeClr val="bg1"/>
                </a:solidFill>
              </a:rPr>
              <a:t>G</a:t>
            </a:r>
            <a:r>
              <a:rPr lang="vi-VN" sz="5400" dirty="0" smtClean="0">
                <a:solidFill>
                  <a:schemeClr val="bg1"/>
                </a:solidFill>
              </a:rPr>
              <a:t>iữa nhóm chính nhân và nơi cung đường, con dâng lời tạ ơn Thiên Chúa. Vĩ đại dường bao công việc Chúa làm, người người thích thú mong am tường</a:t>
            </a:r>
            <a:r>
              <a:rPr lang="en-US"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1623191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18159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sz="5000" b="0" dirty="0">
                <a:solidFill>
                  <a:srgbClr val="003399"/>
                </a:solidFill>
                <a:effectLst>
                  <a:outerShdw blurRad="38100" dist="38100" dir="2700000" algn="tl">
                    <a:srgbClr val="000000">
                      <a:alpha val="43137"/>
                    </a:srgbClr>
                  </a:outerShdw>
                </a:effectLst>
                <a:latin typeface="+mj-lt"/>
              </a:rPr>
              <a:t/>
            </a:r>
            <a:br>
              <a:rPr lang="en-US" sz="5000" b="0" dirty="0">
                <a:solidFill>
                  <a:srgbClr val="003399"/>
                </a:solidFill>
                <a:effectLst>
                  <a:outerShdw blurRad="38100" dist="38100" dir="2700000" algn="tl">
                    <a:srgbClr val="000000">
                      <a:alpha val="43137"/>
                    </a:srgbClr>
                  </a:outerShdw>
                </a:effectLst>
                <a:latin typeface="+mj-lt"/>
              </a:rPr>
            </a:br>
            <a:endParaRPr lang="en-US" sz="5000" b="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50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50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50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50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50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50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50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50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37569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just" eaLnBrk="1" hangingPunct="1">
              <a:lnSpc>
                <a:spcPct val="150000"/>
              </a:lnSpc>
            </a:pPr>
            <a:r>
              <a:rPr lang="vi-VN" sz="5000" b="0" i="1" u="sng" dirty="0">
                <a:solidFill>
                  <a:srgbClr val="FFFF00"/>
                </a:solidFill>
                <a:effectLst/>
                <a:latin typeface="+mj-lt"/>
                <a:cs typeface="Times New Roman" panose="02020603050405020304" pitchFamily="18" charset="0"/>
              </a:rPr>
              <a:t>Chủ tế: </a:t>
            </a:r>
            <a:r>
              <a:rPr lang="vi-VN" sz="5000" b="0" i="1" dirty="0">
                <a:solidFill>
                  <a:srgbClr val="FFFF00"/>
                </a:solidFill>
                <a:effectLst/>
                <a:latin typeface="+mj-lt"/>
                <a:cs typeface="Times New Roman" panose="02020603050405020304" pitchFamily="18" charset="0"/>
              </a:rPr>
              <a:t>Vinh danh Thiên Chúa trên các tầng trời</a:t>
            </a:r>
            <a:r>
              <a:rPr lang="vi-VN" sz="5000" b="0" i="1" dirty="0">
                <a:solidFill>
                  <a:srgbClr val="C00000"/>
                </a:solidFill>
                <a:effectLst/>
                <a:latin typeface="+mj-lt"/>
                <a:cs typeface="Times New Roman" panose="02020603050405020304" pitchFamily="18" charset="0"/>
              </a:rPr>
              <a:t>. </a:t>
            </a:r>
            <a:r>
              <a:rPr lang="vi-VN" sz="5000" b="0" dirty="0" smtClean="0">
                <a:solidFill>
                  <a:schemeClr val="bg1"/>
                </a:solidFill>
                <a:effectLst/>
                <a:latin typeface="+mj-lt"/>
                <a:cs typeface="Times New Roman" panose="02020603050405020304" pitchFamily="18" charset="0"/>
              </a:rPr>
              <a:t>Và </a:t>
            </a:r>
            <a:r>
              <a:rPr lang="vi-VN" sz="5000" b="0" dirty="0">
                <a:solidFill>
                  <a:schemeClr val="bg1"/>
                </a:solidFill>
                <a:effectLst/>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12978880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lnSpcReduction="10000"/>
          </a:bodyPr>
          <a:lstStyle/>
          <a:p>
            <a:pPr algn="just" eaLnBrk="1" hangingPunct="1">
              <a:lnSpc>
                <a:spcPct val="140000"/>
              </a:lnSpc>
            </a:pP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cảm</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tạ</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vì</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quang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cao</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cả</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374357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vi-VN" sz="50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0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6518477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873340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4995" name="Rectangle 3"/>
          <p:cNvSpPr>
            <a:spLocks noGrp="1" noChangeArrowheads="1"/>
          </p:cNvSpPr>
          <p:nvPr>
            <p:ph type="body" idx="1"/>
          </p:nvPr>
        </p:nvSpPr>
        <p:spPr>
          <a:xfrm>
            <a:off x="0" y="-19050"/>
            <a:ext cx="9144000" cy="5162550"/>
          </a:xfrm>
        </p:spPr>
        <p:txBody>
          <a:bodyPr anchor="ctr" anchorCtr="0">
            <a:normAutofit fontScale="92500" lnSpcReduction="10000"/>
          </a:bodyPr>
          <a:lstStyle/>
          <a:p>
            <a:pPr marL="0" indent="0" algn="just" eaLnBrk="1" hangingPunct="1">
              <a:lnSpc>
                <a:spcPct val="145000"/>
              </a:lnSpc>
              <a:buFontTx/>
              <a:buNone/>
            </a:pPr>
            <a:r>
              <a:rPr lang="vi-VN" sz="50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8453716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chor="ctr" anchorCtr="0">
            <a:normAutofit fontScale="92500"/>
          </a:bodyPr>
          <a:lstStyle/>
          <a:p>
            <a:pPr marL="0" indent="0" algn="just" eaLnBrk="1" hangingPunct="1">
              <a:lnSpc>
                <a:spcPct val="145000"/>
              </a:lnSpc>
              <a:buFontTx/>
              <a:buNone/>
            </a:pPr>
            <a:r>
              <a:rPr lang="vi-VN" sz="50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5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37733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5000" b="0" dirty="0">
                <a:solidFill>
                  <a:srgbClr val="002060"/>
                </a:solidFill>
                <a:effectLst/>
                <a:latin typeface="+mj-lt"/>
              </a:rPr>
              <a:t/>
            </a:r>
            <a:br>
              <a:rPr lang="en-US" sz="5000" b="0" dirty="0">
                <a:solidFill>
                  <a:srgbClr val="002060"/>
                </a:solidFill>
                <a:effectLst/>
                <a:latin typeface="+mj-lt"/>
              </a:rPr>
            </a:br>
            <a:endParaRPr lang="en-US" sz="5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normAutofit fontScale="85000" lnSpcReduction="10000"/>
          </a:bodyPr>
          <a:lstStyle/>
          <a:p>
            <a:pPr marL="0" indent="0" algn="just" eaLnBrk="1" hangingPunct="1">
              <a:lnSpc>
                <a:spcPct val="150000"/>
              </a:lnSpc>
              <a:buFontTx/>
              <a:buNone/>
            </a:pPr>
            <a:r>
              <a:rPr lang="en-US" sz="5000" b="0" dirty="0" err="1">
                <a:solidFill>
                  <a:srgbClr val="FFFF00"/>
                </a:solidFill>
                <a:effectLst/>
                <a:latin typeface="+mj-lt"/>
                <a:cs typeface="Times New Roman" panose="02020603050405020304" pitchFamily="18" charset="0"/>
              </a:rPr>
              <a:t>Vì</a:t>
            </a:r>
            <a:r>
              <a:rPr lang="en-US" sz="5000" b="0" dirty="0">
                <a:solidFill>
                  <a:srgbClr val="FFFF00"/>
                </a:solidFill>
                <a:effectLst/>
                <a:latin typeface="+mj-lt"/>
                <a:cs typeface="Times New Roman" panose="02020603050405020304" pitchFamily="18" charset="0"/>
              </a:rPr>
              <a:t> </a:t>
            </a:r>
            <a:r>
              <a:rPr lang="en-US" sz="5000" b="0" dirty="0" err="1">
                <a:solidFill>
                  <a:srgbClr val="FFFF00"/>
                </a:solidFill>
                <a:effectLst/>
                <a:latin typeface="+mj-lt"/>
                <a:cs typeface="Times New Roman" panose="02020603050405020304" pitchFamily="18" charset="0"/>
              </a:rPr>
              <a:t>lạy</a:t>
            </a:r>
            <a:r>
              <a:rPr lang="en-US" sz="5000" b="0" dirty="0">
                <a:solidFill>
                  <a:srgbClr val="FFFF00"/>
                </a:solidFill>
                <a:effectLst/>
                <a:latin typeface="+mj-lt"/>
                <a:cs typeface="Times New Roman" panose="02020603050405020304" pitchFamily="18" charset="0"/>
              </a:rPr>
              <a:t> </a:t>
            </a:r>
            <a:r>
              <a:rPr lang="en-US" sz="5000" b="0" dirty="0" err="1">
                <a:solidFill>
                  <a:srgbClr val="FFFF00"/>
                </a:solidFill>
                <a:effectLst/>
                <a:latin typeface="+mj-lt"/>
                <a:cs typeface="Times New Roman" panose="02020603050405020304" pitchFamily="18" charset="0"/>
              </a:rPr>
              <a:t>Chúa</a:t>
            </a:r>
            <a:r>
              <a:rPr lang="en-US" sz="5000" b="0" dirty="0">
                <a:solidFill>
                  <a:srgbClr val="FFFF00"/>
                </a:solidFill>
                <a:effectLst/>
                <a:latin typeface="+mj-lt"/>
                <a:cs typeface="Times New Roman" panose="02020603050405020304" pitchFamily="18" charset="0"/>
              </a:rPr>
              <a:t> </a:t>
            </a:r>
            <a:r>
              <a:rPr lang="en-US" sz="5000" b="0" dirty="0" err="1">
                <a:solidFill>
                  <a:srgbClr val="FFFF00"/>
                </a:solidFill>
                <a:effectLst/>
                <a:latin typeface="+mj-lt"/>
                <a:cs typeface="Times New Roman" panose="02020603050405020304" pitchFamily="18" charset="0"/>
              </a:rPr>
              <a:t>Giê-su</a:t>
            </a:r>
            <a:r>
              <a:rPr lang="en-US" sz="5000" b="0" dirty="0">
                <a:solidFill>
                  <a:srgbClr val="FFFF00"/>
                </a:solidFill>
                <a:effectLst/>
                <a:latin typeface="+mj-lt"/>
                <a:cs typeface="Times New Roman" panose="02020603050405020304" pitchFamily="18" charset="0"/>
              </a:rPr>
              <a:t> Ki-</a:t>
            </a:r>
            <a:r>
              <a:rPr lang="en-US" sz="5000" b="0" dirty="0" err="1">
                <a:solidFill>
                  <a:srgbClr val="FFFF00"/>
                </a:solidFill>
                <a:effectLst/>
                <a:latin typeface="+mj-lt"/>
                <a:cs typeface="Times New Roman" panose="02020603050405020304" pitchFamily="18" charset="0"/>
              </a:rPr>
              <a:t>tô</a:t>
            </a:r>
            <a:r>
              <a:rPr lang="en-US" sz="5000" b="0" dirty="0">
                <a:solidFill>
                  <a:srgbClr val="C00000"/>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chỉ</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có</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là</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Thánh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chỉ</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có</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là</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chỉ</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có</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là</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Tối</a:t>
            </a:r>
            <a:r>
              <a:rPr lang="en-US" sz="5000" b="0" dirty="0">
                <a:solidFill>
                  <a:schemeClr val="bg1"/>
                </a:solidFill>
                <a:effectLst/>
                <a:latin typeface="+mj-lt"/>
                <a:cs typeface="Times New Roman" panose="02020603050405020304" pitchFamily="18" charset="0"/>
              </a:rPr>
              <a:t> Cao, </a:t>
            </a:r>
            <a:r>
              <a:rPr lang="en-US" sz="5000" b="0" dirty="0" err="1">
                <a:solidFill>
                  <a:schemeClr val="bg1"/>
                </a:solidFill>
                <a:effectLst/>
                <a:latin typeface="+mj-lt"/>
                <a:cs typeface="Times New Roman" panose="02020603050405020304" pitchFamily="18" charset="0"/>
              </a:rPr>
              <a:t>cùng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Đức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Thánh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Thần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trong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quang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Đức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Cha.</a:t>
            </a:r>
            <a:r>
              <a:rPr lang="en-US" sz="5000" b="0" dirty="0">
                <a:solidFill>
                  <a:srgbClr val="002060"/>
                </a:solidFill>
                <a:effectLst/>
                <a:latin typeface="+mj-lt"/>
                <a:cs typeface="Times New Roman" panose="02020603050405020304" pitchFamily="18" charset="0"/>
              </a:rPr>
              <a:t> </a:t>
            </a:r>
            <a:r>
              <a:rPr lang="en-US" sz="5000" b="0" u="sng" dirty="0">
                <a:solidFill>
                  <a:srgbClr val="FFFF00"/>
                </a:solidFill>
                <a:effectLst/>
                <a:latin typeface="+mj-lt"/>
                <a:cs typeface="Times New Roman" panose="02020603050405020304" pitchFamily="18" charset="0"/>
              </a:rPr>
              <a:t>A-men. A-men. </a:t>
            </a:r>
            <a:endParaRPr lang="vi-VN" sz="50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237871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74517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b="0" dirty="0">
                <a:solidFill>
                  <a:schemeClr val="bg1"/>
                </a:solidFill>
                <a:effectLst/>
                <a:latin typeface="+mj-lt"/>
              </a:rPr>
              <a:t/>
            </a:r>
            <a:br>
              <a:rPr lang="en-US" sz="5000" b="0" dirty="0">
                <a:solidFill>
                  <a:schemeClr val="bg1"/>
                </a:solidFill>
                <a:effectLst/>
                <a:latin typeface="+mj-lt"/>
              </a:rPr>
            </a:br>
            <a:endParaRPr lang="en-US" sz="5000"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6600" b="0" dirty="0" smtClean="0">
                <a:solidFill>
                  <a:srgbClr val="FFFF00"/>
                </a:solidFill>
                <a:effectLst/>
                <a:latin typeface="+mj-lt"/>
                <a:cs typeface="Times New Roman" panose="02020603050405020304" pitchFamily="18" charset="0"/>
              </a:rPr>
              <a:t>KINH </a:t>
            </a:r>
            <a:r>
              <a:rPr lang="en-US" sz="6600" b="0" dirty="0">
                <a:solidFill>
                  <a:srgbClr val="FFFF00"/>
                </a:solidFill>
                <a:effectLst/>
                <a:latin typeface="+mj-lt"/>
                <a:cs typeface="Times New Roman" panose="02020603050405020304" pitchFamily="18" charset="0"/>
              </a:rPr>
              <a:t>VINH DANH</a:t>
            </a:r>
            <a:endParaRPr lang="vi-VN" sz="66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011383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b="0" dirty="0">
                <a:solidFill>
                  <a:schemeClr val="bg1"/>
                </a:solidFill>
                <a:effectLst/>
                <a:latin typeface="+mj-lt"/>
              </a:rPr>
              <a:t/>
            </a:r>
            <a:br>
              <a:rPr lang="en-US" sz="5000" b="0" dirty="0">
                <a:solidFill>
                  <a:schemeClr val="bg1"/>
                </a:solidFill>
                <a:effectLst/>
                <a:latin typeface="+mj-lt"/>
              </a:rPr>
            </a:br>
            <a:endParaRPr lang="en-US" sz="5000"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5000" b="0" u="sng" dirty="0" err="1">
                <a:solidFill>
                  <a:srgbClr val="FFFF00"/>
                </a:solidFill>
                <a:effectLst/>
                <a:latin typeface="+mj-lt"/>
                <a:cs typeface="Times New Roman" panose="02020603050405020304" pitchFamily="18" charset="0"/>
              </a:rPr>
              <a:t>Chủ</a:t>
            </a:r>
            <a:r>
              <a:rPr lang="en-US" sz="5000" b="0" u="sng" dirty="0">
                <a:solidFill>
                  <a:srgbClr val="FFFF00"/>
                </a:solidFill>
                <a:effectLst/>
                <a:latin typeface="+mj-lt"/>
                <a:cs typeface="Times New Roman" panose="02020603050405020304" pitchFamily="18" charset="0"/>
              </a:rPr>
              <a:t> </a:t>
            </a:r>
            <a:r>
              <a:rPr lang="en-US" sz="5000" b="0" u="sng" dirty="0" err="1">
                <a:solidFill>
                  <a:srgbClr val="FFFF00"/>
                </a:solidFill>
                <a:effectLst/>
                <a:latin typeface="+mj-lt"/>
                <a:cs typeface="Times New Roman" panose="02020603050405020304" pitchFamily="18" charset="0"/>
              </a:rPr>
              <a:t>tế</a:t>
            </a:r>
            <a:r>
              <a:rPr lang="en-US" sz="5000" b="0" u="sng" dirty="0">
                <a:solidFill>
                  <a:srgbClr val="FFFF00"/>
                </a:solidFill>
                <a:effectLst/>
                <a:latin typeface="+mj-lt"/>
                <a:cs typeface="Times New Roman" panose="02020603050405020304" pitchFamily="18" charset="0"/>
              </a:rPr>
              <a:t>:</a:t>
            </a:r>
            <a:r>
              <a:rPr lang="en-US" sz="5000" b="0" dirty="0">
                <a:solidFill>
                  <a:srgbClr val="FFFF00"/>
                </a:solidFill>
                <a:effectLst/>
                <a:latin typeface="+mj-lt"/>
                <a:cs typeface="Times New Roman" panose="02020603050405020304" pitchFamily="18" charset="0"/>
              </a:rPr>
              <a:t> </a:t>
            </a:r>
            <a:r>
              <a:rPr lang="en-US" sz="5000" b="0" i="1" dirty="0" err="1">
                <a:solidFill>
                  <a:srgbClr val="FFFF00"/>
                </a:solidFill>
                <a:effectLst/>
                <a:latin typeface="+mj-lt"/>
                <a:cs typeface="Times New Roman" panose="02020603050405020304" pitchFamily="18" charset="0"/>
              </a:rPr>
              <a:t>Vinh</a:t>
            </a:r>
            <a:r>
              <a:rPr lang="en-US" sz="5000" b="0" i="1" dirty="0">
                <a:solidFill>
                  <a:srgbClr val="FFFF00"/>
                </a:solidFill>
                <a:effectLst/>
                <a:latin typeface="+mj-lt"/>
                <a:cs typeface="Times New Roman" panose="02020603050405020304" pitchFamily="18" charset="0"/>
              </a:rPr>
              <a:t> </a:t>
            </a:r>
            <a:r>
              <a:rPr lang="en-US" sz="5000" b="0" i="1" dirty="0" err="1">
                <a:solidFill>
                  <a:srgbClr val="FFFF00"/>
                </a:solidFill>
                <a:effectLst/>
                <a:latin typeface="+mj-lt"/>
                <a:cs typeface="Times New Roman" panose="02020603050405020304" pitchFamily="18" charset="0"/>
              </a:rPr>
              <a:t>danh</a:t>
            </a:r>
            <a:r>
              <a:rPr lang="en-US" sz="5000" b="0" i="1" dirty="0">
                <a:solidFill>
                  <a:srgbClr val="FFFF00"/>
                </a:solidFill>
                <a:effectLst/>
                <a:latin typeface="+mj-lt"/>
                <a:cs typeface="Times New Roman" panose="02020603050405020304" pitchFamily="18" charset="0"/>
              </a:rPr>
              <a:t> </a:t>
            </a:r>
            <a:r>
              <a:rPr lang="en-US" sz="5000" b="0" i="1" dirty="0" err="1">
                <a:solidFill>
                  <a:srgbClr val="FFFF00"/>
                </a:solidFill>
                <a:effectLst/>
                <a:latin typeface="+mj-lt"/>
                <a:cs typeface="Times New Roman" panose="02020603050405020304" pitchFamily="18" charset="0"/>
              </a:rPr>
              <a:t>Thiên</a:t>
            </a:r>
            <a:r>
              <a:rPr lang="en-US" sz="5000" b="0" i="1" dirty="0">
                <a:solidFill>
                  <a:srgbClr val="FFFF00"/>
                </a:solidFill>
                <a:effectLst/>
                <a:latin typeface="+mj-lt"/>
                <a:cs typeface="Times New Roman" panose="02020603050405020304" pitchFamily="18" charset="0"/>
              </a:rPr>
              <a:t> </a:t>
            </a:r>
            <a:r>
              <a:rPr lang="en-US" sz="5000" b="0" i="1" dirty="0" err="1">
                <a:solidFill>
                  <a:srgbClr val="FFFF00"/>
                </a:solidFill>
                <a:effectLst/>
                <a:latin typeface="+mj-lt"/>
                <a:cs typeface="Times New Roman" panose="02020603050405020304" pitchFamily="18" charset="0"/>
              </a:rPr>
              <a:t>Chúa</a:t>
            </a:r>
            <a:r>
              <a:rPr lang="en-US" sz="5000" b="0" i="1" dirty="0">
                <a:solidFill>
                  <a:srgbClr val="FFFF00"/>
                </a:solidFill>
                <a:effectLst/>
                <a:latin typeface="+mj-lt"/>
                <a:cs typeface="Times New Roman" panose="02020603050405020304" pitchFamily="18" charset="0"/>
              </a:rPr>
              <a:t> </a:t>
            </a:r>
            <a:r>
              <a:rPr lang="en-US" sz="5000" b="0" i="1" dirty="0" err="1">
                <a:solidFill>
                  <a:srgbClr val="FFFF00"/>
                </a:solidFill>
                <a:effectLst/>
                <a:latin typeface="+mj-lt"/>
                <a:cs typeface="Times New Roman" panose="02020603050405020304" pitchFamily="18" charset="0"/>
              </a:rPr>
              <a:t>trên</a:t>
            </a:r>
            <a:r>
              <a:rPr lang="en-US" sz="5000" b="0" i="1" dirty="0">
                <a:solidFill>
                  <a:srgbClr val="FFFF00"/>
                </a:solidFill>
                <a:effectLst/>
                <a:latin typeface="+mj-lt"/>
                <a:cs typeface="Times New Roman" panose="02020603050405020304" pitchFamily="18" charset="0"/>
              </a:rPr>
              <a:t> </a:t>
            </a:r>
            <a:r>
              <a:rPr lang="en-US" sz="5000" b="0" i="1" dirty="0" err="1">
                <a:solidFill>
                  <a:srgbClr val="FFFF00"/>
                </a:solidFill>
                <a:effectLst/>
                <a:latin typeface="+mj-lt"/>
                <a:cs typeface="Times New Roman" panose="02020603050405020304" pitchFamily="18" charset="0"/>
              </a:rPr>
              <a:t>các</a:t>
            </a:r>
            <a:r>
              <a:rPr lang="en-US" sz="5000" b="0" i="1" dirty="0">
                <a:solidFill>
                  <a:srgbClr val="FFFF00"/>
                </a:solidFill>
                <a:effectLst/>
                <a:latin typeface="+mj-lt"/>
                <a:cs typeface="Times New Roman" panose="02020603050405020304" pitchFamily="18" charset="0"/>
              </a:rPr>
              <a:t> </a:t>
            </a:r>
            <a:r>
              <a:rPr lang="en-US" sz="5000" b="0" i="1" dirty="0" err="1">
                <a:solidFill>
                  <a:srgbClr val="FFFF00"/>
                </a:solidFill>
                <a:effectLst/>
                <a:latin typeface="+mj-lt"/>
                <a:cs typeface="Times New Roman" panose="02020603050405020304" pitchFamily="18" charset="0"/>
              </a:rPr>
              <a:t>tầng</a:t>
            </a:r>
            <a:r>
              <a:rPr lang="en-US" sz="5000" b="0" i="1" dirty="0">
                <a:solidFill>
                  <a:srgbClr val="FFFF00"/>
                </a:solidFill>
                <a:effectLst/>
                <a:latin typeface="+mj-lt"/>
                <a:cs typeface="Times New Roman" panose="02020603050405020304" pitchFamily="18" charset="0"/>
              </a:rPr>
              <a:t> </a:t>
            </a:r>
            <a:r>
              <a:rPr lang="en-US" sz="5000" b="0" i="1" dirty="0" err="1">
                <a:solidFill>
                  <a:srgbClr val="FFFF00"/>
                </a:solidFill>
                <a:effectLst/>
                <a:latin typeface="+mj-lt"/>
                <a:cs typeface="Times New Roman" panose="02020603050405020304" pitchFamily="18" charset="0"/>
              </a:rPr>
              <a:t>trời</a:t>
            </a:r>
            <a:r>
              <a:rPr lang="en-US" sz="5000" b="0" i="1" dirty="0">
                <a:solidFill>
                  <a:srgbClr val="FFFF00"/>
                </a:solidFill>
                <a:effectLst/>
                <a:latin typeface="+mj-lt"/>
                <a:cs typeface="Times New Roman" panose="02020603050405020304" pitchFamily="18" charset="0"/>
              </a:rPr>
              <a:t>.</a:t>
            </a:r>
            <a:br>
              <a:rPr lang="en-US" sz="5000" b="0" i="1" dirty="0">
                <a:solidFill>
                  <a:srgbClr val="FFFF00"/>
                </a:solidFill>
                <a:effectLst/>
                <a:latin typeface="+mj-lt"/>
                <a:cs typeface="Times New Roman" panose="02020603050405020304" pitchFamily="18" charset="0"/>
              </a:rPr>
            </a:br>
            <a:r>
              <a:rPr lang="vi-VN" sz="5000" b="0" dirty="0">
                <a:solidFill>
                  <a:srgbClr val="FFFF00"/>
                </a:solidFill>
                <a:effectLst/>
                <a:latin typeface="+mj-lt"/>
                <a:cs typeface="Times New Roman" panose="02020603050405020304" pitchFamily="18" charset="0"/>
              </a:rPr>
              <a:t>A+B:</a:t>
            </a:r>
            <a:r>
              <a:rPr lang="vi-VN" sz="5000" b="0" dirty="0">
                <a:solidFill>
                  <a:schemeClr val="bg1"/>
                </a:solidFill>
                <a:effectLst/>
                <a:latin typeface="+mj-lt"/>
                <a:cs typeface="Times New Roman" panose="02020603050405020304" pitchFamily="18" charset="0"/>
              </a:rPr>
              <a:t> Và bình an dưới thế cho người thiện tâm</a:t>
            </a:r>
            <a:r>
              <a:rPr lang="en-US" sz="5000" b="0" dirty="0">
                <a:solidFill>
                  <a:schemeClr val="bg1"/>
                </a:solidFill>
                <a:effectLst/>
                <a:latin typeface="+mj-lt"/>
                <a:cs typeface="Times New Roman" panose="02020603050405020304" pitchFamily="18" charset="0"/>
              </a:rPr>
              <a:t>.</a:t>
            </a:r>
            <a:endParaRPr lang="vi-VN" sz="5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946654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sz="5000" b="0" dirty="0">
                <a:solidFill>
                  <a:schemeClr val="bg1"/>
                </a:solidFill>
                <a:effectLst/>
                <a:latin typeface="+mj-lt"/>
              </a:rPr>
              <a:t/>
            </a:r>
            <a:br>
              <a:rPr lang="en-US" sz="5000" b="0" dirty="0">
                <a:solidFill>
                  <a:schemeClr val="bg1"/>
                </a:solidFill>
                <a:effectLst/>
                <a:latin typeface="+mj-lt"/>
              </a:rPr>
            </a:br>
            <a:endParaRPr lang="en-US" sz="5000"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431409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000" b="0" dirty="0">
                <a:solidFill>
                  <a:schemeClr val="bg1"/>
                </a:solidFill>
                <a:effectLst/>
                <a:latin typeface="+mj-lt"/>
              </a:rPr>
              <a:t/>
            </a:r>
            <a:br>
              <a:rPr lang="en-US" sz="5000" b="0" dirty="0">
                <a:solidFill>
                  <a:schemeClr val="bg1"/>
                </a:solidFill>
                <a:effectLst/>
                <a:latin typeface="+mj-lt"/>
              </a:rPr>
            </a:br>
            <a:endParaRPr lang="en-US" sz="5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cảm</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tạ</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vì</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quang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cao</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cả</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5000" b="0" dirty="0">
                <a:solidFill>
                  <a:srgbClr val="FFFF00"/>
                </a:solidFill>
                <a:effectLst/>
                <a:latin typeface="+mj-lt"/>
                <a:cs typeface="Times New Roman" panose="02020603050405020304" pitchFamily="18" charset="0"/>
              </a:rPr>
              <a:t>B:</a:t>
            </a:r>
            <a:r>
              <a:rPr lang="vi-VN" sz="50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952105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000" b="0" dirty="0">
                <a:solidFill>
                  <a:schemeClr val="bg1"/>
                </a:solidFill>
                <a:effectLst/>
                <a:latin typeface="+mj-lt"/>
              </a:rPr>
              <a:t/>
            </a:r>
            <a:br>
              <a:rPr lang="en-US" sz="5000" b="0" dirty="0">
                <a:solidFill>
                  <a:schemeClr val="bg1"/>
                </a:solidFill>
                <a:effectLst/>
                <a:latin typeface="+mj-lt"/>
              </a:rPr>
            </a:br>
            <a:endParaRPr lang="en-US" sz="5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một</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Thiên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rgbClr val="FFFF00"/>
                </a:solidFill>
                <a:effectLst/>
                <a:latin typeface="+mj-lt"/>
                <a:cs typeface="Times New Roman" panose="02020603050405020304" pitchFamily="18" charset="0"/>
              </a:rPr>
              <a:t>Chúa</a:t>
            </a:r>
            <a:r>
              <a:rPr lang="en-US" sz="5000" b="0" dirty="0">
                <a:solidFill>
                  <a:srgbClr val="FFFF00"/>
                </a:solidFill>
                <a:effectLst/>
                <a:latin typeface="+mj-lt"/>
                <a:cs typeface="Times New Roman" panose="02020603050405020304" pitchFamily="18" charset="0"/>
              </a:rPr>
              <a:t> </a:t>
            </a:r>
            <a:r>
              <a:rPr lang="en-US" sz="5000" b="0" dirty="0" err="1">
                <a:solidFill>
                  <a:srgbClr val="FFFF00"/>
                </a:solidFill>
                <a:effectLst/>
                <a:latin typeface="+mj-lt"/>
                <a:cs typeface="Times New Roman" panose="02020603050405020304" pitchFamily="18" charset="0"/>
              </a:rPr>
              <a:t>Giêsu</a:t>
            </a:r>
            <a:r>
              <a:rPr lang="en-US" sz="5000" b="0" dirty="0">
                <a:solidFill>
                  <a:srgbClr val="FFFF00"/>
                </a:solidFill>
                <a:effectLst/>
                <a:latin typeface="+mj-lt"/>
                <a:cs typeface="Times New Roman" panose="02020603050405020304" pitchFamily="18" charset="0"/>
              </a:rPr>
              <a:t> </a:t>
            </a:r>
            <a:r>
              <a:rPr lang="en-US" sz="5000" b="0" dirty="0" err="1">
                <a:solidFill>
                  <a:srgbClr val="FFFF00"/>
                </a:solidFill>
                <a:effectLst/>
                <a:latin typeface="+mj-lt"/>
                <a:cs typeface="Times New Roman" panose="02020603050405020304" pitchFamily="18" charset="0"/>
              </a:rPr>
              <a:t>Kitô</a:t>
            </a:r>
            <a:r>
              <a:rPr lang="en-US" sz="50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5000" b="0" dirty="0">
                <a:solidFill>
                  <a:srgbClr val="FFFF00"/>
                </a:solidFill>
                <a:effectLst/>
                <a:latin typeface="+mj-lt"/>
                <a:cs typeface="Times New Roman" panose="02020603050405020304" pitchFamily="18" charset="0"/>
              </a:rPr>
              <a:t>B:</a:t>
            </a:r>
            <a:r>
              <a:rPr lang="vi-VN" sz="50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752668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000" b="0" dirty="0">
                <a:solidFill>
                  <a:schemeClr val="bg1"/>
                </a:solidFill>
                <a:effectLst/>
                <a:latin typeface="+mj-lt"/>
              </a:rPr>
              <a:t/>
            </a:r>
            <a:br>
              <a:rPr lang="en-US" sz="5000" b="0" dirty="0">
                <a:solidFill>
                  <a:schemeClr val="bg1"/>
                </a:solidFill>
                <a:effectLst/>
                <a:latin typeface="+mj-lt"/>
              </a:rPr>
            </a:br>
            <a:endParaRPr lang="en-US" sz="5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xóa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tội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trần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gian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xin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thương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xót</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xóa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tội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trần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gian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xin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nhậm</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lời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cầu</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khẩn</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04050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285788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000" b="0" dirty="0">
                <a:solidFill>
                  <a:schemeClr val="bg1"/>
                </a:solidFill>
                <a:effectLst/>
                <a:latin typeface="+mj-lt"/>
              </a:rPr>
              <a:t/>
            </a:r>
            <a:br>
              <a:rPr lang="en-US" sz="5000" b="0" dirty="0">
                <a:solidFill>
                  <a:schemeClr val="bg1"/>
                </a:solidFill>
                <a:effectLst/>
                <a:latin typeface="+mj-lt"/>
              </a:rPr>
            </a:br>
            <a:endParaRPr lang="en-US" sz="5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ngự</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bên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hữu</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Đức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Cha, </a:t>
            </a:r>
            <a:r>
              <a:rPr lang="en-US" sz="5000" b="0" dirty="0" err="1">
                <a:solidFill>
                  <a:schemeClr val="bg1"/>
                </a:solidFill>
                <a:effectLst/>
                <a:latin typeface="+mj-lt"/>
                <a:cs typeface="Times New Roman" panose="02020603050405020304" pitchFamily="18" charset="0"/>
              </a:rPr>
              <a:t>xin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thương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xót</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5000" b="0" u="sng" dirty="0">
                <a:solidFill>
                  <a:srgbClr val="FFFF00"/>
                </a:solidFill>
                <a:effectLst/>
                <a:latin typeface="+mj-lt"/>
                <a:cs typeface="Times New Roman" panose="02020603050405020304" pitchFamily="18" charset="0"/>
              </a:rPr>
              <a:t>B:</a:t>
            </a:r>
            <a:r>
              <a:rPr lang="vi-VN" sz="5000" b="0" dirty="0">
                <a:solidFill>
                  <a:schemeClr val="bg1"/>
                </a:solidFill>
                <a:effectLst/>
                <a:latin typeface="+mj-lt"/>
                <a:cs typeface="Times New Roman" panose="02020603050405020304" pitchFamily="18" charset="0"/>
              </a:rPr>
              <a:t> Vì lạy </a:t>
            </a:r>
            <a:r>
              <a:rPr lang="vi-VN" sz="5000" b="0" dirty="0">
                <a:solidFill>
                  <a:srgbClr val="FFFF00"/>
                </a:solidFill>
                <a:effectLst/>
                <a:latin typeface="+mj-lt"/>
                <a:cs typeface="Times New Roman" panose="02020603050405020304" pitchFamily="18" charset="0"/>
              </a:rPr>
              <a:t>Chúa Giêsu Kitô</a:t>
            </a:r>
            <a:r>
              <a:rPr lang="vi-VN" sz="50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15918479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5000" b="0" dirty="0">
                <a:solidFill>
                  <a:schemeClr val="bg1"/>
                </a:solidFill>
                <a:effectLst/>
                <a:latin typeface="+mj-lt"/>
              </a:rPr>
              <a:t/>
            </a:r>
            <a:br>
              <a:rPr lang="en-US" sz="5000" b="0" dirty="0">
                <a:solidFill>
                  <a:schemeClr val="bg1"/>
                </a:solidFill>
                <a:effectLst/>
                <a:latin typeface="+mj-lt"/>
              </a:rPr>
            </a:br>
            <a:endParaRPr lang="en-US" sz="5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5000" b="0" dirty="0" err="1">
                <a:solidFill>
                  <a:schemeClr val="bg1"/>
                </a:solidFill>
                <a:effectLst/>
                <a:latin typeface="+mj-lt"/>
                <a:cs typeface="Times New Roman" panose="02020603050405020304" pitchFamily="18" charset="0"/>
              </a:rPr>
              <a:t>Chỉ</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có</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là</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chỉ</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có</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là</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đấng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tối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cao</a:t>
            </a:r>
            <a:r>
              <a:rPr lang="en-US" sz="50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5000" b="0" u="sng" dirty="0">
                <a:solidFill>
                  <a:srgbClr val="FFFF00"/>
                </a:solidFill>
                <a:effectLst/>
                <a:latin typeface="+mj-lt"/>
                <a:cs typeface="Times New Roman" panose="02020603050405020304" pitchFamily="18" charset="0"/>
              </a:rPr>
              <a:t>A+</a:t>
            </a:r>
            <a:r>
              <a:rPr lang="en-US" sz="5000" b="0" u="sng" dirty="0">
                <a:solidFill>
                  <a:srgbClr val="FFFF00"/>
                </a:solidFill>
                <a:effectLst/>
                <a:latin typeface="+mj-lt"/>
                <a:cs typeface="Times New Roman" panose="02020603050405020304" pitchFamily="18" charset="0"/>
              </a:rPr>
              <a:t>B</a:t>
            </a:r>
            <a:r>
              <a:rPr lang="vi-VN" sz="5000" b="0" u="sng" dirty="0">
                <a:solidFill>
                  <a:srgbClr val="FFFF00"/>
                </a:solidFill>
                <a:effectLst/>
                <a:latin typeface="+mj-lt"/>
                <a:cs typeface="Times New Roman" panose="02020603050405020304" pitchFamily="18" charset="0"/>
              </a:rPr>
              <a:t>:</a:t>
            </a:r>
            <a:r>
              <a:rPr lang="vi-VN" sz="50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50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7591901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53886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85215872"/>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dirty="0" err="1" smtClean="0">
                <a:solidFill>
                  <a:srgbClr val="FFFF00"/>
                </a:solidFill>
              </a:rPr>
              <a:t>Đk</a:t>
            </a:r>
            <a:r>
              <a:rPr lang="en-US" sz="8000" dirty="0" smtClean="0">
                <a:solidFill>
                  <a:srgbClr val="FFFF00"/>
                </a:solidFill>
              </a:rPr>
              <a:t>:</a:t>
            </a:r>
            <a:r>
              <a:rPr lang="en-US" sz="8000" dirty="0" smtClean="0">
                <a:solidFill>
                  <a:schemeClr val="bg1"/>
                </a:solidFill>
              </a:rPr>
              <a:t> </a:t>
            </a:r>
            <a:r>
              <a:rPr lang="vi-VN" sz="8000" dirty="0" smtClean="0">
                <a:solidFill>
                  <a:schemeClr val="bg1"/>
                </a:solidFill>
              </a:rPr>
              <a:t>Chúa mạc khải đức công </a:t>
            </a:r>
            <a:r>
              <a:rPr lang="en-US" sz="8000" dirty="0" err="1" smtClean="0">
                <a:solidFill>
                  <a:schemeClr val="bg1"/>
                </a:solidFill>
              </a:rPr>
              <a:t>chính</a:t>
            </a:r>
            <a:r>
              <a:rPr lang="vi-VN" sz="8000" dirty="0" smtClean="0">
                <a:solidFill>
                  <a:schemeClr val="bg1"/>
                </a:solidFill>
              </a:rPr>
              <a:t> của Ngài trước mặt chư dân.</a:t>
            </a:r>
            <a:endParaRPr lang="en-US" sz="8000" dirty="0">
              <a:solidFill>
                <a:schemeClr val="bg1"/>
              </a:solidFill>
            </a:endParaRPr>
          </a:p>
        </p:txBody>
      </p:sp>
    </p:spTree>
    <p:extLst>
      <p:ext uri="{BB962C8B-B14F-4D97-AF65-F5344CB8AC3E}">
        <p14:creationId xmlns:p14="http://schemas.microsoft.com/office/powerpoint/2010/main" val="17375876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chemeClr val="bg1"/>
                </a:solidFill>
              </a:rPr>
              <a:t/>
            </a:r>
            <a:br>
              <a:rPr lang="en-US" sz="5400" dirty="0" smtClean="0">
                <a:solidFill>
                  <a:schemeClr val="bg1"/>
                </a:solidFill>
              </a:rPr>
            </a:br>
            <a:r>
              <a:rPr lang="en-US" sz="5400" dirty="0" smtClean="0">
                <a:solidFill>
                  <a:srgbClr val="FFFF00"/>
                </a:solidFill>
              </a:rPr>
              <a:t>Tk1:</a:t>
            </a:r>
            <a:r>
              <a:rPr lang="en-US" sz="5400" dirty="0" smtClean="0">
                <a:solidFill>
                  <a:schemeClr val="bg1"/>
                </a:solidFill>
              </a:rPr>
              <a:t> </a:t>
            </a:r>
            <a:r>
              <a:rPr lang="vi-VN" sz="5400" dirty="0" smtClean="0">
                <a:solidFill>
                  <a:schemeClr val="bg1"/>
                </a:solidFill>
              </a:rPr>
              <a:t>Hát lên một khúc tân ca ngợi khen Chúa Trời. Vì Chúa đã tạo tác biết bao kỳ công. Nhờ tay thực uy dũng Ngài đã vinh thắng, vinh thắng nhờ cánh tay thánh thiện của Ngài.</a:t>
            </a:r>
            <a:br>
              <a:rPr lang="vi-VN" sz="5400" dirty="0" smtClean="0">
                <a:solidFill>
                  <a:schemeClr val="bg1"/>
                </a:solidFill>
              </a:rPr>
            </a:br>
            <a:endParaRPr lang="en-US" sz="5400" dirty="0">
              <a:solidFill>
                <a:schemeClr val="bg1"/>
              </a:solidFill>
            </a:endParaRPr>
          </a:p>
        </p:txBody>
      </p:sp>
    </p:spTree>
    <p:extLst>
      <p:ext uri="{BB962C8B-B14F-4D97-AF65-F5344CB8AC3E}">
        <p14:creationId xmlns:p14="http://schemas.microsoft.com/office/powerpoint/2010/main" val="21124900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dirty="0" err="1" smtClean="0">
                <a:solidFill>
                  <a:srgbClr val="FFFF00"/>
                </a:solidFill>
              </a:rPr>
              <a:t>Đk</a:t>
            </a:r>
            <a:r>
              <a:rPr lang="en-US" sz="8000" dirty="0" smtClean="0">
                <a:solidFill>
                  <a:srgbClr val="FFFF00"/>
                </a:solidFill>
              </a:rPr>
              <a:t>:</a:t>
            </a:r>
            <a:r>
              <a:rPr lang="en-US" sz="8000" dirty="0" smtClean="0">
                <a:solidFill>
                  <a:schemeClr val="bg1"/>
                </a:solidFill>
              </a:rPr>
              <a:t> </a:t>
            </a:r>
            <a:r>
              <a:rPr lang="vi-VN" sz="8000" dirty="0" smtClean="0">
                <a:solidFill>
                  <a:schemeClr val="bg1"/>
                </a:solidFill>
              </a:rPr>
              <a:t>Chúa mạc khải đức công </a:t>
            </a:r>
            <a:r>
              <a:rPr lang="en-US" sz="8000" dirty="0" err="1" smtClean="0">
                <a:solidFill>
                  <a:schemeClr val="bg1"/>
                </a:solidFill>
              </a:rPr>
              <a:t>chính</a:t>
            </a:r>
            <a:r>
              <a:rPr lang="vi-VN" sz="8000" dirty="0" smtClean="0">
                <a:solidFill>
                  <a:schemeClr val="bg1"/>
                </a:solidFill>
              </a:rPr>
              <a:t> của Ngài trước mặt chư dân.</a:t>
            </a:r>
            <a:endParaRPr lang="en-US" sz="8000" dirty="0">
              <a:solidFill>
                <a:schemeClr val="bg1"/>
              </a:solidFill>
            </a:endParaRPr>
          </a:p>
        </p:txBody>
      </p:sp>
    </p:spTree>
    <p:extLst>
      <p:ext uri="{BB962C8B-B14F-4D97-AF65-F5344CB8AC3E}">
        <p14:creationId xmlns:p14="http://schemas.microsoft.com/office/powerpoint/2010/main" val="1094179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FFFF00"/>
                </a:solidFill>
              </a:rPr>
              <a:t>Tk2:</a:t>
            </a:r>
            <a:r>
              <a:rPr lang="en-US" sz="4800" dirty="0" smtClean="0">
                <a:solidFill>
                  <a:schemeClr val="bg1"/>
                </a:solidFill>
              </a:rPr>
              <a:t> </a:t>
            </a:r>
            <a:r>
              <a:rPr lang="vi-VN" sz="4800" dirty="0" smtClean="0">
                <a:solidFill>
                  <a:schemeClr val="bg1"/>
                </a:solidFill>
              </a:rPr>
              <a:t>Chúa nay dọi chiếu trên ta hồng ân cứu độ. Mạc khải cùng vạn quốc đức công bình đây. Tình thương, lòng trung tín rầy Ngài lại nhớ, ban xuống nhà Ích-diên, chính dân riêng Ngài.</a:t>
            </a:r>
            <a:endParaRPr lang="en-US" sz="4800" dirty="0">
              <a:solidFill>
                <a:schemeClr val="bg1"/>
              </a:solidFill>
            </a:endParaRPr>
          </a:p>
        </p:txBody>
      </p:sp>
    </p:spTree>
    <p:extLst>
      <p:ext uri="{BB962C8B-B14F-4D97-AF65-F5344CB8AC3E}">
        <p14:creationId xmlns:p14="http://schemas.microsoft.com/office/powerpoint/2010/main" val="4139459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dirty="0" err="1" smtClean="0">
                <a:solidFill>
                  <a:srgbClr val="FFFF00"/>
                </a:solidFill>
              </a:rPr>
              <a:t>Đk</a:t>
            </a:r>
            <a:r>
              <a:rPr lang="en-US" sz="8000" dirty="0" smtClean="0">
                <a:solidFill>
                  <a:srgbClr val="FFFF00"/>
                </a:solidFill>
              </a:rPr>
              <a:t>:</a:t>
            </a:r>
            <a:r>
              <a:rPr lang="en-US" sz="8000" dirty="0" smtClean="0">
                <a:solidFill>
                  <a:schemeClr val="bg1"/>
                </a:solidFill>
              </a:rPr>
              <a:t> </a:t>
            </a:r>
            <a:r>
              <a:rPr lang="vi-VN" sz="8000" dirty="0" smtClean="0">
                <a:solidFill>
                  <a:schemeClr val="bg1"/>
                </a:solidFill>
              </a:rPr>
              <a:t>Chúa mạc khải đức công </a:t>
            </a:r>
            <a:r>
              <a:rPr lang="en-US" sz="8000" dirty="0" err="1" smtClean="0">
                <a:solidFill>
                  <a:schemeClr val="bg1"/>
                </a:solidFill>
              </a:rPr>
              <a:t>chính</a:t>
            </a:r>
            <a:r>
              <a:rPr lang="vi-VN" sz="8000" dirty="0" smtClean="0">
                <a:solidFill>
                  <a:schemeClr val="bg1"/>
                </a:solidFill>
              </a:rPr>
              <a:t> của Ngài trước mặt chư dân.</a:t>
            </a:r>
            <a:endParaRPr lang="en-US" sz="8000" dirty="0">
              <a:solidFill>
                <a:schemeClr val="bg1"/>
              </a:solidFill>
            </a:endParaRPr>
          </a:p>
        </p:txBody>
      </p:sp>
    </p:spTree>
    <p:extLst>
      <p:ext uri="{BB962C8B-B14F-4D97-AF65-F5344CB8AC3E}">
        <p14:creationId xmlns:p14="http://schemas.microsoft.com/office/powerpoint/2010/main" val="10941799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smtClean="0">
                <a:solidFill>
                  <a:srgbClr val="FFFF00"/>
                </a:solidFill>
              </a:rPr>
              <a:t>Tk3:</a:t>
            </a:r>
            <a:r>
              <a:rPr lang="en-US" sz="4800" dirty="0" smtClean="0">
                <a:solidFill>
                  <a:schemeClr val="bg1"/>
                </a:solidFill>
              </a:rPr>
              <a:t> </a:t>
            </a:r>
            <a:r>
              <a:rPr lang="vi-VN" sz="4800" dirty="0" smtClean="0">
                <a:solidFill>
                  <a:schemeClr val="bg1"/>
                </a:solidFill>
              </a:rPr>
              <a:t>Khắp nơi toàn cõi dương gian rầy đã ngắm nhìn, nhìn Chúa dùng quyền phép cứu độ trần gian. Nào mau ngợi khen Chúa, địa cầu muôn nơi, vui sướng đàn hát lên, hỉ hoan reo hò.</a:t>
            </a:r>
            <a:endParaRPr lang="en-US" sz="4800" dirty="0">
              <a:solidFill>
                <a:schemeClr val="bg1"/>
              </a:solidFill>
            </a:endParaRPr>
          </a:p>
        </p:txBody>
      </p:sp>
    </p:spTree>
    <p:extLst>
      <p:ext uri="{BB962C8B-B14F-4D97-AF65-F5344CB8AC3E}">
        <p14:creationId xmlns:p14="http://schemas.microsoft.com/office/powerpoint/2010/main" val="2523972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4136985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000" dirty="0" err="1" smtClean="0">
                <a:solidFill>
                  <a:srgbClr val="FFFF00"/>
                </a:solidFill>
              </a:rPr>
              <a:t>Đk</a:t>
            </a:r>
            <a:r>
              <a:rPr lang="en-US" sz="8000" dirty="0" smtClean="0">
                <a:solidFill>
                  <a:srgbClr val="FFFF00"/>
                </a:solidFill>
              </a:rPr>
              <a:t>:</a:t>
            </a:r>
            <a:r>
              <a:rPr lang="en-US" sz="8000" dirty="0" smtClean="0">
                <a:solidFill>
                  <a:schemeClr val="bg1"/>
                </a:solidFill>
              </a:rPr>
              <a:t> </a:t>
            </a:r>
            <a:r>
              <a:rPr lang="vi-VN" sz="8000" dirty="0" smtClean="0">
                <a:solidFill>
                  <a:schemeClr val="bg1"/>
                </a:solidFill>
              </a:rPr>
              <a:t>Chúa mạc khải đức công </a:t>
            </a:r>
            <a:r>
              <a:rPr lang="en-US" sz="8000" dirty="0" err="1" smtClean="0">
                <a:solidFill>
                  <a:schemeClr val="bg1"/>
                </a:solidFill>
              </a:rPr>
              <a:t>chính</a:t>
            </a:r>
            <a:r>
              <a:rPr lang="vi-VN" sz="8000" dirty="0" smtClean="0">
                <a:solidFill>
                  <a:schemeClr val="bg1"/>
                </a:solidFill>
              </a:rPr>
              <a:t> của Ngài trước mặt chư dân.</a:t>
            </a:r>
            <a:endParaRPr lang="en-US" sz="8000" dirty="0">
              <a:solidFill>
                <a:schemeClr val="bg1"/>
              </a:solidFill>
            </a:endParaRPr>
          </a:p>
        </p:txBody>
      </p:sp>
    </p:spTree>
    <p:extLst>
      <p:ext uri="{BB962C8B-B14F-4D97-AF65-F5344CB8AC3E}">
        <p14:creationId xmlns:p14="http://schemas.microsoft.com/office/powerpoint/2010/main" val="10941799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181595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3962399"/>
          </a:xfrm>
        </p:spPr>
        <p:txBody>
          <a:bodyPr>
            <a:noAutofit/>
          </a:bodyPr>
          <a:lstStyle/>
          <a:p>
            <a:pPr algn="just"/>
            <a:r>
              <a:rPr lang="en-US" sz="6600" dirty="0" smtClean="0">
                <a:solidFill>
                  <a:schemeClr val="bg1"/>
                </a:solidFill>
              </a:rPr>
              <a:t>T</a:t>
            </a:r>
            <a:r>
              <a:rPr lang="vi-VN" sz="6600" dirty="0" smtClean="0">
                <a:solidFill>
                  <a:schemeClr val="bg1"/>
                </a:solidFill>
              </a:rPr>
              <a:t>rong mọi hoàn cảnh Hãy tạ ơn Thiên Chúa, đó là điều Thiên Chúa muốn trong Đức Kitô. </a:t>
            </a:r>
            <a:endParaRPr lang="vi-VN" sz="6600" dirty="0">
              <a:solidFill>
                <a:schemeClr val="bg1"/>
              </a:solidFill>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3600" dirty="0">
                <a:solidFill>
                  <a:srgbClr val="FFFF00"/>
                </a:solidFill>
                <a:effectLst>
                  <a:outerShdw blurRad="38100" dist="38100" dir="2700000" algn="tl">
                    <a:srgbClr val="000000">
                      <a:alpha val="43137"/>
                    </a:srgbClr>
                  </a:outerShdw>
                </a:effectLst>
                <a:latin typeface="+mj-lt"/>
                <a:cs typeface="Times New Roman" pitchFamily="18" charset="0"/>
              </a:rPr>
              <a:t> </a:t>
            </a:r>
          </a:p>
        </p:txBody>
      </p:sp>
      <p:sp>
        <p:nvSpPr>
          <p:cNvPr id="4" name="TextBox 3"/>
          <p:cNvSpPr txBox="1"/>
          <p:nvPr/>
        </p:nvSpPr>
        <p:spPr>
          <a:xfrm>
            <a:off x="5410200" y="4374059"/>
            <a:ext cx="2971800" cy="769441"/>
          </a:xfrm>
          <a:prstGeom prst="rect">
            <a:avLst/>
          </a:prstGeom>
          <a:noFill/>
        </p:spPr>
        <p:txBody>
          <a:bodyPr wrap="square" rtlCol="0">
            <a:spAutoFit/>
          </a:bodyPr>
          <a:lstStyle/>
          <a:p>
            <a:pPr algn="r"/>
            <a:r>
              <a:rPr lang="en-US" sz="4400" u="sng" dirty="0" smtClean="0">
                <a:solidFill>
                  <a:srgbClr val="FFFF00"/>
                </a:solidFill>
                <a:latin typeface="+mj-lt"/>
                <a:cs typeface="Times New Roman" pitchFamily="18" charset="0"/>
              </a:rPr>
              <a:t>Alleluia.</a:t>
            </a:r>
            <a:r>
              <a:rPr lang="en-US" sz="4400" dirty="0" smtClean="0">
                <a:solidFill>
                  <a:srgbClr val="FFFF00"/>
                </a:solidFill>
                <a:latin typeface="+mj-lt"/>
                <a:cs typeface="Times New Roman" pitchFamily="18" charset="0"/>
              </a:rPr>
              <a:t> </a:t>
            </a:r>
            <a:endParaRPr lang="en-US" sz="4400" dirty="0">
              <a:solidFill>
                <a:srgbClr val="FFFF00"/>
              </a:solidFill>
              <a:latin typeface="+mj-lt"/>
              <a:cs typeface="Times New Roman" pitchFamily="18" charset="0"/>
            </a:endParaRPr>
          </a:p>
        </p:txBody>
      </p:sp>
    </p:spTree>
    <p:extLst>
      <p:ext uri="{BB962C8B-B14F-4D97-AF65-F5344CB8AC3E}">
        <p14:creationId xmlns:p14="http://schemas.microsoft.com/office/powerpoint/2010/main" val="9823067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154115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8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31779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0032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30895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591163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86345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8000" b="0" dirty="0">
                <a:solidFill>
                  <a:schemeClr val="bg1"/>
                </a:solidFill>
                <a:effectLst/>
                <a:latin typeface="+mj-lt"/>
              </a:rPr>
              <a:t>Vì loài người chúng ta và để cứu độ chúng ta,</a:t>
            </a:r>
            <a:r>
              <a:rPr lang="en-US" sz="8000" b="0" dirty="0">
                <a:solidFill>
                  <a:schemeClr val="bg1"/>
                </a:solidFill>
                <a:effectLst/>
                <a:latin typeface="+mj-lt"/>
              </a:rPr>
              <a:t> </a:t>
            </a:r>
            <a:r>
              <a:rPr lang="vi-VN" sz="8000" b="0" dirty="0">
                <a:solidFill>
                  <a:schemeClr val="bg1"/>
                </a:solidFill>
                <a:effectLst/>
                <a:latin typeface="+mj-lt"/>
                <a:cs typeface="Times New Roman" pitchFamily="18" charset="0"/>
              </a:rPr>
              <a:t>Người đã từ trời xuống thế. </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9697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9912250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bIns="274320">
            <a:no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369937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647590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bIns="182880">
            <a:noAutofit/>
          </a:bodyPr>
          <a:lstStyle/>
          <a:p>
            <a:pPr algn="just"/>
            <a:r>
              <a:rPr lang="vi-VN" sz="55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890819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760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993852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18823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9900063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50944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220200" cy="5238749"/>
          </a:xfrm>
        </p:spPr>
        <p:txBody>
          <a:bodyPr>
            <a:normAutofit/>
          </a:bodyPr>
          <a:lstStyle/>
          <a:p>
            <a:r>
              <a:rPr lang="en-US" sz="7200" dirty="0" err="1" smtClean="0">
                <a:solidFill>
                  <a:srgbClr val="FFFF00"/>
                </a:solidFill>
              </a:rPr>
              <a:t>Ca</a:t>
            </a:r>
            <a:r>
              <a:rPr lang="en-US" sz="7200" dirty="0" smtClean="0">
                <a:solidFill>
                  <a:srgbClr val="FFFF00"/>
                </a:solidFill>
              </a:rPr>
              <a:t> </a:t>
            </a:r>
            <a:r>
              <a:rPr lang="en-US" sz="7200" dirty="0" err="1" smtClean="0">
                <a:solidFill>
                  <a:srgbClr val="FFFF00"/>
                </a:solidFill>
              </a:rPr>
              <a:t>Dâng</a:t>
            </a:r>
            <a:r>
              <a:rPr lang="en-US" sz="7200" dirty="0" smtClean="0">
                <a:solidFill>
                  <a:srgbClr val="FFFF00"/>
                </a:solidFill>
              </a:rPr>
              <a:t> </a:t>
            </a:r>
            <a:r>
              <a:rPr lang="en-US" sz="7200" dirty="0" err="1" smtClean="0">
                <a:solidFill>
                  <a:srgbClr val="FFFF00"/>
                </a:solidFill>
              </a:rPr>
              <a:t>Lễ</a:t>
            </a:r>
            <a:r>
              <a:rPr lang="en-US" sz="7200" dirty="0" smtClean="0">
                <a:solidFill>
                  <a:srgbClr val="FFFF00"/>
                </a:solidFill>
              </a:rPr>
              <a:t/>
            </a:r>
            <a:br>
              <a:rPr lang="en-US" sz="7200" dirty="0" smtClean="0">
                <a:solidFill>
                  <a:srgbClr val="FFFF00"/>
                </a:solidFill>
              </a:rPr>
            </a:br>
            <a:r>
              <a:rPr lang="en-US" sz="7200" dirty="0">
                <a:solidFill>
                  <a:srgbClr val="FFFF00"/>
                </a:solidFill>
              </a:rPr>
              <a:t>DÂNG LÊN CHÚA</a:t>
            </a:r>
            <a:br>
              <a:rPr lang="en-US" sz="7200" dirty="0">
                <a:solidFill>
                  <a:srgbClr val="FFFF00"/>
                </a:solidFill>
              </a:rPr>
            </a:br>
            <a:r>
              <a:rPr lang="en-US" sz="7200" i="1" dirty="0" err="1">
                <a:solidFill>
                  <a:schemeClr val="bg1"/>
                </a:solidFill>
              </a:rPr>
              <a:t>Phanxicô</a:t>
            </a:r>
            <a:endParaRPr lang="vi-VN" sz="7200" i="1" dirty="0">
              <a:solidFill>
                <a:schemeClr val="bg1"/>
              </a:solidFill>
            </a:endParaRPr>
          </a:p>
        </p:txBody>
      </p:sp>
    </p:spTree>
    <p:extLst>
      <p:ext uri="{BB962C8B-B14F-4D97-AF65-F5344CB8AC3E}">
        <p14:creationId xmlns:p14="http://schemas.microsoft.com/office/powerpoint/2010/main" val="5821935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FFFF00"/>
                </a:solidFill>
              </a:rPr>
              <a:t>Tk1:</a:t>
            </a:r>
            <a:r>
              <a:rPr lang="en-US" sz="5400" dirty="0" smtClean="0">
                <a:solidFill>
                  <a:schemeClr val="bg1"/>
                </a:solidFill>
              </a:rPr>
              <a:t> </a:t>
            </a:r>
            <a:r>
              <a:rPr lang="vi-VN" sz="5400" dirty="0">
                <a:solidFill>
                  <a:schemeClr val="bg1"/>
                </a:solidFill>
              </a:rPr>
              <a:t>Dâng lên Chúa bánh thơm ly rượu nồng, dâng lên Ngài tiếng hát hòa lệ rơi. Dâng môi cười nắng sớm, dâng tiếng thở đêm dài, dâng lên Ngài tháng ngày bước trong đời.</a:t>
            </a:r>
          </a:p>
        </p:txBody>
      </p:sp>
    </p:spTree>
    <p:extLst>
      <p:ext uri="{BB962C8B-B14F-4D97-AF65-F5344CB8AC3E}">
        <p14:creationId xmlns:p14="http://schemas.microsoft.com/office/powerpoint/2010/main" val="828216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7147151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238749"/>
          </a:xfrm>
        </p:spPr>
        <p:txBody>
          <a:bodyPr>
            <a:normAutofit/>
          </a:bodyPr>
          <a:lstStyle/>
          <a:p>
            <a:pPr algn="just"/>
            <a:r>
              <a:rPr lang="en-US" sz="5400" dirty="0" err="1" smtClean="0">
                <a:solidFill>
                  <a:srgbClr val="FFFF00"/>
                </a:solidFill>
              </a:rPr>
              <a:t>Đk</a:t>
            </a:r>
            <a:r>
              <a:rPr lang="en-US" sz="5400" dirty="0" smtClean="0">
                <a:solidFill>
                  <a:srgbClr val="FFFF00"/>
                </a:solidFill>
              </a:rPr>
              <a:t>: </a:t>
            </a:r>
            <a:r>
              <a:rPr lang="vi-VN" sz="5400" dirty="0">
                <a:solidFill>
                  <a:schemeClr val="bg1"/>
                </a:solidFill>
              </a:rPr>
              <a:t>Nguyện dâng tương lai ngày mai, tình thương của Chúa dẫn con đi. Tình thương đưa con vút cao qua bao tháng năm không xót xa niềm đau.</a:t>
            </a:r>
          </a:p>
        </p:txBody>
      </p:sp>
    </p:spTree>
    <p:extLst>
      <p:ext uri="{BB962C8B-B14F-4D97-AF65-F5344CB8AC3E}">
        <p14:creationId xmlns:p14="http://schemas.microsoft.com/office/powerpoint/2010/main" val="42146575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FFFF00"/>
                </a:solidFill>
              </a:rPr>
              <a:t>Tk2:</a:t>
            </a:r>
            <a:r>
              <a:rPr lang="en-US" sz="5400" dirty="0" smtClean="0">
                <a:solidFill>
                  <a:schemeClr val="bg1"/>
                </a:solidFill>
              </a:rPr>
              <a:t> </a:t>
            </a:r>
            <a:r>
              <a:rPr lang="vi-VN" sz="5400" dirty="0">
                <a:solidFill>
                  <a:schemeClr val="bg1"/>
                </a:solidFill>
              </a:rPr>
              <a:t>Dâng lên Chúa trái tim ươm mộng mơ, bao nhiêu lần đã khóc bên trời mưa. Dâng vui buồn sẽ đến, dâng sướng khổ qua rồi, dâng lên Ngài trót một kiếp con người.</a:t>
            </a:r>
          </a:p>
        </p:txBody>
      </p:sp>
    </p:spTree>
    <p:extLst>
      <p:ext uri="{BB962C8B-B14F-4D97-AF65-F5344CB8AC3E}">
        <p14:creationId xmlns:p14="http://schemas.microsoft.com/office/powerpoint/2010/main" val="23156259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238749"/>
          </a:xfrm>
        </p:spPr>
        <p:txBody>
          <a:bodyPr>
            <a:normAutofit/>
          </a:bodyPr>
          <a:lstStyle/>
          <a:p>
            <a:pPr algn="just"/>
            <a:r>
              <a:rPr lang="en-US" sz="5400" dirty="0" err="1" smtClean="0">
                <a:solidFill>
                  <a:srgbClr val="FFFF00"/>
                </a:solidFill>
              </a:rPr>
              <a:t>Đk</a:t>
            </a:r>
            <a:r>
              <a:rPr lang="en-US" sz="5400" dirty="0" smtClean="0">
                <a:solidFill>
                  <a:srgbClr val="FFFF00"/>
                </a:solidFill>
              </a:rPr>
              <a:t>: </a:t>
            </a:r>
            <a:r>
              <a:rPr lang="vi-VN" sz="5400" dirty="0">
                <a:solidFill>
                  <a:schemeClr val="bg1"/>
                </a:solidFill>
              </a:rPr>
              <a:t>Nguyện dâng tương lai ngày mai, tình thương của Chúa dẫn con đi. Tình thương đưa con vút cao qua bao tháng năm không xót xa niềm đau.</a:t>
            </a:r>
          </a:p>
        </p:txBody>
      </p:sp>
    </p:spTree>
    <p:extLst>
      <p:ext uri="{BB962C8B-B14F-4D97-AF65-F5344CB8AC3E}">
        <p14:creationId xmlns:p14="http://schemas.microsoft.com/office/powerpoint/2010/main" val="25702305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FFFF00"/>
                </a:solidFill>
              </a:rPr>
              <a:t>Tk3:</a:t>
            </a:r>
            <a:r>
              <a:rPr lang="en-US" sz="5400" dirty="0" smtClean="0">
                <a:solidFill>
                  <a:schemeClr val="bg1"/>
                </a:solidFill>
              </a:rPr>
              <a:t> </a:t>
            </a:r>
            <a:r>
              <a:rPr lang="vi-VN" sz="5400" dirty="0">
                <a:solidFill>
                  <a:schemeClr val="bg1"/>
                </a:solidFill>
              </a:rPr>
              <a:t>Dâng lên Chúa trái tim ai mồ côi, dâng lên Ngài kiếp sống ai lẻ loi. Mong con thuyền ghé bến, vui đến mở ân tình, dâng lên Ngài ước nguyện sẽ vô ngần.</a:t>
            </a:r>
          </a:p>
        </p:txBody>
      </p:sp>
    </p:spTree>
    <p:extLst>
      <p:ext uri="{BB962C8B-B14F-4D97-AF65-F5344CB8AC3E}">
        <p14:creationId xmlns:p14="http://schemas.microsoft.com/office/powerpoint/2010/main" val="24802812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238749"/>
          </a:xfrm>
        </p:spPr>
        <p:txBody>
          <a:bodyPr>
            <a:normAutofit/>
          </a:bodyPr>
          <a:lstStyle/>
          <a:p>
            <a:pPr algn="just"/>
            <a:r>
              <a:rPr lang="en-US" sz="5400" dirty="0" err="1" smtClean="0">
                <a:solidFill>
                  <a:srgbClr val="FFFF00"/>
                </a:solidFill>
              </a:rPr>
              <a:t>Đk</a:t>
            </a:r>
            <a:r>
              <a:rPr lang="en-US" sz="5400" dirty="0" smtClean="0">
                <a:solidFill>
                  <a:srgbClr val="FFFF00"/>
                </a:solidFill>
              </a:rPr>
              <a:t>: </a:t>
            </a:r>
            <a:r>
              <a:rPr lang="vi-VN" sz="5400" dirty="0">
                <a:solidFill>
                  <a:schemeClr val="bg1"/>
                </a:solidFill>
              </a:rPr>
              <a:t>Nguyện dâng tương lai ngày mai, tình thương của Chúa dẫn con đi. Tình thương đưa con vút cao qua bao tháng năm không xót xa niềm đau.</a:t>
            </a:r>
          </a:p>
        </p:txBody>
      </p:sp>
    </p:spTree>
    <p:extLst>
      <p:ext uri="{BB962C8B-B14F-4D97-AF65-F5344CB8AC3E}">
        <p14:creationId xmlns:p14="http://schemas.microsoft.com/office/powerpoint/2010/main" val="25702305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220200" cy="5238749"/>
          </a:xfrm>
        </p:spPr>
        <p:txBody>
          <a:bodyPr>
            <a:normAutofit/>
          </a:bodyPr>
          <a:lstStyle/>
          <a:p>
            <a:r>
              <a:rPr lang="en-US" sz="7200" dirty="0" err="1" smtClean="0">
                <a:solidFill>
                  <a:srgbClr val="FFFF00"/>
                </a:solidFill>
              </a:rPr>
              <a:t>Ca</a:t>
            </a:r>
            <a:r>
              <a:rPr lang="en-US" sz="7200" dirty="0" smtClean="0">
                <a:solidFill>
                  <a:srgbClr val="FFFF00"/>
                </a:solidFill>
              </a:rPr>
              <a:t> </a:t>
            </a:r>
            <a:r>
              <a:rPr lang="en-US" sz="7200" dirty="0" err="1" smtClean="0">
                <a:solidFill>
                  <a:srgbClr val="FFFF00"/>
                </a:solidFill>
              </a:rPr>
              <a:t>Dâng</a:t>
            </a:r>
            <a:r>
              <a:rPr lang="en-US" sz="7200" dirty="0" smtClean="0">
                <a:solidFill>
                  <a:srgbClr val="FFFF00"/>
                </a:solidFill>
              </a:rPr>
              <a:t> </a:t>
            </a:r>
            <a:r>
              <a:rPr lang="en-US" sz="7200" dirty="0" err="1" smtClean="0">
                <a:solidFill>
                  <a:srgbClr val="FFFF00"/>
                </a:solidFill>
              </a:rPr>
              <a:t>Lễ</a:t>
            </a:r>
            <a:r>
              <a:rPr lang="en-US" sz="7200" dirty="0" smtClean="0">
                <a:solidFill>
                  <a:srgbClr val="FFFF00"/>
                </a:solidFill>
              </a:rPr>
              <a:t/>
            </a:r>
            <a:br>
              <a:rPr lang="en-US" sz="7200" dirty="0" smtClean="0">
                <a:solidFill>
                  <a:srgbClr val="FFFF00"/>
                </a:solidFill>
              </a:rPr>
            </a:br>
            <a:r>
              <a:rPr lang="en-US" sz="7200" dirty="0" smtClean="0">
                <a:solidFill>
                  <a:srgbClr val="FFFF00"/>
                </a:solidFill>
              </a:rPr>
              <a:t>LỜI TẠ </a:t>
            </a:r>
            <a:r>
              <a:rPr lang="en-US" sz="7200" dirty="0" smtClean="0">
                <a:solidFill>
                  <a:srgbClr val="FFFF00"/>
                </a:solidFill>
              </a:rPr>
              <a:t>ƠN</a:t>
            </a:r>
            <a:br>
              <a:rPr lang="en-US" sz="7200" dirty="0" smtClean="0">
                <a:solidFill>
                  <a:srgbClr val="FFFF00"/>
                </a:solidFill>
              </a:rPr>
            </a:br>
            <a:r>
              <a:rPr lang="en-US" sz="7200" i="1" dirty="0" err="1" smtClean="0">
                <a:solidFill>
                  <a:schemeClr val="bg1"/>
                </a:solidFill>
              </a:rPr>
              <a:t>Viết</a:t>
            </a:r>
            <a:r>
              <a:rPr lang="en-US" sz="7200" i="1" dirty="0" smtClean="0">
                <a:solidFill>
                  <a:schemeClr val="bg1"/>
                </a:solidFill>
              </a:rPr>
              <a:t> Chung</a:t>
            </a:r>
            <a:endParaRPr lang="vi-VN" sz="7200" i="1" dirty="0">
              <a:solidFill>
                <a:schemeClr val="bg1"/>
              </a:solidFill>
            </a:endParaRPr>
          </a:p>
        </p:txBody>
      </p:sp>
    </p:spTree>
    <p:extLst>
      <p:ext uri="{BB962C8B-B14F-4D97-AF65-F5344CB8AC3E}">
        <p14:creationId xmlns:p14="http://schemas.microsoft.com/office/powerpoint/2010/main" val="40203494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FFFF00"/>
                </a:solidFill>
              </a:rPr>
              <a:t>Tk1:</a:t>
            </a:r>
            <a:r>
              <a:rPr lang="en-US" sz="4600" dirty="0" smtClean="0">
                <a:solidFill>
                  <a:schemeClr val="bg1"/>
                </a:solidFill>
              </a:rPr>
              <a:t> </a:t>
            </a:r>
            <a:r>
              <a:rPr lang="vi-VN" sz="4600" dirty="0" smtClean="0">
                <a:solidFill>
                  <a:schemeClr val="bg1"/>
                </a:solidFill>
              </a:rPr>
              <a:t>Lời tạ ơn dâng lên, vì biết bao công trình Chúa làm. Dâng lên những lời tạ ơn. Dâng lên những lời tạ ơn. Từ biển nước mênh mông Ngài cất lên vũ trụ huy hoàng.</a:t>
            </a:r>
            <a:r>
              <a:rPr lang="en-US" sz="4600" dirty="0" smtClean="0">
                <a:solidFill>
                  <a:schemeClr val="bg1"/>
                </a:solidFill>
              </a:rPr>
              <a:t> </a:t>
            </a:r>
            <a:r>
              <a:rPr lang="vi-VN" sz="4600" dirty="0" smtClean="0">
                <a:solidFill>
                  <a:schemeClr val="bg1"/>
                </a:solidFill>
              </a:rPr>
              <a:t>Dâng lên những lời tạ ơn.</a:t>
            </a:r>
            <a:r>
              <a:rPr lang="en-US" sz="4600" dirty="0" smtClean="0">
                <a:solidFill>
                  <a:schemeClr val="bg1"/>
                </a:solidFill>
              </a:rPr>
              <a:t> </a:t>
            </a:r>
            <a:r>
              <a:rPr lang="vi-VN" sz="4600" dirty="0" smtClean="0">
                <a:solidFill>
                  <a:schemeClr val="bg1"/>
                </a:solidFill>
              </a:rPr>
              <a:t>Dâng lên những lời tạ ơn.</a:t>
            </a:r>
            <a:endParaRPr lang="vi-VN" sz="4600" dirty="0">
              <a:solidFill>
                <a:schemeClr val="bg1"/>
              </a:solidFill>
            </a:endParaRPr>
          </a:p>
        </p:txBody>
      </p:sp>
    </p:spTree>
    <p:extLst>
      <p:ext uri="{BB962C8B-B14F-4D97-AF65-F5344CB8AC3E}">
        <p14:creationId xmlns:p14="http://schemas.microsoft.com/office/powerpoint/2010/main" val="21174512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238749"/>
          </a:xfrm>
        </p:spPr>
        <p:txBody>
          <a:bodyPr>
            <a:normAutofit/>
          </a:bodyPr>
          <a:lstStyle/>
          <a:p>
            <a:pPr algn="just"/>
            <a:r>
              <a:rPr lang="en-US" sz="5400" dirty="0" err="1" smtClean="0">
                <a:solidFill>
                  <a:srgbClr val="FFFF00"/>
                </a:solidFill>
              </a:rPr>
              <a:t>Đk</a:t>
            </a:r>
            <a:r>
              <a:rPr lang="en-US" sz="5400" dirty="0" smtClean="0">
                <a:solidFill>
                  <a:srgbClr val="FFFF00"/>
                </a:solidFill>
              </a:rPr>
              <a:t>: </a:t>
            </a:r>
            <a:r>
              <a:rPr lang="vi-VN" sz="5400" dirty="0" smtClean="0">
                <a:solidFill>
                  <a:schemeClr val="bg1"/>
                </a:solidFill>
              </a:rPr>
              <a:t>Tạ ơn Chúa chúng con cảm tạ ơn Chúa, đã thương xem chúng con như là dân riêng. Cánh tay Ngài tháng năm ôm ấp giữ gìn, trọn đời con yêu mến cậy tin.</a:t>
            </a:r>
            <a:endParaRPr lang="vi-VN" sz="5400" dirty="0">
              <a:solidFill>
                <a:schemeClr val="bg1"/>
              </a:solidFill>
            </a:endParaRPr>
          </a:p>
        </p:txBody>
      </p:sp>
    </p:spTree>
    <p:extLst>
      <p:ext uri="{BB962C8B-B14F-4D97-AF65-F5344CB8AC3E}">
        <p14:creationId xmlns:p14="http://schemas.microsoft.com/office/powerpoint/2010/main" val="34469215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600" dirty="0" smtClean="0">
                <a:solidFill>
                  <a:srgbClr val="FFFF00"/>
                </a:solidFill>
              </a:rPr>
              <a:t>Tk2:</a:t>
            </a:r>
            <a:r>
              <a:rPr lang="en-US" sz="4600" dirty="0" smtClean="0">
                <a:solidFill>
                  <a:schemeClr val="bg1"/>
                </a:solidFill>
              </a:rPr>
              <a:t> </a:t>
            </a:r>
            <a:r>
              <a:rPr lang="vi-VN" sz="4600" dirty="0" smtClean="0">
                <a:solidFill>
                  <a:schemeClr val="bg1"/>
                </a:solidFill>
              </a:rPr>
              <a:t>Ngài dựng nên sinh linh và đã cho nhân loài giống mình. Dâng lên những lời tạ ơn, dâng lên những lời tạ ơn. Để giải nổi oan khiên Ngài đã cho Con Một xuống trần.</a:t>
            </a:r>
            <a:r>
              <a:rPr lang="en-US" sz="4600" dirty="0" smtClean="0">
                <a:solidFill>
                  <a:schemeClr val="bg1"/>
                </a:solidFill>
              </a:rPr>
              <a:t> </a:t>
            </a:r>
            <a:r>
              <a:rPr lang="vi-VN" sz="4600" dirty="0" smtClean="0">
                <a:solidFill>
                  <a:schemeClr val="bg1"/>
                </a:solidFill>
              </a:rPr>
              <a:t>Dâng lên những lời tạ ơn.</a:t>
            </a:r>
            <a:r>
              <a:rPr lang="en-US" sz="4600" dirty="0" smtClean="0">
                <a:solidFill>
                  <a:schemeClr val="bg1"/>
                </a:solidFill>
              </a:rPr>
              <a:t> </a:t>
            </a:r>
            <a:r>
              <a:rPr lang="vi-VN" sz="4600" dirty="0" smtClean="0">
                <a:solidFill>
                  <a:schemeClr val="bg1"/>
                </a:solidFill>
              </a:rPr>
              <a:t>Dâng lên những lời tạ ơn.</a:t>
            </a:r>
            <a:endParaRPr lang="vi-VN" sz="4600" dirty="0">
              <a:solidFill>
                <a:schemeClr val="bg1"/>
              </a:solidFill>
            </a:endParaRPr>
          </a:p>
        </p:txBody>
      </p:sp>
    </p:spTree>
    <p:extLst>
      <p:ext uri="{BB962C8B-B14F-4D97-AF65-F5344CB8AC3E}">
        <p14:creationId xmlns:p14="http://schemas.microsoft.com/office/powerpoint/2010/main" val="32925704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238749"/>
          </a:xfrm>
        </p:spPr>
        <p:txBody>
          <a:bodyPr>
            <a:normAutofit/>
          </a:bodyPr>
          <a:lstStyle/>
          <a:p>
            <a:pPr algn="just"/>
            <a:r>
              <a:rPr lang="en-US" sz="5400" dirty="0" err="1" smtClean="0">
                <a:solidFill>
                  <a:srgbClr val="FFFF00"/>
                </a:solidFill>
              </a:rPr>
              <a:t>Đk</a:t>
            </a:r>
            <a:r>
              <a:rPr lang="en-US" sz="5400" dirty="0" smtClean="0">
                <a:solidFill>
                  <a:srgbClr val="FFFF00"/>
                </a:solidFill>
              </a:rPr>
              <a:t>: </a:t>
            </a:r>
            <a:r>
              <a:rPr lang="vi-VN" sz="5400" dirty="0" smtClean="0">
                <a:solidFill>
                  <a:schemeClr val="bg1"/>
                </a:solidFill>
              </a:rPr>
              <a:t>Tạ ơn Chúa chúng con cảm tạ ơn Chúa, đã thương xem chúng con như là dân riêng. Cánh tay Ngài tháng năm ôm ấp giữ gìn, trọn đời con yêu mến cậy tin.</a:t>
            </a:r>
            <a:endParaRPr lang="vi-VN" sz="5400" dirty="0">
              <a:solidFill>
                <a:schemeClr val="bg1"/>
              </a:solidFill>
            </a:endParaRPr>
          </a:p>
        </p:txBody>
      </p:sp>
    </p:spTree>
    <p:extLst>
      <p:ext uri="{BB962C8B-B14F-4D97-AF65-F5344CB8AC3E}">
        <p14:creationId xmlns:p14="http://schemas.microsoft.com/office/powerpoint/2010/main" val="982558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48923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807066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62549"/>
          </a:xfrm>
        </p:spPr>
        <p:txBody>
          <a:bodyPr>
            <a:normAutofit/>
          </a:bodyPr>
          <a:lstStyle/>
          <a:p>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Nguyện</a:t>
            </a:r>
            <a:r>
              <a:rPr lang="en-US" sz="6600" dirty="0" smtClean="0">
                <a:solidFill>
                  <a:srgbClr val="FFFF00"/>
                </a:solidFill>
              </a:rPr>
              <a:t> </a:t>
            </a:r>
            <a:r>
              <a:rPr lang="en-US" sz="6600" dirty="0" err="1" smtClean="0">
                <a:solidFill>
                  <a:srgbClr val="FFFF00"/>
                </a:solidFill>
              </a:rPr>
              <a:t>Hiệp</a:t>
            </a:r>
            <a:r>
              <a:rPr lang="en-US" sz="6600" dirty="0" smtClean="0">
                <a:solidFill>
                  <a:srgbClr val="FFFF00"/>
                </a:solidFill>
              </a:rPr>
              <a:t> </a:t>
            </a:r>
            <a:r>
              <a:rPr lang="en-US" sz="6600" dirty="0" err="1" smtClean="0">
                <a:solidFill>
                  <a:srgbClr val="FFFF00"/>
                </a:solidFill>
              </a:rPr>
              <a:t>Lễ</a:t>
            </a:r>
            <a:r>
              <a:rPr lang="en-US" sz="6600" dirty="0" smtClean="0">
                <a:solidFill>
                  <a:srgbClr val="FFFF00"/>
                </a:solidFill>
              </a:rPr>
              <a:t/>
            </a:r>
            <a:br>
              <a:rPr lang="en-US" sz="6600" dirty="0" smtClean="0">
                <a:solidFill>
                  <a:srgbClr val="FFFF00"/>
                </a:solidFill>
              </a:rPr>
            </a:br>
            <a:r>
              <a:rPr lang="vi-VN" sz="5400" dirty="0">
                <a:solidFill>
                  <a:srgbClr val="FFFF00"/>
                </a:solidFill>
              </a:rPr>
              <a:t>CẢM TẠ YÊU MẾN (Lc. 17)</a:t>
            </a:r>
            <a:br>
              <a:rPr lang="vi-VN" sz="5400" dirty="0">
                <a:solidFill>
                  <a:srgbClr val="FFFF00"/>
                </a:solidFill>
              </a:rPr>
            </a:br>
            <a:r>
              <a:rPr lang="vi-VN" sz="4000" i="1" dirty="0">
                <a:solidFill>
                  <a:schemeClr val="bg1"/>
                </a:solidFill>
              </a:rPr>
              <a:t>Lm. Nguyễn Hùng Cường &amp; Viễn Xứ</a:t>
            </a:r>
            <a:endParaRPr lang="vi-VN" sz="4000" i="1" dirty="0">
              <a:solidFill>
                <a:schemeClr val="bg1"/>
              </a:solidFill>
            </a:endParaRPr>
          </a:p>
        </p:txBody>
      </p:sp>
    </p:spTree>
    <p:extLst>
      <p:ext uri="{BB962C8B-B14F-4D97-AF65-F5344CB8AC3E}">
        <p14:creationId xmlns:p14="http://schemas.microsoft.com/office/powerpoint/2010/main" val="20202071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55257"/>
          </a:xfrm>
          <a:prstGeom prst="rect">
            <a:avLst/>
          </a:prstGeom>
        </p:spPr>
        <p:txBody>
          <a:bodyPr wrap="square">
            <a:spAutoFit/>
          </a:bodyPr>
          <a:lstStyle/>
          <a:p>
            <a:pPr algn="just" fontAlgn="base"/>
            <a:r>
              <a:rPr lang="en-US" sz="4700"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Tk1</a:t>
            </a:r>
            <a:r>
              <a:rPr lang="en-US" sz="47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7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700" dirty="0">
                <a:solidFill>
                  <a:prstClr val="white"/>
                </a:solidFill>
                <a:latin typeface="+mj-lt"/>
                <a:cs typeface="Times New Roman" panose="02020603050405020304" pitchFamily="18" charset="0"/>
              </a:rPr>
              <a:t>Từ đàng xa Chúa lắng nghe tiếng van xin của mười người cùi. Chạnh lòng thương Chúa chữa lành nói họ trình diện tư tế. Một người đã biết trở lại cảm tạ Chúa đã chữa lành. Và người đó là người xứ Sa-ma-ri-a.</a:t>
            </a:r>
          </a:p>
        </p:txBody>
      </p:sp>
    </p:spTree>
    <p:extLst>
      <p:ext uri="{BB962C8B-B14F-4D97-AF65-F5344CB8AC3E}">
        <p14:creationId xmlns:p14="http://schemas.microsoft.com/office/powerpoint/2010/main" val="39281519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24187"/>
          </a:xfrm>
          <a:prstGeom prst="rect">
            <a:avLst/>
          </a:prstGeom>
        </p:spPr>
        <p:txBody>
          <a:bodyPr wrap="square">
            <a:spAutoFit/>
          </a:bodyPr>
          <a:lstStyle/>
          <a:p>
            <a:pPr algn="just">
              <a:lnSpc>
                <a:spcPct val="120000"/>
              </a:lnSpc>
            </a:pPr>
            <a:r>
              <a:rPr lang="en-US" sz="4600"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46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6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600" dirty="0">
                <a:solidFill>
                  <a:prstClr val="white"/>
                </a:solidFill>
                <a:latin typeface="+mj-lt"/>
                <a:cs typeface="Times New Roman" panose="02020603050405020304" pitchFamily="18" charset="0"/>
              </a:rPr>
              <a:t>Cảm tạ yêu mến tình Chúa mãi thiết tha. Dù con hững hờ tình Chúa không nhạt phai. Đời con yếu đuối nguyện Chúa hãy xót thương. Chở che tháng ngày tình Chúa bao nhân từ.</a:t>
            </a:r>
          </a:p>
        </p:txBody>
      </p:sp>
    </p:spTree>
    <p:extLst>
      <p:ext uri="{BB962C8B-B14F-4D97-AF65-F5344CB8AC3E}">
        <p14:creationId xmlns:p14="http://schemas.microsoft.com/office/powerpoint/2010/main" val="603035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55257"/>
          </a:xfrm>
          <a:prstGeom prst="rect">
            <a:avLst/>
          </a:prstGeom>
        </p:spPr>
        <p:txBody>
          <a:bodyPr wrap="square">
            <a:spAutoFit/>
          </a:bodyPr>
          <a:lstStyle/>
          <a:p>
            <a:pPr algn="just" fontAlgn="base"/>
            <a:r>
              <a:rPr lang="en-US" sz="4700"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Tk2</a:t>
            </a:r>
            <a:r>
              <a:rPr lang="en-US" sz="47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7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700" dirty="0">
                <a:solidFill>
                  <a:prstClr val="white"/>
                </a:solidFill>
                <a:latin typeface="+mj-lt"/>
                <a:cs typeface="Times New Roman" panose="02020603050405020304" pitchFamily="18" charset="0"/>
              </a:rPr>
              <a:t>Đời trần gian lắm gian truân những đau thương ôi bao đoạn trường. Nhiều người đau yếu cô đơn kẻ tật nguyền khốn khó. Ngài đã đến với thế nhân bàn chân bước khắp mọi miền. Và đôi tay Ngài đã cứu chữa bao tật nguyền.</a:t>
            </a:r>
          </a:p>
        </p:txBody>
      </p:sp>
    </p:spTree>
    <p:extLst>
      <p:ext uri="{BB962C8B-B14F-4D97-AF65-F5344CB8AC3E}">
        <p14:creationId xmlns:p14="http://schemas.microsoft.com/office/powerpoint/2010/main" val="41630731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24187"/>
          </a:xfrm>
          <a:prstGeom prst="rect">
            <a:avLst/>
          </a:prstGeom>
        </p:spPr>
        <p:txBody>
          <a:bodyPr wrap="square">
            <a:spAutoFit/>
          </a:bodyPr>
          <a:lstStyle/>
          <a:p>
            <a:pPr algn="just">
              <a:lnSpc>
                <a:spcPct val="120000"/>
              </a:lnSpc>
            </a:pPr>
            <a:r>
              <a:rPr lang="en-US" sz="4600"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46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6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600" dirty="0">
                <a:solidFill>
                  <a:prstClr val="white"/>
                </a:solidFill>
                <a:latin typeface="+mj-lt"/>
                <a:cs typeface="Times New Roman" panose="02020603050405020304" pitchFamily="18" charset="0"/>
              </a:rPr>
              <a:t>Cảm tạ yêu mến tình Chúa mãi thiết tha. Dù con hững hờ tình Chúa không nhạt phai. Đời con yếu đuối nguyện Chúa hãy xót thương. Chở che tháng ngày tình Chúa bao nhân từ.</a:t>
            </a:r>
          </a:p>
        </p:txBody>
      </p:sp>
    </p:spTree>
    <p:extLst>
      <p:ext uri="{BB962C8B-B14F-4D97-AF65-F5344CB8AC3E}">
        <p14:creationId xmlns:p14="http://schemas.microsoft.com/office/powerpoint/2010/main" val="28363801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 y="361950"/>
            <a:ext cx="9144000" cy="4431983"/>
          </a:xfrm>
          <a:prstGeom prst="rect">
            <a:avLst/>
          </a:prstGeom>
        </p:spPr>
        <p:txBody>
          <a:bodyPr wrap="square" anchor="ctr" anchorCtr="0">
            <a:spAutoFit/>
          </a:bodyPr>
          <a:lstStyle/>
          <a:p>
            <a:pPr algn="just" fontAlgn="base"/>
            <a:r>
              <a:rPr lang="en-US" sz="4700"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Tk3:</a:t>
            </a:r>
            <a:r>
              <a:rPr lang="en-US" sz="4700" dirty="0" smtClean="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700" dirty="0">
                <a:solidFill>
                  <a:prstClr val="white"/>
                </a:solidFill>
                <a:latin typeface="+mj-lt"/>
                <a:cs typeface="Times New Roman" panose="02020603050405020304" pitchFamily="18" charset="0"/>
              </a:rPr>
              <a:t>Cuộc đời con đã đi qua biết bao nhiêu ân huệ của Ngài. Từ bình minh tới đêm thâu tất cả là hồng ân Chúa. Ngài dìu dắt bước con đi là đèn soi lối con về. Cả đời con nguyện thành kính hát câu cảm tạ.</a:t>
            </a:r>
          </a:p>
        </p:txBody>
      </p:sp>
    </p:spTree>
    <p:extLst>
      <p:ext uri="{BB962C8B-B14F-4D97-AF65-F5344CB8AC3E}">
        <p14:creationId xmlns:p14="http://schemas.microsoft.com/office/powerpoint/2010/main" val="31884201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24187"/>
          </a:xfrm>
          <a:prstGeom prst="rect">
            <a:avLst/>
          </a:prstGeom>
        </p:spPr>
        <p:txBody>
          <a:bodyPr wrap="square">
            <a:spAutoFit/>
          </a:bodyPr>
          <a:lstStyle/>
          <a:p>
            <a:pPr algn="just">
              <a:lnSpc>
                <a:spcPct val="120000"/>
              </a:lnSpc>
            </a:pPr>
            <a:r>
              <a:rPr lang="en-US" sz="4600"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46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6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600" dirty="0">
                <a:solidFill>
                  <a:prstClr val="white"/>
                </a:solidFill>
                <a:latin typeface="+mj-lt"/>
                <a:cs typeface="Times New Roman" panose="02020603050405020304" pitchFamily="18" charset="0"/>
              </a:rPr>
              <a:t>Cảm tạ yêu mến tình Chúa mãi thiết tha. Dù con hững hờ tình Chúa không nhạt phai. Đời con yếu đuối nguyện Chúa hãy xót thương. Chở che tháng ngày tình Chúa bao nhân từ.</a:t>
            </a:r>
          </a:p>
        </p:txBody>
      </p:sp>
    </p:spTree>
    <p:extLst>
      <p:ext uri="{BB962C8B-B14F-4D97-AF65-F5344CB8AC3E}">
        <p14:creationId xmlns:p14="http://schemas.microsoft.com/office/powerpoint/2010/main" val="29938377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55257"/>
          </a:xfrm>
          <a:prstGeom prst="rect">
            <a:avLst/>
          </a:prstGeom>
        </p:spPr>
        <p:txBody>
          <a:bodyPr wrap="square">
            <a:spAutoFit/>
          </a:bodyPr>
          <a:lstStyle/>
          <a:p>
            <a:pPr algn="just" fontAlgn="base"/>
            <a:r>
              <a:rPr lang="en-US" sz="4700"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Tk4</a:t>
            </a:r>
            <a:r>
              <a:rPr lang="en-US" sz="47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7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700" dirty="0">
                <a:solidFill>
                  <a:prstClr val="white"/>
                </a:solidFill>
                <a:latin typeface="+mj-lt"/>
                <a:cs typeface="Times New Roman" panose="02020603050405020304" pitchFamily="18" charset="0"/>
              </a:rPr>
              <a:t>Ngài vì yêu xuống dương gian sống bên ta không quản nhọc nhằn. Ngài đã thương chữa người què kẻ mù Ngài cho được thấy. Ngài đã hóa bánh ra nhiều để nuôi dưỡng đám dân nghèo. Nguyện đời con thành bài hát mến yêu cảm tạ.</a:t>
            </a:r>
          </a:p>
        </p:txBody>
      </p:sp>
    </p:spTree>
    <p:extLst>
      <p:ext uri="{BB962C8B-B14F-4D97-AF65-F5344CB8AC3E}">
        <p14:creationId xmlns:p14="http://schemas.microsoft.com/office/powerpoint/2010/main" val="3531303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Nhập</a:t>
            </a:r>
            <a:r>
              <a:rPr lang="en-US" sz="6600" dirty="0" smtClean="0">
                <a:solidFill>
                  <a:srgbClr val="FFFF00"/>
                </a:solidFill>
              </a:rPr>
              <a:t> </a:t>
            </a:r>
            <a:r>
              <a:rPr lang="en-US" sz="6600" dirty="0" err="1" smtClean="0">
                <a:solidFill>
                  <a:srgbClr val="FFFF00"/>
                </a:solidFill>
              </a:rPr>
              <a:t>Lễ</a:t>
            </a:r>
            <a:r>
              <a:rPr lang="en-US" sz="6600" dirty="0" smtClean="0">
                <a:solidFill>
                  <a:srgbClr val="FFFF00"/>
                </a:solidFill>
              </a:rPr>
              <a:t/>
            </a:r>
            <a:br>
              <a:rPr lang="en-US" sz="6600" dirty="0" smtClean="0">
                <a:solidFill>
                  <a:srgbClr val="FFFF00"/>
                </a:solidFill>
              </a:rPr>
            </a:br>
            <a:r>
              <a:rPr lang="en-US" sz="6600" dirty="0" smtClean="0">
                <a:solidFill>
                  <a:srgbClr val="FFFF00"/>
                </a:solidFill>
              </a:rPr>
              <a:t>NÀO VỀ ĐÂY</a:t>
            </a:r>
            <a:br>
              <a:rPr lang="en-US" sz="6600" dirty="0" smtClean="0">
                <a:solidFill>
                  <a:srgbClr val="FFFF00"/>
                </a:solidFill>
              </a:rPr>
            </a:br>
            <a:r>
              <a:rPr lang="en-US" sz="6600" i="1" dirty="0" smtClean="0">
                <a:solidFill>
                  <a:schemeClr val="bg1"/>
                </a:solidFill>
              </a:rPr>
              <a:t>Kim long</a:t>
            </a:r>
            <a:endParaRPr lang="vi-VN" sz="6600" i="1" dirty="0">
              <a:solidFill>
                <a:schemeClr val="bg1"/>
              </a:solidFill>
            </a:endParaRPr>
          </a:p>
        </p:txBody>
      </p:sp>
    </p:spTree>
    <p:extLst>
      <p:ext uri="{BB962C8B-B14F-4D97-AF65-F5344CB8AC3E}">
        <p14:creationId xmlns:p14="http://schemas.microsoft.com/office/powerpoint/2010/main" val="29025217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24187"/>
          </a:xfrm>
          <a:prstGeom prst="rect">
            <a:avLst/>
          </a:prstGeom>
        </p:spPr>
        <p:txBody>
          <a:bodyPr wrap="square">
            <a:spAutoFit/>
          </a:bodyPr>
          <a:lstStyle/>
          <a:p>
            <a:pPr algn="just">
              <a:lnSpc>
                <a:spcPct val="120000"/>
              </a:lnSpc>
            </a:pPr>
            <a:r>
              <a:rPr lang="en-US" sz="4600"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46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6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600" dirty="0">
                <a:solidFill>
                  <a:prstClr val="white"/>
                </a:solidFill>
                <a:latin typeface="+mj-lt"/>
                <a:cs typeface="Times New Roman" panose="02020603050405020304" pitchFamily="18" charset="0"/>
              </a:rPr>
              <a:t>Cảm tạ yêu mến tình Chúa mãi thiết tha. Dù con hững hờ tình Chúa không nhạt phai. Đời con yếu đuối nguyện Chúa hãy xót thương. Chở che tháng ngày tình Chúa bao nhân từ.</a:t>
            </a:r>
          </a:p>
        </p:txBody>
      </p:sp>
    </p:spTree>
    <p:extLst>
      <p:ext uri="{BB962C8B-B14F-4D97-AF65-F5344CB8AC3E}">
        <p14:creationId xmlns:p14="http://schemas.microsoft.com/office/powerpoint/2010/main" val="4527325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62549"/>
          </a:xfrm>
        </p:spPr>
        <p:txBody>
          <a:bodyPr>
            <a:normAutofit/>
          </a:bodyPr>
          <a:lstStyle/>
          <a:p>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Nguyện</a:t>
            </a:r>
            <a:r>
              <a:rPr lang="en-US" sz="6600" dirty="0" smtClean="0">
                <a:solidFill>
                  <a:srgbClr val="FFFF00"/>
                </a:solidFill>
              </a:rPr>
              <a:t> </a:t>
            </a:r>
            <a:r>
              <a:rPr lang="en-US" sz="6600" dirty="0" err="1" smtClean="0">
                <a:solidFill>
                  <a:srgbClr val="FFFF00"/>
                </a:solidFill>
              </a:rPr>
              <a:t>Hiệp</a:t>
            </a:r>
            <a:r>
              <a:rPr lang="en-US" sz="6600" dirty="0" smtClean="0">
                <a:solidFill>
                  <a:srgbClr val="FFFF00"/>
                </a:solidFill>
              </a:rPr>
              <a:t> </a:t>
            </a:r>
            <a:r>
              <a:rPr lang="en-US" sz="6600" dirty="0" err="1" smtClean="0">
                <a:solidFill>
                  <a:srgbClr val="FFFF00"/>
                </a:solidFill>
              </a:rPr>
              <a:t>Lễ</a:t>
            </a:r>
            <a:r>
              <a:rPr lang="en-US" sz="6600" dirty="0" smtClean="0">
                <a:solidFill>
                  <a:srgbClr val="FFFF00"/>
                </a:solidFill>
              </a:rPr>
              <a:t/>
            </a:r>
            <a:br>
              <a:rPr lang="en-US" sz="6600" dirty="0" smtClean="0">
                <a:solidFill>
                  <a:srgbClr val="FFFF00"/>
                </a:solidFill>
              </a:rPr>
            </a:br>
            <a:r>
              <a:rPr lang="en-US" sz="6600" dirty="0" smtClean="0">
                <a:solidFill>
                  <a:srgbClr val="FFFF00"/>
                </a:solidFill>
              </a:rPr>
              <a:t>TRỌN </a:t>
            </a:r>
            <a:r>
              <a:rPr lang="en-US" sz="6600" dirty="0" smtClean="0">
                <a:solidFill>
                  <a:srgbClr val="FFFF00"/>
                </a:solidFill>
              </a:rPr>
              <a:t>ĐỜI </a:t>
            </a:r>
            <a:r>
              <a:rPr lang="en-US" sz="6600" dirty="0" smtClean="0">
                <a:solidFill>
                  <a:srgbClr val="FFFF00"/>
                </a:solidFill>
              </a:rPr>
              <a:t>CẢM </a:t>
            </a:r>
            <a:r>
              <a:rPr lang="en-US" sz="6600" dirty="0" smtClean="0">
                <a:solidFill>
                  <a:srgbClr val="FFFF00"/>
                </a:solidFill>
              </a:rPr>
              <a:t>TẠ</a:t>
            </a:r>
            <a:br>
              <a:rPr lang="en-US" sz="6600" dirty="0" smtClean="0">
                <a:solidFill>
                  <a:srgbClr val="FFFF00"/>
                </a:solidFill>
              </a:rPr>
            </a:br>
            <a:r>
              <a:rPr lang="en-US" sz="6600" i="1" dirty="0" smtClean="0">
                <a:solidFill>
                  <a:schemeClr val="bg1"/>
                </a:solidFill>
              </a:rPr>
              <a:t>La </a:t>
            </a:r>
            <a:r>
              <a:rPr lang="en-US" sz="6600" i="1" dirty="0" err="1" smtClean="0">
                <a:solidFill>
                  <a:schemeClr val="bg1"/>
                </a:solidFill>
              </a:rPr>
              <a:t>Thập</a:t>
            </a:r>
            <a:r>
              <a:rPr lang="en-US" sz="6600" i="1" dirty="0" smtClean="0">
                <a:solidFill>
                  <a:schemeClr val="bg1"/>
                </a:solidFill>
              </a:rPr>
              <a:t> </a:t>
            </a:r>
            <a:r>
              <a:rPr lang="en-US" sz="6600" i="1" dirty="0" err="1" smtClean="0">
                <a:solidFill>
                  <a:schemeClr val="bg1"/>
                </a:solidFill>
              </a:rPr>
              <a:t>Tự</a:t>
            </a:r>
            <a:endParaRPr lang="vi-VN" sz="6600" i="1" dirty="0">
              <a:solidFill>
                <a:schemeClr val="bg1"/>
              </a:solidFill>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55257"/>
          </a:xfrm>
          <a:prstGeom prst="rect">
            <a:avLst/>
          </a:prstGeom>
        </p:spPr>
        <p:txBody>
          <a:bodyPr wrap="square">
            <a:spAutoFit/>
          </a:bodyPr>
          <a:lstStyle/>
          <a:p>
            <a:pPr algn="just" fontAlgn="base"/>
            <a:r>
              <a:rPr lang="en-US" sz="47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47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7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700" dirty="0">
                <a:solidFill>
                  <a:schemeClr val="bg1"/>
                </a:solidFill>
                <a:latin typeface="+mj-lt"/>
                <a:cs typeface="Times New Roman" panose="02020603050405020304" pitchFamily="18" charset="0"/>
              </a:rPr>
              <a:t>Một hôm mười người phong đã đến xin Ngài, họ kêu : Lạy Giêsu xin dủ lòng thương đến chúng tôi. Chúa thương mến chữa họ khỏi bệnh. Một người trong bọn thấy mình được khỏi liền quay trở lại sấp mình tạ ơn</a:t>
            </a:r>
            <a:endParaRPr lang="vi-VN" sz="47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5994252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24187"/>
          </a:xfrm>
          <a:prstGeom prst="rect">
            <a:avLst/>
          </a:prstGeom>
        </p:spPr>
        <p:txBody>
          <a:bodyPr wrap="square">
            <a:spAutoFit/>
          </a:bodyPr>
          <a:lstStyle/>
          <a:p>
            <a:pPr algn="just">
              <a:lnSpc>
                <a:spcPct val="120000"/>
              </a:lnSpc>
            </a:pPr>
            <a:r>
              <a:rPr lang="en-US" sz="46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dirty="0">
                <a:solidFill>
                  <a:schemeClr val="bg1"/>
                </a:solidFill>
                <a:latin typeface="+mj-lt"/>
                <a:cs typeface="Times New Roman" panose="02020603050405020304" pitchFamily="18" charset="0"/>
              </a:rPr>
              <a:t>Xin cho con nhận ra tình yêu Ngài bao la sâu đậm và thiết tha hơn mẹ và cả cha. Xin cho con trọn đời biết cảm tạ tình Ngài đã thương con chẳng khi nào phai, đã yêu con chẳng khi nào vơi</a:t>
            </a:r>
            <a:endParaRPr lang="vi-VN" sz="4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31350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55257"/>
          </a:xfrm>
          <a:prstGeom prst="rect">
            <a:avLst/>
          </a:prstGeom>
        </p:spPr>
        <p:txBody>
          <a:bodyPr wrap="square">
            <a:spAutoFit/>
          </a:bodyPr>
          <a:lstStyle/>
          <a:p>
            <a:pPr algn="just" fontAlgn="base"/>
            <a:r>
              <a:rPr lang="en-US" sz="47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Tk2</a:t>
            </a:r>
            <a:r>
              <a:rPr lang="en-US" sz="47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7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700" dirty="0">
                <a:solidFill>
                  <a:schemeClr val="bg1"/>
                </a:solidFill>
                <a:latin typeface="+mj-lt"/>
                <a:cs typeface="Times New Roman" panose="02020603050405020304" pitchFamily="18" charset="0"/>
              </a:rPr>
              <a:t>Đời ta là hồng ân của Chúa ban tặng, vầng dương ngày hôm nay với đêm về sao sáng ánh trăng, nơi trần gian sầu buồn chán chường tìm về nơi Ngài với lòng tri ân, vì ai mến Ngài chính Ngài đỡ </a:t>
            </a:r>
            <a:r>
              <a:rPr lang="vi-VN" sz="4700" dirty="0" smtClean="0">
                <a:solidFill>
                  <a:schemeClr val="bg1"/>
                </a:solidFill>
                <a:latin typeface="+mj-lt"/>
                <a:cs typeface="Times New Roman" panose="02020603050405020304" pitchFamily="18" charset="0"/>
              </a:rPr>
              <a:t>nâng</a:t>
            </a:r>
            <a:r>
              <a:rPr lang="en-US" sz="4700" dirty="0" smtClean="0">
                <a:solidFill>
                  <a:schemeClr val="bg1"/>
                </a:solidFill>
                <a:latin typeface="+mj-lt"/>
                <a:cs typeface="Times New Roman" panose="02020603050405020304" pitchFamily="18" charset="0"/>
              </a:rPr>
              <a:t>.</a:t>
            </a:r>
            <a:endParaRPr lang="vi-VN" sz="47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5762103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24187"/>
          </a:xfrm>
          <a:prstGeom prst="rect">
            <a:avLst/>
          </a:prstGeom>
        </p:spPr>
        <p:txBody>
          <a:bodyPr wrap="square">
            <a:spAutoFit/>
          </a:bodyPr>
          <a:lstStyle/>
          <a:p>
            <a:pPr algn="just">
              <a:lnSpc>
                <a:spcPct val="120000"/>
              </a:lnSpc>
            </a:pPr>
            <a:r>
              <a:rPr lang="en-US" sz="4600"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46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6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600" dirty="0">
                <a:solidFill>
                  <a:prstClr val="white"/>
                </a:solidFill>
                <a:latin typeface="+mj-lt"/>
                <a:cs typeface="Times New Roman" panose="02020603050405020304" pitchFamily="18" charset="0"/>
              </a:rPr>
              <a:t>Xin cho con nhận ra tình yêu Ngài bao la sâu đậm và thiết tha hơn mẹ và cả cha. Xin cho con trọn đời biết cảm tạ tình Ngài đã thương con chẳng khi nào phai, đã yêu con chẳng khi nào vơi</a:t>
            </a:r>
            <a:endParaRPr lang="vi-VN" sz="4600" dirty="0">
              <a:solidFill>
                <a:prstClr val="white"/>
              </a:solidFill>
              <a:latin typeface="+mj-lt"/>
              <a:cs typeface="Times New Roman" panose="02020603050405020304" pitchFamily="18" charset="0"/>
            </a:endParaRPr>
          </a:p>
        </p:txBody>
      </p:sp>
    </p:spTree>
    <p:extLst>
      <p:ext uri="{BB962C8B-B14F-4D97-AF65-F5344CB8AC3E}">
        <p14:creationId xmlns:p14="http://schemas.microsoft.com/office/powerpoint/2010/main" val="13696785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5887"/>
            <a:ext cx="9144000" cy="5155257"/>
          </a:xfrm>
          <a:prstGeom prst="rect">
            <a:avLst/>
          </a:prstGeom>
        </p:spPr>
        <p:txBody>
          <a:bodyPr wrap="square" anchor="ctr" anchorCtr="0">
            <a:spAutoFit/>
          </a:bodyPr>
          <a:lstStyle/>
          <a:p>
            <a:pPr algn="just" fontAlgn="base"/>
            <a:r>
              <a:rPr lang="en-US" sz="4700"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Tk3:</a:t>
            </a:r>
            <a:r>
              <a:rPr lang="en-US" sz="4700" dirty="0" smtClean="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700" dirty="0">
                <a:solidFill>
                  <a:prstClr val="white"/>
                </a:solidFill>
                <a:latin typeface="+mj-lt"/>
                <a:cs typeface="Times New Roman" panose="02020603050405020304" pitchFamily="18" charset="0"/>
              </a:rPr>
              <a:t>Một đêm giữa đồng hoang sương tuyết lạnh lùng, vì yêu mà Giêsu xuống gian trần tựa như thế nhân. Chúa thương mến làm nhiều phép lạ để người gian trần xóa nhòa đau thương, niềm vui trở về suối nguồn yêu đương</a:t>
            </a:r>
          </a:p>
        </p:txBody>
      </p:sp>
    </p:spTree>
    <p:extLst>
      <p:ext uri="{BB962C8B-B14F-4D97-AF65-F5344CB8AC3E}">
        <p14:creationId xmlns:p14="http://schemas.microsoft.com/office/powerpoint/2010/main" val="4902388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24187"/>
          </a:xfrm>
          <a:prstGeom prst="rect">
            <a:avLst/>
          </a:prstGeom>
        </p:spPr>
        <p:txBody>
          <a:bodyPr wrap="square">
            <a:spAutoFit/>
          </a:bodyPr>
          <a:lstStyle/>
          <a:p>
            <a:pPr algn="just">
              <a:lnSpc>
                <a:spcPct val="120000"/>
              </a:lnSpc>
            </a:pPr>
            <a:r>
              <a:rPr lang="en-US" sz="4600"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46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6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600" dirty="0">
                <a:solidFill>
                  <a:prstClr val="white"/>
                </a:solidFill>
                <a:latin typeface="+mj-lt"/>
                <a:cs typeface="Times New Roman" panose="02020603050405020304" pitchFamily="18" charset="0"/>
              </a:rPr>
              <a:t>Xin cho con nhận ra tình yêu Ngài bao la sâu đậm và thiết tha hơn mẹ và cả cha. Xin cho con trọn đời biết cảm tạ tình Ngài đã thương con chẳng khi nào phai, đã yêu con chẳng khi nào vơi</a:t>
            </a:r>
          </a:p>
        </p:txBody>
      </p:sp>
    </p:spTree>
    <p:extLst>
      <p:ext uri="{BB962C8B-B14F-4D97-AF65-F5344CB8AC3E}">
        <p14:creationId xmlns:p14="http://schemas.microsoft.com/office/powerpoint/2010/main" val="16287308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55257"/>
          </a:xfrm>
          <a:prstGeom prst="rect">
            <a:avLst/>
          </a:prstGeom>
        </p:spPr>
        <p:txBody>
          <a:bodyPr wrap="square">
            <a:spAutoFit/>
          </a:bodyPr>
          <a:lstStyle/>
          <a:p>
            <a:pPr algn="just" fontAlgn="base"/>
            <a:r>
              <a:rPr lang="en-US" sz="47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Tk4</a:t>
            </a:r>
            <a:r>
              <a:rPr lang="en-US" sz="47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7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700" dirty="0">
                <a:solidFill>
                  <a:schemeClr val="bg1"/>
                </a:solidFill>
                <a:latin typeface="+mj-lt"/>
                <a:cs typeface="Times New Roman" panose="02020603050405020304" pitchFamily="18" charset="0"/>
              </a:rPr>
              <a:t>Nhiều khi cuộc đời ta gian khó dâng đầy, cậy trông tình yêu Chúa chớ ngã lòng ngập trong đắm say, sống năm tháng trọn đời cảm tạ, vì tình yêu Ngài như biển bao la, nhìn xem Máu Ngài đã đổ cho </a:t>
            </a:r>
            <a:r>
              <a:rPr lang="vi-VN" sz="4700" dirty="0" smtClean="0">
                <a:solidFill>
                  <a:schemeClr val="bg1"/>
                </a:solidFill>
                <a:latin typeface="+mj-lt"/>
                <a:cs typeface="Times New Roman" panose="02020603050405020304" pitchFamily="18" charset="0"/>
              </a:rPr>
              <a:t>ta</a:t>
            </a:r>
            <a:r>
              <a:rPr lang="en-US" sz="4700" dirty="0" smtClean="0">
                <a:solidFill>
                  <a:schemeClr val="bg1"/>
                </a:solidFill>
                <a:latin typeface="+mj-lt"/>
                <a:cs typeface="Times New Roman" panose="02020603050405020304" pitchFamily="18" charset="0"/>
              </a:rPr>
              <a:t>.</a:t>
            </a:r>
            <a:endParaRPr lang="vi-VN" sz="47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4370776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24187"/>
          </a:xfrm>
          <a:prstGeom prst="rect">
            <a:avLst/>
          </a:prstGeom>
        </p:spPr>
        <p:txBody>
          <a:bodyPr wrap="square">
            <a:spAutoFit/>
          </a:bodyPr>
          <a:lstStyle/>
          <a:p>
            <a:pPr algn="just">
              <a:lnSpc>
                <a:spcPct val="120000"/>
              </a:lnSpc>
            </a:pPr>
            <a:r>
              <a:rPr lang="en-US" sz="4600"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46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6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600" dirty="0">
                <a:solidFill>
                  <a:prstClr val="white"/>
                </a:solidFill>
                <a:latin typeface="+mj-lt"/>
                <a:cs typeface="Times New Roman" panose="02020603050405020304" pitchFamily="18" charset="0"/>
              </a:rPr>
              <a:t>Xin cho con nhận ra tình yêu Ngài bao la sâu đậm và thiết tha hơn mẹ và cả cha. Xin cho con trọn đời biết cảm tạ tình Ngài đã thương con chẳng khi nào phai, đã yêu con chẳng khi nào vơi</a:t>
            </a:r>
            <a:endParaRPr lang="vi-VN" sz="4600" dirty="0">
              <a:solidFill>
                <a:prstClr val="white"/>
              </a:solidFill>
              <a:latin typeface="+mj-lt"/>
              <a:cs typeface="Times New Roman" panose="02020603050405020304" pitchFamily="18" charset="0"/>
            </a:endParaRPr>
          </a:p>
        </p:txBody>
      </p:sp>
    </p:spTree>
    <p:extLst>
      <p:ext uri="{BB962C8B-B14F-4D97-AF65-F5344CB8AC3E}">
        <p14:creationId xmlns:p14="http://schemas.microsoft.com/office/powerpoint/2010/main" val="1369678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TotalTime>
  <Words>3089</Words>
  <Application>Microsoft Office PowerPoint</Application>
  <PresentationFormat>On-screen Show (16:9)</PresentationFormat>
  <Paragraphs>156</Paragraphs>
  <Slides>112</Slides>
  <Notes>32</Notes>
  <HiddenSlides>0</HiddenSlides>
  <MMClips>0</MMClips>
  <ScaleCrop>false</ScaleCrop>
  <HeadingPairs>
    <vt:vector size="4" baseType="variant">
      <vt:variant>
        <vt:lpstr>Theme</vt:lpstr>
      </vt:variant>
      <vt:variant>
        <vt:i4>25</vt:i4>
      </vt:variant>
      <vt:variant>
        <vt:lpstr>Slide Titles</vt:lpstr>
      </vt:variant>
      <vt:variant>
        <vt:i4>112</vt:i4>
      </vt:variant>
    </vt:vector>
  </HeadingPairs>
  <TitlesOfParts>
    <vt:vector size="137" baseType="lpstr">
      <vt:lpstr>Office Theme</vt:lpstr>
      <vt:lpstr>5_Office Theme</vt:lpstr>
      <vt:lpstr>6_Office Theme</vt:lpstr>
      <vt:lpstr>7_Office Theme</vt:lpstr>
      <vt:lpstr>2_Office Theme</vt:lpstr>
      <vt:lpstr>8_Office Theme</vt:lpstr>
      <vt:lpstr>12_Office Theme</vt:lpstr>
      <vt:lpstr>13_Office Theme</vt:lpstr>
      <vt:lpstr>3_Office Theme</vt:lpstr>
      <vt:lpstr>4_Office Theme</vt:lpstr>
      <vt:lpstr>9_Office Theme</vt:lpstr>
      <vt:lpstr>10_Office Theme</vt:lpstr>
      <vt:lpstr>11_Office Theme</vt:lpstr>
      <vt:lpstr>1_Office Theme</vt:lpstr>
      <vt:lpstr>14_Office Theme</vt:lpstr>
      <vt:lpstr>36_Default Design</vt:lpstr>
      <vt:lpstr>15_Office Theme</vt:lpstr>
      <vt:lpstr>37_Default Design</vt:lpstr>
      <vt:lpstr>16_Office Theme</vt:lpstr>
      <vt:lpstr>17_Office Theme</vt:lpstr>
      <vt:lpstr>18_Office Theme</vt:lpstr>
      <vt:lpstr>19_Office Theme</vt:lpstr>
      <vt:lpstr>20_Office Theme</vt:lpstr>
      <vt:lpstr>21_Office Theme</vt:lpstr>
      <vt:lpstr>22_Office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NÀO VỀ ĐÂY Kim long</vt:lpstr>
      <vt:lpstr>Đk: Nào cùng về đây hiệp dâng lên Chúa, bánh thơm với ly rượu nồng, cùng trót niềm cậy trông.</vt:lpstr>
      <vt:lpstr>Tk1: Xin Chúa từ cõi thiên đình, tràn ân thiêng để thánh hóa. Rượu thơm hương kinh và bánh trắng, nên Máu Thịt Con Chúa hiển vinh.</vt:lpstr>
      <vt:lpstr>Đk: Nào cùng về đây hiệp dâng lên Chúa, bánh thơm với ly rượu nồng, cùng trót niềm cậy trông.</vt:lpstr>
      <vt:lpstr>Tk2: Xin Chúa hãy đoái thương nhìn, làn hương thơm ngọn nến sáng. Ngàn câu kinh vạn tiếng hát dâng với lòng yêu mến cậy tin.</vt:lpstr>
      <vt:lpstr>Đk: Nào cùng về đây hiệp dâng lên Chúa, bánh thơm với ly rượu nồng, cùng trót niềm cậy trông.</vt:lpstr>
      <vt:lpstr>Tk3: Xin Chúa từ ái muôn đời, hãy thương xem nhận hiến lễ. Mà ban cho Hội Thánh Chúa luôn chiếu rọi ân phúc mọi nơi. </vt:lpstr>
      <vt:lpstr>Đk: Nào cùng về đây hiệp dâng lên Chúa, bánh thơm với ly rượu nồng, cùng trót niềm cậy trông.</vt:lpstr>
      <vt:lpstr>Ca Nhập Lễ GIỮA NHÓM CHỨNG NHÂN kim Long</vt:lpstr>
      <vt:lpstr>Đk: Giữa nhóm chính nhân và nơi cung đường, con dâng lời tạ ơn Thiên Chúa. Vĩ đại dường bao công việc Chúa làm, người người thích thú mong am tường.</vt:lpstr>
      <vt:lpstr>Tk1: Bao kỳ công Chúa làm ôi quang vinh chói lói, đức công minh của Ngài vạn đại vẫn không phai. Lòng Ngài luôn âu yếm nhân hậu, sự nghiệp Ngài sẽ lưu niệm ngàn năm.</vt:lpstr>
      <vt:lpstr>Đk: Giữa nhóm chính nhân và nơi cung đường, con dâng lời tạ ơn Thiên Chúa. Vĩ đại dường bao công việc Chúa làm, người người thích thú mong am tường.</vt:lpstr>
      <vt:lpstr>Tk2: Đây là giao ước Ngài muôn năm luôn ghi nhớ, những ai tôn sợ Ngài, Ngài hằng dưỡng nuôi cho. Được nhìn uy công Chúa oanh liệt, đây sản nghiệp các dân Ngài tặng ban.</vt:lpstr>
      <vt:lpstr>Đk: Giữa nhóm chính nhân và nơi cung đường, con dâng lời tạ ơn Thiên Chúa. Vĩ đại dường bao công việc Chúa làm, người người thích thú mong am tường.</vt:lpstr>
      <vt:lpstr>Tk3: Muôn việc tay Chúa làm luôn uy linh ngay chính, Chúa thông ban luật Ngài thảy đều rất công minh. Ngài lập nên giao ước muôn đời, ban ân lộc cứu dân Ngài mọi nơi.</vt:lpstr>
      <vt:lpstr>Đk: Giữa nhóm chính nhân và nơi cung đường, con dâng lời tạ ơn Thiên Chúa. Vĩ đại dường bao công việc Chúa làm, người người thích thú mong am tường.</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Đk: Chúa mạc khải đức công chính của Ngài trước mặt chư dân.</vt:lpstr>
      <vt:lpstr> Tk1: Hát lên một khúc tân ca ngợi khen Chúa Trời. Vì Chúa đã tạo tác biết bao kỳ công. Nhờ tay thực uy dũng Ngài đã vinh thắng, vinh thắng nhờ cánh tay thánh thiện của Ngài. </vt:lpstr>
      <vt:lpstr>Đk: Chúa mạc khải đức công chính của Ngài trước mặt chư dân.</vt:lpstr>
      <vt:lpstr>Tk2: Chúa nay dọi chiếu trên ta hồng ân cứu độ. Mạc khải cùng vạn quốc đức công bình đây. Tình thương, lòng trung tín rầy Ngài lại nhớ, ban xuống nhà Ích-diên, chính dân riêng Ngài.</vt:lpstr>
      <vt:lpstr>Đk: Chúa mạc khải đức công chính của Ngài trước mặt chư dân.</vt:lpstr>
      <vt:lpstr>Tk3: Khắp nơi toàn cõi dương gian rầy đã ngắm nhìn, nhìn Chúa dùng quyền phép cứu độ trần gian. Nào mau ngợi khen Chúa, địa cầu muôn nơi, vui sướng đàn hát lên, hỉ hoan reo hò.</vt:lpstr>
      <vt:lpstr>Đk: Chúa mạc khải đức công chính của Ngài trước mặt chư dân.</vt:lpstr>
      <vt:lpstr>PowerPoint Presentation</vt:lpstr>
      <vt:lpstr>Trong mọi hoàn cảnh Hãy tạ ơn Thiên Chúa, đó là điều Thiên Chúa muốn trong Đức Kitô.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LÊN CHÚA Phanxicô</vt:lpstr>
      <vt:lpstr>Tk1: Dâng lên Chúa bánh thơm ly rượu nồng, dâng lên Ngài tiếng hát hòa lệ rơi. Dâng môi cười nắng sớm, dâng tiếng thở đêm dài, dâng lên Ngài tháng ngày bước trong đời.</vt:lpstr>
      <vt:lpstr>Đk: Nguyện dâng tương lai ngày mai, tình thương của Chúa dẫn con đi. Tình thương đưa con vút cao qua bao tháng năm không xót xa niềm đau.</vt:lpstr>
      <vt:lpstr>Tk2: Dâng lên Chúa trái tim ươm mộng mơ, bao nhiêu lần đã khóc bên trời mưa. Dâng vui buồn sẽ đến, dâng sướng khổ qua rồi, dâng lên Ngài trót một kiếp con người.</vt:lpstr>
      <vt:lpstr>Đk: Nguyện dâng tương lai ngày mai, tình thương của Chúa dẫn con đi. Tình thương đưa con vút cao qua bao tháng năm không xót xa niềm đau.</vt:lpstr>
      <vt:lpstr>Tk3: Dâng lên Chúa trái tim ai mồ côi, dâng lên Ngài kiếp sống ai lẻ loi. Mong con thuyền ghé bến, vui đến mở ân tình, dâng lên Ngài ước nguyện sẽ vô ngần.</vt:lpstr>
      <vt:lpstr>Đk: Nguyện dâng tương lai ngày mai, tình thương của Chúa dẫn con đi. Tình thương đưa con vút cao qua bao tháng năm không xót xa niềm đau.</vt:lpstr>
      <vt:lpstr>Ca Dâng Lễ LỜI TẠ ƠN Viết Chung</vt:lpstr>
      <vt:lpstr>Tk1: Lời tạ ơn dâng lên, vì biết bao công trình Chúa làm. Dâng lên những lời tạ ơn. Dâng lên những lời tạ ơn. Từ biển nước mênh mông Ngài cất lên vũ trụ huy hoàng. Dâng lên những lời tạ ơn. Dâng lên những lời tạ ơn.</vt:lpstr>
      <vt:lpstr>Đk: Tạ ơn Chúa chúng con cảm tạ ơn Chúa, đã thương xem chúng con như là dân riêng. Cánh tay Ngài tháng năm ôm ấp giữ gìn, trọn đời con yêu mến cậy tin.</vt:lpstr>
      <vt:lpstr>Tk2: Ngài dựng nên sinh linh và đã cho nhân loài giống mình. Dâng lên những lời tạ ơn, dâng lên những lời tạ ơn. Để giải nổi oan khiên Ngài đã cho Con Một xuống trần. Dâng lên những lời tạ ơn. Dâng lên những lời tạ ơn.</vt:lpstr>
      <vt:lpstr>Đk: Tạ ơn Chúa chúng con cảm tạ ơn Chúa, đã thương xem chúng con như là dân riêng. Cánh tay Ngài tháng năm ôm ấp giữ gìn, trọn đời con yêu mến cậy tin.</vt:lpstr>
      <vt:lpstr>PowerPoint Presentation</vt:lpstr>
      <vt:lpstr>PowerPoint Presentation</vt:lpstr>
      <vt:lpstr>Ca Nguyện Hiệp Lễ CẢM TẠ YÊU MẾN (Lc. 17) Lm. Nguyễn Hùng Cường &amp; Viễn Xứ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TRỌN ĐỜI CẢM TẠ La Thập Tự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Tình Khúc Mân Côi 2 Lm. Phương Anh</vt:lpstr>
      <vt:lpstr>Tk1: Từng lời kinh Mân Côi trên đôi môi nhỏ bé. Con thơ nói yêu Mẹ yêu Cha hết tâm tình. Từng cành hoa tươi xinh dâng lên Ngai Trinh Mẫu. Con thơ nói yêu Mẹ lời kinh luôn đậm đà.</vt:lpstr>
      <vt:lpstr>Đk: Ma-ri-a, xin nhận lấy cánh hoa tươi Là chuỗi kinh Mân Côi con ngẫm suy trong đời Ma-ri-a, xin nhận lấy tấm thân con Tựa đóa hoa Mân côi, những đớn đau Mẹ ơi!</vt:lpstr>
      <vt:lpstr>Tk2: Từng lời kinh Mân Côi trong tâm tư nhỏ bé. Con thơ kết dâng Mẹ, dâng Cha hết tâm tình Lòng tràn muôn hương kinh, tâm can con suy ngẫm. Vang câu nói âm thầm, lời yêu thương thật trầm.</vt:lpstr>
      <vt:lpstr>Tk3: Từng lời kinh Mân Côi mang trong tim nhỏ bé. Con thơ hiến dâng Mẹ, dâng Cha hết tâm hồn Từng ngày con tha phương, xa quê hương yêu dấu. Con dâng hết lên Mẹ tình yêu luôn đẹp màu.</vt:lpstr>
      <vt:lpstr>Ca Kết Lễ Nữ Vương Mân Côi Ns: Hải Linh</vt:lpstr>
      <vt:lpstr>Đk: Ngày nay con đến hát khen mừng Mẹ Chúa thiên đàng, dâng ngành Mân côi muôn màu hoa thắm tươi. Lạy Mẹ yêu mến! Lắng nghe lời con hát nhịp nhàng, hoà với cung đàn, xiết bao mừng vui.</vt:lpstr>
      <vt:lpstr>**: Ôi Ma-ri-a! Phúc đức no đầy chan hoà, lòng con yêu mến cậy trông thiết tha. Qua cơn gian nan, giữa chốn sa trường nguy biến, xin đưa hồn con tới quê thanh nhàn.</vt:lpstr>
      <vt:lpstr>Tk1:  Mẹ ơi lời Mẹ thiết tha nài van, con năng ngắm phép Mân côi từ đây. Này con thành tâm mến yêu cậy trông, cao rao phép thánh Mân côi hằng ngày.</vt:lpstr>
      <vt:lpstr>Đk: Ngày nay con đến hát khen mừng Mẹ Chúa thiên đàng, dâng ngành Mân côi muôn màu hoa thắm tươi. Lạy Mẹ yêu mến! Lắng nghe lời con hát nhịp nhàng, hoà với cung đàn, xiết bao mừng vui.</vt:lpstr>
      <vt:lpstr>**: Ôi Ma-ri-a! Phúc đức no đầy chan hoà, lòng con yêu mến cậy trông thiết tha. Qua cơn gian nan, giữa chốn sa trường nguy biến, xin đưa hồn con tới quê thanh nhàn.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RePack by Diakov</cp:lastModifiedBy>
  <cp:revision>229</cp:revision>
  <dcterms:created xsi:type="dcterms:W3CDTF">2021-12-05T01:20:54Z</dcterms:created>
  <dcterms:modified xsi:type="dcterms:W3CDTF">2025-09-06T14:07:16Z</dcterms:modified>
</cp:coreProperties>
</file>