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theme/theme31.xml" ContentType="application/vnd.openxmlformats-officedocument.theme+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theme/theme3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 id="2147483828" r:id="rId16"/>
    <p:sldMasterId id="2147483840" r:id="rId17"/>
    <p:sldMasterId id="2147483852" r:id="rId18"/>
    <p:sldMasterId id="2147483864" r:id="rId19"/>
    <p:sldMasterId id="2147483876" r:id="rId20"/>
    <p:sldMasterId id="2147483888" r:id="rId21"/>
    <p:sldMasterId id="2147483900" r:id="rId22"/>
    <p:sldMasterId id="2147483912" r:id="rId23"/>
    <p:sldMasterId id="2147483924" r:id="rId24"/>
    <p:sldMasterId id="2147483936" r:id="rId25"/>
    <p:sldMasterId id="2147483948" r:id="rId26"/>
    <p:sldMasterId id="2147483960" r:id="rId27"/>
    <p:sldMasterId id="2147483972" r:id="rId28"/>
    <p:sldMasterId id="2147483984" r:id="rId29"/>
    <p:sldMasterId id="2147483996" r:id="rId30"/>
    <p:sldMasterId id="2147484008" r:id="rId31"/>
    <p:sldMasterId id="2147484016" r:id="rId32"/>
  </p:sldMasterIdLst>
  <p:sldIdLst>
    <p:sldId id="351" r:id="rId33"/>
    <p:sldId id="361" r:id="rId34"/>
    <p:sldId id="362" r:id="rId35"/>
    <p:sldId id="363" r:id="rId36"/>
    <p:sldId id="364" r:id="rId37"/>
    <p:sldId id="365" r:id="rId38"/>
    <p:sldId id="366" r:id="rId39"/>
    <p:sldId id="367" r:id="rId40"/>
    <p:sldId id="256" r:id="rId41"/>
    <p:sldId id="257" r:id="rId42"/>
    <p:sldId id="258" r:id="rId43"/>
    <p:sldId id="277" r:id="rId44"/>
    <p:sldId id="259" r:id="rId45"/>
    <p:sldId id="278" r:id="rId46"/>
    <p:sldId id="353" r:id="rId47"/>
    <p:sldId id="279" r:id="rId48"/>
    <p:sldId id="260" r:id="rId49"/>
    <p:sldId id="261" r:id="rId50"/>
    <p:sldId id="280" r:id="rId51"/>
    <p:sldId id="262" r:id="rId52"/>
    <p:sldId id="281" r:id="rId53"/>
    <p:sldId id="263" r:id="rId54"/>
    <p:sldId id="264" r:id="rId55"/>
    <p:sldId id="265" r:id="rId56"/>
    <p:sldId id="282" r:id="rId57"/>
    <p:sldId id="266" r:id="rId58"/>
    <p:sldId id="283" r:id="rId59"/>
    <p:sldId id="354" r:id="rId60"/>
    <p:sldId id="368" r:id="rId61"/>
    <p:sldId id="369" r:id="rId62"/>
    <p:sldId id="370" r:id="rId63"/>
    <p:sldId id="371" r:id="rId64"/>
    <p:sldId id="372" r:id="rId65"/>
    <p:sldId id="373" r:id="rId66"/>
    <p:sldId id="374" r:id="rId67"/>
    <p:sldId id="375" r:id="rId68"/>
    <p:sldId id="376" r:id="rId69"/>
    <p:sldId id="377" r:id="rId70"/>
    <p:sldId id="378" r:id="rId71"/>
    <p:sldId id="379" r:id="rId72"/>
    <p:sldId id="380" r:id="rId73"/>
    <p:sldId id="381" r:id="rId74"/>
    <p:sldId id="382" r:id="rId75"/>
    <p:sldId id="383" r:id="rId76"/>
    <p:sldId id="352" r:id="rId77"/>
    <p:sldId id="267" r:id="rId78"/>
    <p:sldId id="268" r:id="rId79"/>
    <p:sldId id="269" r:id="rId80"/>
    <p:sldId id="270" r:id="rId81"/>
    <p:sldId id="271" r:id="rId82"/>
    <p:sldId id="284" r:id="rId83"/>
    <p:sldId id="272" r:id="rId84"/>
    <p:sldId id="355" r:id="rId85"/>
    <p:sldId id="384" r:id="rId86"/>
    <p:sldId id="385" r:id="rId87"/>
    <p:sldId id="386" r:id="rId88"/>
    <p:sldId id="387" r:id="rId89"/>
    <p:sldId id="388" r:id="rId90"/>
    <p:sldId id="389" r:id="rId91"/>
    <p:sldId id="390" r:id="rId92"/>
    <p:sldId id="391" r:id="rId93"/>
    <p:sldId id="392" r:id="rId94"/>
    <p:sldId id="393" r:id="rId95"/>
    <p:sldId id="394" r:id="rId96"/>
    <p:sldId id="395" r:id="rId97"/>
    <p:sldId id="396" r:id="rId98"/>
    <p:sldId id="356" r:id="rId99"/>
    <p:sldId id="273" r:id="rId100"/>
    <p:sldId id="274" r:id="rId101"/>
    <p:sldId id="285" r:id="rId102"/>
    <p:sldId id="275" r:id="rId103"/>
    <p:sldId id="276" r:id="rId104"/>
    <p:sldId id="326" r:id="rId105"/>
    <p:sldId id="286" r:id="rId106"/>
    <p:sldId id="287" r:id="rId107"/>
    <p:sldId id="288" r:id="rId108"/>
    <p:sldId id="289" r:id="rId109"/>
    <p:sldId id="327" r:id="rId110"/>
    <p:sldId id="290" r:id="rId111"/>
    <p:sldId id="291" r:id="rId112"/>
    <p:sldId id="292" r:id="rId113"/>
    <p:sldId id="328" r:id="rId114"/>
    <p:sldId id="357" r:id="rId115"/>
    <p:sldId id="358" r:id="rId116"/>
    <p:sldId id="293" r:id="rId117"/>
    <p:sldId id="294" r:id="rId118"/>
    <p:sldId id="295" r:id="rId119"/>
    <p:sldId id="329" r:id="rId120"/>
    <p:sldId id="296" r:id="rId121"/>
    <p:sldId id="330" r:id="rId122"/>
    <p:sldId id="297" r:id="rId123"/>
    <p:sldId id="331" r:id="rId124"/>
    <p:sldId id="298" r:id="rId125"/>
    <p:sldId id="332" r:id="rId126"/>
    <p:sldId id="333" r:id="rId127"/>
    <p:sldId id="299" r:id="rId128"/>
    <p:sldId id="300" r:id="rId129"/>
    <p:sldId id="334" r:id="rId130"/>
    <p:sldId id="301" r:id="rId131"/>
    <p:sldId id="335" r:id="rId132"/>
    <p:sldId id="302" r:id="rId133"/>
    <p:sldId id="336" r:id="rId134"/>
    <p:sldId id="337" r:id="rId135"/>
    <p:sldId id="303" r:id="rId136"/>
    <p:sldId id="338" r:id="rId137"/>
    <p:sldId id="304" r:id="rId138"/>
    <p:sldId id="305" r:id="rId139"/>
    <p:sldId id="339" r:id="rId140"/>
    <p:sldId id="341" r:id="rId141"/>
    <p:sldId id="306" r:id="rId142"/>
    <p:sldId id="340" r:id="rId143"/>
    <p:sldId id="342" r:id="rId144"/>
    <p:sldId id="359" r:id="rId145"/>
    <p:sldId id="307" r:id="rId146"/>
    <p:sldId id="308" r:id="rId147"/>
    <p:sldId id="309" r:id="rId148"/>
    <p:sldId id="343" r:id="rId149"/>
    <p:sldId id="310" r:id="rId150"/>
    <p:sldId id="344" r:id="rId151"/>
    <p:sldId id="311" r:id="rId152"/>
    <p:sldId id="345" r:id="rId153"/>
    <p:sldId id="346" r:id="rId154"/>
    <p:sldId id="312" r:id="rId155"/>
    <p:sldId id="313" r:id="rId156"/>
    <p:sldId id="314" r:id="rId157"/>
    <p:sldId id="347" r:id="rId158"/>
    <p:sldId id="348" r:id="rId159"/>
    <p:sldId id="315" r:id="rId160"/>
    <p:sldId id="349" r:id="rId161"/>
    <p:sldId id="316" r:id="rId162"/>
    <p:sldId id="350" r:id="rId163"/>
    <p:sldId id="360" r:id="rId164"/>
    <p:sldId id="317" r:id="rId16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5" d="100"/>
          <a:sy n="125" d="100"/>
        </p:scale>
        <p:origin x="-2130" y="-11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85.xml"/><Relationship Id="rId21" Type="http://schemas.openxmlformats.org/officeDocument/2006/relationships/slideMaster" Target="slideMasters/slideMaster21.xml"/><Relationship Id="rId42" Type="http://schemas.openxmlformats.org/officeDocument/2006/relationships/slide" Target="slides/slide10.xml"/><Relationship Id="rId63" Type="http://schemas.openxmlformats.org/officeDocument/2006/relationships/slide" Target="slides/slide31.xml"/><Relationship Id="rId84" Type="http://schemas.openxmlformats.org/officeDocument/2006/relationships/slide" Target="slides/slide52.xml"/><Relationship Id="rId138" Type="http://schemas.openxmlformats.org/officeDocument/2006/relationships/slide" Target="slides/slide106.xml"/><Relationship Id="rId159" Type="http://schemas.openxmlformats.org/officeDocument/2006/relationships/slide" Target="slides/slide127.xml"/><Relationship Id="rId107" Type="http://schemas.openxmlformats.org/officeDocument/2006/relationships/slide" Target="slides/slide75.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 Target="slides/slide21.xml"/><Relationship Id="rId74" Type="http://schemas.openxmlformats.org/officeDocument/2006/relationships/slide" Target="slides/slide42.xml"/><Relationship Id="rId128" Type="http://schemas.openxmlformats.org/officeDocument/2006/relationships/slide" Target="slides/slide96.xml"/><Relationship Id="rId149" Type="http://schemas.openxmlformats.org/officeDocument/2006/relationships/slide" Target="slides/slide117.xml"/><Relationship Id="rId5" Type="http://schemas.openxmlformats.org/officeDocument/2006/relationships/slideMaster" Target="slideMasters/slideMaster5.xml"/><Relationship Id="rId95" Type="http://schemas.openxmlformats.org/officeDocument/2006/relationships/slide" Target="slides/slide63.xml"/><Relationship Id="rId160" Type="http://schemas.openxmlformats.org/officeDocument/2006/relationships/slide" Target="slides/slide128.xml"/><Relationship Id="rId22" Type="http://schemas.openxmlformats.org/officeDocument/2006/relationships/slideMaster" Target="slideMasters/slideMaster22.xml"/><Relationship Id="rId43" Type="http://schemas.openxmlformats.org/officeDocument/2006/relationships/slide" Target="slides/slide11.xml"/><Relationship Id="rId64" Type="http://schemas.openxmlformats.org/officeDocument/2006/relationships/slide" Target="slides/slide32.xml"/><Relationship Id="rId118" Type="http://schemas.openxmlformats.org/officeDocument/2006/relationships/slide" Target="slides/slide86.xml"/><Relationship Id="rId139" Type="http://schemas.openxmlformats.org/officeDocument/2006/relationships/slide" Target="slides/slide107.xml"/><Relationship Id="rId85" Type="http://schemas.openxmlformats.org/officeDocument/2006/relationships/slide" Target="slides/slide53.xml"/><Relationship Id="rId150" Type="http://schemas.openxmlformats.org/officeDocument/2006/relationships/slide" Target="slides/slide118.xml"/><Relationship Id="rId12" Type="http://schemas.openxmlformats.org/officeDocument/2006/relationships/slideMaster" Target="slideMasters/slideMaster12.xml"/><Relationship Id="rId33" Type="http://schemas.openxmlformats.org/officeDocument/2006/relationships/slide" Target="slides/slide1.xml"/><Relationship Id="rId108" Type="http://schemas.openxmlformats.org/officeDocument/2006/relationships/slide" Target="slides/slide76.xml"/><Relationship Id="rId129" Type="http://schemas.openxmlformats.org/officeDocument/2006/relationships/slide" Target="slides/slide97.xml"/><Relationship Id="rId54" Type="http://schemas.openxmlformats.org/officeDocument/2006/relationships/slide" Target="slides/slide22.xml"/><Relationship Id="rId70" Type="http://schemas.openxmlformats.org/officeDocument/2006/relationships/slide" Target="slides/slide38.xml"/><Relationship Id="rId75" Type="http://schemas.openxmlformats.org/officeDocument/2006/relationships/slide" Target="slides/slide43.xml"/><Relationship Id="rId91" Type="http://schemas.openxmlformats.org/officeDocument/2006/relationships/slide" Target="slides/slide59.xml"/><Relationship Id="rId96" Type="http://schemas.openxmlformats.org/officeDocument/2006/relationships/slide" Target="slides/slide64.xml"/><Relationship Id="rId140" Type="http://schemas.openxmlformats.org/officeDocument/2006/relationships/slide" Target="slides/slide108.xml"/><Relationship Id="rId145" Type="http://schemas.openxmlformats.org/officeDocument/2006/relationships/slide" Target="slides/slide113.xml"/><Relationship Id="rId161" Type="http://schemas.openxmlformats.org/officeDocument/2006/relationships/slide" Target="slides/slide129.xml"/><Relationship Id="rId16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 Target="slides/slide17.xml"/><Relationship Id="rId114" Type="http://schemas.openxmlformats.org/officeDocument/2006/relationships/slide" Target="slides/slide82.xml"/><Relationship Id="rId119" Type="http://schemas.openxmlformats.org/officeDocument/2006/relationships/slide" Target="slides/slide87.xml"/><Relationship Id="rId44" Type="http://schemas.openxmlformats.org/officeDocument/2006/relationships/slide" Target="slides/slide12.xml"/><Relationship Id="rId60" Type="http://schemas.openxmlformats.org/officeDocument/2006/relationships/slide" Target="slides/slide28.xml"/><Relationship Id="rId65" Type="http://schemas.openxmlformats.org/officeDocument/2006/relationships/slide" Target="slides/slide33.xml"/><Relationship Id="rId81" Type="http://schemas.openxmlformats.org/officeDocument/2006/relationships/slide" Target="slides/slide49.xml"/><Relationship Id="rId86" Type="http://schemas.openxmlformats.org/officeDocument/2006/relationships/slide" Target="slides/slide54.xml"/><Relationship Id="rId130" Type="http://schemas.openxmlformats.org/officeDocument/2006/relationships/slide" Target="slides/slide98.xml"/><Relationship Id="rId135" Type="http://schemas.openxmlformats.org/officeDocument/2006/relationships/slide" Target="slides/slide103.xml"/><Relationship Id="rId151" Type="http://schemas.openxmlformats.org/officeDocument/2006/relationships/slide" Target="slides/slide119.xml"/><Relationship Id="rId156" Type="http://schemas.openxmlformats.org/officeDocument/2006/relationships/slide" Target="slides/slide124.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7.xml"/><Relationship Id="rId109" Type="http://schemas.openxmlformats.org/officeDocument/2006/relationships/slide" Target="slides/slide77.xml"/><Relationship Id="rId34" Type="http://schemas.openxmlformats.org/officeDocument/2006/relationships/slide" Target="slides/slide2.xml"/><Relationship Id="rId50" Type="http://schemas.openxmlformats.org/officeDocument/2006/relationships/slide" Target="slides/slide18.xml"/><Relationship Id="rId55" Type="http://schemas.openxmlformats.org/officeDocument/2006/relationships/slide" Target="slides/slide23.xml"/><Relationship Id="rId76" Type="http://schemas.openxmlformats.org/officeDocument/2006/relationships/slide" Target="slides/slide44.xml"/><Relationship Id="rId97" Type="http://schemas.openxmlformats.org/officeDocument/2006/relationships/slide" Target="slides/slide65.xml"/><Relationship Id="rId104" Type="http://schemas.openxmlformats.org/officeDocument/2006/relationships/slide" Target="slides/slide72.xml"/><Relationship Id="rId120" Type="http://schemas.openxmlformats.org/officeDocument/2006/relationships/slide" Target="slides/slide88.xml"/><Relationship Id="rId125" Type="http://schemas.openxmlformats.org/officeDocument/2006/relationships/slide" Target="slides/slide93.xml"/><Relationship Id="rId141" Type="http://schemas.openxmlformats.org/officeDocument/2006/relationships/slide" Target="slides/slide109.xml"/><Relationship Id="rId146" Type="http://schemas.openxmlformats.org/officeDocument/2006/relationships/slide" Target="slides/slide114.xml"/><Relationship Id="rId167"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39.xml"/><Relationship Id="rId92" Type="http://schemas.openxmlformats.org/officeDocument/2006/relationships/slide" Target="slides/slide60.xml"/><Relationship Id="rId162" Type="http://schemas.openxmlformats.org/officeDocument/2006/relationships/slide" Target="slides/slide130.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8.xml"/><Relationship Id="rId45" Type="http://schemas.openxmlformats.org/officeDocument/2006/relationships/slide" Target="slides/slide13.xml"/><Relationship Id="rId66" Type="http://schemas.openxmlformats.org/officeDocument/2006/relationships/slide" Target="slides/slide34.xml"/><Relationship Id="rId87" Type="http://schemas.openxmlformats.org/officeDocument/2006/relationships/slide" Target="slides/slide55.xml"/><Relationship Id="rId110" Type="http://schemas.openxmlformats.org/officeDocument/2006/relationships/slide" Target="slides/slide78.xml"/><Relationship Id="rId115" Type="http://schemas.openxmlformats.org/officeDocument/2006/relationships/slide" Target="slides/slide83.xml"/><Relationship Id="rId131" Type="http://schemas.openxmlformats.org/officeDocument/2006/relationships/slide" Target="slides/slide99.xml"/><Relationship Id="rId136" Type="http://schemas.openxmlformats.org/officeDocument/2006/relationships/slide" Target="slides/slide104.xml"/><Relationship Id="rId157" Type="http://schemas.openxmlformats.org/officeDocument/2006/relationships/slide" Target="slides/slide125.xml"/><Relationship Id="rId61" Type="http://schemas.openxmlformats.org/officeDocument/2006/relationships/slide" Target="slides/slide29.xml"/><Relationship Id="rId82" Type="http://schemas.openxmlformats.org/officeDocument/2006/relationships/slide" Target="slides/slide50.xml"/><Relationship Id="rId152" Type="http://schemas.openxmlformats.org/officeDocument/2006/relationships/slide" Target="slides/slide12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 Target="slides/slide3.xml"/><Relationship Id="rId56" Type="http://schemas.openxmlformats.org/officeDocument/2006/relationships/slide" Target="slides/slide24.xml"/><Relationship Id="rId77" Type="http://schemas.openxmlformats.org/officeDocument/2006/relationships/slide" Target="slides/slide45.xml"/><Relationship Id="rId100" Type="http://schemas.openxmlformats.org/officeDocument/2006/relationships/slide" Target="slides/slide68.xml"/><Relationship Id="rId105" Type="http://schemas.openxmlformats.org/officeDocument/2006/relationships/slide" Target="slides/slide73.xml"/><Relationship Id="rId126" Type="http://schemas.openxmlformats.org/officeDocument/2006/relationships/slide" Target="slides/slide94.xml"/><Relationship Id="rId147" Type="http://schemas.openxmlformats.org/officeDocument/2006/relationships/slide" Target="slides/slide115.xml"/><Relationship Id="rId168"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19.xml"/><Relationship Id="rId72" Type="http://schemas.openxmlformats.org/officeDocument/2006/relationships/slide" Target="slides/slide40.xml"/><Relationship Id="rId93" Type="http://schemas.openxmlformats.org/officeDocument/2006/relationships/slide" Target="slides/slide61.xml"/><Relationship Id="rId98" Type="http://schemas.openxmlformats.org/officeDocument/2006/relationships/slide" Target="slides/slide66.xml"/><Relationship Id="rId121" Type="http://schemas.openxmlformats.org/officeDocument/2006/relationships/slide" Target="slides/slide89.xml"/><Relationship Id="rId142" Type="http://schemas.openxmlformats.org/officeDocument/2006/relationships/slide" Target="slides/slide110.xml"/><Relationship Id="rId163" Type="http://schemas.openxmlformats.org/officeDocument/2006/relationships/slide" Target="slides/slide131.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14.xml"/><Relationship Id="rId67" Type="http://schemas.openxmlformats.org/officeDocument/2006/relationships/slide" Target="slides/slide35.xml"/><Relationship Id="rId116" Type="http://schemas.openxmlformats.org/officeDocument/2006/relationships/slide" Target="slides/slide84.xml"/><Relationship Id="rId137" Type="http://schemas.openxmlformats.org/officeDocument/2006/relationships/slide" Target="slides/slide105.xml"/><Relationship Id="rId158" Type="http://schemas.openxmlformats.org/officeDocument/2006/relationships/slide" Target="slides/slide126.xml"/><Relationship Id="rId20" Type="http://schemas.openxmlformats.org/officeDocument/2006/relationships/slideMaster" Target="slideMasters/slideMaster20.xml"/><Relationship Id="rId41" Type="http://schemas.openxmlformats.org/officeDocument/2006/relationships/slide" Target="slides/slide9.xml"/><Relationship Id="rId62" Type="http://schemas.openxmlformats.org/officeDocument/2006/relationships/slide" Target="slides/slide30.xml"/><Relationship Id="rId83" Type="http://schemas.openxmlformats.org/officeDocument/2006/relationships/slide" Target="slides/slide51.xml"/><Relationship Id="rId88" Type="http://schemas.openxmlformats.org/officeDocument/2006/relationships/slide" Target="slides/slide56.xml"/><Relationship Id="rId111" Type="http://schemas.openxmlformats.org/officeDocument/2006/relationships/slide" Target="slides/slide79.xml"/><Relationship Id="rId132" Type="http://schemas.openxmlformats.org/officeDocument/2006/relationships/slide" Target="slides/slide100.xml"/><Relationship Id="rId153" Type="http://schemas.openxmlformats.org/officeDocument/2006/relationships/slide" Target="slides/slide121.xml"/><Relationship Id="rId15" Type="http://schemas.openxmlformats.org/officeDocument/2006/relationships/slideMaster" Target="slideMasters/slideMaster15.xml"/><Relationship Id="rId36" Type="http://schemas.openxmlformats.org/officeDocument/2006/relationships/slide" Target="slides/slide4.xml"/><Relationship Id="rId57" Type="http://schemas.openxmlformats.org/officeDocument/2006/relationships/slide" Target="slides/slide25.xml"/><Relationship Id="rId106" Type="http://schemas.openxmlformats.org/officeDocument/2006/relationships/slide" Target="slides/slide74.xml"/><Relationship Id="rId127" Type="http://schemas.openxmlformats.org/officeDocument/2006/relationships/slide" Target="slides/slide95.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 Target="slides/slide20.xml"/><Relationship Id="rId73" Type="http://schemas.openxmlformats.org/officeDocument/2006/relationships/slide" Target="slides/slide41.xml"/><Relationship Id="rId78" Type="http://schemas.openxmlformats.org/officeDocument/2006/relationships/slide" Target="slides/slide46.xml"/><Relationship Id="rId94" Type="http://schemas.openxmlformats.org/officeDocument/2006/relationships/slide" Target="slides/slide62.xml"/><Relationship Id="rId99" Type="http://schemas.openxmlformats.org/officeDocument/2006/relationships/slide" Target="slides/slide67.xml"/><Relationship Id="rId101" Type="http://schemas.openxmlformats.org/officeDocument/2006/relationships/slide" Target="slides/slide69.xml"/><Relationship Id="rId122" Type="http://schemas.openxmlformats.org/officeDocument/2006/relationships/slide" Target="slides/slide90.xml"/><Relationship Id="rId143" Type="http://schemas.openxmlformats.org/officeDocument/2006/relationships/slide" Target="slides/slide111.xml"/><Relationship Id="rId148" Type="http://schemas.openxmlformats.org/officeDocument/2006/relationships/slide" Target="slides/slide116.xml"/><Relationship Id="rId164" Type="http://schemas.openxmlformats.org/officeDocument/2006/relationships/slide" Target="slides/slide132.xml"/><Relationship Id="rId16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Master" Target="slideMasters/slideMaster26.xml"/><Relationship Id="rId47" Type="http://schemas.openxmlformats.org/officeDocument/2006/relationships/slide" Target="slides/slide15.xml"/><Relationship Id="rId68" Type="http://schemas.openxmlformats.org/officeDocument/2006/relationships/slide" Target="slides/slide36.xml"/><Relationship Id="rId89" Type="http://schemas.openxmlformats.org/officeDocument/2006/relationships/slide" Target="slides/slide57.xml"/><Relationship Id="rId112" Type="http://schemas.openxmlformats.org/officeDocument/2006/relationships/slide" Target="slides/slide80.xml"/><Relationship Id="rId133" Type="http://schemas.openxmlformats.org/officeDocument/2006/relationships/slide" Target="slides/slide101.xml"/><Relationship Id="rId154" Type="http://schemas.openxmlformats.org/officeDocument/2006/relationships/slide" Target="slides/slide122.xml"/><Relationship Id="rId16" Type="http://schemas.openxmlformats.org/officeDocument/2006/relationships/slideMaster" Target="slideMasters/slideMaster16.xml"/><Relationship Id="rId37" Type="http://schemas.openxmlformats.org/officeDocument/2006/relationships/slide" Target="slides/slide5.xml"/><Relationship Id="rId58" Type="http://schemas.openxmlformats.org/officeDocument/2006/relationships/slide" Target="slides/slide26.xml"/><Relationship Id="rId79" Type="http://schemas.openxmlformats.org/officeDocument/2006/relationships/slide" Target="slides/slide47.xml"/><Relationship Id="rId102" Type="http://schemas.openxmlformats.org/officeDocument/2006/relationships/slide" Target="slides/slide70.xml"/><Relationship Id="rId123" Type="http://schemas.openxmlformats.org/officeDocument/2006/relationships/slide" Target="slides/slide91.xml"/><Relationship Id="rId144" Type="http://schemas.openxmlformats.org/officeDocument/2006/relationships/slide" Target="slides/slide112.xml"/><Relationship Id="rId90" Type="http://schemas.openxmlformats.org/officeDocument/2006/relationships/slide" Target="slides/slide58.xml"/><Relationship Id="rId165" Type="http://schemas.openxmlformats.org/officeDocument/2006/relationships/slide" Target="slides/slide133.xml"/><Relationship Id="rId27" Type="http://schemas.openxmlformats.org/officeDocument/2006/relationships/slideMaster" Target="slideMasters/slideMaster27.xml"/><Relationship Id="rId48" Type="http://schemas.openxmlformats.org/officeDocument/2006/relationships/slide" Target="slides/slide16.xml"/><Relationship Id="rId69" Type="http://schemas.openxmlformats.org/officeDocument/2006/relationships/slide" Target="slides/slide37.xml"/><Relationship Id="rId113" Type="http://schemas.openxmlformats.org/officeDocument/2006/relationships/slide" Target="slides/slide81.xml"/><Relationship Id="rId134" Type="http://schemas.openxmlformats.org/officeDocument/2006/relationships/slide" Target="slides/slide102.xml"/><Relationship Id="rId80" Type="http://schemas.openxmlformats.org/officeDocument/2006/relationships/slide" Target="slides/slide48.xml"/><Relationship Id="rId155" Type="http://schemas.openxmlformats.org/officeDocument/2006/relationships/slide" Target="slides/slide123.xml"/><Relationship Id="rId17" Type="http://schemas.openxmlformats.org/officeDocument/2006/relationships/slideMaster" Target="slideMasters/slideMaster17.xml"/><Relationship Id="rId38" Type="http://schemas.openxmlformats.org/officeDocument/2006/relationships/slide" Target="slides/slide6.xml"/><Relationship Id="rId59" Type="http://schemas.openxmlformats.org/officeDocument/2006/relationships/slide" Target="slides/slide27.xml"/><Relationship Id="rId103" Type="http://schemas.openxmlformats.org/officeDocument/2006/relationships/slide" Target="slides/slide71.xml"/><Relationship Id="rId124" Type="http://schemas.openxmlformats.org/officeDocument/2006/relationships/slide" Target="slides/slide9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9907AC-FDB9-44B3-A598-72954B965F4E}" type="datetimeFigureOut">
              <a:rPr lang="en-US" smtClean="0"/>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61C7A-6573-49ED-A6F8-8C406F1B1423}" type="slidenum">
              <a:rPr lang="en-US" smtClean="0"/>
              <a:t>‹#›</a:t>
            </a:fld>
            <a:endParaRPr lang="en-US"/>
          </a:p>
        </p:txBody>
      </p:sp>
    </p:spTree>
    <p:extLst>
      <p:ext uri="{BB962C8B-B14F-4D97-AF65-F5344CB8AC3E}">
        <p14:creationId xmlns:p14="http://schemas.microsoft.com/office/powerpoint/2010/main" val="3477026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smtClean="0"/>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61C7A-6573-49ED-A6F8-8C406F1B1423}" type="slidenum">
              <a:rPr lang="en-US" smtClean="0"/>
              <a:t>‹#›</a:t>
            </a:fld>
            <a:endParaRPr lang="en-US"/>
          </a:p>
        </p:txBody>
      </p:sp>
    </p:spTree>
    <p:extLst>
      <p:ext uri="{BB962C8B-B14F-4D97-AF65-F5344CB8AC3E}">
        <p14:creationId xmlns:p14="http://schemas.microsoft.com/office/powerpoint/2010/main" val="162205709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994192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213863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00438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94874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5764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36813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07188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67752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184089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2164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smtClean="0"/>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61C7A-6573-49ED-A6F8-8C406F1B1423}" type="slidenum">
              <a:rPr lang="en-US" smtClean="0"/>
              <a:t>‹#›</a:t>
            </a:fld>
            <a:endParaRPr lang="en-US"/>
          </a:p>
        </p:txBody>
      </p:sp>
    </p:spTree>
    <p:extLst>
      <p:ext uri="{BB962C8B-B14F-4D97-AF65-F5344CB8AC3E}">
        <p14:creationId xmlns:p14="http://schemas.microsoft.com/office/powerpoint/2010/main" val="373993275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19068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37779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771755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52202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125845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74370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284444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023240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591807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0185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7778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521222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56821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37779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771755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52202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125845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74370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284444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023240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5918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56657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018564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521222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56821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61203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446061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304918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1935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37868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909630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4516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629609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949919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58763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933181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665344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95523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50448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946470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49349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625452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385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632800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535584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374675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63972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3223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14145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732643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094297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742157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900476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49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41663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601753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01539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342448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00192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27583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310827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732643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094297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742157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9004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10240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4945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601753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01539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342448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00192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27583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310827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732643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094297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7421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846591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900476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4945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601753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01539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342448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00192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27583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310827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41331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00793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834347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548518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459187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802449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238379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488731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443627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55196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720435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40765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9879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smtClean="0"/>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61C7A-6573-49ED-A6F8-8C406F1B1423}" type="slidenum">
              <a:rPr lang="en-US" smtClean="0"/>
              <a:t>‹#›</a:t>
            </a:fld>
            <a:endParaRPr lang="en-US"/>
          </a:p>
        </p:txBody>
      </p:sp>
    </p:spTree>
    <p:extLst>
      <p:ext uri="{BB962C8B-B14F-4D97-AF65-F5344CB8AC3E}">
        <p14:creationId xmlns:p14="http://schemas.microsoft.com/office/powerpoint/2010/main" val="3375565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72612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49986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17994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06651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4566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112057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167631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156611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03841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58952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9688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45708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00727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78962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048757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98758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38758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515894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260764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050841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37626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8075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071476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79597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00727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78962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048757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98758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38758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515894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260764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050841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376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77784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807569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79597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00727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78962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048757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98758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38758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515894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260764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05084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56657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37626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807569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79597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00727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78962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048757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98758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38758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515894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26076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629609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050841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37626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807569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79597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9866518"/>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9457142"/>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40934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934934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92383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2913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632800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296146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32485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756137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528758"/>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52753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375090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94789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757858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11828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49412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41663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87031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978805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287468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558730"/>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0576182"/>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1182995"/>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9907AC-FDB9-44B3-A598-72954B965F4E}" type="datetimeFigureOut">
              <a:rPr lang="en-US" smtClean="0">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240130"/>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smtClean="0">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836218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9907AC-FDB9-44B3-A598-72954B965F4E}" type="datetimeFigureOut">
              <a:rPr lang="en-US" smtClean="0">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5087213"/>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9907AC-FDB9-44B3-A598-72954B965F4E}" type="datetimeFigureOut">
              <a:rPr lang="en-US" smtClean="0">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29722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102400"/>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907AC-FDB9-44B3-A598-72954B965F4E}" type="datetimeFigureOut">
              <a:rPr lang="en-US" smtClean="0">
                <a:solidFill>
                  <a:prstClr val="black">
                    <a:tint val="75000"/>
                  </a:prstClr>
                </a:solidFill>
              </a:rPr>
              <a:pPr/>
              <a:t>9/21/2025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1914782"/>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9907AC-FDB9-44B3-A598-72954B965F4E}" type="datetimeFigureOut">
              <a:rPr lang="en-US" smtClean="0">
                <a:solidFill>
                  <a:prstClr val="black">
                    <a:tint val="75000"/>
                  </a:prstClr>
                </a:solidFill>
              </a:rPr>
              <a:pPr/>
              <a:t>9/21/2025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94876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907AC-FDB9-44B3-A598-72954B965F4E}" type="datetimeFigureOut">
              <a:rPr lang="en-US" smtClean="0">
                <a:solidFill>
                  <a:prstClr val="black">
                    <a:tint val="75000"/>
                  </a:prstClr>
                </a:solidFill>
              </a:rPr>
              <a:pPr/>
              <a:t>9/21/2025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768844"/>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smtClean="0">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9923537"/>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smtClean="0">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011727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smtClean="0">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672573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smtClean="0">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8245912"/>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9907AC-FDB9-44B3-A598-72954B965F4E}" type="datetimeFigureOut">
              <a:rPr lang="en-US" smtClean="0">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39993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smtClean="0">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9124374"/>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9907AC-FDB9-44B3-A598-72954B965F4E}" type="datetimeFigureOut">
              <a:rPr lang="en-US" smtClean="0">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88553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846591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9907AC-FDB9-44B3-A598-72954B965F4E}" type="datetimeFigureOut">
              <a:rPr lang="en-US" smtClean="0">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856325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907AC-FDB9-44B3-A598-72954B965F4E}" type="datetimeFigureOut">
              <a:rPr lang="en-US" smtClean="0">
                <a:solidFill>
                  <a:prstClr val="black">
                    <a:tint val="75000"/>
                  </a:prstClr>
                </a:solidFill>
              </a:rPr>
              <a:pPr/>
              <a:t>9/21/2025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646340"/>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9907AC-FDB9-44B3-A598-72954B965F4E}" type="datetimeFigureOut">
              <a:rPr lang="en-US" smtClean="0">
                <a:solidFill>
                  <a:prstClr val="black">
                    <a:tint val="75000"/>
                  </a:prstClr>
                </a:solidFill>
              </a:rPr>
              <a:pPr/>
              <a:t>9/21/2025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063500"/>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907AC-FDB9-44B3-A598-72954B965F4E}" type="datetimeFigureOut">
              <a:rPr lang="en-US" smtClean="0">
                <a:solidFill>
                  <a:prstClr val="black">
                    <a:tint val="75000"/>
                  </a:prstClr>
                </a:solidFill>
              </a:rPr>
              <a:pPr/>
              <a:t>9/21/2025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4181140"/>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smtClean="0">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082418"/>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smtClean="0">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348551"/>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smtClean="0">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590509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smtClean="0">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021768"/>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9907AC-FDB9-44B3-A598-72954B965F4E}" type="datetimeFigureOut">
              <a:rPr lang="en-US" smtClean="0">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16855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smtClean="0">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7224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9907AC-FDB9-44B3-A598-72954B965F4E}" type="datetimeFigureOut">
              <a:rPr lang="en-US" smtClean="0"/>
              <a:t>9/21/2025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61C7A-6573-49ED-A6F8-8C406F1B1423}" type="slidenum">
              <a:rPr lang="en-US" smtClean="0"/>
              <a:t>‹#›</a:t>
            </a:fld>
            <a:endParaRPr lang="en-US"/>
          </a:p>
        </p:txBody>
      </p:sp>
    </p:spTree>
    <p:extLst>
      <p:ext uri="{BB962C8B-B14F-4D97-AF65-F5344CB8AC3E}">
        <p14:creationId xmlns:p14="http://schemas.microsoft.com/office/powerpoint/2010/main" val="28989598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8343472"/>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9907AC-FDB9-44B3-A598-72954B965F4E}" type="datetimeFigureOut">
              <a:rPr lang="en-US" smtClean="0">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3394143"/>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9907AC-FDB9-44B3-A598-72954B965F4E}" type="datetimeFigureOut">
              <a:rPr lang="en-US" smtClean="0">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1656337"/>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907AC-FDB9-44B3-A598-72954B965F4E}" type="datetimeFigureOut">
              <a:rPr lang="en-US" smtClean="0">
                <a:solidFill>
                  <a:prstClr val="black">
                    <a:tint val="75000"/>
                  </a:prstClr>
                </a:solidFill>
              </a:rPr>
              <a:pPr/>
              <a:t>9/21/2025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81792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9907AC-FDB9-44B3-A598-72954B965F4E}" type="datetimeFigureOut">
              <a:rPr lang="en-US" smtClean="0">
                <a:solidFill>
                  <a:prstClr val="black">
                    <a:tint val="75000"/>
                  </a:prstClr>
                </a:solidFill>
              </a:rPr>
              <a:pPr/>
              <a:t>9/21/2025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9141731"/>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907AC-FDB9-44B3-A598-72954B965F4E}" type="datetimeFigureOut">
              <a:rPr lang="en-US" smtClean="0">
                <a:solidFill>
                  <a:prstClr val="black">
                    <a:tint val="75000"/>
                  </a:prstClr>
                </a:solidFill>
              </a:rPr>
              <a:pPr/>
              <a:t>9/21/2025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4794948"/>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smtClean="0">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1791544"/>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smtClean="0">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8750621"/>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smtClean="0">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3579568"/>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smtClean="0">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0970108"/>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18085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726121"/>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8509612"/>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462380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718012"/>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685635"/>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753120"/>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7284697"/>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1241867"/>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4451164"/>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3156455"/>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2894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457080"/>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9907AC-FDB9-44B3-A598-72954B965F4E}" type="datetimeFigureOut">
              <a:rPr lang="en-US" smtClean="0">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5063651"/>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smtClean="0">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5513094"/>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9907AC-FDB9-44B3-A598-72954B965F4E}" type="datetimeFigureOut">
              <a:rPr lang="en-US" smtClean="0">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5685436"/>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9907AC-FDB9-44B3-A598-72954B965F4E}" type="datetimeFigureOut">
              <a:rPr lang="en-US" smtClean="0">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2764512"/>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907AC-FDB9-44B3-A598-72954B965F4E}" type="datetimeFigureOut">
              <a:rPr lang="en-US" smtClean="0">
                <a:solidFill>
                  <a:prstClr val="black">
                    <a:tint val="75000"/>
                  </a:prstClr>
                </a:solidFill>
              </a:rPr>
              <a:pPr/>
              <a:t>9/21/2025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0510807"/>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9907AC-FDB9-44B3-A598-72954B965F4E}" type="datetimeFigureOut">
              <a:rPr lang="en-US" smtClean="0">
                <a:solidFill>
                  <a:prstClr val="black">
                    <a:tint val="75000"/>
                  </a:prstClr>
                </a:solidFill>
              </a:rPr>
              <a:pPr/>
              <a:t>9/21/2025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4021820"/>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907AC-FDB9-44B3-A598-72954B965F4E}" type="datetimeFigureOut">
              <a:rPr lang="en-US" smtClean="0">
                <a:solidFill>
                  <a:prstClr val="black">
                    <a:tint val="75000"/>
                  </a:prstClr>
                </a:solidFill>
              </a:rPr>
              <a:pPr/>
              <a:t>9/21/2025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3098290"/>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smtClean="0">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3257087"/>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smtClean="0">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257960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smtClean="0">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79825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0714763"/>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smtClean="0">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2072971"/>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356170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96959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40051775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6012941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08799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012141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264628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5"/>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010" indent="0" algn="ctr">
              <a:buNone/>
              <a:defRPr/>
            </a:lvl2pPr>
            <a:lvl3pPr marL="914040" indent="0" algn="ctr">
              <a:buNone/>
              <a:defRPr/>
            </a:lvl3pPr>
            <a:lvl4pPr marL="1371056" indent="0" algn="ctr">
              <a:buNone/>
              <a:defRPr/>
            </a:lvl4pPr>
            <a:lvl5pPr marL="1828079" indent="0" algn="ctr">
              <a:buNone/>
              <a:defRPr/>
            </a:lvl5pPr>
            <a:lvl6pPr marL="2285088" indent="0" algn="ctr">
              <a:buNone/>
              <a:defRPr/>
            </a:lvl6pPr>
            <a:lvl7pPr marL="2742098" indent="0" algn="ctr">
              <a:buNone/>
              <a:defRPr/>
            </a:lvl7pPr>
            <a:lvl8pPr marL="3199120" indent="0" algn="ctr">
              <a:buNone/>
              <a:defRPr/>
            </a:lvl8pPr>
            <a:lvl9pPr marL="3656137"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66689344"/>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010" indent="0">
              <a:buNone/>
              <a:defRPr sz="1800"/>
            </a:lvl2pPr>
            <a:lvl3pPr marL="914040" indent="0">
              <a:buNone/>
              <a:defRPr sz="1600"/>
            </a:lvl3pPr>
            <a:lvl4pPr marL="1371056" indent="0">
              <a:buNone/>
              <a:defRPr sz="1400"/>
            </a:lvl4pPr>
            <a:lvl5pPr marL="1828079" indent="0">
              <a:buNone/>
              <a:defRPr sz="1400"/>
            </a:lvl5pPr>
            <a:lvl6pPr marL="2285088" indent="0">
              <a:buNone/>
              <a:defRPr sz="1400"/>
            </a:lvl6pPr>
            <a:lvl7pPr marL="2742098" indent="0">
              <a:buNone/>
              <a:defRPr sz="1400"/>
            </a:lvl7pPr>
            <a:lvl8pPr marL="3199120" indent="0">
              <a:buNone/>
              <a:defRPr sz="1400"/>
            </a:lvl8pPr>
            <a:lvl9pPr marL="3656137"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2555421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777846"/>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10" indent="0">
              <a:buNone/>
              <a:defRPr sz="2800"/>
            </a:lvl2pPr>
            <a:lvl3pPr marL="914040" indent="0">
              <a:buNone/>
              <a:defRPr sz="2400"/>
            </a:lvl3pPr>
            <a:lvl4pPr marL="1371056" indent="0">
              <a:buNone/>
              <a:defRPr sz="2000"/>
            </a:lvl4pPr>
            <a:lvl5pPr marL="1828079" indent="0">
              <a:buNone/>
              <a:defRPr sz="2000"/>
            </a:lvl5pPr>
            <a:lvl6pPr marL="2285088" indent="0">
              <a:buNone/>
              <a:defRPr sz="2000"/>
            </a:lvl6pPr>
            <a:lvl7pPr marL="2742098" indent="0">
              <a:buNone/>
              <a:defRPr sz="2000"/>
            </a:lvl7pPr>
            <a:lvl8pPr marL="3199120" indent="0">
              <a:buNone/>
              <a:defRPr sz="2000"/>
            </a:lvl8pPr>
            <a:lvl9pPr marL="3656137" indent="0">
              <a:buNone/>
              <a:defRPr sz="2000"/>
            </a:lvl9pPr>
          </a:lstStyle>
          <a:p>
            <a:pPr lvl="0"/>
            <a:endParaRPr lang="en-US" noProof="0"/>
          </a:p>
        </p:txBody>
      </p:sp>
      <p:sp>
        <p:nvSpPr>
          <p:cNvPr id="4" name="Text Placeholder 3"/>
          <p:cNvSpPr>
            <a:spLocks noGrp="1"/>
          </p:cNvSpPr>
          <p:nvPr>
            <p:ph type="body" sz="half" idx="2"/>
          </p:nvPr>
        </p:nvSpPr>
        <p:spPr>
          <a:xfrm>
            <a:off x="1792288" y="4025519"/>
            <a:ext cx="5486400" cy="603647"/>
          </a:xfrm>
        </p:spPr>
        <p:txBody>
          <a:bodyPr/>
          <a:lstStyle>
            <a:lvl1pPr marL="0" indent="0">
              <a:buNone/>
              <a:defRPr sz="1400"/>
            </a:lvl1pPr>
            <a:lvl2pPr marL="457010" indent="0">
              <a:buNone/>
              <a:defRPr sz="1200"/>
            </a:lvl2pPr>
            <a:lvl3pPr marL="914040" indent="0">
              <a:buNone/>
              <a:defRPr sz="1000"/>
            </a:lvl3pPr>
            <a:lvl4pPr marL="1371056" indent="0">
              <a:buNone/>
              <a:defRPr sz="900"/>
            </a:lvl4pPr>
            <a:lvl5pPr marL="1828079" indent="0">
              <a:buNone/>
              <a:defRPr sz="900"/>
            </a:lvl5pPr>
            <a:lvl6pPr marL="2285088" indent="0">
              <a:buNone/>
              <a:defRPr sz="900"/>
            </a:lvl6pPr>
            <a:lvl7pPr marL="2742098" indent="0">
              <a:buNone/>
              <a:defRPr sz="900"/>
            </a:lvl7pPr>
            <a:lvl8pPr marL="3199120" indent="0">
              <a:buNone/>
              <a:defRPr sz="900"/>
            </a:lvl8pPr>
            <a:lvl9pPr marL="3656137"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441106175"/>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692149798"/>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204024991"/>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4074790426"/>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7077659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5665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62960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63280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4166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102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9907AC-FDB9-44B3-A598-72954B965F4E}" type="datetimeFigureOut">
              <a:rPr lang="en-US" smtClean="0"/>
              <a:t>9/21/2025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61C7A-6573-49ED-A6F8-8C406F1B1423}" type="slidenum">
              <a:rPr lang="en-US" smtClean="0"/>
              <a:t>‹#›</a:t>
            </a:fld>
            <a:endParaRPr lang="en-US"/>
          </a:p>
        </p:txBody>
      </p:sp>
    </p:spTree>
    <p:extLst>
      <p:ext uri="{BB962C8B-B14F-4D97-AF65-F5344CB8AC3E}">
        <p14:creationId xmlns:p14="http://schemas.microsoft.com/office/powerpoint/2010/main" val="31302216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84659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83434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7261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4570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07147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7778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5665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62960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63280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416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907AC-FDB9-44B3-A598-72954B965F4E}" type="datetimeFigureOut">
              <a:rPr lang="en-US" smtClean="0"/>
              <a:t>9/21/2025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61C7A-6573-49ED-A6F8-8C406F1B1423}" type="slidenum">
              <a:rPr lang="en-US" smtClean="0"/>
              <a:t>‹#›</a:t>
            </a:fld>
            <a:endParaRPr lang="en-US"/>
          </a:p>
        </p:txBody>
      </p:sp>
    </p:spTree>
    <p:extLst>
      <p:ext uri="{BB962C8B-B14F-4D97-AF65-F5344CB8AC3E}">
        <p14:creationId xmlns:p14="http://schemas.microsoft.com/office/powerpoint/2010/main" val="23116526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1024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84659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8343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7261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4570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07147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7778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5665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62960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6328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9907AC-FDB9-44B3-A598-72954B965F4E}" type="datetimeFigureOut">
              <a:rPr lang="en-US" smtClean="0"/>
              <a:t>9/21/2025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61C7A-6573-49ED-A6F8-8C406F1B1423}" type="slidenum">
              <a:rPr lang="en-US" smtClean="0"/>
              <a:t>‹#›</a:t>
            </a:fld>
            <a:endParaRPr lang="en-US"/>
          </a:p>
        </p:txBody>
      </p:sp>
    </p:spTree>
    <p:extLst>
      <p:ext uri="{BB962C8B-B14F-4D97-AF65-F5344CB8AC3E}">
        <p14:creationId xmlns:p14="http://schemas.microsoft.com/office/powerpoint/2010/main" val="2152368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4166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1024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84659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83434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7261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4570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07147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7778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5665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62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907AC-FDB9-44B3-A598-72954B965F4E}" type="datetimeFigureOut">
              <a:rPr lang="en-US" smtClean="0"/>
              <a:t>9/21/2025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61C7A-6573-49ED-A6F8-8C406F1B1423}" type="slidenum">
              <a:rPr lang="en-US" smtClean="0"/>
              <a:t>‹#›</a:t>
            </a:fld>
            <a:endParaRPr lang="en-US"/>
          </a:p>
        </p:txBody>
      </p:sp>
    </p:spTree>
    <p:extLst>
      <p:ext uri="{BB962C8B-B14F-4D97-AF65-F5344CB8AC3E}">
        <p14:creationId xmlns:p14="http://schemas.microsoft.com/office/powerpoint/2010/main" val="2289034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63280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4166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1024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84659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83434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7261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4570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07147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34350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995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smtClean="0"/>
              <a:t>9/21/2025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61C7A-6573-49ED-A6F8-8C406F1B1423}" type="slidenum">
              <a:rPr lang="en-US" smtClean="0"/>
              <a:t>‹#›</a:t>
            </a:fld>
            <a:endParaRPr lang="en-US"/>
          </a:p>
        </p:txBody>
      </p:sp>
    </p:spTree>
    <p:extLst>
      <p:ext uri="{BB962C8B-B14F-4D97-AF65-F5344CB8AC3E}">
        <p14:creationId xmlns:p14="http://schemas.microsoft.com/office/powerpoint/2010/main" val="112482584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85647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19290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36979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8628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215325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74879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87011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8131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944486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3435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smtClean="0"/>
              <a:t>9/21/2025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61C7A-6573-49ED-A6F8-8C406F1B1423}" type="slidenum">
              <a:rPr lang="en-US" smtClean="0"/>
              <a:t>‹#›</a:t>
            </a:fld>
            <a:endParaRPr lang="en-US"/>
          </a:p>
        </p:txBody>
      </p:sp>
    </p:spTree>
    <p:extLst>
      <p:ext uri="{BB962C8B-B14F-4D97-AF65-F5344CB8AC3E}">
        <p14:creationId xmlns:p14="http://schemas.microsoft.com/office/powerpoint/2010/main" val="8581005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9953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856470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19290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369798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86289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215325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748797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87011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8131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9444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theme" Target="../theme/theme31.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5" Type="http://schemas.openxmlformats.org/officeDocument/2006/relationships/slideLayout" Target="../slideLayouts/slideLayout335.xml"/><Relationship Id="rId4" Type="http://schemas.openxmlformats.org/officeDocument/2006/relationships/slideLayout" Target="../slideLayouts/slideLayout334.xml"/></Relationships>
</file>

<file path=ppt/slideMasters/_rels/slideMaster32.xml.rels><?xml version="1.0" encoding="UTF-8" standalone="yes"?>
<Relationships xmlns="http://schemas.openxmlformats.org/package/2006/relationships"><Relationship Id="rId8" Type="http://schemas.openxmlformats.org/officeDocument/2006/relationships/theme" Target="../theme/theme32.xml"/><Relationship Id="rId3" Type="http://schemas.openxmlformats.org/officeDocument/2006/relationships/slideLayout" Target="../slideLayouts/slideLayout340.xml"/><Relationship Id="rId7" Type="http://schemas.openxmlformats.org/officeDocument/2006/relationships/slideLayout" Target="../slideLayouts/slideLayout344.xml"/><Relationship Id="rId2" Type="http://schemas.openxmlformats.org/officeDocument/2006/relationships/slideLayout" Target="../slideLayouts/slideLayout339.xml"/><Relationship Id="rId1" Type="http://schemas.openxmlformats.org/officeDocument/2006/relationships/slideLayout" Target="../slideLayouts/slideLayout338.xml"/><Relationship Id="rId6" Type="http://schemas.openxmlformats.org/officeDocument/2006/relationships/slideLayout" Target="../slideLayouts/slideLayout343.xml"/><Relationship Id="rId5" Type="http://schemas.openxmlformats.org/officeDocument/2006/relationships/slideLayout" Target="../slideLayouts/slideLayout342.xml"/><Relationship Id="rId4" Type="http://schemas.openxmlformats.org/officeDocument/2006/relationships/slideLayout" Target="../slideLayouts/slideLayout3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79907AC-FDB9-44B3-A598-72954B965F4E}" type="datetimeFigureOut">
              <a:rPr lang="en-US" smtClean="0"/>
              <a:t>9/21/2025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361C7A-6573-49ED-A6F8-8C406F1B1423}" type="slidenum">
              <a:rPr lang="en-US" smtClean="0"/>
              <a:t>‹#›</a:t>
            </a:fld>
            <a:endParaRPr lang="en-US"/>
          </a:p>
        </p:txBody>
      </p:sp>
    </p:spTree>
    <p:extLst>
      <p:ext uri="{BB962C8B-B14F-4D97-AF65-F5344CB8AC3E}">
        <p14:creationId xmlns:p14="http://schemas.microsoft.com/office/powerpoint/2010/main" val="3430172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23142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123228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123228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23544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312605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65061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65061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65061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37176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7907477"/>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2724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1711793"/>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171179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171179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171179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91814"/>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382842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79907AC-FDB9-44B3-A598-72954B965F4E}" type="datetimeFigureOut">
              <a:rPr lang="en-US" smtClean="0">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3788943"/>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79907AC-FDB9-44B3-A598-72954B965F4E}" type="datetimeFigureOut">
              <a:rPr lang="en-US" smtClean="0">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3452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79907AC-FDB9-44B3-A598-72954B965F4E}" type="datetimeFigureOut">
              <a:rPr lang="en-US" smtClean="0">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2115836"/>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347771"/>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2724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79907AC-FDB9-44B3-A598-72954B965F4E}" type="datetimeFigureOut">
              <a:rPr lang="en-US" smtClean="0">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361C7A-6573-49ED-A6F8-8C406F1B14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5088038"/>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37979186"/>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defTabSz="914040" fontAlgn="base">
              <a:spcBef>
                <a:spcPct val="0"/>
              </a:spcBef>
              <a:spcAft>
                <a:spcPct val="0"/>
              </a:spcAft>
              <a:defRPr/>
            </a:pPr>
            <a:fld id="{0363BCF7-B196-4513-AC8D-3A0C7964A06D}" type="slidenum">
              <a:rPr lang="en-US" smtClean="0">
                <a:cs typeface="Arial" panose="020B0604020202020204" pitchFamily="34" charset="0"/>
              </a:rPr>
              <a:pPr defTabSz="914040"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54533527"/>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010" algn="ctr" rtl="0" fontAlgn="base">
        <a:spcBef>
          <a:spcPct val="0"/>
        </a:spcBef>
        <a:spcAft>
          <a:spcPct val="0"/>
        </a:spcAft>
        <a:defRPr sz="4400">
          <a:solidFill>
            <a:schemeClr val="tx2"/>
          </a:solidFill>
          <a:latin typeface="Arial" charset="0"/>
        </a:defRPr>
      </a:lvl6pPr>
      <a:lvl7pPr marL="914040" algn="ctr" rtl="0" fontAlgn="base">
        <a:spcBef>
          <a:spcPct val="0"/>
        </a:spcBef>
        <a:spcAft>
          <a:spcPct val="0"/>
        </a:spcAft>
        <a:defRPr sz="4400">
          <a:solidFill>
            <a:schemeClr val="tx2"/>
          </a:solidFill>
          <a:latin typeface="Arial" charset="0"/>
        </a:defRPr>
      </a:lvl7pPr>
      <a:lvl8pPr marL="1371056" algn="ctr" rtl="0" fontAlgn="base">
        <a:spcBef>
          <a:spcPct val="0"/>
        </a:spcBef>
        <a:spcAft>
          <a:spcPct val="0"/>
        </a:spcAft>
        <a:defRPr sz="4400">
          <a:solidFill>
            <a:schemeClr val="tx2"/>
          </a:solidFill>
          <a:latin typeface="Arial" charset="0"/>
        </a:defRPr>
      </a:lvl8pPr>
      <a:lvl9pPr marL="1828079" algn="ctr" rtl="0" fontAlgn="base">
        <a:spcBef>
          <a:spcPct val="0"/>
        </a:spcBef>
        <a:spcAft>
          <a:spcPct val="0"/>
        </a:spcAft>
        <a:defRPr sz="4400">
          <a:solidFill>
            <a:schemeClr val="tx2"/>
          </a:solidFill>
          <a:latin typeface="Arial" charset="0"/>
        </a:defRPr>
      </a:lvl9pPr>
    </p:titleStyle>
    <p:bodyStyle>
      <a:lvl1pPr marL="342758" indent="-342758"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661" indent="-285638"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2545" indent="-228504"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599560" indent="-228504"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6583" indent="-228504"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3592" indent="-228504" algn="l" rtl="0" fontAlgn="base">
        <a:spcBef>
          <a:spcPct val="20000"/>
        </a:spcBef>
        <a:spcAft>
          <a:spcPct val="0"/>
        </a:spcAft>
        <a:buChar char="»"/>
        <a:defRPr sz="2000">
          <a:solidFill>
            <a:schemeClr val="tx1"/>
          </a:solidFill>
          <a:latin typeface="+mn-lt"/>
        </a:defRPr>
      </a:lvl6pPr>
      <a:lvl7pPr marL="2970616" indent="-228504" algn="l" rtl="0" fontAlgn="base">
        <a:spcBef>
          <a:spcPct val="20000"/>
        </a:spcBef>
        <a:spcAft>
          <a:spcPct val="0"/>
        </a:spcAft>
        <a:buChar char="»"/>
        <a:defRPr sz="2000">
          <a:solidFill>
            <a:schemeClr val="tx1"/>
          </a:solidFill>
          <a:latin typeface="+mn-lt"/>
        </a:defRPr>
      </a:lvl7pPr>
      <a:lvl8pPr marL="3427632" indent="-228504" algn="l" rtl="0" fontAlgn="base">
        <a:spcBef>
          <a:spcPct val="20000"/>
        </a:spcBef>
        <a:spcAft>
          <a:spcPct val="0"/>
        </a:spcAft>
        <a:buChar char="»"/>
        <a:defRPr sz="2000">
          <a:solidFill>
            <a:schemeClr val="tx1"/>
          </a:solidFill>
          <a:latin typeface="+mn-lt"/>
        </a:defRPr>
      </a:lvl8pPr>
      <a:lvl9pPr marL="3884648" indent="-22850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40" rtl="0" eaLnBrk="1" latinLnBrk="0" hangingPunct="1">
        <a:defRPr sz="1800" kern="1200">
          <a:solidFill>
            <a:schemeClr val="tx1"/>
          </a:solidFill>
          <a:latin typeface="+mn-lt"/>
          <a:ea typeface="+mn-ea"/>
          <a:cs typeface="+mn-cs"/>
        </a:defRPr>
      </a:lvl1pPr>
      <a:lvl2pPr marL="457010" algn="l" defTabSz="914040" rtl="0" eaLnBrk="1" latinLnBrk="0" hangingPunct="1">
        <a:defRPr sz="1800" kern="1200">
          <a:solidFill>
            <a:schemeClr val="tx1"/>
          </a:solidFill>
          <a:latin typeface="+mn-lt"/>
          <a:ea typeface="+mn-ea"/>
          <a:cs typeface="+mn-cs"/>
        </a:defRPr>
      </a:lvl2pPr>
      <a:lvl3pPr marL="914040" algn="l" defTabSz="914040" rtl="0" eaLnBrk="1" latinLnBrk="0" hangingPunct="1">
        <a:defRPr sz="1800" kern="1200">
          <a:solidFill>
            <a:schemeClr val="tx1"/>
          </a:solidFill>
          <a:latin typeface="+mn-lt"/>
          <a:ea typeface="+mn-ea"/>
          <a:cs typeface="+mn-cs"/>
        </a:defRPr>
      </a:lvl3pPr>
      <a:lvl4pPr marL="1371056" algn="l" defTabSz="914040" rtl="0" eaLnBrk="1" latinLnBrk="0" hangingPunct="1">
        <a:defRPr sz="1800" kern="1200">
          <a:solidFill>
            <a:schemeClr val="tx1"/>
          </a:solidFill>
          <a:latin typeface="+mn-lt"/>
          <a:ea typeface="+mn-ea"/>
          <a:cs typeface="+mn-cs"/>
        </a:defRPr>
      </a:lvl4pPr>
      <a:lvl5pPr marL="1828079" algn="l" defTabSz="914040" rtl="0" eaLnBrk="1" latinLnBrk="0" hangingPunct="1">
        <a:defRPr sz="1800" kern="1200">
          <a:solidFill>
            <a:schemeClr val="tx1"/>
          </a:solidFill>
          <a:latin typeface="+mn-lt"/>
          <a:ea typeface="+mn-ea"/>
          <a:cs typeface="+mn-cs"/>
        </a:defRPr>
      </a:lvl5pPr>
      <a:lvl6pPr marL="2285088" algn="l" defTabSz="914040" rtl="0" eaLnBrk="1" latinLnBrk="0" hangingPunct="1">
        <a:defRPr sz="1800" kern="1200">
          <a:solidFill>
            <a:schemeClr val="tx1"/>
          </a:solidFill>
          <a:latin typeface="+mn-lt"/>
          <a:ea typeface="+mn-ea"/>
          <a:cs typeface="+mn-cs"/>
        </a:defRPr>
      </a:lvl6pPr>
      <a:lvl7pPr marL="2742098" algn="l" defTabSz="914040" rtl="0" eaLnBrk="1" latinLnBrk="0" hangingPunct="1">
        <a:defRPr sz="1800" kern="1200">
          <a:solidFill>
            <a:schemeClr val="tx1"/>
          </a:solidFill>
          <a:latin typeface="+mn-lt"/>
          <a:ea typeface="+mn-ea"/>
          <a:cs typeface="+mn-cs"/>
        </a:defRPr>
      </a:lvl7pPr>
      <a:lvl8pPr marL="3199120" algn="l" defTabSz="914040" rtl="0" eaLnBrk="1" latinLnBrk="0" hangingPunct="1">
        <a:defRPr sz="1800" kern="1200">
          <a:solidFill>
            <a:schemeClr val="tx1"/>
          </a:solidFill>
          <a:latin typeface="+mn-lt"/>
          <a:ea typeface="+mn-ea"/>
          <a:cs typeface="+mn-cs"/>
        </a:defRPr>
      </a:lvl8pPr>
      <a:lvl9pPr marL="3656137" algn="l" defTabSz="91404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2724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27249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27249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27249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96418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79907AC-FDB9-44B3-A598-72954B965F4E}" type="datetimeFigureOut">
              <a:rPr lang="en-US">
                <a:solidFill>
                  <a:prstClr val="black">
                    <a:tint val="75000"/>
                  </a:prstClr>
                </a:solidFill>
              </a:rPr>
              <a:pPr/>
              <a:t>9/21/2025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361C7A-6573-49ED-A6F8-8C406F1B14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96418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5.xml"/></Relationships>
</file>

<file path=ppt/slides/_rels/slide10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5.xml"/></Relationships>
</file>

<file path=ppt/slides/_rels/slide10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5.xml"/></Relationships>
</file>

<file path=ppt/slides/_rels/slide10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5.xml"/></Relationships>
</file>

<file path=ppt/slides/_rels/slide10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66.xml"/></Relationships>
</file>

<file path=ppt/slides/_rels/slide1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66.xml"/></Relationships>
</file>

<file path=ppt/slides/_rels/slide1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66.xml"/></Relationships>
</file>

<file path=ppt/slides/_rels/slide1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66.xml"/></Relationships>
</file>

<file path=ppt/slides/_rels/slide1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66.xml"/></Relationships>
</file>

<file path=ppt/slides/_rels/slide1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66.xml"/></Relationships>
</file>

<file path=ppt/slides/_rels/slide1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66.xml"/></Relationships>
</file>

<file path=ppt/slides/_rels/slide1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66.xml"/></Relationships>
</file>

<file path=ppt/slides/_rels/slide1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66.xml"/></Relationships>
</file>

<file path=ppt/slides/_rels/slide1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65.xml"/></Relationships>
</file>

<file path=ppt/slides/_rels/slide1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66.xml"/></Relationships>
</file>

<file path=ppt/slides/_rels/slide1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1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7.xml"/></Relationships>
</file>

<file path=ppt/slides/_rels/slide1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98.xml"/></Relationships>
</file>

<file path=ppt/slides/_rels/slide1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76.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0.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315.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8.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8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9.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15.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9.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9.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10.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10.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10.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10.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3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3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3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36.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15.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36.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36.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36.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36.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9.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15.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33.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9.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9.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9.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9.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9.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9.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15.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9.xml"/></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38.xml"/></Relationships>
</file>

<file path=ppt/slides/_rels/slide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9.xml"/></Relationships>
</file>

<file path=ppt/slides/_rels/slide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9.xml"/></Relationships>
</file>

<file path=ppt/slides/_rels/slide6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9.xml"/></Relationships>
</file>

<file path=ppt/slides/_rels/slide6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9.xml"/></Relationships>
</file>

<file path=ppt/slides/_rels/slide6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9.xml"/></Relationships>
</file>

<file path=ppt/slides/_rels/slide6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15.xml"/></Relationships>
</file>

<file path=ppt/slides/_rels/slide7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4.xml"/></Relationships>
</file>

<file path=ppt/slides/_rels/slide7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8.xml"/></Relationships>
</file>

<file path=ppt/slides/_rels/slide7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320.xml"/></Relationships>
</file>

<file path=ppt/slides/_rels/slide8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10.xml"/></Relationships>
</file>

<file path=ppt/slides/_rels/slide8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5.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21.xml"/></Relationships>
</file>

<file path=ppt/slides/_rels/slide9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5.xml"/></Relationships>
</file>

<file path=ppt/slides/_rels/slide9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2.xml"/></Relationships>
</file>

<file path=ppt/slides/_rels/slide9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5.xml"/></Relationships>
</file>

<file path=ppt/slides/_rels/slide9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43.xml"/></Relationships>
</file>

<file path=ppt/slides/_rels/slide9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54.xml"/></Relationships>
</file>

<file path=ppt/slides/_rels/slide9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5.xml"/></Relationships>
</file>

<file path=ppt/slides/_rels/slide9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5.xml"/></Relationships>
</file>

<file path=ppt/slides/_rels/slide9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endParaRPr lang="en-US" dirty="0">
              <a:solidFill>
                <a:schemeClr val="bg1"/>
              </a:solidFill>
              <a:latin typeface="UTM American Sans"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2604002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latin typeface="UTM American Sans" pitchFamily="18" charset="0"/>
              </a:rPr>
              <a:t>ĐK:</a:t>
            </a:r>
            <a:r>
              <a:rPr lang="vi-VN" sz="4800" dirty="0" smtClean="0">
                <a:solidFill>
                  <a:schemeClr val="bg1"/>
                </a:solidFill>
                <a:latin typeface="UTM American Sans" pitchFamily="18" charset="0"/>
              </a:rPr>
              <a:t> Đoàn con hân hoan đi vào nhà Thiên Chúa, miệng vang câu ca tán tụng hồng ân Chúa. Triều thần nào cùng hát xướng lên, hòa lời cùng trần thế khắp nơi, kính tôn Vua Vũ trụ uy quyền</a:t>
            </a:r>
            <a:r>
              <a:rPr lang="en-US" sz="4800" dirty="0" smtClean="0">
                <a:solidFill>
                  <a:schemeClr val="bg1"/>
                </a:solidFill>
                <a:latin typeface="UTM American Sans" pitchFamily="18" charset="0"/>
              </a:rPr>
              <a:t>.</a:t>
            </a:r>
            <a:endParaRPr lang="en-US" sz="4800" dirty="0">
              <a:solidFill>
                <a:schemeClr val="bg1"/>
              </a:solidFill>
              <a:latin typeface="UTM American Sans" pitchFamily="18" charset="0"/>
            </a:endParaRPr>
          </a:p>
        </p:txBody>
      </p:sp>
    </p:spTree>
    <p:extLst>
      <p:ext uri="{BB962C8B-B14F-4D97-AF65-F5344CB8AC3E}">
        <p14:creationId xmlns:p14="http://schemas.microsoft.com/office/powerpoint/2010/main" val="71710609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dirty="0" err="1" smtClean="0">
                <a:solidFill>
                  <a:srgbClr val="FFFF00"/>
                </a:solidFill>
                <a:latin typeface="UTM American Sans" pitchFamily="18" charset="0"/>
              </a:rPr>
              <a:t>Đk</a:t>
            </a:r>
            <a:r>
              <a:rPr lang="en-US" sz="5600" dirty="0" smtClean="0">
                <a:solidFill>
                  <a:srgbClr val="FFFF00"/>
                </a:solidFill>
                <a:latin typeface="UTM American Sans" pitchFamily="18" charset="0"/>
              </a:rPr>
              <a:t>.</a:t>
            </a:r>
            <a:r>
              <a:rPr lang="en-US" sz="5600" dirty="0" smtClean="0">
                <a:solidFill>
                  <a:schemeClr val="bg1"/>
                </a:solidFill>
                <a:latin typeface="UTM American Sans" pitchFamily="18" charset="0"/>
              </a:rPr>
              <a:t> </a:t>
            </a:r>
            <a:r>
              <a:rPr lang="vi-VN" sz="5600" dirty="0" smtClean="0">
                <a:solidFill>
                  <a:schemeClr val="bg1"/>
                </a:solidFill>
                <a:latin typeface="UTM American Sans" pitchFamily="18" charset="0"/>
              </a:rPr>
              <a:t>Ai nâng mình lên sẽ bị hạ xuống. Ai hạ mình xuống sẽ được nâng lên. Ai nâng mình lên sẽ bị hạ xuống. Ai hạ mình xuống sẽ được nâng lên.</a:t>
            </a:r>
            <a:endParaRPr lang="en-US" sz="5600" dirty="0">
              <a:solidFill>
                <a:schemeClr val="bg1"/>
              </a:solidFill>
              <a:latin typeface="UTM American Sans" pitchFamily="18" charset="0"/>
            </a:endParaRPr>
          </a:p>
        </p:txBody>
      </p:sp>
    </p:spTree>
    <p:extLst>
      <p:ext uri="{BB962C8B-B14F-4D97-AF65-F5344CB8AC3E}">
        <p14:creationId xmlns:p14="http://schemas.microsoft.com/office/powerpoint/2010/main" val="378541694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dirty="0" smtClean="0">
                <a:solidFill>
                  <a:srgbClr val="FFFF00"/>
                </a:solidFill>
                <a:latin typeface="UTM American Sans" pitchFamily="18" charset="0"/>
              </a:rPr>
              <a:t>Tk3.</a:t>
            </a:r>
            <a:r>
              <a:rPr lang="en-US" sz="4600" dirty="0" smtClean="0">
                <a:solidFill>
                  <a:schemeClr val="bg1"/>
                </a:solidFill>
                <a:latin typeface="UTM American Sans" pitchFamily="18" charset="0"/>
              </a:rPr>
              <a:t> </a:t>
            </a:r>
            <a:r>
              <a:rPr lang="vi-VN" sz="4600" dirty="0" smtClean="0">
                <a:solidFill>
                  <a:schemeClr val="bg1"/>
                </a:solidFill>
                <a:latin typeface="UTM American Sans" pitchFamily="18" charset="0"/>
              </a:rPr>
              <a:t>Người đạo đức sống hiền nhu thực thi ý Chúa. Luôn khiêm nhường làm theo thánh chỉ từ trên cao. Còn người giả dối sống chạy theo danh vọng hão huyền. Phô trương mình để đời ca tụng sống thánh thiện.</a:t>
            </a:r>
            <a:endParaRPr lang="en-US" sz="4600" dirty="0">
              <a:solidFill>
                <a:schemeClr val="bg1"/>
              </a:solidFill>
              <a:latin typeface="UTM American Sans" pitchFamily="18" charset="0"/>
            </a:endParaRPr>
          </a:p>
        </p:txBody>
      </p:sp>
    </p:spTree>
    <p:extLst>
      <p:ext uri="{BB962C8B-B14F-4D97-AF65-F5344CB8AC3E}">
        <p14:creationId xmlns:p14="http://schemas.microsoft.com/office/powerpoint/2010/main" val="39090777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dirty="0" err="1" smtClean="0">
                <a:solidFill>
                  <a:srgbClr val="FFFF00"/>
                </a:solidFill>
                <a:latin typeface="UTM American Sans" pitchFamily="18" charset="0"/>
              </a:rPr>
              <a:t>Đk</a:t>
            </a:r>
            <a:r>
              <a:rPr lang="en-US" sz="5600" dirty="0" smtClean="0">
                <a:solidFill>
                  <a:srgbClr val="FFFF00"/>
                </a:solidFill>
                <a:latin typeface="UTM American Sans" pitchFamily="18" charset="0"/>
              </a:rPr>
              <a:t>.</a:t>
            </a:r>
            <a:r>
              <a:rPr lang="en-US" sz="5600" dirty="0" smtClean="0">
                <a:solidFill>
                  <a:schemeClr val="bg1"/>
                </a:solidFill>
                <a:latin typeface="UTM American Sans" pitchFamily="18" charset="0"/>
              </a:rPr>
              <a:t> </a:t>
            </a:r>
            <a:r>
              <a:rPr lang="vi-VN" sz="5600" dirty="0" smtClean="0">
                <a:solidFill>
                  <a:schemeClr val="bg1"/>
                </a:solidFill>
                <a:latin typeface="UTM American Sans" pitchFamily="18" charset="0"/>
              </a:rPr>
              <a:t>Ai nâng mình lên sẽ bị hạ xuống. Ai hạ mình xuống sẽ được nâng lên. Ai nâng mình lên sẽ bị hạ xuống. Ai hạ mình xuống sẽ được nâng lên.</a:t>
            </a:r>
            <a:endParaRPr lang="en-US" sz="5600" dirty="0">
              <a:solidFill>
                <a:schemeClr val="bg1"/>
              </a:solidFill>
              <a:latin typeface="UTM American Sans" pitchFamily="18" charset="0"/>
            </a:endParaRPr>
          </a:p>
        </p:txBody>
      </p:sp>
    </p:spTree>
    <p:extLst>
      <p:ext uri="{BB962C8B-B14F-4D97-AF65-F5344CB8AC3E}">
        <p14:creationId xmlns:p14="http://schemas.microsoft.com/office/powerpoint/2010/main" val="378541694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err="1" smtClean="0">
                <a:solidFill>
                  <a:srgbClr val="FFFF00"/>
                </a:solidFill>
                <a:latin typeface="UTM American Sans" pitchFamily="18" charset="0"/>
              </a:rPr>
              <a:t>Ca</a:t>
            </a:r>
            <a:r>
              <a:rPr lang="en-US" dirty="0" smtClean="0">
                <a:solidFill>
                  <a:srgbClr val="FFFF00"/>
                </a:solidFill>
                <a:latin typeface="UTM American Sans" pitchFamily="18" charset="0"/>
              </a:rPr>
              <a:t> </a:t>
            </a:r>
            <a:r>
              <a:rPr lang="en-US" dirty="0" err="1" smtClean="0">
                <a:solidFill>
                  <a:srgbClr val="FFFF00"/>
                </a:solidFill>
                <a:latin typeface="UTM American Sans" pitchFamily="18" charset="0"/>
              </a:rPr>
              <a:t>Nguyện</a:t>
            </a:r>
            <a:r>
              <a:rPr lang="en-US" dirty="0" smtClean="0">
                <a:solidFill>
                  <a:srgbClr val="FFFF00"/>
                </a:solidFill>
                <a:latin typeface="UTM American Sans" pitchFamily="18" charset="0"/>
              </a:rPr>
              <a:t> </a:t>
            </a:r>
            <a:r>
              <a:rPr lang="en-US" dirty="0" err="1" smtClean="0">
                <a:solidFill>
                  <a:srgbClr val="FFFF00"/>
                </a:solidFill>
                <a:latin typeface="UTM American Sans" pitchFamily="18" charset="0"/>
              </a:rPr>
              <a:t>Hiệp</a:t>
            </a:r>
            <a:r>
              <a:rPr lang="en-US" dirty="0" smtClean="0">
                <a:solidFill>
                  <a:srgbClr val="FFFF00"/>
                </a:solidFill>
                <a:latin typeface="UTM American Sans" pitchFamily="18" charset="0"/>
              </a:rPr>
              <a:t> </a:t>
            </a:r>
            <a:r>
              <a:rPr lang="en-US" dirty="0" err="1" smtClean="0">
                <a:solidFill>
                  <a:srgbClr val="FFFF00"/>
                </a:solidFill>
                <a:latin typeface="UTM American Sans" pitchFamily="18" charset="0"/>
              </a:rPr>
              <a:t>Lễ</a:t>
            </a:r>
            <a:r>
              <a:rPr lang="en-US" dirty="0" smtClean="0">
                <a:solidFill>
                  <a:srgbClr val="FFFF00"/>
                </a:solidFill>
                <a:latin typeface="UTM American Sans" pitchFamily="18" charset="0"/>
              </a:rPr>
              <a:t/>
            </a:r>
            <a:br>
              <a:rPr lang="en-US" dirty="0" smtClean="0">
                <a:solidFill>
                  <a:srgbClr val="FFFF00"/>
                </a:solidFill>
                <a:latin typeface="UTM American Sans" pitchFamily="18" charset="0"/>
              </a:rPr>
            </a:br>
            <a:r>
              <a:rPr lang="vi-VN" dirty="0" smtClean="0">
                <a:solidFill>
                  <a:srgbClr val="FFFF00"/>
                </a:solidFill>
                <a:latin typeface="UTM American Sans" pitchFamily="18" charset="0"/>
              </a:rPr>
              <a:t>Người Biệt Phái Và Thu Thuế</a:t>
            </a:r>
            <a:br>
              <a:rPr lang="vi-VN" dirty="0" smtClean="0">
                <a:solidFill>
                  <a:srgbClr val="FFFF00"/>
                </a:solidFill>
                <a:latin typeface="UTM American Sans" pitchFamily="18" charset="0"/>
              </a:rPr>
            </a:br>
            <a:r>
              <a:rPr lang="vi-VN" sz="3200" dirty="0" smtClean="0">
                <a:solidFill>
                  <a:srgbClr val="FFFF00"/>
                </a:solidFill>
                <a:latin typeface="UTM American Sans" pitchFamily="18" charset="0"/>
              </a:rPr>
              <a:t>Nguyễn Hùng Cường - Viễn Xứ</a:t>
            </a:r>
            <a:endParaRPr lang="en-US" sz="2400" dirty="0">
              <a:solidFill>
                <a:srgbClr val="FFFF00"/>
              </a:solidFill>
              <a:latin typeface="UTM American Sans" pitchFamily="18" charset="0"/>
            </a:endParaRPr>
          </a:p>
        </p:txBody>
      </p:sp>
    </p:spTree>
    <p:extLst>
      <p:ext uri="{BB962C8B-B14F-4D97-AF65-F5344CB8AC3E}">
        <p14:creationId xmlns:p14="http://schemas.microsoft.com/office/powerpoint/2010/main" val="101809533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dirty="0" smtClean="0">
                <a:solidFill>
                  <a:srgbClr val="FFFF00"/>
                </a:solidFill>
                <a:latin typeface="UTM American Sans" pitchFamily="18" charset="0"/>
              </a:rPr>
              <a:t>Tk1.</a:t>
            </a:r>
            <a:r>
              <a:rPr lang="en-US" sz="5400" dirty="0" smtClean="0">
                <a:solidFill>
                  <a:schemeClr val="bg1"/>
                </a:solidFill>
                <a:latin typeface="UTM American Sans" pitchFamily="18" charset="0"/>
              </a:rPr>
              <a:t> </a:t>
            </a:r>
            <a:r>
              <a:rPr lang="vi-VN" sz="5400" dirty="0" smtClean="0">
                <a:solidFill>
                  <a:schemeClr val="bg1"/>
                </a:solidFill>
                <a:latin typeface="UTM American Sans" pitchFamily="18" charset="0"/>
              </a:rPr>
              <a:t>Dâng Chúa tâm tư hai người vào trong đền thờ. Một người biệt phái đứng đó khỏe tự cao kiêu hãnh. Rằng chẳng hề tham lam bất công, thực thi việc ăn chay tháng năm. </a:t>
            </a:r>
            <a:endParaRPr lang="en-US" sz="5400" dirty="0">
              <a:solidFill>
                <a:schemeClr val="bg1"/>
              </a:solidFill>
              <a:latin typeface="UTM American Sans" pitchFamily="18" charset="0"/>
            </a:endParaRPr>
          </a:p>
        </p:txBody>
      </p:sp>
    </p:spTree>
    <p:extLst>
      <p:ext uri="{BB962C8B-B14F-4D97-AF65-F5344CB8AC3E}">
        <p14:creationId xmlns:p14="http://schemas.microsoft.com/office/powerpoint/2010/main" val="405930689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dirty="0" smtClean="0">
                <a:solidFill>
                  <a:srgbClr val="FFFF00"/>
                </a:solidFill>
                <a:latin typeface="UTM American Sans" pitchFamily="18" charset="0"/>
              </a:rPr>
              <a:t>***.</a:t>
            </a:r>
            <a:r>
              <a:rPr lang="en-US" dirty="0" smtClean="0">
                <a:solidFill>
                  <a:schemeClr val="bg1"/>
                </a:solidFill>
                <a:latin typeface="UTM American Sans" pitchFamily="18" charset="0"/>
              </a:rPr>
              <a:t> </a:t>
            </a:r>
            <a:r>
              <a:rPr lang="vi-VN" dirty="0" smtClean="0">
                <a:solidFill>
                  <a:schemeClr val="bg1"/>
                </a:solidFill>
                <a:latin typeface="UTM American Sans" pitchFamily="18" charset="0"/>
              </a:rPr>
              <a:t>Của cải làm ra hiến tặng cho thánh cung. Nơi phía xa xa có người ở cuối đền thờ. Lòng buồn thở than không ngước lên là người thu thuế. Thầm thì nài van xin Chúa thương vì tội của ông quá lớn lao. Nguyện lòng từ bi xóa sạch bao lỗi lầm.</a:t>
            </a:r>
            <a:endParaRPr lang="en-US" dirty="0">
              <a:solidFill>
                <a:schemeClr val="bg1"/>
              </a:solidFill>
              <a:latin typeface="UTM American Sans" pitchFamily="18" charset="0"/>
            </a:endParaRPr>
          </a:p>
        </p:txBody>
      </p:sp>
    </p:spTree>
    <p:extLst>
      <p:ext uri="{BB962C8B-B14F-4D97-AF65-F5344CB8AC3E}">
        <p14:creationId xmlns:p14="http://schemas.microsoft.com/office/powerpoint/2010/main" val="113879339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dirty="0" err="1" smtClean="0">
                <a:solidFill>
                  <a:srgbClr val="FFFF00"/>
                </a:solidFill>
                <a:latin typeface="UTM American Sans" pitchFamily="18" charset="0"/>
              </a:rPr>
              <a:t>Đk</a:t>
            </a:r>
            <a:r>
              <a:rPr lang="en-US" sz="5000" dirty="0" smtClean="0">
                <a:solidFill>
                  <a:srgbClr val="FFFF00"/>
                </a:solidFill>
                <a:latin typeface="UTM American Sans" pitchFamily="18" charset="0"/>
              </a:rPr>
              <a:t>.</a:t>
            </a:r>
            <a:r>
              <a:rPr lang="en-US" sz="5000" dirty="0" smtClean="0">
                <a:solidFill>
                  <a:schemeClr val="bg1"/>
                </a:solidFill>
                <a:latin typeface="UTM American Sans" pitchFamily="18" charset="0"/>
              </a:rPr>
              <a:t> </a:t>
            </a:r>
            <a:r>
              <a:rPr lang="vi-VN" sz="5000" dirty="0" smtClean="0">
                <a:solidFill>
                  <a:schemeClr val="bg1"/>
                </a:solidFill>
                <a:latin typeface="UTM American Sans" pitchFamily="18" charset="0"/>
              </a:rPr>
              <a:t>Người nào tự cao Chúa sẽ không thứ tha. Còn người khiêm cung đau đớn tội lỗi mình. Thật lòng ăn năn xin Chúa ơn thứ tha. Thì lòng khoan dung Chúa rửa sạch tội khiên.</a:t>
            </a:r>
            <a:endParaRPr lang="en-US" sz="5000" dirty="0">
              <a:solidFill>
                <a:schemeClr val="bg1"/>
              </a:solidFill>
              <a:latin typeface="UTM American Sans" pitchFamily="18" charset="0"/>
            </a:endParaRPr>
          </a:p>
        </p:txBody>
      </p:sp>
    </p:spTree>
    <p:extLst>
      <p:ext uri="{BB962C8B-B14F-4D97-AF65-F5344CB8AC3E}">
        <p14:creationId xmlns:p14="http://schemas.microsoft.com/office/powerpoint/2010/main" val="195563000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dirty="0" smtClean="0">
                <a:solidFill>
                  <a:srgbClr val="FFFF00"/>
                </a:solidFill>
                <a:latin typeface="UTM American Sans" pitchFamily="18" charset="0"/>
              </a:rPr>
              <a:t>Tk2.</a:t>
            </a:r>
            <a:r>
              <a:rPr lang="en-US" sz="5400" dirty="0" smtClean="0">
                <a:solidFill>
                  <a:schemeClr val="bg1"/>
                </a:solidFill>
                <a:latin typeface="UTM American Sans" pitchFamily="18" charset="0"/>
              </a:rPr>
              <a:t> </a:t>
            </a:r>
            <a:r>
              <a:rPr lang="vi-VN" sz="5400" dirty="0" smtClean="0">
                <a:solidFill>
                  <a:schemeClr val="bg1"/>
                </a:solidFill>
                <a:latin typeface="UTM American Sans" pitchFamily="18" charset="0"/>
              </a:rPr>
              <a:t>Những phút suy tư, con quỳ lặng lẽ một mình. Nhìn vào đời con đã lắm phen là người biệt phái. Đời đầy tội lỗi nhưng thích khoe hời hợt hình thích, nhưng thích chê. </a:t>
            </a:r>
            <a:endParaRPr lang="en-US" sz="5400" dirty="0">
              <a:solidFill>
                <a:schemeClr val="bg1"/>
              </a:solidFill>
              <a:latin typeface="UTM American Sans" pitchFamily="18" charset="0"/>
            </a:endParaRPr>
          </a:p>
        </p:txBody>
      </p:sp>
    </p:spTree>
    <p:extLst>
      <p:ext uri="{BB962C8B-B14F-4D97-AF65-F5344CB8AC3E}">
        <p14:creationId xmlns:p14="http://schemas.microsoft.com/office/powerpoint/2010/main" val="106033133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dirty="0" smtClean="0">
                <a:solidFill>
                  <a:srgbClr val="FFFF00"/>
                </a:solidFill>
                <a:latin typeface="UTM American Sans" pitchFamily="18" charset="0"/>
              </a:rPr>
              <a:t>***.</a:t>
            </a:r>
            <a:r>
              <a:rPr lang="en-US" dirty="0" smtClean="0">
                <a:solidFill>
                  <a:schemeClr val="bg1"/>
                </a:solidFill>
                <a:latin typeface="UTM American Sans" pitchFamily="18" charset="0"/>
              </a:rPr>
              <a:t> </a:t>
            </a:r>
            <a:r>
              <a:rPr lang="vi-VN" dirty="0" smtClean="0">
                <a:solidFill>
                  <a:schemeClr val="bg1"/>
                </a:solidFill>
                <a:latin typeface="UTM American Sans" pitchFamily="18" charset="0"/>
              </a:rPr>
              <a:t>Cả đời còn chi ôi toàn những dối gian. Xin Chúa giúp con như người thu thuế thật thà. Lòng đầy tự hối anh biết thân mình tên thu thuế. Bị người ruồng khinh bao đắng cay cậy vào lòng Chúa luôn xót thương. Mở lòng từ tâm đón nhận con trở về.</a:t>
            </a:r>
            <a:endParaRPr lang="en-US" dirty="0">
              <a:solidFill>
                <a:schemeClr val="bg1"/>
              </a:solidFill>
              <a:latin typeface="UTM American Sans" pitchFamily="18" charset="0"/>
            </a:endParaRPr>
          </a:p>
        </p:txBody>
      </p:sp>
    </p:spTree>
    <p:extLst>
      <p:ext uri="{BB962C8B-B14F-4D97-AF65-F5344CB8AC3E}">
        <p14:creationId xmlns:p14="http://schemas.microsoft.com/office/powerpoint/2010/main" val="122896271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dirty="0" err="1" smtClean="0">
                <a:solidFill>
                  <a:srgbClr val="FFFF00"/>
                </a:solidFill>
                <a:latin typeface="UTM American Sans" pitchFamily="18" charset="0"/>
              </a:rPr>
              <a:t>Đk</a:t>
            </a:r>
            <a:r>
              <a:rPr lang="en-US" sz="5000" dirty="0" smtClean="0">
                <a:solidFill>
                  <a:srgbClr val="FFFF00"/>
                </a:solidFill>
                <a:latin typeface="UTM American Sans" pitchFamily="18" charset="0"/>
              </a:rPr>
              <a:t>.</a:t>
            </a:r>
            <a:r>
              <a:rPr lang="en-US" sz="5000" dirty="0" smtClean="0">
                <a:solidFill>
                  <a:schemeClr val="bg1"/>
                </a:solidFill>
                <a:latin typeface="UTM American Sans" pitchFamily="18" charset="0"/>
              </a:rPr>
              <a:t> </a:t>
            </a:r>
            <a:r>
              <a:rPr lang="vi-VN" sz="5000" dirty="0" smtClean="0">
                <a:solidFill>
                  <a:schemeClr val="bg1"/>
                </a:solidFill>
                <a:latin typeface="UTM American Sans" pitchFamily="18" charset="0"/>
              </a:rPr>
              <a:t>Người nào tự cao Chúa sẽ không thứ tha. Còn người khiêm cung đau đớn tội lỗi mình. Thật lòng ăn năn xin Chúa ơn thứ tha. Thì lòng khoan dung Chúa rửa sạch tội khiên.</a:t>
            </a:r>
            <a:endParaRPr lang="en-US" sz="5000" dirty="0">
              <a:solidFill>
                <a:schemeClr val="bg1"/>
              </a:solidFill>
              <a:latin typeface="UTM American Sans" pitchFamily="18" charset="0"/>
            </a:endParaRPr>
          </a:p>
        </p:txBody>
      </p:sp>
    </p:spTree>
    <p:extLst>
      <p:ext uri="{BB962C8B-B14F-4D97-AF65-F5344CB8AC3E}">
        <p14:creationId xmlns:p14="http://schemas.microsoft.com/office/powerpoint/2010/main" val="972872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000" dirty="0" smtClean="0">
                <a:solidFill>
                  <a:srgbClr val="FFFF00"/>
                </a:solidFill>
                <a:latin typeface="UTM American Sans" pitchFamily="18" charset="0"/>
              </a:rPr>
              <a:t>Tk1.</a:t>
            </a:r>
            <a:r>
              <a:rPr lang="vi-VN" sz="6000" dirty="0" smtClean="0">
                <a:solidFill>
                  <a:schemeClr val="bg1"/>
                </a:solidFill>
                <a:latin typeface="UTM American Sans" pitchFamily="18" charset="0"/>
              </a:rPr>
              <a:t> Chính Chúa là nguồn vui cứu độ, là nguồn tình yêu thương lai láng. Chúa chính là đường lối con theo, dẫn con vào đến cửa Thiên đình</a:t>
            </a:r>
            <a:r>
              <a:rPr lang="en-US" sz="6000" dirty="0" smtClean="0">
                <a:solidFill>
                  <a:schemeClr val="bg1"/>
                </a:solidFill>
                <a:latin typeface="UTM American Sans" pitchFamily="18" charset="0"/>
              </a:rPr>
              <a:t>.</a:t>
            </a:r>
            <a:endParaRPr lang="en-US" sz="6000" dirty="0">
              <a:solidFill>
                <a:schemeClr val="bg1"/>
              </a:solidFill>
              <a:latin typeface="UTM American Sans" pitchFamily="18" charset="0"/>
            </a:endParaRPr>
          </a:p>
        </p:txBody>
      </p:sp>
    </p:spTree>
    <p:extLst>
      <p:ext uri="{BB962C8B-B14F-4D97-AF65-F5344CB8AC3E}">
        <p14:creationId xmlns:p14="http://schemas.microsoft.com/office/powerpoint/2010/main" val="71710609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dirty="0" smtClean="0">
                <a:solidFill>
                  <a:srgbClr val="FFFF00"/>
                </a:solidFill>
                <a:latin typeface="UTM American Sans" pitchFamily="18" charset="0"/>
              </a:rPr>
              <a:t>Tk3.</a:t>
            </a:r>
            <a:r>
              <a:rPr lang="en-US" sz="4800" dirty="0" smtClean="0">
                <a:solidFill>
                  <a:schemeClr val="bg1"/>
                </a:solidFill>
                <a:latin typeface="UTM American Sans" pitchFamily="18" charset="0"/>
              </a:rPr>
              <a:t> </a:t>
            </a:r>
            <a:r>
              <a:rPr lang="vi-VN" sz="4800" dirty="0" smtClean="0">
                <a:solidFill>
                  <a:schemeClr val="bg1"/>
                </a:solidFill>
                <a:latin typeface="UTM American Sans" pitchFamily="18" charset="0"/>
              </a:rPr>
              <a:t>Xin Chúa cho con biết mình tội lỗi ê chề. Để rồi từ đây xin phó dâng đời con cho Chúa. Tựa vào lòng Chúa ôi thiết tha tội đời ngày qua nay đã xa. Một lòng thành tâm xin Ngài thương thứ tha. </a:t>
            </a:r>
            <a:endParaRPr lang="en-US" sz="4800" dirty="0">
              <a:solidFill>
                <a:schemeClr val="bg1"/>
              </a:solidFill>
              <a:latin typeface="UTM American Sans" pitchFamily="18" charset="0"/>
            </a:endParaRPr>
          </a:p>
        </p:txBody>
      </p:sp>
    </p:spTree>
    <p:extLst>
      <p:ext uri="{BB962C8B-B14F-4D97-AF65-F5344CB8AC3E}">
        <p14:creationId xmlns:p14="http://schemas.microsoft.com/office/powerpoint/2010/main" val="344482529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dirty="0" smtClean="0">
                <a:solidFill>
                  <a:srgbClr val="FFFF00"/>
                </a:solidFill>
                <a:latin typeface="UTM American Sans" pitchFamily="18" charset="0"/>
              </a:rPr>
              <a:t>***.</a:t>
            </a:r>
            <a:r>
              <a:rPr lang="en-US" sz="4800" dirty="0" smtClean="0">
                <a:solidFill>
                  <a:schemeClr val="bg1"/>
                </a:solidFill>
                <a:latin typeface="UTM American Sans" pitchFamily="18" charset="0"/>
              </a:rPr>
              <a:t> </a:t>
            </a:r>
            <a:r>
              <a:rPr lang="vi-VN" sz="4800" dirty="0" smtClean="0">
                <a:solidFill>
                  <a:schemeClr val="bg1"/>
                </a:solidFill>
                <a:latin typeface="UTM American Sans" pitchFamily="18" charset="0"/>
              </a:rPr>
              <a:t>Xin Chúa thương con dắt dìu đời con sớm chiều. Đường đời từ nay sẽ sáng tươi vì con có Chúa. Một lòng thề hứa mãi tín trung dù đường còn xa vẫn vững tâm. Cuộc đời nở hoa thiên đàng nơi ngóng chờ.</a:t>
            </a:r>
            <a:endParaRPr lang="en-US" sz="4800" dirty="0">
              <a:solidFill>
                <a:schemeClr val="bg1"/>
              </a:solidFill>
              <a:latin typeface="UTM American Sans" pitchFamily="18" charset="0"/>
            </a:endParaRPr>
          </a:p>
        </p:txBody>
      </p:sp>
    </p:spTree>
    <p:extLst>
      <p:ext uri="{BB962C8B-B14F-4D97-AF65-F5344CB8AC3E}">
        <p14:creationId xmlns:p14="http://schemas.microsoft.com/office/powerpoint/2010/main" val="275910967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dirty="0" err="1" smtClean="0">
                <a:solidFill>
                  <a:srgbClr val="FFFF00"/>
                </a:solidFill>
                <a:latin typeface="UTM American Sans" pitchFamily="18" charset="0"/>
              </a:rPr>
              <a:t>Đk</a:t>
            </a:r>
            <a:r>
              <a:rPr lang="en-US" sz="5000" dirty="0" smtClean="0">
                <a:solidFill>
                  <a:srgbClr val="FFFF00"/>
                </a:solidFill>
                <a:latin typeface="UTM American Sans" pitchFamily="18" charset="0"/>
              </a:rPr>
              <a:t>.</a:t>
            </a:r>
            <a:r>
              <a:rPr lang="en-US" sz="5000" dirty="0" smtClean="0">
                <a:solidFill>
                  <a:schemeClr val="bg1"/>
                </a:solidFill>
                <a:latin typeface="UTM American Sans" pitchFamily="18" charset="0"/>
              </a:rPr>
              <a:t> </a:t>
            </a:r>
            <a:r>
              <a:rPr lang="vi-VN" sz="5000" dirty="0" smtClean="0">
                <a:solidFill>
                  <a:schemeClr val="bg1"/>
                </a:solidFill>
                <a:latin typeface="UTM American Sans" pitchFamily="18" charset="0"/>
              </a:rPr>
              <a:t>Người nào tự cao Chúa sẽ không thứ tha. Còn người khiêm cung đau đớn tội lỗi mình. Thật lòng ăn năn xin Chúa ơn thứ tha. Thì lòng khoan dung Chúa rửa sạch tội khiên.</a:t>
            </a:r>
            <a:endParaRPr lang="en-US" sz="5000" dirty="0">
              <a:solidFill>
                <a:schemeClr val="bg1"/>
              </a:solidFill>
              <a:latin typeface="UTM American Sans" pitchFamily="18" charset="0"/>
            </a:endParaRPr>
          </a:p>
        </p:txBody>
      </p:sp>
    </p:spTree>
    <p:extLst>
      <p:ext uri="{BB962C8B-B14F-4D97-AF65-F5344CB8AC3E}">
        <p14:creationId xmlns:p14="http://schemas.microsoft.com/office/powerpoint/2010/main" val="97287263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endParaRPr lang="en-US" dirty="0">
              <a:solidFill>
                <a:schemeClr val="bg1"/>
              </a:solidFill>
              <a:latin typeface="UTM American Sans"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4310872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dirty="0" err="1" smtClean="0">
                <a:solidFill>
                  <a:srgbClr val="FFFF00"/>
                </a:solidFill>
                <a:latin typeface="UTM American Sans" pitchFamily="18" charset="0"/>
              </a:rPr>
              <a:t>Ca</a:t>
            </a:r>
            <a:r>
              <a:rPr lang="en-US" sz="6000" dirty="0" smtClean="0">
                <a:solidFill>
                  <a:srgbClr val="FFFF00"/>
                </a:solidFill>
                <a:latin typeface="UTM American Sans" pitchFamily="18" charset="0"/>
              </a:rPr>
              <a:t> </a:t>
            </a:r>
            <a:r>
              <a:rPr lang="en-US" sz="6000" dirty="0" err="1" smtClean="0">
                <a:solidFill>
                  <a:srgbClr val="FFFF00"/>
                </a:solidFill>
                <a:latin typeface="UTM American Sans" pitchFamily="18" charset="0"/>
              </a:rPr>
              <a:t>Kết</a:t>
            </a:r>
            <a:r>
              <a:rPr lang="en-US" sz="6000" dirty="0" smtClean="0">
                <a:solidFill>
                  <a:srgbClr val="FFFF00"/>
                </a:solidFill>
                <a:latin typeface="UTM American Sans" pitchFamily="18" charset="0"/>
              </a:rPr>
              <a:t> </a:t>
            </a:r>
            <a:r>
              <a:rPr lang="en-US" sz="6000" dirty="0" err="1" smtClean="0">
                <a:solidFill>
                  <a:srgbClr val="FFFF00"/>
                </a:solidFill>
                <a:latin typeface="UTM American Sans" pitchFamily="18" charset="0"/>
              </a:rPr>
              <a:t>Lễ</a:t>
            </a:r>
            <a:r>
              <a:rPr lang="en-US" sz="6000" dirty="0" smtClean="0">
                <a:solidFill>
                  <a:srgbClr val="FFFF00"/>
                </a:solidFill>
                <a:latin typeface="UTM American Sans" pitchFamily="18" charset="0"/>
              </a:rPr>
              <a:t/>
            </a:r>
            <a:br>
              <a:rPr lang="en-US" sz="6000" dirty="0" smtClean="0">
                <a:solidFill>
                  <a:srgbClr val="FFFF00"/>
                </a:solidFill>
                <a:latin typeface="UTM American Sans" pitchFamily="18" charset="0"/>
              </a:rPr>
            </a:br>
            <a:r>
              <a:rPr lang="vi-VN" sz="6000" dirty="0" smtClean="0">
                <a:solidFill>
                  <a:srgbClr val="FFFF00"/>
                </a:solidFill>
                <a:latin typeface="UTM American Sans" pitchFamily="18" charset="0"/>
              </a:rPr>
              <a:t>Dâng Mẹ</a:t>
            </a:r>
            <a:br>
              <a:rPr lang="vi-VN" sz="6000" dirty="0" smtClean="0">
                <a:solidFill>
                  <a:srgbClr val="FFFF00"/>
                </a:solidFill>
                <a:latin typeface="UTM American Sans" pitchFamily="18" charset="0"/>
              </a:rPr>
            </a:br>
            <a:r>
              <a:rPr lang="vi-VN" sz="4800" dirty="0" smtClean="0">
                <a:solidFill>
                  <a:srgbClr val="FFFF00"/>
                </a:solidFill>
                <a:latin typeface="UTM American Sans" pitchFamily="18" charset="0"/>
              </a:rPr>
              <a:t>Lm. Hoài Đức</a:t>
            </a:r>
            <a:endParaRPr lang="en-US" sz="4800" dirty="0">
              <a:solidFill>
                <a:srgbClr val="FFFF00"/>
              </a:solidFill>
              <a:latin typeface="UTM American Sans" pitchFamily="18" charset="0"/>
            </a:endParaRPr>
          </a:p>
        </p:txBody>
      </p:sp>
    </p:spTree>
    <p:extLst>
      <p:ext uri="{BB962C8B-B14F-4D97-AF65-F5344CB8AC3E}">
        <p14:creationId xmlns:p14="http://schemas.microsoft.com/office/powerpoint/2010/main" val="378041743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dirty="0" err="1" smtClean="0">
                <a:solidFill>
                  <a:srgbClr val="FFFF00"/>
                </a:solidFill>
                <a:latin typeface="UTM American Sans" pitchFamily="18" charset="0"/>
              </a:rPr>
              <a:t>Đk</a:t>
            </a:r>
            <a:r>
              <a:rPr lang="en-US" sz="4600" dirty="0" smtClean="0">
                <a:solidFill>
                  <a:srgbClr val="FFFF00"/>
                </a:solidFill>
                <a:latin typeface="UTM American Sans" pitchFamily="18" charset="0"/>
              </a:rPr>
              <a:t>.</a:t>
            </a:r>
            <a:r>
              <a:rPr lang="en-US" sz="4600" dirty="0" smtClean="0">
                <a:solidFill>
                  <a:schemeClr val="bg1"/>
                </a:solidFill>
                <a:latin typeface="UTM American Sans" pitchFamily="18" charset="0"/>
              </a:rPr>
              <a:t> </a:t>
            </a:r>
            <a:r>
              <a:rPr lang="vi-VN" sz="4600" dirty="0" smtClean="0">
                <a:solidFill>
                  <a:schemeClr val="bg1"/>
                </a:solidFill>
                <a:latin typeface="UTM American Sans" pitchFamily="18" charset="0"/>
              </a:rPr>
              <a:t>Lạy Mẹ Ma - ri - a Mẹ Thiên Chúa Mẹ Đồng Trinh. Đoàn con chung tiếng hát chung tấm lòng dâng đời sống. Lạy Mẹ Ma - ri - a Mẹ nhân ái Mẹ hiển vinh. Mẹ chính là Nữ Vương là trạng sư là Mẹ con.</a:t>
            </a:r>
            <a:endParaRPr lang="en-US" sz="4600" dirty="0">
              <a:solidFill>
                <a:schemeClr val="bg1"/>
              </a:solidFill>
              <a:latin typeface="UTM American Sans" pitchFamily="18" charset="0"/>
            </a:endParaRPr>
          </a:p>
        </p:txBody>
      </p:sp>
    </p:spTree>
    <p:extLst>
      <p:ext uri="{BB962C8B-B14F-4D97-AF65-F5344CB8AC3E}">
        <p14:creationId xmlns:p14="http://schemas.microsoft.com/office/powerpoint/2010/main" val="24514184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dirty="0" smtClean="0">
                <a:solidFill>
                  <a:srgbClr val="FFFF00"/>
                </a:solidFill>
                <a:latin typeface="UTM American Sans" pitchFamily="18" charset="0"/>
              </a:rPr>
              <a:t>Tk1.</a:t>
            </a:r>
            <a:r>
              <a:rPr lang="en-US" sz="5400" dirty="0" smtClean="0">
                <a:solidFill>
                  <a:schemeClr val="bg1"/>
                </a:solidFill>
                <a:latin typeface="UTM American Sans" pitchFamily="18" charset="0"/>
              </a:rPr>
              <a:t> </a:t>
            </a:r>
            <a:r>
              <a:rPr lang="vi-VN" sz="5400" dirty="0" smtClean="0">
                <a:solidFill>
                  <a:schemeClr val="bg1"/>
                </a:solidFill>
                <a:latin typeface="UTM American Sans" pitchFamily="18" charset="0"/>
              </a:rPr>
              <a:t>Con dâng Mẹ đây tâm hồn đây trí khôn. Cả dĩ vãng cả hiện tại với tương lai. Đức thiện toàn con cương quyết gắng đi tới. Trông lên Mẹ là gương mẫu của đời con.</a:t>
            </a:r>
            <a:endParaRPr lang="en-US" sz="5400" dirty="0">
              <a:solidFill>
                <a:schemeClr val="bg1"/>
              </a:solidFill>
              <a:latin typeface="UTM American Sans" pitchFamily="18" charset="0"/>
            </a:endParaRPr>
          </a:p>
        </p:txBody>
      </p:sp>
    </p:spTree>
    <p:extLst>
      <p:ext uri="{BB962C8B-B14F-4D97-AF65-F5344CB8AC3E}">
        <p14:creationId xmlns:p14="http://schemas.microsoft.com/office/powerpoint/2010/main" val="67963052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dirty="0" err="1" smtClean="0">
                <a:solidFill>
                  <a:srgbClr val="FFFF00"/>
                </a:solidFill>
                <a:latin typeface="UTM American Sans" pitchFamily="18" charset="0"/>
              </a:rPr>
              <a:t>Đk</a:t>
            </a:r>
            <a:r>
              <a:rPr lang="en-US" sz="4600" dirty="0" smtClean="0">
                <a:solidFill>
                  <a:srgbClr val="FFFF00"/>
                </a:solidFill>
                <a:latin typeface="UTM American Sans" pitchFamily="18" charset="0"/>
              </a:rPr>
              <a:t>.</a:t>
            </a:r>
            <a:r>
              <a:rPr lang="en-US" sz="4600" dirty="0" smtClean="0">
                <a:solidFill>
                  <a:schemeClr val="bg1"/>
                </a:solidFill>
                <a:latin typeface="UTM American Sans" pitchFamily="18" charset="0"/>
              </a:rPr>
              <a:t> </a:t>
            </a:r>
            <a:r>
              <a:rPr lang="vi-VN" sz="4600" dirty="0" smtClean="0">
                <a:solidFill>
                  <a:schemeClr val="bg1"/>
                </a:solidFill>
                <a:latin typeface="UTM American Sans" pitchFamily="18" charset="0"/>
              </a:rPr>
              <a:t>Lạy Mẹ Ma - ri - a Mẹ Thiên Chúa Mẹ Đồng Trinh. Đoàn con chung tiếng hát chung tấm lòng dâng đời sống. Lạy Mẹ Ma - ri - a Mẹ nhân ái Mẹ hiển vinh. Mẹ chính là Nữ Vương là trạng sư là Mẹ con.</a:t>
            </a:r>
            <a:endParaRPr lang="en-US" sz="4600" dirty="0">
              <a:solidFill>
                <a:schemeClr val="bg1"/>
              </a:solidFill>
              <a:latin typeface="UTM American Sans" pitchFamily="18" charset="0"/>
            </a:endParaRPr>
          </a:p>
        </p:txBody>
      </p:sp>
    </p:spTree>
    <p:extLst>
      <p:ext uri="{BB962C8B-B14F-4D97-AF65-F5344CB8AC3E}">
        <p14:creationId xmlns:p14="http://schemas.microsoft.com/office/powerpoint/2010/main" val="15433872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dirty="0" smtClean="0">
                <a:solidFill>
                  <a:srgbClr val="FFFF00"/>
                </a:solidFill>
                <a:latin typeface="UTM American Sans" pitchFamily="18" charset="0"/>
              </a:rPr>
              <a:t>Tk2.</a:t>
            </a:r>
            <a:r>
              <a:rPr lang="en-US" sz="5400" dirty="0" smtClean="0">
                <a:solidFill>
                  <a:schemeClr val="bg1"/>
                </a:solidFill>
                <a:latin typeface="UTM American Sans" pitchFamily="18" charset="0"/>
              </a:rPr>
              <a:t> </a:t>
            </a:r>
            <a:r>
              <a:rPr lang="vi-VN" sz="5400" dirty="0" smtClean="0">
                <a:solidFill>
                  <a:schemeClr val="bg1"/>
                </a:solidFill>
                <a:latin typeface="UTM American Sans" pitchFamily="18" charset="0"/>
              </a:rPr>
              <a:t>Yêu thanh bần yêu vâng lời yêu khiết trinh. Và yêu sống trên con đường Chúa đi xưa. Xứng con Mẹ con vui bước tới Thiên Chúa. Hy sinh nhiều vì bác ái quên lợi danh.</a:t>
            </a:r>
            <a:endParaRPr lang="en-US" sz="5400" dirty="0">
              <a:solidFill>
                <a:schemeClr val="bg1"/>
              </a:solidFill>
              <a:latin typeface="UTM American Sans" pitchFamily="18" charset="0"/>
            </a:endParaRPr>
          </a:p>
        </p:txBody>
      </p:sp>
    </p:spTree>
    <p:extLst>
      <p:ext uri="{BB962C8B-B14F-4D97-AF65-F5344CB8AC3E}">
        <p14:creationId xmlns:p14="http://schemas.microsoft.com/office/powerpoint/2010/main" val="312259722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dirty="0" err="1" smtClean="0">
                <a:solidFill>
                  <a:srgbClr val="FFFF00"/>
                </a:solidFill>
                <a:latin typeface="UTM American Sans" pitchFamily="18" charset="0"/>
              </a:rPr>
              <a:t>Đk</a:t>
            </a:r>
            <a:r>
              <a:rPr lang="en-US" sz="4600" dirty="0" smtClean="0">
                <a:solidFill>
                  <a:srgbClr val="FFFF00"/>
                </a:solidFill>
                <a:latin typeface="UTM American Sans" pitchFamily="18" charset="0"/>
              </a:rPr>
              <a:t>.</a:t>
            </a:r>
            <a:r>
              <a:rPr lang="en-US" sz="4600" dirty="0" smtClean="0">
                <a:solidFill>
                  <a:schemeClr val="bg1"/>
                </a:solidFill>
                <a:latin typeface="UTM American Sans" pitchFamily="18" charset="0"/>
              </a:rPr>
              <a:t> </a:t>
            </a:r>
            <a:r>
              <a:rPr lang="vi-VN" sz="4600" dirty="0" smtClean="0">
                <a:solidFill>
                  <a:schemeClr val="bg1"/>
                </a:solidFill>
                <a:latin typeface="UTM American Sans" pitchFamily="18" charset="0"/>
              </a:rPr>
              <a:t>Lạy Mẹ Ma - ri - a Mẹ Thiên Chúa Mẹ Đồng Trinh. Đoàn con chung tiếng hát chung tấm lòng dâng đời sống. Lạy Mẹ Ma - ri - a Mẹ nhân ái Mẹ hiển vinh. Mẹ chính là Nữ Vương là trạng sư là Mẹ con.</a:t>
            </a:r>
            <a:endParaRPr lang="en-US" sz="4600" dirty="0">
              <a:solidFill>
                <a:schemeClr val="bg1"/>
              </a:solidFill>
              <a:latin typeface="UTM American Sans" pitchFamily="18" charset="0"/>
            </a:endParaRPr>
          </a:p>
        </p:txBody>
      </p:sp>
    </p:spTree>
    <p:extLst>
      <p:ext uri="{BB962C8B-B14F-4D97-AF65-F5344CB8AC3E}">
        <p14:creationId xmlns:p14="http://schemas.microsoft.com/office/powerpoint/2010/main" val="154338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latin typeface="UTM American Sans" pitchFamily="18" charset="0"/>
              </a:rPr>
              <a:t>ĐK:</a:t>
            </a:r>
            <a:r>
              <a:rPr lang="vi-VN" sz="4800" dirty="0" smtClean="0">
                <a:solidFill>
                  <a:schemeClr val="bg1"/>
                </a:solidFill>
                <a:latin typeface="UTM American Sans" pitchFamily="18" charset="0"/>
              </a:rPr>
              <a:t> Đoàn con hân hoan đi vào nhà Thiên Chúa, miệng vang câu ca tán tụng hồng ân Chúa. Triều thần nào cùng hát xướng lên, hòa lời cùng trần thế khắp nơi, kính tôn Vua Vũ trụ uy quyền</a:t>
            </a:r>
            <a:r>
              <a:rPr lang="en-US" sz="4800" dirty="0" smtClean="0">
                <a:solidFill>
                  <a:schemeClr val="bg1"/>
                </a:solidFill>
                <a:latin typeface="UTM American Sans" pitchFamily="18" charset="0"/>
              </a:rPr>
              <a:t>.</a:t>
            </a:r>
            <a:endParaRPr lang="en-US" sz="4800" dirty="0">
              <a:solidFill>
                <a:schemeClr val="bg1"/>
              </a:solidFill>
              <a:latin typeface="UTM American Sans" pitchFamily="18" charset="0"/>
            </a:endParaRPr>
          </a:p>
        </p:txBody>
      </p:sp>
    </p:spTree>
    <p:extLst>
      <p:ext uri="{BB962C8B-B14F-4D97-AF65-F5344CB8AC3E}">
        <p14:creationId xmlns:p14="http://schemas.microsoft.com/office/powerpoint/2010/main" val="170154962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dirty="0" smtClean="0">
                <a:solidFill>
                  <a:srgbClr val="FFFF00"/>
                </a:solidFill>
                <a:latin typeface="UTM American Sans" pitchFamily="18" charset="0"/>
              </a:rPr>
              <a:t>Tk3.</a:t>
            </a:r>
            <a:r>
              <a:rPr lang="en-US" sz="4800" dirty="0" smtClean="0">
                <a:solidFill>
                  <a:schemeClr val="bg1"/>
                </a:solidFill>
                <a:latin typeface="UTM American Sans" pitchFamily="18" charset="0"/>
              </a:rPr>
              <a:t> </a:t>
            </a:r>
            <a:r>
              <a:rPr lang="vi-VN" sz="4800" dirty="0" smtClean="0">
                <a:solidFill>
                  <a:schemeClr val="bg1"/>
                </a:solidFill>
                <a:latin typeface="UTM American Sans" pitchFamily="18" charset="0"/>
              </a:rPr>
              <a:t>Con nguyện cầu con trung thành con quyết tâm. Mẹ nhận lấy cả tâm hồn con kính dâng lên. Sống bên Mẹ muôn ơn thánh giúp con tiến. Xin che chở giờ sau hết qua trần gian.</a:t>
            </a:r>
            <a:endParaRPr lang="en-US" sz="4800" dirty="0">
              <a:solidFill>
                <a:schemeClr val="bg1"/>
              </a:solidFill>
              <a:latin typeface="UTM American Sans" pitchFamily="18" charset="0"/>
            </a:endParaRPr>
          </a:p>
        </p:txBody>
      </p:sp>
    </p:spTree>
    <p:extLst>
      <p:ext uri="{BB962C8B-B14F-4D97-AF65-F5344CB8AC3E}">
        <p14:creationId xmlns:p14="http://schemas.microsoft.com/office/powerpoint/2010/main" val="401525851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dirty="0" err="1" smtClean="0">
                <a:solidFill>
                  <a:srgbClr val="FFFF00"/>
                </a:solidFill>
                <a:latin typeface="UTM American Sans" pitchFamily="18" charset="0"/>
              </a:rPr>
              <a:t>Đk</a:t>
            </a:r>
            <a:r>
              <a:rPr lang="en-US" sz="4600" dirty="0" smtClean="0">
                <a:solidFill>
                  <a:srgbClr val="FFFF00"/>
                </a:solidFill>
                <a:latin typeface="UTM American Sans" pitchFamily="18" charset="0"/>
              </a:rPr>
              <a:t>.</a:t>
            </a:r>
            <a:r>
              <a:rPr lang="en-US" sz="4600" dirty="0" smtClean="0">
                <a:solidFill>
                  <a:schemeClr val="bg1"/>
                </a:solidFill>
                <a:latin typeface="UTM American Sans" pitchFamily="18" charset="0"/>
              </a:rPr>
              <a:t> </a:t>
            </a:r>
            <a:r>
              <a:rPr lang="vi-VN" sz="4600" dirty="0" smtClean="0">
                <a:solidFill>
                  <a:schemeClr val="bg1"/>
                </a:solidFill>
                <a:latin typeface="UTM American Sans" pitchFamily="18" charset="0"/>
              </a:rPr>
              <a:t>Lạy Mẹ Ma - ri - a Mẹ Thiên Chúa Mẹ Đồng Trinh. Đoàn con chung tiếng hát chung tấm lòng dâng đời sống. Lạy Mẹ Ma - ri - a Mẹ nhân ái Mẹ hiển vinh. Mẹ chính là Nữ Vương là trạng sư là Mẹ con.</a:t>
            </a:r>
            <a:endParaRPr lang="en-US" sz="4600" dirty="0">
              <a:solidFill>
                <a:schemeClr val="bg1"/>
              </a:solidFill>
              <a:latin typeface="UTM American Sans" pitchFamily="18" charset="0"/>
            </a:endParaRPr>
          </a:p>
        </p:txBody>
      </p:sp>
    </p:spTree>
    <p:extLst>
      <p:ext uri="{BB962C8B-B14F-4D97-AF65-F5344CB8AC3E}">
        <p14:creationId xmlns:p14="http://schemas.microsoft.com/office/powerpoint/2010/main" val="15433872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dirty="0" err="1" smtClean="0">
                <a:solidFill>
                  <a:srgbClr val="FFFF00"/>
                </a:solidFill>
                <a:latin typeface="UTM American Sans" pitchFamily="18" charset="0"/>
              </a:rPr>
              <a:t>Ca</a:t>
            </a:r>
            <a:r>
              <a:rPr lang="en-US" sz="6000" dirty="0" smtClean="0">
                <a:solidFill>
                  <a:srgbClr val="FFFF00"/>
                </a:solidFill>
                <a:latin typeface="UTM American Sans" pitchFamily="18" charset="0"/>
              </a:rPr>
              <a:t> </a:t>
            </a:r>
            <a:r>
              <a:rPr lang="en-US" sz="6000" dirty="0" err="1" smtClean="0">
                <a:solidFill>
                  <a:srgbClr val="FFFF00"/>
                </a:solidFill>
                <a:latin typeface="UTM American Sans" pitchFamily="18" charset="0"/>
              </a:rPr>
              <a:t>Kết</a:t>
            </a:r>
            <a:r>
              <a:rPr lang="en-US" sz="6000" dirty="0" smtClean="0">
                <a:solidFill>
                  <a:srgbClr val="FFFF00"/>
                </a:solidFill>
                <a:latin typeface="UTM American Sans" pitchFamily="18" charset="0"/>
              </a:rPr>
              <a:t> </a:t>
            </a:r>
            <a:r>
              <a:rPr lang="en-US" sz="6000" dirty="0" err="1" smtClean="0">
                <a:solidFill>
                  <a:srgbClr val="FFFF00"/>
                </a:solidFill>
                <a:latin typeface="UTM American Sans" pitchFamily="18" charset="0"/>
              </a:rPr>
              <a:t>Lễ</a:t>
            </a:r>
            <a:r>
              <a:rPr lang="en-US" sz="6000" dirty="0" smtClean="0">
                <a:solidFill>
                  <a:srgbClr val="FFFF00"/>
                </a:solidFill>
                <a:latin typeface="UTM American Sans" pitchFamily="18" charset="0"/>
              </a:rPr>
              <a:t/>
            </a:r>
            <a:br>
              <a:rPr lang="en-US" sz="6000" dirty="0" smtClean="0">
                <a:solidFill>
                  <a:srgbClr val="FFFF00"/>
                </a:solidFill>
                <a:latin typeface="UTM American Sans" pitchFamily="18" charset="0"/>
              </a:rPr>
            </a:br>
            <a:r>
              <a:rPr lang="vi-VN" sz="6000" dirty="0" smtClean="0">
                <a:solidFill>
                  <a:srgbClr val="FFFF00"/>
                </a:solidFill>
                <a:latin typeface="UTM American Sans" pitchFamily="18" charset="0"/>
              </a:rPr>
              <a:t>Dâng Mẹ Gia Đình</a:t>
            </a:r>
            <a:br>
              <a:rPr lang="vi-VN" sz="6000" dirty="0" smtClean="0">
                <a:solidFill>
                  <a:srgbClr val="FFFF00"/>
                </a:solidFill>
                <a:latin typeface="UTM American Sans" pitchFamily="18" charset="0"/>
              </a:rPr>
            </a:br>
            <a:r>
              <a:rPr lang="vi-VN" sz="6000" dirty="0" smtClean="0">
                <a:solidFill>
                  <a:srgbClr val="FFFF00"/>
                </a:solidFill>
                <a:latin typeface="UTM American Sans" pitchFamily="18" charset="0"/>
              </a:rPr>
              <a:t>Sr. Hiền Hòa</a:t>
            </a:r>
            <a:endParaRPr lang="en-US" sz="4800" dirty="0">
              <a:solidFill>
                <a:srgbClr val="FFFF00"/>
              </a:solidFill>
              <a:latin typeface="UTM American Sans" pitchFamily="18" charset="0"/>
            </a:endParaRPr>
          </a:p>
        </p:txBody>
      </p:sp>
    </p:spTree>
    <p:extLst>
      <p:ext uri="{BB962C8B-B14F-4D97-AF65-F5344CB8AC3E}">
        <p14:creationId xmlns:p14="http://schemas.microsoft.com/office/powerpoint/2010/main" val="13064508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500" dirty="0" smtClean="0">
                <a:solidFill>
                  <a:srgbClr val="FFFF00"/>
                </a:solidFill>
                <a:latin typeface="UTM American Sans" pitchFamily="18" charset="0"/>
              </a:rPr>
              <a:t>Tk1.</a:t>
            </a:r>
            <a:r>
              <a:rPr lang="en-US" sz="4500" dirty="0" smtClean="0">
                <a:solidFill>
                  <a:schemeClr val="bg1"/>
                </a:solidFill>
                <a:latin typeface="UTM American Sans" pitchFamily="18" charset="0"/>
              </a:rPr>
              <a:t> </a:t>
            </a:r>
            <a:r>
              <a:rPr lang="vi-VN" sz="4500" dirty="0" smtClean="0">
                <a:solidFill>
                  <a:schemeClr val="bg1"/>
                </a:solidFill>
                <a:latin typeface="UTM American Sans" pitchFamily="18" charset="0"/>
              </a:rPr>
              <a:t>Mẹ Ma-ri-a xin đoái thương gia đình chúng con. Trải qua năm tháng cho chúng con vẹn nghĩa thủy chung. Với bao nhiêu gian nan nhọc nhằn khổ đau cay đắng. Biết luôn tin yêu cùng đắp xây tổ ấm gia đình.</a:t>
            </a:r>
            <a:endParaRPr lang="en-US" sz="4500" dirty="0">
              <a:solidFill>
                <a:schemeClr val="bg1"/>
              </a:solidFill>
              <a:latin typeface="UTM American Sans" pitchFamily="18" charset="0"/>
            </a:endParaRPr>
          </a:p>
        </p:txBody>
      </p:sp>
    </p:spTree>
    <p:extLst>
      <p:ext uri="{BB962C8B-B14F-4D97-AF65-F5344CB8AC3E}">
        <p14:creationId xmlns:p14="http://schemas.microsoft.com/office/powerpoint/2010/main" val="390907773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600" dirty="0" smtClean="0">
                <a:solidFill>
                  <a:srgbClr val="FFFF00"/>
                </a:solidFill>
                <a:latin typeface="UTM American Sans" pitchFamily="18" charset="0"/>
              </a:rPr>
              <a:t>Đ</a:t>
            </a:r>
            <a:r>
              <a:rPr lang="en-US" sz="4600" dirty="0" smtClean="0">
                <a:solidFill>
                  <a:srgbClr val="FFFF00"/>
                </a:solidFill>
                <a:latin typeface="UTM American Sans" pitchFamily="18" charset="0"/>
              </a:rPr>
              <a:t>k</a:t>
            </a:r>
            <a:r>
              <a:rPr lang="vi-VN" sz="4600" dirty="0" smtClean="0">
                <a:solidFill>
                  <a:srgbClr val="FFFF00"/>
                </a:solidFill>
                <a:latin typeface="UTM American Sans" pitchFamily="18" charset="0"/>
              </a:rPr>
              <a:t>.</a:t>
            </a:r>
            <a:r>
              <a:rPr lang="vi-VN" sz="4600" dirty="0" smtClean="0">
                <a:solidFill>
                  <a:schemeClr val="bg1"/>
                </a:solidFill>
                <a:latin typeface="UTM American Sans" pitchFamily="18" charset="0"/>
              </a:rPr>
              <a:t> Nguyện Mẹ luôn ở bên gia đình con ấm êm thuận hòa. Lời kinh thiết tha dâng lên với cả cuộc sống. Một lòng luôn cậy trông cho tình yêu mãi luôn mặn nồng. Mẹ thương đỡ nâng gia đình con hằng thưa: “Xin Vâng”.</a:t>
            </a:r>
            <a:endParaRPr lang="en-US" sz="4600" dirty="0">
              <a:solidFill>
                <a:schemeClr val="bg1"/>
              </a:solidFill>
              <a:latin typeface="UTM American Sans" pitchFamily="18" charset="0"/>
            </a:endParaRPr>
          </a:p>
        </p:txBody>
      </p:sp>
    </p:spTree>
    <p:extLst>
      <p:ext uri="{BB962C8B-B14F-4D97-AF65-F5344CB8AC3E}">
        <p14:creationId xmlns:p14="http://schemas.microsoft.com/office/powerpoint/2010/main" val="405930689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r>
              <a:rPr lang="en-US" dirty="0" smtClean="0">
                <a:solidFill>
                  <a:srgbClr val="FFFF00"/>
                </a:solidFill>
                <a:latin typeface="UTM American Sans" pitchFamily="18" charset="0"/>
              </a:rPr>
              <a:t>Tk2.</a:t>
            </a:r>
            <a:r>
              <a:rPr lang="en-US" dirty="0" smtClean="0">
                <a:solidFill>
                  <a:schemeClr val="bg1"/>
                </a:solidFill>
                <a:latin typeface="UTM American Sans" pitchFamily="18" charset="0"/>
              </a:rPr>
              <a:t> </a:t>
            </a:r>
            <a:r>
              <a:rPr lang="vi-VN" dirty="0" smtClean="0">
                <a:solidFill>
                  <a:schemeClr val="bg1"/>
                </a:solidFill>
                <a:latin typeface="UTM American Sans" pitchFamily="18" charset="0"/>
              </a:rPr>
              <a:t>Mẹ ơi! Trông đến xin đỡ nâng gia đình chúng con. Được luôn kiên vững khi sướng vui hoặc khi khổ đau. Biết dâng lên câu ca cảm tạ tình thương Thiên Chúa. Sống trong yêu thương nguyện rắc gieo hạt giống Tin Mừng.</a:t>
            </a:r>
            <a:endParaRPr lang="en-US" dirty="0">
              <a:solidFill>
                <a:schemeClr val="bg1"/>
              </a:solidFill>
              <a:latin typeface="UTM American Sans" pitchFamily="18" charset="0"/>
            </a:endParaRPr>
          </a:p>
        </p:txBody>
      </p:sp>
    </p:spTree>
    <p:extLst>
      <p:ext uri="{BB962C8B-B14F-4D97-AF65-F5344CB8AC3E}">
        <p14:creationId xmlns:p14="http://schemas.microsoft.com/office/powerpoint/2010/main" val="195563000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600" dirty="0" smtClean="0">
                <a:solidFill>
                  <a:srgbClr val="FFFF00"/>
                </a:solidFill>
                <a:latin typeface="UTM American Sans" pitchFamily="18" charset="0"/>
              </a:rPr>
              <a:t>Đ</a:t>
            </a:r>
            <a:r>
              <a:rPr lang="en-US" sz="4600" dirty="0" smtClean="0">
                <a:solidFill>
                  <a:srgbClr val="FFFF00"/>
                </a:solidFill>
                <a:latin typeface="UTM American Sans" pitchFamily="18" charset="0"/>
              </a:rPr>
              <a:t>k</a:t>
            </a:r>
            <a:r>
              <a:rPr lang="vi-VN" sz="4600" dirty="0" smtClean="0">
                <a:solidFill>
                  <a:srgbClr val="FFFF00"/>
                </a:solidFill>
                <a:latin typeface="UTM American Sans" pitchFamily="18" charset="0"/>
              </a:rPr>
              <a:t>.</a:t>
            </a:r>
            <a:r>
              <a:rPr lang="vi-VN" sz="4600" dirty="0" smtClean="0">
                <a:solidFill>
                  <a:schemeClr val="bg1"/>
                </a:solidFill>
                <a:latin typeface="UTM American Sans" pitchFamily="18" charset="0"/>
              </a:rPr>
              <a:t> Nguyện Mẹ luôn ở bên gia đình con ấm êm thuận hòa. Lời kinh thiết tha dâng lên với cả cuộc sống. Một lòng luôn cậy trông cho tình yêu mãi luôn mặn nồng. Mẹ thương đỡ nâng gia đình con hằng thưa: “Xin Vâng”.</a:t>
            </a:r>
            <a:endParaRPr lang="en-US" sz="4600" dirty="0">
              <a:solidFill>
                <a:schemeClr val="bg1"/>
              </a:solidFill>
              <a:latin typeface="UTM American Sans" pitchFamily="18" charset="0"/>
            </a:endParaRPr>
          </a:p>
        </p:txBody>
      </p:sp>
    </p:spTree>
    <p:extLst>
      <p:ext uri="{BB962C8B-B14F-4D97-AF65-F5344CB8AC3E}">
        <p14:creationId xmlns:p14="http://schemas.microsoft.com/office/powerpoint/2010/main" val="144255640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dirty="0" err="1" smtClean="0">
                <a:solidFill>
                  <a:srgbClr val="FFFF00"/>
                </a:solidFill>
                <a:latin typeface="UTM American Sans" pitchFamily="18" charset="0"/>
              </a:rPr>
              <a:t>Ca</a:t>
            </a:r>
            <a:r>
              <a:rPr lang="en-US" sz="6000" dirty="0" smtClean="0">
                <a:solidFill>
                  <a:srgbClr val="FFFF00"/>
                </a:solidFill>
                <a:latin typeface="UTM American Sans" pitchFamily="18" charset="0"/>
              </a:rPr>
              <a:t> </a:t>
            </a:r>
            <a:r>
              <a:rPr lang="en-US" sz="6000" dirty="0" err="1" smtClean="0">
                <a:solidFill>
                  <a:srgbClr val="FFFF00"/>
                </a:solidFill>
                <a:latin typeface="UTM American Sans" pitchFamily="18" charset="0"/>
              </a:rPr>
              <a:t>Kết</a:t>
            </a:r>
            <a:r>
              <a:rPr lang="en-US" sz="6000" dirty="0" smtClean="0">
                <a:solidFill>
                  <a:srgbClr val="FFFF00"/>
                </a:solidFill>
                <a:latin typeface="UTM American Sans" pitchFamily="18" charset="0"/>
              </a:rPr>
              <a:t> </a:t>
            </a:r>
            <a:r>
              <a:rPr lang="en-US" sz="6000" dirty="0" err="1" smtClean="0">
                <a:solidFill>
                  <a:srgbClr val="FFFF00"/>
                </a:solidFill>
                <a:latin typeface="UTM American Sans" pitchFamily="18" charset="0"/>
              </a:rPr>
              <a:t>Lễ</a:t>
            </a:r>
            <a:r>
              <a:rPr lang="en-US" sz="6000" dirty="0" smtClean="0">
                <a:solidFill>
                  <a:srgbClr val="FFFF00"/>
                </a:solidFill>
                <a:latin typeface="UTM American Sans" pitchFamily="18" charset="0"/>
              </a:rPr>
              <a:t/>
            </a:r>
            <a:br>
              <a:rPr lang="en-US" sz="6000" dirty="0" smtClean="0">
                <a:solidFill>
                  <a:srgbClr val="FFFF00"/>
                </a:solidFill>
                <a:latin typeface="UTM American Sans" pitchFamily="18" charset="0"/>
              </a:rPr>
            </a:br>
            <a:r>
              <a:rPr lang="vi-VN" sz="6000" dirty="0" smtClean="0">
                <a:solidFill>
                  <a:srgbClr val="FFFF00"/>
                </a:solidFill>
                <a:latin typeface="UTM American Sans" pitchFamily="18" charset="0"/>
              </a:rPr>
              <a:t>LÊN ĐƯỜNG</a:t>
            </a:r>
            <a:br>
              <a:rPr lang="vi-VN" sz="6000" dirty="0" smtClean="0">
                <a:solidFill>
                  <a:srgbClr val="FFFF00"/>
                </a:solidFill>
                <a:latin typeface="UTM American Sans" pitchFamily="18" charset="0"/>
              </a:rPr>
            </a:br>
            <a:r>
              <a:rPr lang="vi-VN" sz="6000" dirty="0" smtClean="0">
                <a:solidFill>
                  <a:srgbClr val="FFFF00"/>
                </a:solidFill>
                <a:latin typeface="UTM American Sans" pitchFamily="18" charset="0"/>
              </a:rPr>
              <a:t>Lm. Nguyên Lễ</a:t>
            </a:r>
            <a:endParaRPr lang="en-US" sz="4800" dirty="0">
              <a:solidFill>
                <a:srgbClr val="FFFF00"/>
              </a:solidFill>
              <a:latin typeface="UTM American Sans" pitchFamily="18" charset="0"/>
            </a:endParaRPr>
          </a:p>
        </p:txBody>
      </p:sp>
    </p:spTree>
    <p:extLst>
      <p:ext uri="{BB962C8B-B14F-4D97-AF65-F5344CB8AC3E}">
        <p14:creationId xmlns:p14="http://schemas.microsoft.com/office/powerpoint/2010/main" val="232181755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dirty="0" smtClean="0">
                <a:solidFill>
                  <a:srgbClr val="FFFF00"/>
                </a:solidFill>
                <a:latin typeface="UTM American Sans" pitchFamily="18" charset="0"/>
              </a:rPr>
              <a:t>1.</a:t>
            </a:r>
            <a:r>
              <a:rPr lang="en-US" sz="4800" dirty="0" smtClean="0">
                <a:solidFill>
                  <a:schemeClr val="bg1"/>
                </a:solidFill>
                <a:latin typeface="UTM American Sans" pitchFamily="18" charset="0"/>
              </a:rPr>
              <a:t> </a:t>
            </a:r>
            <a:r>
              <a:rPr lang="vi-VN" sz="4800" dirty="0" smtClean="0">
                <a:solidFill>
                  <a:schemeClr val="bg1"/>
                </a:solidFill>
                <a:latin typeface="UTM American Sans" pitchFamily="18" charset="0"/>
              </a:rPr>
              <a:t>Nào mau anh em ta đi về muôn hướng, cùng nhau đem Tin vui đến mọi nẻo đường. Truyền loan cho muôn dân Tin Mừng yêu thương. Lên đường! Anh em ta cùng nhau lên đường.</a:t>
            </a:r>
            <a:endParaRPr lang="en-US" sz="4800" dirty="0">
              <a:solidFill>
                <a:schemeClr val="bg1"/>
              </a:solidFill>
              <a:latin typeface="UTM American Sans" pitchFamily="18" charset="0"/>
            </a:endParaRPr>
          </a:p>
        </p:txBody>
      </p:sp>
    </p:spTree>
    <p:extLst>
      <p:ext uri="{BB962C8B-B14F-4D97-AF65-F5344CB8AC3E}">
        <p14:creationId xmlns:p14="http://schemas.microsoft.com/office/powerpoint/2010/main" val="106033133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dirty="0" smtClean="0">
                <a:solidFill>
                  <a:srgbClr val="FFFF00"/>
                </a:solidFill>
                <a:latin typeface="UTM American Sans" pitchFamily="18" charset="0"/>
              </a:rPr>
              <a:t>***.</a:t>
            </a:r>
            <a:r>
              <a:rPr lang="en-US" dirty="0" smtClean="0">
                <a:solidFill>
                  <a:schemeClr val="bg1"/>
                </a:solidFill>
                <a:latin typeface="UTM American Sans" pitchFamily="18" charset="0"/>
              </a:rPr>
              <a:t> </a:t>
            </a:r>
            <a:r>
              <a:rPr lang="vi-VN" dirty="0" smtClean="0">
                <a:solidFill>
                  <a:schemeClr val="bg1"/>
                </a:solidFill>
                <a:latin typeface="UTM American Sans" pitchFamily="18" charset="0"/>
              </a:rPr>
              <a:t>Đường gập ghềnh gian khó bên ta luôn có Chúa cùng đi. Được Ngài hằng chở che ban ơn thiêng gìn giữ độ trì. Dù gặp ngàn hiểm nguy bao chông gai giăng kín đường đi, ta vẫn luôn kiên trì một lòng theo Chúa không ngại chi.</a:t>
            </a:r>
            <a:endParaRPr lang="en-US" dirty="0">
              <a:solidFill>
                <a:schemeClr val="bg1"/>
              </a:solidFill>
              <a:latin typeface="UTM American Sans" pitchFamily="18" charset="0"/>
            </a:endParaRPr>
          </a:p>
        </p:txBody>
      </p:sp>
    </p:spTree>
    <p:extLst>
      <p:ext uri="{BB962C8B-B14F-4D97-AF65-F5344CB8AC3E}">
        <p14:creationId xmlns:p14="http://schemas.microsoft.com/office/powerpoint/2010/main" val="2902517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r>
              <a:rPr lang="en-US" dirty="0" smtClean="0">
                <a:solidFill>
                  <a:srgbClr val="FFFF00"/>
                </a:solidFill>
                <a:latin typeface="UTM American Sans" pitchFamily="18" charset="0"/>
              </a:rPr>
              <a:t>Tk2.</a:t>
            </a:r>
            <a:r>
              <a:rPr lang="en-US" dirty="0" smtClean="0">
                <a:solidFill>
                  <a:schemeClr val="bg1"/>
                </a:solidFill>
                <a:latin typeface="UTM American Sans" pitchFamily="18" charset="0"/>
              </a:rPr>
              <a:t> </a:t>
            </a:r>
            <a:r>
              <a:rPr lang="vi-VN" dirty="0" smtClean="0">
                <a:solidFill>
                  <a:schemeClr val="bg1"/>
                </a:solidFill>
                <a:latin typeface="UTM American Sans" pitchFamily="18" charset="0"/>
              </a:rPr>
              <a:t>Chúa chính là bình minh chiếu rạng, cho người trần gian muôn ánh sáng. Chúa chính là vầng sáng trăng thanh, phá tan màn tối của đêm trường</a:t>
            </a:r>
            <a:r>
              <a:rPr lang="en-US" dirty="0">
                <a:solidFill>
                  <a:schemeClr val="bg1"/>
                </a:solidFill>
                <a:latin typeface="UTM American Sans" pitchFamily="18" charset="0"/>
              </a:rPr>
              <a:t>.</a:t>
            </a:r>
          </a:p>
        </p:txBody>
      </p:sp>
    </p:spTree>
    <p:extLst>
      <p:ext uri="{BB962C8B-B14F-4D97-AF65-F5344CB8AC3E}">
        <p14:creationId xmlns:p14="http://schemas.microsoft.com/office/powerpoint/2010/main" val="71710609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dirty="0" smtClean="0">
                <a:solidFill>
                  <a:srgbClr val="FFFF00"/>
                </a:solidFill>
                <a:latin typeface="UTM American Sans" pitchFamily="18" charset="0"/>
              </a:rPr>
              <a:t>2.</a:t>
            </a:r>
            <a:r>
              <a:rPr lang="en-US" sz="4800" dirty="0" smtClean="0">
                <a:solidFill>
                  <a:schemeClr val="bg1"/>
                </a:solidFill>
                <a:latin typeface="UTM American Sans" pitchFamily="18" charset="0"/>
              </a:rPr>
              <a:t> </a:t>
            </a:r>
            <a:r>
              <a:rPr lang="vi-VN" sz="4800" dirty="0" smtClean="0">
                <a:solidFill>
                  <a:schemeClr val="bg1"/>
                </a:solidFill>
                <a:latin typeface="UTM American Sans" pitchFamily="18" charset="0"/>
              </a:rPr>
              <a:t>Nào mau trong tin yêu ta về muôn hướng, cùng nhau đem tin vui đến mọi nẻo đường. Truyền loan cho muôn nơi Tin Mừng yêu thương. Lên đường! Trong tin yêu cùng nhau lên đường. </a:t>
            </a:r>
            <a:endParaRPr lang="en-US" sz="4800" dirty="0">
              <a:solidFill>
                <a:schemeClr val="bg1"/>
              </a:solidFill>
              <a:latin typeface="UTM American Sans" pitchFamily="18" charset="0"/>
            </a:endParaRPr>
          </a:p>
        </p:txBody>
      </p:sp>
    </p:spTree>
    <p:extLst>
      <p:ext uri="{BB962C8B-B14F-4D97-AF65-F5344CB8AC3E}">
        <p14:creationId xmlns:p14="http://schemas.microsoft.com/office/powerpoint/2010/main" val="344482529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dirty="0" smtClean="0">
                <a:solidFill>
                  <a:srgbClr val="FFFF00"/>
                </a:solidFill>
                <a:latin typeface="UTM American Sans" pitchFamily="18" charset="0"/>
              </a:rPr>
              <a:t>***.</a:t>
            </a:r>
            <a:r>
              <a:rPr lang="en-US" dirty="0" smtClean="0">
                <a:solidFill>
                  <a:schemeClr val="bg1"/>
                </a:solidFill>
                <a:latin typeface="UTM American Sans" pitchFamily="18" charset="0"/>
              </a:rPr>
              <a:t> </a:t>
            </a:r>
            <a:r>
              <a:rPr lang="vi-VN" dirty="0" smtClean="0">
                <a:solidFill>
                  <a:schemeClr val="bg1"/>
                </a:solidFill>
                <a:latin typeface="UTM American Sans" pitchFamily="18" charset="0"/>
              </a:rPr>
              <a:t>Nào nhịp đều ta bước đi tung gieo chân lý bạn ơi!. Lòng ngập tràn niềm vui đem yêu thương sưởi ấm cuộc đời. Chờ một ngày đẹp tươi hoa yêu thương tô thắm mọi nơi. Nhân thế vang tiếng cười mọi người luôn sống vui thảnh thơi.</a:t>
            </a:r>
            <a:endParaRPr lang="en-US" dirty="0">
              <a:solidFill>
                <a:schemeClr val="bg1"/>
              </a:solidFill>
              <a:latin typeface="UTM American Sans" pitchFamily="18" charset="0"/>
            </a:endParaRPr>
          </a:p>
        </p:txBody>
      </p:sp>
    </p:spTree>
    <p:extLst>
      <p:ext uri="{BB962C8B-B14F-4D97-AF65-F5344CB8AC3E}">
        <p14:creationId xmlns:p14="http://schemas.microsoft.com/office/powerpoint/2010/main" val="98548209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endParaRPr lang="en-US" dirty="0">
              <a:solidFill>
                <a:schemeClr val="bg1"/>
              </a:solidFill>
              <a:latin typeface="UTM American Sans"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4803818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endParaRPr lang="en-US" dirty="0">
              <a:solidFill>
                <a:schemeClr val="bg1"/>
              </a:solidFill>
              <a:latin typeface="UTM American Sans" pitchFamily="18" charset="0"/>
            </a:endParaRPr>
          </a:p>
        </p:txBody>
      </p:sp>
    </p:spTree>
    <p:extLst>
      <p:ext uri="{BB962C8B-B14F-4D97-AF65-F5344CB8AC3E}">
        <p14:creationId xmlns:p14="http://schemas.microsoft.com/office/powerpoint/2010/main" val="3780417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latin typeface="UTM American Sans" pitchFamily="18" charset="0"/>
              </a:rPr>
              <a:t>ĐK:</a:t>
            </a:r>
            <a:r>
              <a:rPr lang="vi-VN" sz="4800" dirty="0" smtClean="0">
                <a:solidFill>
                  <a:schemeClr val="bg1"/>
                </a:solidFill>
                <a:latin typeface="UTM American Sans" pitchFamily="18" charset="0"/>
              </a:rPr>
              <a:t> Đoàn con hân hoan đi vào nhà Thiên Chúa, miệng vang câu ca tán tụng hồng ân Chúa. Triều thần nào cùng hát xướng lên, hòa lời cùng trần thế khắp nơi, kính tôn Vua Vũ trụ uy quyền</a:t>
            </a:r>
            <a:r>
              <a:rPr lang="en-US" sz="4800" dirty="0" smtClean="0">
                <a:solidFill>
                  <a:schemeClr val="bg1"/>
                </a:solidFill>
                <a:latin typeface="UTM American Sans" pitchFamily="18" charset="0"/>
              </a:rPr>
              <a:t>.</a:t>
            </a:r>
            <a:endParaRPr lang="en-US" sz="4800" dirty="0">
              <a:solidFill>
                <a:schemeClr val="bg1"/>
              </a:solidFill>
              <a:latin typeface="UTM American Sans" pitchFamily="18" charset="0"/>
            </a:endParaRPr>
          </a:p>
        </p:txBody>
      </p:sp>
    </p:spTree>
    <p:extLst>
      <p:ext uri="{BB962C8B-B14F-4D97-AF65-F5344CB8AC3E}">
        <p14:creationId xmlns:p14="http://schemas.microsoft.com/office/powerpoint/2010/main" val="1701549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endParaRPr lang="en-US" dirty="0">
              <a:solidFill>
                <a:schemeClr val="bg1"/>
              </a:solidFill>
              <a:latin typeface="UTM American Sans"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184637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err="1" smtClean="0">
                <a:solidFill>
                  <a:srgbClr val="FFFF00"/>
                </a:solidFill>
                <a:latin typeface="UTM American Sans" pitchFamily="18" charset="0"/>
              </a:rPr>
              <a:t>Ca</a:t>
            </a:r>
            <a:r>
              <a:rPr lang="en-US" dirty="0" smtClean="0">
                <a:solidFill>
                  <a:srgbClr val="FFFF00"/>
                </a:solidFill>
                <a:latin typeface="UTM American Sans" pitchFamily="18" charset="0"/>
              </a:rPr>
              <a:t> </a:t>
            </a:r>
            <a:r>
              <a:rPr lang="en-US" dirty="0" err="1" smtClean="0">
                <a:solidFill>
                  <a:srgbClr val="FFFF00"/>
                </a:solidFill>
                <a:latin typeface="UTM American Sans" pitchFamily="18" charset="0"/>
              </a:rPr>
              <a:t>Nhập</a:t>
            </a:r>
            <a:r>
              <a:rPr lang="en-US" dirty="0" smtClean="0">
                <a:solidFill>
                  <a:srgbClr val="FFFF00"/>
                </a:solidFill>
                <a:latin typeface="UTM American Sans" pitchFamily="18" charset="0"/>
              </a:rPr>
              <a:t> </a:t>
            </a:r>
            <a:r>
              <a:rPr lang="en-US" dirty="0" err="1" smtClean="0">
                <a:solidFill>
                  <a:srgbClr val="FFFF00"/>
                </a:solidFill>
                <a:latin typeface="UTM American Sans" pitchFamily="18" charset="0"/>
              </a:rPr>
              <a:t>Lễ</a:t>
            </a:r>
            <a:r>
              <a:rPr lang="en-US" dirty="0" smtClean="0">
                <a:solidFill>
                  <a:srgbClr val="FFFF00"/>
                </a:solidFill>
                <a:latin typeface="UTM American Sans" pitchFamily="18" charset="0"/>
              </a:rPr>
              <a:t/>
            </a:r>
            <a:br>
              <a:rPr lang="en-US" dirty="0" smtClean="0">
                <a:solidFill>
                  <a:srgbClr val="FFFF00"/>
                </a:solidFill>
                <a:latin typeface="UTM American Sans" pitchFamily="18" charset="0"/>
              </a:rPr>
            </a:br>
            <a:r>
              <a:rPr lang="vi-VN" dirty="0" smtClean="0">
                <a:solidFill>
                  <a:srgbClr val="FFFF00"/>
                </a:solidFill>
                <a:latin typeface="UTM American Sans" pitchFamily="18" charset="0"/>
              </a:rPr>
              <a:t>VÀO THÁNH LỄ</a:t>
            </a:r>
            <a:br>
              <a:rPr lang="vi-VN" dirty="0" smtClean="0">
                <a:solidFill>
                  <a:srgbClr val="FFFF00"/>
                </a:solidFill>
                <a:latin typeface="UTM American Sans" pitchFamily="18" charset="0"/>
              </a:rPr>
            </a:br>
            <a:r>
              <a:rPr lang="vi-VN" dirty="0" smtClean="0">
                <a:solidFill>
                  <a:srgbClr val="FFFF00"/>
                </a:solidFill>
                <a:latin typeface="UTM American Sans" pitchFamily="18" charset="0"/>
              </a:rPr>
              <a:t>Lm. Nguyễn Duy</a:t>
            </a:r>
            <a:endParaRPr lang="en-US" dirty="0">
              <a:solidFill>
                <a:srgbClr val="FFFF00"/>
              </a:solidFill>
              <a:latin typeface="UTM American Sans" pitchFamily="18" charset="0"/>
            </a:endParaRPr>
          </a:p>
        </p:txBody>
      </p:sp>
    </p:spTree>
    <p:extLst>
      <p:ext uri="{BB962C8B-B14F-4D97-AF65-F5344CB8AC3E}">
        <p14:creationId xmlns:p14="http://schemas.microsoft.com/office/powerpoint/2010/main" val="545387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4800" dirty="0" smtClean="0">
                <a:solidFill>
                  <a:srgbClr val="FFFF00"/>
                </a:solidFill>
                <a:latin typeface="UTM American Sans" pitchFamily="18" charset="0"/>
              </a:rPr>
              <a:t>ĐK.</a:t>
            </a:r>
            <a:r>
              <a:rPr lang="vi-VN" sz="4800" dirty="0" smtClean="0">
                <a:solidFill>
                  <a:schemeClr val="bg1"/>
                </a:solidFill>
                <a:latin typeface="UTM American Sans" pitchFamily="18" charset="0"/>
              </a:rPr>
              <a:t> Lòng con hân hoan tin tưởng và hy vọng, cùng với anh em chung lời ngợi khen Chúa. Hợp trong Giê-su nên một thân duy nhất, hiến dâng cuộc đời làm của lễ tình yêu.</a:t>
            </a:r>
            <a:endParaRPr lang="en-US" sz="4800" dirty="0">
              <a:solidFill>
                <a:schemeClr val="bg1"/>
              </a:solidFill>
              <a:latin typeface="UTM American Sans" pitchFamily="18" charset="0"/>
            </a:endParaRPr>
          </a:p>
        </p:txBody>
      </p:sp>
    </p:spTree>
    <p:extLst>
      <p:ext uri="{BB962C8B-B14F-4D97-AF65-F5344CB8AC3E}">
        <p14:creationId xmlns:p14="http://schemas.microsoft.com/office/powerpoint/2010/main" val="717106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dirty="0" smtClean="0">
                <a:solidFill>
                  <a:srgbClr val="FFFF00"/>
                </a:solidFill>
                <a:latin typeface="UTM American Sans" pitchFamily="18" charset="0"/>
              </a:rPr>
              <a:t>Tk1.</a:t>
            </a:r>
            <a:r>
              <a:rPr lang="en-US" sz="4800" dirty="0" smtClean="0">
                <a:solidFill>
                  <a:schemeClr val="bg1"/>
                </a:solidFill>
                <a:latin typeface="UTM American Sans" pitchFamily="18" charset="0"/>
              </a:rPr>
              <a:t> </a:t>
            </a:r>
            <a:r>
              <a:rPr lang="vi-VN" sz="4800" dirty="0" smtClean="0">
                <a:solidFill>
                  <a:schemeClr val="bg1"/>
                </a:solidFill>
                <a:latin typeface="UTM American Sans" pitchFamily="18" charset="0"/>
              </a:rPr>
              <a:t>Bao đêm ngày lòng con luôn khấn nguyện, đến thánh điện tìm sức sống vô biên. Con đêm ngày hằng mơ về bên Chúa, Chúa chính là nguồn suối bình yên.</a:t>
            </a:r>
            <a:endParaRPr lang="en-US" sz="4800" dirty="0">
              <a:solidFill>
                <a:schemeClr val="bg1"/>
              </a:solidFill>
              <a:latin typeface="UTM American Sans" pitchFamily="18" charset="0"/>
            </a:endParaRPr>
          </a:p>
        </p:txBody>
      </p:sp>
    </p:spTree>
    <p:extLst>
      <p:ext uri="{BB962C8B-B14F-4D97-AF65-F5344CB8AC3E}">
        <p14:creationId xmlns:p14="http://schemas.microsoft.com/office/powerpoint/2010/main" val="717106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4800" dirty="0" smtClean="0">
                <a:solidFill>
                  <a:srgbClr val="FFFF00"/>
                </a:solidFill>
                <a:latin typeface="UTM American Sans" pitchFamily="18" charset="0"/>
              </a:rPr>
              <a:t>ĐK.</a:t>
            </a:r>
            <a:r>
              <a:rPr lang="vi-VN" sz="4800" dirty="0" smtClean="0">
                <a:solidFill>
                  <a:schemeClr val="bg1"/>
                </a:solidFill>
                <a:latin typeface="UTM American Sans" pitchFamily="18" charset="0"/>
              </a:rPr>
              <a:t> Lòng con hân hoan tin tưởng và hy vọng, cùng với anh em chung lời ngợi khen Chúa. Hợp trong Giê-su nên một thân duy nhất, hiến dâng cuộc đời làm của lễ tình yêu.</a:t>
            </a:r>
            <a:endParaRPr lang="en-US" sz="4800" dirty="0">
              <a:solidFill>
                <a:schemeClr val="bg1"/>
              </a:solidFill>
              <a:latin typeface="UTM American Sans" pitchFamily="18" charset="0"/>
            </a:endParaRPr>
          </a:p>
        </p:txBody>
      </p:sp>
    </p:spTree>
    <p:extLst>
      <p:ext uri="{BB962C8B-B14F-4D97-AF65-F5344CB8AC3E}">
        <p14:creationId xmlns:p14="http://schemas.microsoft.com/office/powerpoint/2010/main" val="2163764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22703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dirty="0" smtClean="0">
                <a:solidFill>
                  <a:srgbClr val="FFFF00"/>
                </a:solidFill>
                <a:latin typeface="UTM American Sans" pitchFamily="18" charset="0"/>
              </a:rPr>
              <a:t>Tk2.</a:t>
            </a:r>
            <a:r>
              <a:rPr lang="en-US" sz="5400" dirty="0" smtClean="0">
                <a:solidFill>
                  <a:schemeClr val="bg1"/>
                </a:solidFill>
                <a:latin typeface="UTM American Sans" pitchFamily="18" charset="0"/>
              </a:rPr>
              <a:t> </a:t>
            </a:r>
            <a:r>
              <a:rPr lang="vi-VN" sz="5400" dirty="0" smtClean="0">
                <a:solidFill>
                  <a:schemeClr val="bg1"/>
                </a:solidFill>
                <a:latin typeface="UTM American Sans" pitchFamily="18" charset="0"/>
              </a:rPr>
              <a:t>Xin ơn trời tẩy xóa hết lỗi lầm, đưa con vào bàn tiệc thánh yêu thương. Xin dâng Ngài đời con đã đổi mới, tiếng hát mừng rộn rã ngàn phương.</a:t>
            </a:r>
            <a:endParaRPr lang="en-US" sz="5400" dirty="0">
              <a:solidFill>
                <a:schemeClr val="bg1"/>
              </a:solidFill>
              <a:latin typeface="UTM American Sans" pitchFamily="18" charset="0"/>
            </a:endParaRPr>
          </a:p>
        </p:txBody>
      </p:sp>
    </p:spTree>
    <p:extLst>
      <p:ext uri="{BB962C8B-B14F-4D97-AF65-F5344CB8AC3E}">
        <p14:creationId xmlns:p14="http://schemas.microsoft.com/office/powerpoint/2010/main" val="717106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4800" dirty="0" smtClean="0">
                <a:solidFill>
                  <a:srgbClr val="FFFF00"/>
                </a:solidFill>
                <a:latin typeface="UTM American Sans" pitchFamily="18" charset="0"/>
              </a:rPr>
              <a:t>ĐK.</a:t>
            </a:r>
            <a:r>
              <a:rPr lang="vi-VN" sz="4800" dirty="0" smtClean="0">
                <a:solidFill>
                  <a:schemeClr val="bg1"/>
                </a:solidFill>
                <a:latin typeface="UTM American Sans" pitchFamily="18" charset="0"/>
              </a:rPr>
              <a:t> Lòng con hân hoan tin tưởng và hy vọng, cùng với anh em chung lời ngợi khen Chúa. Hợp trong Giê-su nên một thân duy nhất, hiến dâng cuộc đời làm của lễ tình yêu.</a:t>
            </a:r>
            <a:endParaRPr lang="en-US" sz="4800" dirty="0">
              <a:solidFill>
                <a:schemeClr val="bg1"/>
              </a:solidFill>
              <a:latin typeface="UTM American Sans" pitchFamily="18" charset="0"/>
            </a:endParaRPr>
          </a:p>
        </p:txBody>
      </p:sp>
    </p:spTree>
    <p:extLst>
      <p:ext uri="{BB962C8B-B14F-4D97-AF65-F5344CB8AC3E}">
        <p14:creationId xmlns:p14="http://schemas.microsoft.com/office/powerpoint/2010/main" val="2163764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err="1" smtClean="0">
                <a:solidFill>
                  <a:srgbClr val="FFFF00"/>
                </a:solidFill>
                <a:latin typeface="UTM American Sans" pitchFamily="18" charset="0"/>
              </a:rPr>
              <a:t>Ca</a:t>
            </a:r>
            <a:r>
              <a:rPr lang="en-US" dirty="0" smtClean="0">
                <a:solidFill>
                  <a:srgbClr val="FFFF00"/>
                </a:solidFill>
                <a:latin typeface="UTM American Sans" pitchFamily="18" charset="0"/>
              </a:rPr>
              <a:t> </a:t>
            </a:r>
            <a:r>
              <a:rPr lang="en-US" dirty="0" err="1" smtClean="0">
                <a:solidFill>
                  <a:srgbClr val="FFFF00"/>
                </a:solidFill>
                <a:latin typeface="UTM American Sans" pitchFamily="18" charset="0"/>
              </a:rPr>
              <a:t>Nhập</a:t>
            </a:r>
            <a:r>
              <a:rPr lang="en-US" dirty="0" smtClean="0">
                <a:solidFill>
                  <a:srgbClr val="FFFF00"/>
                </a:solidFill>
                <a:latin typeface="UTM American Sans" pitchFamily="18" charset="0"/>
              </a:rPr>
              <a:t> </a:t>
            </a:r>
            <a:r>
              <a:rPr lang="en-US" dirty="0" err="1" smtClean="0">
                <a:solidFill>
                  <a:srgbClr val="FFFF00"/>
                </a:solidFill>
                <a:latin typeface="UTM American Sans" pitchFamily="18" charset="0"/>
              </a:rPr>
              <a:t>Lễ</a:t>
            </a:r>
            <a:r>
              <a:rPr lang="en-US" dirty="0" smtClean="0">
                <a:solidFill>
                  <a:srgbClr val="FFFF00"/>
                </a:solidFill>
                <a:latin typeface="UTM American Sans" pitchFamily="18" charset="0"/>
              </a:rPr>
              <a:t/>
            </a:r>
            <a:br>
              <a:rPr lang="en-US" dirty="0" smtClean="0">
                <a:solidFill>
                  <a:srgbClr val="FFFF00"/>
                </a:solidFill>
                <a:latin typeface="UTM American Sans" pitchFamily="18" charset="0"/>
              </a:rPr>
            </a:br>
            <a:r>
              <a:rPr lang="en-US" dirty="0" smtClean="0">
                <a:solidFill>
                  <a:srgbClr val="FFFF00"/>
                </a:solidFill>
                <a:latin typeface="UTM American Sans" pitchFamily="18" charset="0"/>
              </a:rPr>
              <a:t>VÀO CUNG THÁNH</a:t>
            </a:r>
            <a:br>
              <a:rPr lang="en-US" dirty="0" smtClean="0">
                <a:solidFill>
                  <a:srgbClr val="FFFF00"/>
                </a:solidFill>
                <a:latin typeface="UTM American Sans" pitchFamily="18" charset="0"/>
              </a:rPr>
            </a:br>
            <a:r>
              <a:rPr lang="en-US" dirty="0" err="1" smtClean="0">
                <a:solidFill>
                  <a:srgbClr val="FFFF00"/>
                </a:solidFill>
                <a:latin typeface="UTM American Sans" pitchFamily="18" charset="0"/>
              </a:rPr>
              <a:t>Vũ</a:t>
            </a:r>
            <a:r>
              <a:rPr lang="en-US" dirty="0" smtClean="0">
                <a:solidFill>
                  <a:srgbClr val="FFFF00"/>
                </a:solidFill>
                <a:latin typeface="UTM American Sans" pitchFamily="18" charset="0"/>
              </a:rPr>
              <a:t> </a:t>
            </a:r>
            <a:r>
              <a:rPr lang="en-US" dirty="0" err="1" smtClean="0">
                <a:solidFill>
                  <a:srgbClr val="FFFF00"/>
                </a:solidFill>
                <a:latin typeface="UTM American Sans" pitchFamily="18" charset="0"/>
              </a:rPr>
              <a:t>Đình</a:t>
            </a:r>
            <a:r>
              <a:rPr lang="en-US" dirty="0" smtClean="0">
                <a:solidFill>
                  <a:srgbClr val="FFFF00"/>
                </a:solidFill>
                <a:latin typeface="UTM American Sans" pitchFamily="18" charset="0"/>
              </a:rPr>
              <a:t> </a:t>
            </a:r>
            <a:r>
              <a:rPr lang="en-US" dirty="0" err="1" smtClean="0">
                <a:solidFill>
                  <a:srgbClr val="FFFF00"/>
                </a:solidFill>
                <a:latin typeface="UTM American Sans" pitchFamily="18" charset="0"/>
              </a:rPr>
              <a:t>Ân</a:t>
            </a:r>
            <a:endParaRPr lang="en-US" dirty="0">
              <a:solidFill>
                <a:srgbClr val="FFFF00"/>
              </a:solidFill>
              <a:latin typeface="UTM American Sans" pitchFamily="18" charset="0"/>
            </a:endParaRPr>
          </a:p>
        </p:txBody>
      </p:sp>
    </p:spTree>
    <p:extLst>
      <p:ext uri="{BB962C8B-B14F-4D97-AF65-F5344CB8AC3E}">
        <p14:creationId xmlns:p14="http://schemas.microsoft.com/office/powerpoint/2010/main" val="1305928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dirty="0" smtClean="0">
                <a:solidFill>
                  <a:srgbClr val="FFFF00"/>
                </a:solidFill>
                <a:latin typeface="UTM American Sans" pitchFamily="18" charset="0"/>
              </a:rPr>
              <a:t>ĐK.</a:t>
            </a:r>
            <a:r>
              <a:rPr lang="vi-VN" sz="6000" dirty="0" smtClean="0">
                <a:solidFill>
                  <a:schemeClr val="bg1"/>
                </a:solidFill>
                <a:latin typeface="UTM American Sans" pitchFamily="18" charset="0"/>
              </a:rPr>
              <a:t> Vào cung thánh cất tiếng con ngợi ca cảm tạ tình Chúa. Vào cung thánh tâm tư con mừng vui hạnh phúc dâng đầy.</a:t>
            </a:r>
            <a:endParaRPr lang="en-US" sz="6000" dirty="0">
              <a:solidFill>
                <a:schemeClr val="bg1"/>
              </a:solidFill>
              <a:latin typeface="UTM American Sans" pitchFamily="18" charset="0"/>
            </a:endParaRPr>
          </a:p>
        </p:txBody>
      </p:sp>
    </p:spTree>
    <p:extLst>
      <p:ext uri="{BB962C8B-B14F-4D97-AF65-F5344CB8AC3E}">
        <p14:creationId xmlns:p14="http://schemas.microsoft.com/office/powerpoint/2010/main" val="1461068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dirty="0" smtClean="0">
                <a:solidFill>
                  <a:srgbClr val="FFFF00"/>
                </a:solidFill>
                <a:latin typeface="UTM American Sans" pitchFamily="18" charset="0"/>
              </a:rPr>
              <a:t>Tk1.</a:t>
            </a:r>
            <a:r>
              <a:rPr lang="en-US" sz="6000" dirty="0" smtClean="0">
                <a:solidFill>
                  <a:schemeClr val="bg1"/>
                </a:solidFill>
                <a:latin typeface="UTM American Sans" pitchFamily="18" charset="0"/>
              </a:rPr>
              <a:t> </a:t>
            </a:r>
            <a:r>
              <a:rPr lang="vi-VN" sz="6000" dirty="0" smtClean="0">
                <a:solidFill>
                  <a:schemeClr val="bg1"/>
                </a:solidFill>
                <a:latin typeface="UTM American Sans" pitchFamily="18" charset="0"/>
              </a:rPr>
              <a:t>Khấn xin một đời luôn luôn ở trong nhà Chúa ở tong tình Chúa. Khấn xin một đời được làm ánh nến sáng soi trên bàn thờ.</a:t>
            </a:r>
            <a:endParaRPr lang="en-US" sz="6000" dirty="0">
              <a:solidFill>
                <a:schemeClr val="bg1"/>
              </a:solidFill>
              <a:latin typeface="UTM American Sans" pitchFamily="18" charset="0"/>
            </a:endParaRPr>
          </a:p>
        </p:txBody>
      </p:sp>
    </p:spTree>
    <p:extLst>
      <p:ext uri="{BB962C8B-B14F-4D97-AF65-F5344CB8AC3E}">
        <p14:creationId xmlns:p14="http://schemas.microsoft.com/office/powerpoint/2010/main" val="2184148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dirty="0" smtClean="0">
                <a:solidFill>
                  <a:srgbClr val="FFFF00"/>
                </a:solidFill>
                <a:latin typeface="UTM American Sans" pitchFamily="18" charset="0"/>
              </a:rPr>
              <a:t>ĐK.</a:t>
            </a:r>
            <a:r>
              <a:rPr lang="vi-VN" sz="6000" dirty="0" smtClean="0">
                <a:solidFill>
                  <a:schemeClr val="bg1"/>
                </a:solidFill>
                <a:latin typeface="UTM American Sans" pitchFamily="18" charset="0"/>
              </a:rPr>
              <a:t> Vào cung thánh cất tiếng con ngợi ca cảm tạ tình Chúa. Vào cung thánh tâm tư con mừng vui hạnh phúc dâng đầy.</a:t>
            </a:r>
            <a:endParaRPr lang="en-US" sz="6000" dirty="0">
              <a:solidFill>
                <a:schemeClr val="bg1"/>
              </a:solidFill>
              <a:latin typeface="UTM American Sans" pitchFamily="18" charset="0"/>
            </a:endParaRPr>
          </a:p>
        </p:txBody>
      </p:sp>
    </p:spTree>
    <p:extLst>
      <p:ext uri="{BB962C8B-B14F-4D97-AF65-F5344CB8AC3E}">
        <p14:creationId xmlns:p14="http://schemas.microsoft.com/office/powerpoint/2010/main" val="887784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dirty="0" smtClean="0">
                <a:solidFill>
                  <a:srgbClr val="FFFF00"/>
                </a:solidFill>
                <a:latin typeface="UTM American Sans" pitchFamily="18" charset="0"/>
              </a:rPr>
              <a:t>Tk2.</a:t>
            </a:r>
            <a:r>
              <a:rPr lang="en-US" sz="6000" dirty="0" smtClean="0">
                <a:solidFill>
                  <a:schemeClr val="bg1"/>
                </a:solidFill>
                <a:latin typeface="UTM American Sans" pitchFamily="18" charset="0"/>
              </a:rPr>
              <a:t> </a:t>
            </a:r>
            <a:r>
              <a:rPr lang="vi-VN" sz="6000" dirty="0" smtClean="0">
                <a:solidFill>
                  <a:schemeClr val="bg1"/>
                </a:solidFill>
                <a:latin typeface="UTM American Sans" pitchFamily="18" charset="0"/>
              </a:rPr>
              <a:t>Tháng năm mỏi mòn tâm tư buồn lo sầu héo vì bao tội nhơ. Chúa ơi dủ thương rộng lượng xóa hết lỗi con trên đời này.</a:t>
            </a:r>
            <a:endParaRPr lang="en-US" sz="6000" dirty="0">
              <a:solidFill>
                <a:schemeClr val="bg1"/>
              </a:solidFill>
              <a:latin typeface="UTM American Sans" pitchFamily="18" charset="0"/>
            </a:endParaRPr>
          </a:p>
        </p:txBody>
      </p:sp>
    </p:spTree>
    <p:extLst>
      <p:ext uri="{BB962C8B-B14F-4D97-AF65-F5344CB8AC3E}">
        <p14:creationId xmlns:p14="http://schemas.microsoft.com/office/powerpoint/2010/main" val="3596023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dirty="0" smtClean="0">
                <a:solidFill>
                  <a:srgbClr val="FFFF00"/>
                </a:solidFill>
                <a:latin typeface="UTM American Sans" pitchFamily="18" charset="0"/>
              </a:rPr>
              <a:t>ĐK.</a:t>
            </a:r>
            <a:r>
              <a:rPr lang="vi-VN" sz="6000" dirty="0" smtClean="0">
                <a:solidFill>
                  <a:schemeClr val="bg1"/>
                </a:solidFill>
                <a:latin typeface="UTM American Sans" pitchFamily="18" charset="0"/>
              </a:rPr>
              <a:t> Vào cung thánh cất tiếng con ngợi ca cảm tạ tình Chúa. Vào cung thánh tâm tư con mừng vui hạnh phúc dâng đầy.</a:t>
            </a:r>
            <a:endParaRPr lang="en-US" sz="6000" dirty="0">
              <a:solidFill>
                <a:schemeClr val="bg1"/>
              </a:solidFill>
              <a:latin typeface="UTM American Sans" pitchFamily="18" charset="0"/>
            </a:endParaRPr>
          </a:p>
        </p:txBody>
      </p:sp>
    </p:spTree>
    <p:extLst>
      <p:ext uri="{BB962C8B-B14F-4D97-AF65-F5344CB8AC3E}">
        <p14:creationId xmlns:p14="http://schemas.microsoft.com/office/powerpoint/2010/main" val="887784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endParaRPr lang="en-US" dirty="0">
              <a:solidFill>
                <a:schemeClr val="bg1"/>
              </a:solidFill>
              <a:latin typeface="UTM American Sans"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83731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dirty="0">
                <a:solidFill>
                  <a:srgbClr val="003399"/>
                </a:solidFill>
                <a:effectLst>
                  <a:outerShdw blurRad="38100" dist="38100" dir="2700000" algn="tl">
                    <a:srgbClr val="000000">
                      <a:alpha val="43137"/>
                    </a:srgbClr>
                  </a:outerShdw>
                </a:effectLst>
                <a:latin typeface="+mj-lt"/>
              </a:rPr>
              <a:t/>
            </a:r>
            <a:br>
              <a:rPr lang="en-US" b="0" dirty="0">
                <a:solidFill>
                  <a:srgbClr val="003399"/>
                </a:solidFill>
                <a:effectLst>
                  <a:outerShdw blurRad="38100" dist="38100" dir="2700000" algn="tl">
                    <a:srgbClr val="000000">
                      <a:alpha val="43137"/>
                    </a:srgbClr>
                  </a:outerShdw>
                </a:effectLst>
                <a:latin typeface="+mj-lt"/>
              </a:rPr>
            </a:br>
            <a:endParaRPr lang="en-US" b="0" dirty="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eaLnBrk="1" hangingPunct="1">
              <a:lnSpc>
                <a:spcPct val="150000"/>
              </a:lnSpc>
            </a:pPr>
            <a:r>
              <a:rPr lang="en-US" sz="7200" b="0"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a:t>
            </a:r>
            <a:r>
              <a:rPr lang="en-US" sz="72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 </a:t>
            </a:r>
            <a:r>
              <a:rPr lang="en-US" sz="7200" b="0"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0"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Ca</a:t>
            </a:r>
            <a:r>
              <a:rPr lang="en-US" sz="7200" b="0"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0"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Lên</a:t>
            </a:r>
            <a:r>
              <a:rPr lang="en-US" sz="7200" b="0"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0"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Đi</a:t>
            </a:r>
            <a:r>
              <a:rPr lang="en-US" sz="7200" b="0"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2</a:t>
            </a:r>
            <a:endParaRPr lang="vi-VN" sz="72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62731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prstClr val="white"/>
                </a:solidFill>
                <a:latin typeface="+mj-lt"/>
                <a:ea typeface="Segoe UI Black" panose="020B0A02040204020203" pitchFamily="34" charset="0"/>
              </a:rPr>
              <a:t>Lạy Cha trên trời</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Xin cho ơn đức tin mà Cha ban tặng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trong Chúa Giêsu Kitô Con Cha</a:t>
            </a:r>
            <a:r>
              <a:rPr lang="en-US" sz="4800" dirty="0">
                <a:solidFill>
                  <a:srgbClr val="FFFF00"/>
                </a:solidFill>
                <a:ea typeface="Segoe UI Black" panose="020B0A02040204020203" pitchFamily="34" charset="0"/>
              </a:rPr>
              <a:t>/</a:t>
            </a:r>
            <a:r>
              <a:rPr lang="vi-VN" sz="4800" dirty="0">
                <a:solidFill>
                  <a:prstClr val="white"/>
                </a:solidFill>
                <a:latin typeface="+mj-lt"/>
                <a:ea typeface="Segoe UI Black" panose="020B0A02040204020203" pitchFamily="34" charset="0"/>
              </a:rPr>
              <a:t> và Anh của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FFFF00"/>
                </a:solidFill>
                <a:ea typeface="Segoe UI Black" panose="020B0A02040204020203" pitchFamily="34" charset="0"/>
              </a:rPr>
              <a:t>/</a:t>
            </a:r>
            <a:endParaRPr lang="vi-VN" sz="48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2574959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just" eaLnBrk="1" hangingPunct="1">
              <a:lnSpc>
                <a:spcPct val="150000"/>
              </a:lnSpc>
            </a:pPr>
            <a:r>
              <a:rPr lang="vi-VN" sz="5400" b="0" i="1" u="sng" dirty="0">
                <a:solidFill>
                  <a:srgbClr val="FFFF00"/>
                </a:solidFill>
                <a:effectLst/>
                <a:latin typeface="+mj-lt"/>
                <a:cs typeface="Times New Roman" panose="02020603050405020304" pitchFamily="18" charset="0"/>
              </a:rPr>
              <a:t>Chủ tế: </a:t>
            </a:r>
            <a:r>
              <a:rPr lang="vi-VN" sz="5400" b="0" i="1" dirty="0">
                <a:solidFill>
                  <a:srgbClr val="FFFF00"/>
                </a:solidFill>
                <a:effectLst/>
                <a:latin typeface="+mj-lt"/>
                <a:cs typeface="Times New Roman" panose="02020603050405020304" pitchFamily="18" charset="0"/>
              </a:rPr>
              <a:t>Vinh danh Thiên Chúa trên các tầng trời</a:t>
            </a:r>
            <a:r>
              <a:rPr lang="vi-VN" sz="5400" b="0" i="1" dirty="0">
                <a:solidFill>
                  <a:srgbClr val="C00000"/>
                </a:solidFill>
                <a:effectLst/>
                <a:latin typeface="+mj-lt"/>
                <a:cs typeface="Times New Roman" panose="02020603050405020304" pitchFamily="18" charset="0"/>
              </a:rPr>
              <a:t>. </a:t>
            </a:r>
            <a:r>
              <a:rPr lang="vi-VN" sz="5400" b="0" dirty="0" smtClean="0">
                <a:solidFill>
                  <a:schemeClr val="bg1"/>
                </a:solidFill>
                <a:effectLst/>
                <a:latin typeface="+mj-lt"/>
                <a:cs typeface="Times New Roman" panose="02020603050405020304" pitchFamily="18" charset="0"/>
              </a:rPr>
              <a:t>Và </a:t>
            </a:r>
            <a:r>
              <a:rPr lang="vi-VN" sz="5400" b="0" dirty="0">
                <a:solidFill>
                  <a:schemeClr val="bg1"/>
                </a:solidFill>
                <a:effectLst/>
                <a:latin typeface="+mj-lt"/>
                <a:cs typeface="Times New Roman" panose="02020603050405020304" pitchFamily="18" charset="0"/>
              </a:rPr>
              <a:t>bình an dưới thế, bình an dưới thế cho người thiện tâm. </a:t>
            </a:r>
            <a:endParaRPr lang="vi-VN" sz="72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759612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lnSpcReduction="10000"/>
          </a:bodyPr>
          <a:lstStyle/>
          <a:p>
            <a:pPr algn="just" eaLnBrk="1" hangingPunct="1">
              <a:lnSpc>
                <a:spcPct val="140000"/>
              </a:lnSpc>
            </a:pP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ngợi</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chúc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tụng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thờ</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tôn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4456107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vi-VN" sz="5400" b="0" dirty="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dirty="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8486503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fontScale="90000"/>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4995" name="Rectangle 3"/>
          <p:cNvSpPr>
            <a:spLocks noGrp="1" noChangeArrowheads="1"/>
          </p:cNvSpPr>
          <p:nvPr>
            <p:ph type="body" idx="1"/>
          </p:nvPr>
        </p:nvSpPr>
        <p:spPr>
          <a:xfrm>
            <a:off x="0" y="-19050"/>
            <a:ext cx="9144000" cy="5162550"/>
          </a:xfrm>
        </p:spPr>
        <p:txBody>
          <a:bodyPr anchor="ctr" anchorCtr="0">
            <a:normAutofit lnSpcReduction="10000"/>
          </a:bodyPr>
          <a:lstStyle/>
          <a:p>
            <a:pPr marL="0" indent="0" algn="just" eaLnBrk="1" hangingPunct="1">
              <a:lnSpc>
                <a:spcPct val="145000"/>
              </a:lnSpc>
              <a:buFontTx/>
              <a:buNone/>
            </a:pPr>
            <a:r>
              <a:rPr lang="vi-VN" sz="4800" b="0" dirty="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5039325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fontScale="90000"/>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7043" name="Rectangle 3"/>
          <p:cNvSpPr>
            <a:spLocks noGrp="1" noChangeArrowheads="1"/>
          </p:cNvSpPr>
          <p:nvPr>
            <p:ph type="body" idx="1"/>
          </p:nvPr>
        </p:nvSpPr>
        <p:spPr>
          <a:xfrm>
            <a:off x="0" y="0"/>
            <a:ext cx="9144000" cy="5143500"/>
          </a:xfrm>
        </p:spPr>
        <p:txBody>
          <a:bodyPr anchor="ctr" anchorCtr="0">
            <a:normAutofit lnSpcReduction="10000"/>
          </a:bodyPr>
          <a:lstStyle/>
          <a:p>
            <a:pPr marL="0" indent="0" algn="just" eaLnBrk="1" hangingPunct="1">
              <a:lnSpc>
                <a:spcPct val="145000"/>
              </a:lnSpc>
              <a:buFontTx/>
              <a:buNone/>
            </a:pPr>
            <a:r>
              <a:rPr lang="vi-VN" sz="4800" b="0" dirty="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5941000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fontScale="90000"/>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50000"/>
              </a:lnSpc>
              <a:buFontTx/>
              <a:buNone/>
            </a:pPr>
            <a:r>
              <a:rPr lang="en-US" sz="4400" b="0" dirty="0" err="1">
                <a:solidFill>
                  <a:srgbClr val="FFFF00"/>
                </a:solidFill>
                <a:effectLst/>
                <a:latin typeface="+mj-lt"/>
                <a:cs typeface="Times New Roman" panose="02020603050405020304" pitchFamily="18" charset="0"/>
              </a:rPr>
              <a:t>Vì</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lạy</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Chúa</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Giê-su</a:t>
            </a:r>
            <a:r>
              <a:rPr lang="en-US" sz="4400" b="0" dirty="0">
                <a:solidFill>
                  <a:srgbClr val="FFFF00"/>
                </a:solidFill>
                <a:effectLst/>
                <a:latin typeface="+mj-lt"/>
                <a:cs typeface="Times New Roman" panose="02020603050405020304" pitchFamily="18" charset="0"/>
              </a:rPr>
              <a:t> Ki-</a:t>
            </a:r>
            <a:r>
              <a:rPr lang="en-US" sz="4400" b="0" dirty="0" err="1">
                <a:solidFill>
                  <a:srgbClr val="FFFF00"/>
                </a:solidFill>
                <a:effectLst/>
                <a:latin typeface="+mj-lt"/>
                <a:cs typeface="Times New Roman" panose="02020603050405020304" pitchFamily="18" charset="0"/>
              </a:rPr>
              <a:t>tô</a:t>
            </a:r>
            <a:r>
              <a:rPr lang="en-US" sz="4400" b="0" dirty="0">
                <a:solidFill>
                  <a:srgbClr val="C00000"/>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Thánh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Cao, </a:t>
            </a:r>
            <a:r>
              <a:rPr lang="en-US" sz="4400" b="0" dirty="0" err="1">
                <a:solidFill>
                  <a:schemeClr val="bg1"/>
                </a:solidFill>
                <a:effectLst/>
                <a:latin typeface="+mj-lt"/>
                <a:cs typeface="Times New Roman" panose="02020603050405020304" pitchFamily="18" charset="0"/>
              </a:rPr>
              <a:t>cùng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Đức</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Thánh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Thần</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trong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vinh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quang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Đức</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Cha.</a:t>
            </a:r>
            <a:r>
              <a:rPr lang="en-US" sz="4400" b="0" dirty="0">
                <a:solidFill>
                  <a:srgbClr val="002060"/>
                </a:solidFill>
                <a:effectLst/>
                <a:latin typeface="+mj-lt"/>
                <a:cs typeface="Times New Roman" panose="02020603050405020304" pitchFamily="18" charset="0"/>
              </a:rPr>
              <a:t> </a:t>
            </a:r>
            <a:r>
              <a:rPr lang="en-US" sz="4400" b="0" u="sng" dirty="0">
                <a:solidFill>
                  <a:srgbClr val="FFFF00"/>
                </a:solidFill>
                <a:effectLst/>
                <a:latin typeface="+mj-lt"/>
                <a:cs typeface="Times New Roman" panose="02020603050405020304" pitchFamily="18" charset="0"/>
              </a:rPr>
              <a:t>A-men. A-men. </a:t>
            </a:r>
            <a:endParaRPr lang="vi-VN" sz="440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2865984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latin typeface="+mj-lt"/>
                <a:cs typeface="Times New Roman" panose="02020603050405020304" pitchFamily="18" charset="0"/>
              </a:rPr>
              <a:t>KINH VINH DANH</a:t>
            </a:r>
            <a:endParaRPr lang="vi-VN" sz="72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3242286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3486083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8329022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7589796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prstClr val="white"/>
                </a:solidFill>
                <a:latin typeface="+mj-lt"/>
                <a:ea typeface="Segoe UI Black" panose="020B0A02040204020203" pitchFamily="34" charset="0"/>
              </a:rPr>
              <a:t>khơi dậy trong chúng con niềm hy vọng</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hồng phúc</a:t>
            </a:r>
            <a:r>
              <a:rPr lang="en-US" sz="5300" dirty="0">
                <a:solidFill>
                  <a:srgbClr val="FFFF00"/>
                </a:solidFill>
                <a:ea typeface="Segoe UI Black" panose="020B0A02040204020203" pitchFamily="34" charset="0"/>
              </a:rPr>
              <a:t>/</a:t>
            </a:r>
            <a:r>
              <a:rPr lang="vi-VN" sz="5300" dirty="0">
                <a:solidFill>
                  <a:prstClr val="white"/>
                </a:solidFill>
                <a:latin typeface="+mj-lt"/>
                <a:ea typeface="Segoe UI Black" panose="020B0A02040204020203" pitchFamily="34" charset="0"/>
              </a:rPr>
              <a:t> hướng về Nước Cha trị </a:t>
            </a:r>
            <a:r>
              <a:rPr lang="vi-VN" sz="5300" dirty="0" smtClean="0">
                <a:solidFill>
                  <a:prstClr val="white"/>
                </a:solidFill>
                <a:latin typeface="+mj-lt"/>
                <a:ea typeface="Segoe UI Black" panose="020B0A02040204020203" pitchFamily="34" charset="0"/>
              </a:rPr>
              <a:t>đến</a:t>
            </a:r>
            <a:r>
              <a:rPr lang="en-US" sz="5300" dirty="0" smtClean="0">
                <a:solidFill>
                  <a:srgbClr val="FFFF00"/>
                </a:solidFill>
                <a:ea typeface="Segoe UI Black" panose="020B0A02040204020203" pitchFamily="34" charset="0"/>
              </a:rPr>
              <a:t>/</a:t>
            </a:r>
            <a:r>
              <a:rPr lang="en-US" sz="5300" dirty="0" smtClean="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Xin ân sủng Cha biến đổi chúng con</a:t>
            </a:r>
            <a:r>
              <a:rPr lang="en-US" sz="5300" dirty="0">
                <a:solidFill>
                  <a:srgbClr val="FFFF00"/>
                </a:solidFill>
                <a:ea typeface="Segoe UI Black" panose="020B0A02040204020203" pitchFamily="34" charset="0"/>
              </a:rPr>
              <a:t>/</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thành những người miệt mài vun trồng hạt giống Tin Mừng</a:t>
            </a:r>
            <a:r>
              <a:rPr lang="en-US" sz="5300" dirty="0">
                <a:solidFill>
                  <a:srgbClr val="FFFF00"/>
                </a:solidFill>
                <a:ea typeface="Segoe UI Black" panose="020B0A02040204020203" pitchFamily="34" charset="0"/>
              </a:rPr>
              <a:t>/</a:t>
            </a:r>
            <a:endParaRPr lang="vi-VN" sz="53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4441039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Chúa</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Giêsu</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Kitô</a:t>
            </a:r>
            <a:r>
              <a:rPr lang="en-US" sz="4800" b="0" dirty="0">
                <a:solidFill>
                  <a:srgbClr val="FFFF00"/>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1405746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7849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5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Vì lạy </a:t>
            </a:r>
            <a:r>
              <a:rPr lang="vi-VN" sz="4800" b="0" dirty="0">
                <a:solidFill>
                  <a:srgbClr val="FFFF00"/>
                </a:solidFill>
                <a:effectLst/>
                <a:latin typeface="+mj-lt"/>
                <a:cs typeface="Times New Roman" panose="02020603050405020304" pitchFamily="18" charset="0"/>
              </a:rPr>
              <a:t>Chúa Giêsu Kitô</a:t>
            </a:r>
            <a:r>
              <a:rPr lang="vi-VN" sz="4800" b="0" dirty="0">
                <a:solidFill>
                  <a:schemeClr val="bg1"/>
                </a:solidFill>
                <a:effectLst/>
                <a:latin typeface="+mj-lt"/>
                <a:cs typeface="Times New Roman" panose="02020603050405020304" pitchFamily="18" charset="0"/>
              </a:rPr>
              <a:t>, chỉ có Chúa là Đấng Thánh.</a:t>
            </a:r>
          </a:p>
        </p:txBody>
      </p:sp>
    </p:spTree>
    <p:extLst>
      <p:ext uri="{BB962C8B-B14F-4D97-AF65-F5344CB8AC3E}">
        <p14:creationId xmlns:p14="http://schemas.microsoft.com/office/powerpoint/2010/main" val="15053293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3536898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endParaRPr lang="en-US" dirty="0">
              <a:solidFill>
                <a:schemeClr val="bg1"/>
              </a:solidFill>
              <a:latin typeface="UTM American Sans"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599415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endParaRPr lang="en-US" dirty="0">
              <a:solidFill>
                <a:schemeClr val="bg1"/>
              </a:solidFill>
              <a:latin typeface="UTM American Sans"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6040028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err="1" smtClean="0">
                <a:solidFill>
                  <a:srgbClr val="FFFF00"/>
                </a:solidFill>
                <a:latin typeface="UTM American Sans" pitchFamily="18" charset="0"/>
              </a:rPr>
              <a:t>Thánh</a:t>
            </a:r>
            <a:r>
              <a:rPr lang="en-US" dirty="0" smtClean="0">
                <a:solidFill>
                  <a:srgbClr val="FFFF00"/>
                </a:solidFill>
                <a:latin typeface="UTM American Sans" pitchFamily="18" charset="0"/>
              </a:rPr>
              <a:t> </a:t>
            </a:r>
            <a:r>
              <a:rPr lang="en-US" dirty="0" err="1" smtClean="0">
                <a:solidFill>
                  <a:srgbClr val="FFFF00"/>
                </a:solidFill>
                <a:latin typeface="UTM American Sans" pitchFamily="18" charset="0"/>
              </a:rPr>
              <a:t>Vịnh</a:t>
            </a:r>
            <a:r>
              <a:rPr lang="en-US" dirty="0" smtClean="0">
                <a:solidFill>
                  <a:srgbClr val="FFFF00"/>
                </a:solidFill>
                <a:latin typeface="UTM American Sans" pitchFamily="18" charset="0"/>
              </a:rPr>
              <a:t> 33</a:t>
            </a:r>
            <a:br>
              <a:rPr lang="en-US" dirty="0" smtClean="0">
                <a:solidFill>
                  <a:srgbClr val="FFFF00"/>
                </a:solidFill>
                <a:latin typeface="UTM American Sans" pitchFamily="18" charset="0"/>
              </a:rPr>
            </a:br>
            <a:r>
              <a:rPr lang="en-US" dirty="0" err="1" smtClean="0">
                <a:solidFill>
                  <a:srgbClr val="FFFF00"/>
                </a:solidFill>
                <a:latin typeface="UTM American Sans" pitchFamily="18" charset="0"/>
              </a:rPr>
              <a:t>Chúa</a:t>
            </a:r>
            <a:r>
              <a:rPr lang="en-US" dirty="0" smtClean="0">
                <a:solidFill>
                  <a:srgbClr val="FFFF00"/>
                </a:solidFill>
                <a:latin typeface="UTM American Sans" pitchFamily="18" charset="0"/>
              </a:rPr>
              <a:t> </a:t>
            </a:r>
            <a:r>
              <a:rPr lang="en-US" dirty="0" err="1" smtClean="0">
                <a:solidFill>
                  <a:srgbClr val="FFFF00"/>
                </a:solidFill>
                <a:latin typeface="UTM American Sans" pitchFamily="18" charset="0"/>
              </a:rPr>
              <a:t>Nhật</a:t>
            </a:r>
            <a:r>
              <a:rPr lang="en-US" dirty="0" smtClean="0">
                <a:solidFill>
                  <a:srgbClr val="FFFF00"/>
                </a:solidFill>
                <a:latin typeface="UTM American Sans" pitchFamily="18" charset="0"/>
              </a:rPr>
              <a:t> XXX TN C</a:t>
            </a:r>
            <a:br>
              <a:rPr lang="en-US" dirty="0" smtClean="0">
                <a:solidFill>
                  <a:srgbClr val="FFFF00"/>
                </a:solidFill>
                <a:latin typeface="UTM American Sans" pitchFamily="18" charset="0"/>
              </a:rPr>
            </a:br>
            <a:r>
              <a:rPr lang="en-US" dirty="0" smtClean="0">
                <a:solidFill>
                  <a:srgbClr val="FFFF00"/>
                </a:solidFill>
                <a:latin typeface="UTM American Sans" pitchFamily="18" charset="0"/>
              </a:rPr>
              <a:t>Kim Long</a:t>
            </a:r>
            <a:br>
              <a:rPr lang="en-US" dirty="0" smtClean="0">
                <a:solidFill>
                  <a:srgbClr val="FFFF00"/>
                </a:solidFill>
                <a:latin typeface="UTM American Sans" pitchFamily="18" charset="0"/>
              </a:rPr>
            </a:br>
            <a:r>
              <a:rPr lang="en-US" dirty="0" smtClean="0">
                <a:solidFill>
                  <a:srgbClr val="FFFF00"/>
                </a:solidFill>
                <a:latin typeface="UTM American Sans" pitchFamily="18" charset="0"/>
              </a:rPr>
              <a:t>03 </a:t>
            </a:r>
            <a:r>
              <a:rPr lang="en-US" dirty="0" err="1" smtClean="0">
                <a:solidFill>
                  <a:srgbClr val="FFFF00"/>
                </a:solidFill>
                <a:latin typeface="UTM American Sans" pitchFamily="18" charset="0"/>
              </a:rPr>
              <a:t>câu</a:t>
            </a:r>
            <a:r>
              <a:rPr lang="en-US" dirty="0" smtClean="0">
                <a:solidFill>
                  <a:srgbClr val="FFFF00"/>
                </a:solidFill>
                <a:latin typeface="UTM American Sans" pitchFamily="18" charset="0"/>
              </a:rPr>
              <a:t>.</a:t>
            </a:r>
            <a:endParaRPr lang="en-US" dirty="0">
              <a:solidFill>
                <a:srgbClr val="FFFF00"/>
              </a:solidFill>
              <a:latin typeface="UTM American Sans" pitchFamily="18" charset="0"/>
            </a:endParaRPr>
          </a:p>
        </p:txBody>
      </p:sp>
    </p:spTree>
    <p:extLst>
      <p:ext uri="{BB962C8B-B14F-4D97-AF65-F5344CB8AC3E}">
        <p14:creationId xmlns:p14="http://schemas.microsoft.com/office/powerpoint/2010/main" val="30240665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dirty="0" err="1" smtClean="0">
                <a:solidFill>
                  <a:srgbClr val="FFFF00"/>
                </a:solidFill>
                <a:latin typeface="UTM American Sans" pitchFamily="18" charset="0"/>
              </a:rPr>
              <a:t>Đk</a:t>
            </a:r>
            <a:r>
              <a:rPr lang="en-US" sz="8000" dirty="0" smtClean="0">
                <a:solidFill>
                  <a:srgbClr val="FFFF00"/>
                </a:solidFill>
                <a:latin typeface="UTM American Sans" pitchFamily="18" charset="0"/>
              </a:rPr>
              <a:t>.</a:t>
            </a:r>
            <a:r>
              <a:rPr lang="en-US" sz="8000" dirty="0" smtClean="0">
                <a:solidFill>
                  <a:schemeClr val="bg1"/>
                </a:solidFill>
                <a:latin typeface="UTM American Sans" pitchFamily="18" charset="0"/>
              </a:rPr>
              <a:t> </a:t>
            </a:r>
            <a:r>
              <a:rPr lang="vi-VN" sz="8000" dirty="0" smtClean="0">
                <a:solidFill>
                  <a:schemeClr val="bg1"/>
                </a:solidFill>
                <a:latin typeface="UTM American Sans" pitchFamily="18" charset="0"/>
              </a:rPr>
              <a:t>Những người nghèo khổ kêu xin và Chúa đã nhậm lời. </a:t>
            </a:r>
            <a:endParaRPr lang="en-US" sz="8000" dirty="0">
              <a:solidFill>
                <a:schemeClr val="bg1"/>
              </a:solidFill>
              <a:latin typeface="UTM American Sans" pitchFamily="18" charset="0"/>
            </a:endParaRPr>
          </a:p>
        </p:txBody>
      </p:sp>
    </p:spTree>
    <p:extLst>
      <p:ext uri="{BB962C8B-B14F-4D97-AF65-F5344CB8AC3E}">
        <p14:creationId xmlns:p14="http://schemas.microsoft.com/office/powerpoint/2010/main" val="5761232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dirty="0" smtClean="0">
                <a:solidFill>
                  <a:srgbClr val="FFFF00"/>
                </a:solidFill>
                <a:latin typeface="UTM American Sans" pitchFamily="18" charset="0"/>
              </a:rPr>
              <a:t>Tk1.</a:t>
            </a:r>
            <a:r>
              <a:rPr lang="en-US" sz="5400" dirty="0" smtClean="0">
                <a:solidFill>
                  <a:schemeClr val="bg1"/>
                </a:solidFill>
                <a:latin typeface="UTM American Sans" pitchFamily="18" charset="0"/>
              </a:rPr>
              <a:t> </a:t>
            </a:r>
            <a:r>
              <a:rPr lang="vi-VN" sz="5400" dirty="0" smtClean="0">
                <a:solidFill>
                  <a:schemeClr val="bg1"/>
                </a:solidFill>
                <a:latin typeface="UTM American Sans" pitchFamily="18" charset="0"/>
              </a:rPr>
              <a:t>Tôi luôn luôn ca tụng Chúa, câu hát mừng Ngài chẳng ngớt trên môi. Chúa đã làm tôi hãnh diện, xin các bạn nghèo nghe nói mà vui lên</a:t>
            </a:r>
            <a:r>
              <a:rPr lang="en-US" sz="5400" dirty="0" smtClean="0">
                <a:solidFill>
                  <a:schemeClr val="bg1"/>
                </a:solidFill>
                <a:latin typeface="UTM American Sans" pitchFamily="18" charset="0"/>
              </a:rPr>
              <a:t>.</a:t>
            </a:r>
            <a:endParaRPr lang="en-US" sz="5400" dirty="0">
              <a:solidFill>
                <a:schemeClr val="bg1"/>
              </a:solidFill>
              <a:latin typeface="UTM American Sans" pitchFamily="18" charset="0"/>
            </a:endParaRPr>
          </a:p>
        </p:txBody>
      </p:sp>
    </p:spTree>
    <p:extLst>
      <p:ext uri="{BB962C8B-B14F-4D97-AF65-F5344CB8AC3E}">
        <p14:creationId xmlns:p14="http://schemas.microsoft.com/office/powerpoint/2010/main" val="15510239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dirty="0" smtClean="0">
                <a:solidFill>
                  <a:srgbClr val="FFFF00"/>
                </a:solidFill>
                <a:latin typeface="UTM American Sans" pitchFamily="18" charset="0"/>
              </a:rPr>
              <a:t>Tk2.</a:t>
            </a:r>
            <a:r>
              <a:rPr lang="en-US" sz="6000" dirty="0" smtClean="0">
                <a:solidFill>
                  <a:schemeClr val="bg1"/>
                </a:solidFill>
                <a:latin typeface="UTM American Sans" pitchFamily="18" charset="0"/>
              </a:rPr>
              <a:t> </a:t>
            </a:r>
            <a:r>
              <a:rPr lang="vi-VN" sz="6000" dirty="0" smtClean="0">
                <a:solidFill>
                  <a:schemeClr val="bg1"/>
                </a:solidFill>
                <a:latin typeface="UTM American Sans" pitchFamily="18" charset="0"/>
              </a:rPr>
              <a:t>Bôi tên luôn nơi trần thế bao lũ bạo tàn bị Chúa tru di. Chúa đáp lời ai chính trực, kêu khấn lên Ngài xin cứu khỏi gian nguy</a:t>
            </a:r>
            <a:r>
              <a:rPr lang="en-US" sz="6000" dirty="0" smtClean="0">
                <a:solidFill>
                  <a:schemeClr val="bg1"/>
                </a:solidFill>
                <a:latin typeface="UTM American Sans" pitchFamily="18" charset="0"/>
              </a:rPr>
              <a:t>.</a:t>
            </a:r>
            <a:endParaRPr lang="en-US" sz="6000" dirty="0">
              <a:solidFill>
                <a:schemeClr val="bg1"/>
              </a:solidFill>
              <a:latin typeface="UTM American Sans" pitchFamily="18" charset="0"/>
            </a:endParaRPr>
          </a:p>
        </p:txBody>
      </p:sp>
    </p:spTree>
    <p:extLst>
      <p:ext uri="{BB962C8B-B14F-4D97-AF65-F5344CB8AC3E}">
        <p14:creationId xmlns:p14="http://schemas.microsoft.com/office/powerpoint/2010/main" val="1305928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prstClr val="white"/>
                </a:solidFill>
                <a:latin typeface="+mj-lt"/>
                <a:ea typeface="Segoe UI Black" panose="020B0A02040204020203" pitchFamily="34" charset="0"/>
              </a:rPr>
              <a:t>Ước gì những hạt giống ấy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biến đổi từ bên trong nhân loại và toàn thể vũ trụ này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trong khi vững</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lòng mong đợi trời mới đất mới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lúc mà quyền lực Sự Dữ sẽ bị đánh bại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và vinh quang Cha sẽ chiếu sáng muôn đời</a:t>
            </a:r>
            <a:r>
              <a:rPr lang="en-US" sz="4500" dirty="0">
                <a:solidFill>
                  <a:srgbClr val="FFFF00"/>
                </a:solidFill>
                <a:ea typeface="Segoe UI Black" panose="020B0A02040204020203" pitchFamily="34" charset="0"/>
              </a:rPr>
              <a:t>/</a:t>
            </a:r>
            <a:endParaRPr lang="vi-VN" sz="45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3549535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dirty="0" smtClean="0">
                <a:solidFill>
                  <a:srgbClr val="FFFF00"/>
                </a:solidFill>
                <a:latin typeface="UTM American Sans" pitchFamily="18" charset="0"/>
              </a:rPr>
              <a:t>Tk3.</a:t>
            </a:r>
            <a:r>
              <a:rPr lang="en-US" sz="5400" dirty="0" smtClean="0">
                <a:solidFill>
                  <a:schemeClr val="bg1"/>
                </a:solidFill>
                <a:latin typeface="UTM American Sans" pitchFamily="18" charset="0"/>
              </a:rPr>
              <a:t> </a:t>
            </a:r>
            <a:r>
              <a:rPr lang="vi-VN" sz="5400" dirty="0" smtClean="0">
                <a:solidFill>
                  <a:schemeClr val="bg1"/>
                </a:solidFill>
                <a:latin typeface="UTM American Sans" pitchFamily="18" charset="0"/>
              </a:rPr>
              <a:t>Bao tâm can như rạn vỡ, luôn những được Ngài gần gũi cứu nguy. Chúa cứu mạng tôi tớ Ngài. Nương náu bên Ngài không lãnh phạt khi nao.</a:t>
            </a:r>
            <a:endParaRPr lang="en-US" sz="5400" dirty="0">
              <a:solidFill>
                <a:schemeClr val="bg1"/>
              </a:solidFill>
              <a:latin typeface="UTM American Sans" pitchFamily="18" charset="0"/>
            </a:endParaRPr>
          </a:p>
        </p:txBody>
      </p:sp>
    </p:spTree>
    <p:extLst>
      <p:ext uri="{BB962C8B-B14F-4D97-AF65-F5344CB8AC3E}">
        <p14:creationId xmlns:p14="http://schemas.microsoft.com/office/powerpoint/2010/main" val="14610689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endParaRPr lang="en-US" dirty="0">
              <a:solidFill>
                <a:schemeClr val="bg1"/>
              </a:solidFill>
              <a:latin typeface="UTM American Sans"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3799338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19150"/>
            <a:ext cx="9144000" cy="4038600"/>
          </a:xfrm>
        </p:spPr>
        <p:txBody>
          <a:bodyPr>
            <a:noAutofit/>
          </a:bodyPr>
          <a:lstStyle/>
          <a:p>
            <a:pPr algn="just"/>
            <a:r>
              <a:rPr lang="vi-VN" sz="5400" dirty="0" smtClean="0">
                <a:solidFill>
                  <a:schemeClr val="bg1"/>
                </a:solidFill>
                <a:latin typeface="UTM American Sans" pitchFamily="18" charset="0"/>
              </a:rPr>
              <a:t>Trong Đức Kitô, Thiên Chúa đã làm cho thế gian được giao hoà với Ngài, và trao cho chúng tôi công bố lời giao hoà.</a:t>
            </a:r>
            <a:endParaRPr lang="en-US" sz="5400" dirty="0">
              <a:solidFill>
                <a:schemeClr val="bg1"/>
              </a:solidFill>
              <a:latin typeface="UTM American Sans" pitchFamily="18" charset="0"/>
            </a:endParaRPr>
          </a:p>
        </p:txBody>
      </p:sp>
      <p:sp>
        <p:nvSpPr>
          <p:cNvPr id="4" name="Rectangle 3"/>
          <p:cNvSpPr/>
          <p:nvPr/>
        </p:nvSpPr>
        <p:spPr>
          <a:xfrm>
            <a:off x="-7620" y="57150"/>
            <a:ext cx="3871573" cy="769441"/>
          </a:xfrm>
          <a:prstGeom prst="rect">
            <a:avLst/>
          </a:prstGeom>
        </p:spPr>
        <p:txBody>
          <a:bodyPr wrap="none">
            <a:spAutoFit/>
          </a:bodyPr>
          <a:lstStyle/>
          <a:p>
            <a:r>
              <a:rPr lang="en-US" sz="4400" dirty="0">
                <a:solidFill>
                  <a:srgbClr val="FFFF00"/>
                </a:solidFill>
                <a:latin typeface="UTM American Sans" pitchFamily="18" charset="0"/>
                <a:ea typeface="+mj-ea"/>
                <a:cs typeface="+mj-cs"/>
              </a:rPr>
              <a:t>Alleluia-Alleluia.</a:t>
            </a:r>
            <a:endParaRPr lang="en-US" dirty="0">
              <a:solidFill>
                <a:srgbClr val="FFFF00"/>
              </a:solidFill>
            </a:endParaRPr>
          </a:p>
        </p:txBody>
      </p:sp>
      <p:sp>
        <p:nvSpPr>
          <p:cNvPr id="5" name="Rectangle 4"/>
          <p:cNvSpPr/>
          <p:nvPr/>
        </p:nvSpPr>
        <p:spPr>
          <a:xfrm>
            <a:off x="6248400" y="4362450"/>
            <a:ext cx="1968809" cy="769441"/>
          </a:xfrm>
          <a:prstGeom prst="rect">
            <a:avLst/>
          </a:prstGeom>
        </p:spPr>
        <p:txBody>
          <a:bodyPr wrap="none">
            <a:spAutoFit/>
          </a:bodyPr>
          <a:lstStyle/>
          <a:p>
            <a:pPr algn="r"/>
            <a:r>
              <a:rPr lang="en-US" sz="4400" dirty="0" smtClean="0">
                <a:solidFill>
                  <a:srgbClr val="FFFF00"/>
                </a:solidFill>
                <a:latin typeface="UTM American Sans" pitchFamily="18" charset="0"/>
                <a:ea typeface="+mj-ea"/>
                <a:cs typeface="+mj-cs"/>
              </a:rPr>
              <a:t>Alleluia</a:t>
            </a:r>
            <a:r>
              <a:rPr lang="en-US" sz="4400" dirty="0">
                <a:solidFill>
                  <a:srgbClr val="FFFF00"/>
                </a:solidFill>
                <a:latin typeface="UTM American Sans" pitchFamily="18" charset="0"/>
                <a:ea typeface="+mj-ea"/>
                <a:cs typeface="+mj-cs"/>
              </a:rPr>
              <a:t>.</a:t>
            </a:r>
            <a:endParaRPr lang="en-US" dirty="0">
              <a:solidFill>
                <a:srgbClr val="FFFF00"/>
              </a:solidFill>
            </a:endParaRPr>
          </a:p>
        </p:txBody>
      </p:sp>
    </p:spTree>
    <p:extLst>
      <p:ext uri="{BB962C8B-B14F-4D97-AF65-F5344CB8AC3E}">
        <p14:creationId xmlns:p14="http://schemas.microsoft.com/office/powerpoint/2010/main" val="21841486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endParaRPr lang="en-US" dirty="0">
              <a:solidFill>
                <a:schemeClr val="bg1"/>
              </a:solidFill>
              <a:latin typeface="UTM American Sans"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9431087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32376720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303084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0532801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6700275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2810882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22072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prstClr val="white"/>
                </a:solidFill>
                <a:latin typeface="+mj-lt"/>
                <a:ea typeface="Segoe UI Black" panose="020B0A02040204020203" pitchFamily="34" charset="0"/>
              </a:rPr>
              <a:t>Xin cho ân sủng của Năm</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Thánh này</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khơi dậy trong chúng con</a:t>
            </a:r>
            <a:r>
              <a:rPr lang="en-US" sz="5000" dirty="0">
                <a:solidFill>
                  <a:srgbClr val="FFFF00"/>
                </a:solidFill>
                <a:ea typeface="Segoe UI Black" panose="020B0A02040204020203" pitchFamily="34" charset="0"/>
              </a:rPr>
              <a:t>/</a:t>
            </a:r>
            <a:r>
              <a:rPr lang="vi-VN" sz="5000" dirty="0">
                <a:solidFill>
                  <a:prstClr val="white"/>
                </a:solidFill>
                <a:latin typeface="+mj-lt"/>
                <a:ea typeface="Segoe UI Black" panose="020B0A02040204020203" pitchFamily="34" charset="0"/>
              </a:rPr>
              <a:t> là Những Người Lữ Hành Hy Vọng</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niềm khao khát kho tàng ở trên trời</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đ</a:t>
            </a:r>
            <a:r>
              <a:rPr lang="vi-VN" sz="5000" dirty="0">
                <a:solidFill>
                  <a:prstClr val="white"/>
                </a:solidFill>
                <a:latin typeface="+mj-lt"/>
                <a:ea typeface="Segoe UI Black" panose="020B0A02040204020203" pitchFamily="34" charset="0"/>
              </a:rPr>
              <a:t>ồng thời cũng làm lan tỏa trên khắp thế giới</a:t>
            </a:r>
            <a:r>
              <a:rPr lang="en-US" sz="5000" dirty="0">
                <a:solidFill>
                  <a:srgbClr val="FFFF00"/>
                </a:solidFill>
                <a:ea typeface="Segoe UI Black" panose="020B0A02040204020203" pitchFamily="34" charset="0"/>
              </a:rPr>
              <a:t>/</a:t>
            </a:r>
            <a:endParaRPr lang="vi-VN" sz="5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23554049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4554496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047779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80542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602858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660603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7200" b="0" dirty="0">
                <a:solidFill>
                  <a:schemeClr val="bg1"/>
                </a:solidFill>
                <a:effectLst/>
                <a:latin typeface="+mj-lt"/>
              </a:rPr>
              <a:t>Tôi tin Hội Thánh duy nhất thánh thiện công giáo và tông truyền.</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0424392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u="sng" dirty="0">
                <a:solidFill>
                  <a:srgbClr val="FFFF00"/>
                </a:solidFill>
                <a:effectLst/>
                <a:latin typeface="+mj-lt"/>
                <a:cs typeface="Times New Roman" pitchFamily="18" charset="0"/>
              </a:rPr>
              <a:t>Amen.</a:t>
            </a:r>
            <a:endParaRPr lang="en-US" sz="6600" b="0"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7833212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endParaRPr lang="en-US" dirty="0">
              <a:solidFill>
                <a:schemeClr val="bg1"/>
              </a:solidFill>
              <a:latin typeface="UTM American Sans"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431087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err="1" smtClean="0">
                <a:solidFill>
                  <a:srgbClr val="FFFF00"/>
                </a:solidFill>
                <a:latin typeface="UTM American Sans" pitchFamily="18" charset="0"/>
              </a:rPr>
              <a:t>Ca</a:t>
            </a:r>
            <a:r>
              <a:rPr lang="en-US" dirty="0" smtClean="0">
                <a:solidFill>
                  <a:srgbClr val="FFFF00"/>
                </a:solidFill>
                <a:latin typeface="UTM American Sans" pitchFamily="18" charset="0"/>
              </a:rPr>
              <a:t> </a:t>
            </a:r>
            <a:r>
              <a:rPr lang="en-US" dirty="0" err="1" smtClean="0">
                <a:solidFill>
                  <a:srgbClr val="FFFF00"/>
                </a:solidFill>
                <a:latin typeface="UTM American Sans" pitchFamily="18" charset="0"/>
              </a:rPr>
              <a:t>Dâng</a:t>
            </a:r>
            <a:r>
              <a:rPr lang="en-US" dirty="0" smtClean="0">
                <a:solidFill>
                  <a:srgbClr val="FFFF00"/>
                </a:solidFill>
                <a:latin typeface="UTM American Sans" pitchFamily="18" charset="0"/>
              </a:rPr>
              <a:t> </a:t>
            </a:r>
            <a:r>
              <a:rPr lang="en-US" dirty="0" err="1" smtClean="0">
                <a:solidFill>
                  <a:srgbClr val="FFFF00"/>
                </a:solidFill>
                <a:latin typeface="UTM American Sans" pitchFamily="18" charset="0"/>
              </a:rPr>
              <a:t>Lễ</a:t>
            </a:r>
            <a:r>
              <a:rPr lang="en-US" dirty="0" smtClean="0">
                <a:solidFill>
                  <a:srgbClr val="FFFF00"/>
                </a:solidFill>
                <a:latin typeface="UTM American Sans" pitchFamily="18" charset="0"/>
              </a:rPr>
              <a:t/>
            </a:r>
            <a:br>
              <a:rPr lang="en-US" dirty="0" smtClean="0">
                <a:solidFill>
                  <a:srgbClr val="FFFF00"/>
                </a:solidFill>
                <a:latin typeface="UTM American Sans" pitchFamily="18" charset="0"/>
              </a:rPr>
            </a:br>
            <a:r>
              <a:rPr lang="en-US" dirty="0" err="1" smtClean="0">
                <a:solidFill>
                  <a:srgbClr val="FFFF00"/>
                </a:solidFill>
                <a:latin typeface="UTM American Sans" pitchFamily="18" charset="0"/>
              </a:rPr>
              <a:t>Của</a:t>
            </a:r>
            <a:r>
              <a:rPr lang="en-US" dirty="0" smtClean="0">
                <a:solidFill>
                  <a:srgbClr val="FFFF00"/>
                </a:solidFill>
                <a:latin typeface="UTM American Sans" pitchFamily="18" charset="0"/>
              </a:rPr>
              <a:t> </a:t>
            </a:r>
            <a:r>
              <a:rPr lang="en-US" dirty="0" err="1" smtClean="0">
                <a:solidFill>
                  <a:srgbClr val="FFFF00"/>
                </a:solidFill>
                <a:latin typeface="UTM American Sans" pitchFamily="18" charset="0"/>
              </a:rPr>
              <a:t>Lễ</a:t>
            </a:r>
            <a:r>
              <a:rPr lang="en-US" dirty="0" smtClean="0">
                <a:solidFill>
                  <a:srgbClr val="FFFF00"/>
                </a:solidFill>
                <a:latin typeface="UTM American Sans" pitchFamily="18" charset="0"/>
              </a:rPr>
              <a:t> </a:t>
            </a:r>
            <a:r>
              <a:rPr lang="en-US" dirty="0" err="1" smtClean="0">
                <a:solidFill>
                  <a:srgbClr val="FFFF00"/>
                </a:solidFill>
                <a:latin typeface="UTM American Sans" pitchFamily="18" charset="0"/>
              </a:rPr>
              <a:t>Đơn</a:t>
            </a:r>
            <a:r>
              <a:rPr lang="en-US" dirty="0" smtClean="0">
                <a:solidFill>
                  <a:srgbClr val="FFFF00"/>
                </a:solidFill>
                <a:latin typeface="UTM American Sans" pitchFamily="18" charset="0"/>
              </a:rPr>
              <a:t> </a:t>
            </a:r>
            <a:r>
              <a:rPr lang="en-US" dirty="0" err="1" smtClean="0">
                <a:solidFill>
                  <a:srgbClr val="FFFF00"/>
                </a:solidFill>
                <a:latin typeface="UTM American Sans" pitchFamily="18" charset="0"/>
              </a:rPr>
              <a:t>Sơ</a:t>
            </a:r>
            <a:r>
              <a:rPr lang="en-US" dirty="0" smtClean="0">
                <a:solidFill>
                  <a:srgbClr val="FFFF00"/>
                </a:solidFill>
                <a:latin typeface="UTM American Sans" pitchFamily="18" charset="0"/>
              </a:rPr>
              <a:t/>
            </a:r>
            <a:br>
              <a:rPr lang="en-US" dirty="0" smtClean="0">
                <a:solidFill>
                  <a:srgbClr val="FFFF00"/>
                </a:solidFill>
                <a:latin typeface="UTM American Sans" pitchFamily="18" charset="0"/>
              </a:rPr>
            </a:br>
            <a:r>
              <a:rPr lang="en-US" dirty="0" err="1" smtClean="0">
                <a:solidFill>
                  <a:srgbClr val="FFFF00"/>
                </a:solidFill>
                <a:latin typeface="UTM American Sans" pitchFamily="18" charset="0"/>
              </a:rPr>
              <a:t>Viết</a:t>
            </a:r>
            <a:r>
              <a:rPr lang="en-US" dirty="0" smtClean="0">
                <a:solidFill>
                  <a:srgbClr val="FFFF00"/>
                </a:solidFill>
                <a:latin typeface="UTM American Sans" pitchFamily="18" charset="0"/>
              </a:rPr>
              <a:t> Chung</a:t>
            </a:r>
            <a:endParaRPr lang="en-US" dirty="0">
              <a:solidFill>
                <a:srgbClr val="FFFF00"/>
              </a:solidFill>
              <a:latin typeface="UTM American Sans" pitchFamily="18" charset="0"/>
            </a:endParaRPr>
          </a:p>
        </p:txBody>
      </p:sp>
    </p:spTree>
    <p:extLst>
      <p:ext uri="{BB962C8B-B14F-4D97-AF65-F5344CB8AC3E}">
        <p14:creationId xmlns:p14="http://schemas.microsoft.com/office/powerpoint/2010/main" val="35960232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dirty="0" smtClean="0">
                <a:solidFill>
                  <a:srgbClr val="FFFF00"/>
                </a:solidFill>
                <a:latin typeface="UTM American Sans" pitchFamily="18" charset="0"/>
              </a:rPr>
              <a:t>Tk1.</a:t>
            </a:r>
            <a:r>
              <a:rPr lang="en-US" sz="5400" dirty="0" smtClean="0">
                <a:solidFill>
                  <a:schemeClr val="bg1"/>
                </a:solidFill>
                <a:latin typeface="UTM American Sans" pitchFamily="18" charset="0"/>
              </a:rPr>
              <a:t> </a:t>
            </a:r>
            <a:r>
              <a:rPr lang="vi-VN" sz="5400" dirty="0" smtClean="0">
                <a:solidFill>
                  <a:schemeClr val="bg1"/>
                </a:solidFill>
                <a:latin typeface="UTM American Sans" pitchFamily="18" charset="0"/>
              </a:rPr>
              <a:t>Xin kính dâng của lễ bé mọn đơn sơ. Là bao trái tim thơ trẻ í a dại khờ. Như bánh thơm rượu nho pha với giọt nước trong. Nên lễ dâng thành tâm xin Chúa thương nhận.</a:t>
            </a:r>
            <a:endParaRPr lang="en-US" sz="5400" dirty="0">
              <a:solidFill>
                <a:schemeClr val="bg1"/>
              </a:solidFill>
              <a:latin typeface="UTM American Sans" pitchFamily="18" charset="0"/>
            </a:endParaRPr>
          </a:p>
        </p:txBody>
      </p:sp>
    </p:spTree>
    <p:extLst>
      <p:ext uri="{BB962C8B-B14F-4D97-AF65-F5344CB8AC3E}">
        <p14:creationId xmlns:p14="http://schemas.microsoft.com/office/powerpoint/2010/main" val="3024066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prstClr val="white"/>
                </a:solidFill>
                <a:ea typeface="Segoe UI Black" panose="020B0A02040204020203" pitchFamily="34" charset="0"/>
              </a:rPr>
              <a:t>niềm</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vui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sự</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bình</a:t>
            </a:r>
            <a:r>
              <a:rPr lang="en-US" sz="5400" dirty="0">
                <a:solidFill>
                  <a:prstClr val="white"/>
                </a:solidFill>
                <a:ea typeface="Segoe UI Black" panose="020B0A02040204020203" pitchFamily="34" charset="0"/>
              </a:rPr>
              <a:t> an </a:t>
            </a:r>
            <a:r>
              <a:rPr lang="en-US" sz="5400" dirty="0" err="1">
                <a:solidFill>
                  <a:prstClr val="white"/>
                </a:solidFill>
                <a:ea typeface="Segoe UI Black" panose="020B0A02040204020203" pitchFamily="34" charset="0"/>
              </a:rPr>
              <a:t>của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a:t>
            </a:r>
            <a:r>
              <a:rPr lang="en-US" sz="5400" dirty="0" err="1" smtClean="0">
                <a:solidFill>
                  <a:prstClr val="white"/>
                </a:solidFill>
                <a:ea typeface="Segoe UI Black" panose="020B0A02040204020203" pitchFamily="34" charset="0"/>
              </a:rPr>
              <a:t>ấng</a:t>
            </a:r>
            <a:r>
              <a:rPr lang="en-US" sz="5400" dirty="0" smtClean="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Cứu</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Chuộc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Xin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vinh</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ngợi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khen</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là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Thiên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đáng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muôn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đời</a:t>
            </a:r>
            <a:r>
              <a:rPr lang="en-US" sz="5400" dirty="0">
                <a:solidFill>
                  <a:prstClr val="white"/>
                </a:solidFill>
                <a:ea typeface="Segoe UI Black" panose="020B0A02040204020203" pitchFamily="34" charset="0"/>
              </a:rPr>
              <a:t>. </a:t>
            </a:r>
            <a:r>
              <a:rPr lang="en-US" sz="5400" dirty="0">
                <a:solidFill>
                  <a:srgbClr val="FFFF00"/>
                </a:solidFill>
                <a:ea typeface="Segoe UI Black" panose="020B0A02040204020203" pitchFamily="34" charset="0"/>
              </a:rPr>
              <a:t>Amen.</a:t>
            </a:r>
          </a:p>
        </p:txBody>
      </p:sp>
    </p:spTree>
    <p:extLst>
      <p:ext uri="{BB962C8B-B14F-4D97-AF65-F5344CB8AC3E}">
        <p14:creationId xmlns:p14="http://schemas.microsoft.com/office/powerpoint/2010/main" val="13104836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dirty="0" err="1" smtClean="0">
                <a:solidFill>
                  <a:srgbClr val="FFFF00"/>
                </a:solidFill>
                <a:latin typeface="UTM American Sans" pitchFamily="18" charset="0"/>
              </a:rPr>
              <a:t>Đk</a:t>
            </a:r>
            <a:r>
              <a:rPr lang="en-US" dirty="0" smtClean="0">
                <a:solidFill>
                  <a:srgbClr val="FFFF00"/>
                </a:solidFill>
                <a:latin typeface="UTM American Sans" pitchFamily="18" charset="0"/>
              </a:rPr>
              <a:t>.</a:t>
            </a:r>
            <a:r>
              <a:rPr lang="en-US" dirty="0" smtClean="0">
                <a:solidFill>
                  <a:schemeClr val="bg1"/>
                </a:solidFill>
                <a:latin typeface="UTM American Sans" pitchFamily="18" charset="0"/>
              </a:rPr>
              <a:t> </a:t>
            </a:r>
            <a:r>
              <a:rPr lang="vi-VN" dirty="0" smtClean="0">
                <a:solidFill>
                  <a:schemeClr val="bg1"/>
                </a:solidFill>
                <a:latin typeface="UTM American Sans" pitchFamily="18" charset="0"/>
              </a:rPr>
              <a:t>Xin dâng lên cõi lòng son. Xin dâng lên tâm tình con. Xin dâng lên cuộc sống vui tươi sạch trong. Xin dâng lên ước mộng xanh, mong nhân gian sống đoàn viên trong yêu thương an bình kết liên muôn lòng. </a:t>
            </a:r>
            <a:endParaRPr lang="en-US" dirty="0">
              <a:solidFill>
                <a:schemeClr val="bg1"/>
              </a:solidFill>
              <a:latin typeface="UTM American Sans" pitchFamily="18" charset="0"/>
            </a:endParaRPr>
          </a:p>
        </p:txBody>
      </p:sp>
    </p:spTree>
    <p:extLst>
      <p:ext uri="{BB962C8B-B14F-4D97-AF65-F5344CB8AC3E}">
        <p14:creationId xmlns:p14="http://schemas.microsoft.com/office/powerpoint/2010/main" val="12471691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dirty="0" smtClean="0">
                <a:solidFill>
                  <a:srgbClr val="FFFF00"/>
                </a:solidFill>
                <a:latin typeface="UTM American Sans" pitchFamily="18" charset="0"/>
              </a:rPr>
              <a:t>Tk2.</a:t>
            </a:r>
            <a:r>
              <a:rPr lang="en-US" sz="4800" dirty="0" smtClean="0">
                <a:solidFill>
                  <a:schemeClr val="bg1"/>
                </a:solidFill>
                <a:latin typeface="UTM American Sans" pitchFamily="18" charset="0"/>
              </a:rPr>
              <a:t> </a:t>
            </a:r>
            <a:r>
              <a:rPr lang="vi-VN" sz="4800" dirty="0" smtClean="0">
                <a:solidFill>
                  <a:schemeClr val="bg1"/>
                </a:solidFill>
                <a:latin typeface="UTM American Sans" pitchFamily="18" charset="0"/>
              </a:rPr>
              <a:t>Xin Chúa thương gìn giữ tâm hồn thơ ngây. Vượt muôn đắng cay yêu đời sống vui hằng ngày. Ngoan ngoãn cùng mẹ cha yêu mến người thiết tha. Nên đóa hoa đẹp tươi tô thắm quê nhà.</a:t>
            </a:r>
            <a:r>
              <a:rPr lang="en-US" sz="4800" dirty="0" smtClean="0">
                <a:solidFill>
                  <a:schemeClr val="bg1"/>
                </a:solidFill>
                <a:latin typeface="UTM American Sans" pitchFamily="18" charset="0"/>
              </a:rPr>
              <a:t>. </a:t>
            </a:r>
            <a:endParaRPr lang="en-US" sz="4800" dirty="0">
              <a:solidFill>
                <a:schemeClr val="bg1"/>
              </a:solidFill>
              <a:latin typeface="UTM American Sans" pitchFamily="18" charset="0"/>
            </a:endParaRPr>
          </a:p>
        </p:txBody>
      </p:sp>
    </p:spTree>
    <p:extLst>
      <p:ext uri="{BB962C8B-B14F-4D97-AF65-F5344CB8AC3E}">
        <p14:creationId xmlns:p14="http://schemas.microsoft.com/office/powerpoint/2010/main" val="5761232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dirty="0" err="1" smtClean="0">
                <a:solidFill>
                  <a:srgbClr val="FFFF00"/>
                </a:solidFill>
                <a:latin typeface="UTM American Sans" pitchFamily="18" charset="0"/>
              </a:rPr>
              <a:t>Đk</a:t>
            </a:r>
            <a:r>
              <a:rPr lang="en-US" dirty="0" smtClean="0">
                <a:solidFill>
                  <a:srgbClr val="FFFF00"/>
                </a:solidFill>
                <a:latin typeface="UTM American Sans" pitchFamily="18" charset="0"/>
              </a:rPr>
              <a:t>.</a:t>
            </a:r>
            <a:r>
              <a:rPr lang="en-US" dirty="0" smtClean="0">
                <a:solidFill>
                  <a:schemeClr val="bg1"/>
                </a:solidFill>
                <a:latin typeface="UTM American Sans" pitchFamily="18" charset="0"/>
              </a:rPr>
              <a:t> </a:t>
            </a:r>
            <a:r>
              <a:rPr lang="vi-VN" dirty="0" smtClean="0">
                <a:solidFill>
                  <a:schemeClr val="bg1"/>
                </a:solidFill>
                <a:latin typeface="UTM American Sans" pitchFamily="18" charset="0"/>
              </a:rPr>
              <a:t>Xin dâng lên cõi lòng son. Xin dâng lên tâm tình con. Xin dâng lên cuộc sống vui tươi sạch trong. Xin dâng lên ước mộng xanh, mong nhân gian sống đoàn viên trong yêu thương an bình kết liên muôn lòng. </a:t>
            </a:r>
            <a:endParaRPr lang="en-US" dirty="0">
              <a:solidFill>
                <a:schemeClr val="bg1"/>
              </a:solidFill>
              <a:latin typeface="UTM American Sans" pitchFamily="18" charset="0"/>
            </a:endParaRPr>
          </a:p>
        </p:txBody>
      </p:sp>
    </p:spTree>
    <p:extLst>
      <p:ext uri="{BB962C8B-B14F-4D97-AF65-F5344CB8AC3E}">
        <p14:creationId xmlns:p14="http://schemas.microsoft.com/office/powerpoint/2010/main" val="15510239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err="1" smtClean="0">
                <a:solidFill>
                  <a:srgbClr val="FFFF00"/>
                </a:solidFill>
                <a:latin typeface="UTM American Sans" pitchFamily="18" charset="0"/>
              </a:rPr>
              <a:t>Ca</a:t>
            </a:r>
            <a:r>
              <a:rPr lang="en-US" dirty="0" smtClean="0">
                <a:solidFill>
                  <a:srgbClr val="FFFF00"/>
                </a:solidFill>
                <a:latin typeface="UTM American Sans" pitchFamily="18" charset="0"/>
              </a:rPr>
              <a:t> </a:t>
            </a:r>
            <a:r>
              <a:rPr lang="en-US" dirty="0" err="1" smtClean="0">
                <a:solidFill>
                  <a:srgbClr val="FFFF00"/>
                </a:solidFill>
                <a:latin typeface="UTM American Sans" pitchFamily="18" charset="0"/>
              </a:rPr>
              <a:t>Dâng</a:t>
            </a:r>
            <a:r>
              <a:rPr lang="en-US" dirty="0" smtClean="0">
                <a:solidFill>
                  <a:srgbClr val="FFFF00"/>
                </a:solidFill>
                <a:latin typeface="UTM American Sans" pitchFamily="18" charset="0"/>
              </a:rPr>
              <a:t> </a:t>
            </a:r>
            <a:r>
              <a:rPr lang="en-US" dirty="0" err="1" smtClean="0">
                <a:solidFill>
                  <a:srgbClr val="FFFF00"/>
                </a:solidFill>
                <a:latin typeface="UTM American Sans" pitchFamily="18" charset="0"/>
              </a:rPr>
              <a:t>Lễ</a:t>
            </a:r>
            <a:r>
              <a:rPr lang="en-US" dirty="0" smtClean="0">
                <a:solidFill>
                  <a:srgbClr val="FFFF00"/>
                </a:solidFill>
                <a:latin typeface="UTM American Sans" pitchFamily="18" charset="0"/>
              </a:rPr>
              <a:t/>
            </a:r>
            <a:br>
              <a:rPr lang="en-US" dirty="0" smtClean="0">
                <a:solidFill>
                  <a:srgbClr val="FFFF00"/>
                </a:solidFill>
                <a:latin typeface="UTM American Sans" pitchFamily="18" charset="0"/>
              </a:rPr>
            </a:br>
            <a:r>
              <a:rPr lang="en-US" dirty="0" err="1" smtClean="0">
                <a:solidFill>
                  <a:srgbClr val="FFFF00"/>
                </a:solidFill>
                <a:latin typeface="UTM American Sans" pitchFamily="18" charset="0"/>
              </a:rPr>
              <a:t>Đây</a:t>
            </a:r>
            <a:r>
              <a:rPr lang="en-US" dirty="0" smtClean="0">
                <a:solidFill>
                  <a:srgbClr val="FFFF00"/>
                </a:solidFill>
                <a:latin typeface="UTM American Sans" pitchFamily="18" charset="0"/>
              </a:rPr>
              <a:t> </a:t>
            </a:r>
            <a:r>
              <a:rPr lang="en-US" dirty="0" err="1" smtClean="0">
                <a:solidFill>
                  <a:srgbClr val="FFFF00"/>
                </a:solidFill>
                <a:latin typeface="UTM American Sans" pitchFamily="18" charset="0"/>
              </a:rPr>
              <a:t>Trái</a:t>
            </a:r>
            <a:r>
              <a:rPr lang="en-US" dirty="0" smtClean="0">
                <a:solidFill>
                  <a:srgbClr val="FFFF00"/>
                </a:solidFill>
                <a:latin typeface="UTM American Sans" pitchFamily="18" charset="0"/>
              </a:rPr>
              <a:t> Tim Con</a:t>
            </a:r>
            <a:br>
              <a:rPr lang="en-US" dirty="0" smtClean="0">
                <a:solidFill>
                  <a:srgbClr val="FFFF00"/>
                </a:solidFill>
                <a:latin typeface="UTM American Sans" pitchFamily="18" charset="0"/>
              </a:rPr>
            </a:br>
            <a:r>
              <a:rPr lang="en-US" dirty="0" err="1" smtClean="0">
                <a:solidFill>
                  <a:srgbClr val="FFFF00"/>
                </a:solidFill>
                <a:latin typeface="UTM American Sans" pitchFamily="18" charset="0"/>
              </a:rPr>
              <a:t>Giang</a:t>
            </a:r>
            <a:r>
              <a:rPr lang="en-US" dirty="0" smtClean="0">
                <a:solidFill>
                  <a:srgbClr val="FFFF00"/>
                </a:solidFill>
                <a:latin typeface="UTM American Sans" pitchFamily="18" charset="0"/>
              </a:rPr>
              <a:t> </a:t>
            </a:r>
            <a:r>
              <a:rPr lang="en-US" dirty="0" err="1" smtClean="0">
                <a:solidFill>
                  <a:srgbClr val="FFFF00"/>
                </a:solidFill>
                <a:latin typeface="UTM American Sans" pitchFamily="18" charset="0"/>
              </a:rPr>
              <a:t>Ân</a:t>
            </a:r>
            <a:endParaRPr lang="en-US" dirty="0">
              <a:solidFill>
                <a:srgbClr val="FFFF00"/>
              </a:solidFill>
              <a:latin typeface="UTM American Sans" pitchFamily="18" charset="0"/>
            </a:endParaRPr>
          </a:p>
        </p:txBody>
      </p:sp>
    </p:spTree>
    <p:extLst>
      <p:ext uri="{BB962C8B-B14F-4D97-AF65-F5344CB8AC3E}">
        <p14:creationId xmlns:p14="http://schemas.microsoft.com/office/powerpoint/2010/main" val="37256068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dirty="0" smtClean="0">
                <a:solidFill>
                  <a:srgbClr val="FFFF00"/>
                </a:solidFill>
                <a:latin typeface="UTM American Sans" pitchFamily="18" charset="0"/>
              </a:rPr>
              <a:t>Đ</a:t>
            </a:r>
            <a:r>
              <a:rPr lang="en-US" sz="5400" dirty="0" smtClean="0">
                <a:solidFill>
                  <a:srgbClr val="FFFF00"/>
                </a:solidFill>
                <a:latin typeface="UTM American Sans" pitchFamily="18" charset="0"/>
              </a:rPr>
              <a:t>k</a:t>
            </a:r>
            <a:r>
              <a:rPr lang="vi-VN" sz="5400" dirty="0" smtClean="0">
                <a:solidFill>
                  <a:srgbClr val="FFFF00"/>
                </a:solidFill>
                <a:latin typeface="UTM American Sans" pitchFamily="18" charset="0"/>
              </a:rPr>
              <a:t>.</a:t>
            </a:r>
            <a:r>
              <a:rPr lang="vi-VN" sz="5400" dirty="0" smtClean="0">
                <a:solidFill>
                  <a:schemeClr val="bg1"/>
                </a:solidFill>
                <a:latin typeface="UTM American Sans" pitchFamily="18" charset="0"/>
              </a:rPr>
              <a:t> Xin cho con được nên của lễ, xin cho con được nên hy tế dẫu biết thân con chỉ là cát bụi. Con xin tiến dâng lên đây trái tim con, nguyện xin dâng lên dâng lên.</a:t>
            </a:r>
            <a:endParaRPr lang="en-US" sz="5400" dirty="0">
              <a:solidFill>
                <a:schemeClr val="bg1"/>
              </a:solidFill>
              <a:latin typeface="UTM American Sans" pitchFamily="18" charset="0"/>
            </a:endParaRPr>
          </a:p>
        </p:txBody>
      </p:sp>
    </p:spTree>
    <p:extLst>
      <p:ext uri="{BB962C8B-B14F-4D97-AF65-F5344CB8AC3E}">
        <p14:creationId xmlns:p14="http://schemas.microsoft.com/office/powerpoint/2010/main" val="10899945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dirty="0" smtClean="0">
                <a:solidFill>
                  <a:srgbClr val="FFFF00"/>
                </a:solidFill>
                <a:latin typeface="UTM American Sans" pitchFamily="18" charset="0"/>
              </a:rPr>
              <a:t>Tk1.</a:t>
            </a:r>
            <a:r>
              <a:rPr lang="en-US" sz="6000" dirty="0" smtClean="0">
                <a:solidFill>
                  <a:schemeClr val="bg1"/>
                </a:solidFill>
                <a:latin typeface="UTM American Sans" pitchFamily="18" charset="0"/>
              </a:rPr>
              <a:t> </a:t>
            </a:r>
            <a:r>
              <a:rPr lang="vi-VN" sz="6000" dirty="0" smtClean="0">
                <a:solidFill>
                  <a:schemeClr val="bg1"/>
                </a:solidFill>
                <a:latin typeface="UTM American Sans" pitchFamily="18" charset="0"/>
              </a:rPr>
              <a:t>Lạy Chúa! Đây đời con tháng năm nhọc nhằn và buồn vui có Chúa trong đời. Chúa là tình yêu tuyệt đối một tình yêu bao la.</a:t>
            </a:r>
            <a:endParaRPr lang="en-US" sz="6000" dirty="0">
              <a:solidFill>
                <a:schemeClr val="bg1"/>
              </a:solidFill>
              <a:latin typeface="UTM American Sans" pitchFamily="18" charset="0"/>
            </a:endParaRPr>
          </a:p>
        </p:txBody>
      </p:sp>
    </p:spTree>
    <p:extLst>
      <p:ext uri="{BB962C8B-B14F-4D97-AF65-F5344CB8AC3E}">
        <p14:creationId xmlns:p14="http://schemas.microsoft.com/office/powerpoint/2010/main" val="10899945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dirty="0" smtClean="0">
                <a:solidFill>
                  <a:srgbClr val="FFFF00"/>
                </a:solidFill>
                <a:latin typeface="UTM American Sans" pitchFamily="18" charset="0"/>
              </a:rPr>
              <a:t>Tk2.</a:t>
            </a:r>
            <a:r>
              <a:rPr lang="en-US" sz="6000" dirty="0" smtClean="0">
                <a:solidFill>
                  <a:schemeClr val="bg1"/>
                </a:solidFill>
                <a:latin typeface="UTM American Sans" pitchFamily="18" charset="0"/>
              </a:rPr>
              <a:t> </a:t>
            </a:r>
            <a:r>
              <a:rPr lang="vi-VN" sz="6000" dirty="0" smtClean="0">
                <a:solidFill>
                  <a:schemeClr val="bg1"/>
                </a:solidFill>
                <a:latin typeface="UTM American Sans" pitchFamily="18" charset="0"/>
              </a:rPr>
              <a:t>Tình Chúa luôn rộng ban tháng năm dạt dào mà tình con bé nhỏ sao vừa. Ví tựa giọt sương buổi sớm là giọt sương mong manh.</a:t>
            </a:r>
            <a:endParaRPr lang="en-US" sz="6000" dirty="0">
              <a:solidFill>
                <a:schemeClr val="bg1"/>
              </a:solidFill>
              <a:latin typeface="UTM American Sans" pitchFamily="18" charset="0"/>
            </a:endParaRPr>
          </a:p>
        </p:txBody>
      </p:sp>
    </p:spTree>
    <p:extLst>
      <p:ext uri="{BB962C8B-B14F-4D97-AF65-F5344CB8AC3E}">
        <p14:creationId xmlns:p14="http://schemas.microsoft.com/office/powerpoint/2010/main" val="10899945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dirty="0" smtClean="0">
                <a:solidFill>
                  <a:srgbClr val="FFFF00"/>
                </a:solidFill>
                <a:latin typeface="UTM American Sans" pitchFamily="18" charset="0"/>
              </a:rPr>
              <a:t>Tk3.</a:t>
            </a:r>
            <a:r>
              <a:rPr lang="en-US" sz="6000" dirty="0" smtClean="0">
                <a:solidFill>
                  <a:schemeClr val="bg1"/>
                </a:solidFill>
                <a:latin typeface="UTM American Sans" pitchFamily="18" charset="0"/>
              </a:rPr>
              <a:t> </a:t>
            </a:r>
            <a:r>
              <a:rPr lang="vi-VN" sz="6000" dirty="0" smtClean="0">
                <a:solidFill>
                  <a:schemeClr val="bg1"/>
                </a:solidFill>
                <a:latin typeface="UTM American Sans" pitchFamily="18" charset="0"/>
              </a:rPr>
              <a:t>Lạy Chúa! Đây đời con biết bao tội tình và vì con Chúa chịu khổ hình. Chúa chờ đợi con ngày tháng chờ đợi con miên man</a:t>
            </a:r>
            <a:r>
              <a:rPr lang="en-US" sz="6000" dirty="0" smtClean="0">
                <a:solidFill>
                  <a:schemeClr val="bg1"/>
                </a:solidFill>
                <a:latin typeface="UTM American Sans" pitchFamily="18" charset="0"/>
              </a:rPr>
              <a:t>.</a:t>
            </a:r>
            <a:endParaRPr lang="en-US" sz="6000" dirty="0">
              <a:solidFill>
                <a:schemeClr val="bg1"/>
              </a:solidFill>
              <a:latin typeface="UTM American Sans" pitchFamily="18" charset="0"/>
            </a:endParaRPr>
          </a:p>
        </p:txBody>
      </p:sp>
    </p:spTree>
    <p:extLst>
      <p:ext uri="{BB962C8B-B14F-4D97-AF65-F5344CB8AC3E}">
        <p14:creationId xmlns:p14="http://schemas.microsoft.com/office/powerpoint/2010/main" val="10899945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err="1" smtClean="0">
                <a:solidFill>
                  <a:srgbClr val="FFFF00"/>
                </a:solidFill>
                <a:latin typeface="UTM American Sans" pitchFamily="18" charset="0"/>
              </a:rPr>
              <a:t>Ca</a:t>
            </a:r>
            <a:r>
              <a:rPr lang="en-US" dirty="0" smtClean="0">
                <a:solidFill>
                  <a:srgbClr val="FFFF00"/>
                </a:solidFill>
                <a:latin typeface="UTM American Sans" pitchFamily="18" charset="0"/>
              </a:rPr>
              <a:t> </a:t>
            </a:r>
            <a:r>
              <a:rPr lang="en-US" dirty="0" err="1" smtClean="0">
                <a:solidFill>
                  <a:srgbClr val="FFFF00"/>
                </a:solidFill>
                <a:latin typeface="UTM American Sans" pitchFamily="18" charset="0"/>
              </a:rPr>
              <a:t>Dâng</a:t>
            </a:r>
            <a:r>
              <a:rPr lang="en-US" dirty="0" smtClean="0">
                <a:solidFill>
                  <a:srgbClr val="FFFF00"/>
                </a:solidFill>
                <a:latin typeface="UTM American Sans" pitchFamily="18" charset="0"/>
              </a:rPr>
              <a:t> </a:t>
            </a:r>
            <a:r>
              <a:rPr lang="en-US" dirty="0" err="1" smtClean="0">
                <a:solidFill>
                  <a:srgbClr val="FFFF00"/>
                </a:solidFill>
                <a:latin typeface="UTM American Sans" pitchFamily="18" charset="0"/>
              </a:rPr>
              <a:t>Lễ</a:t>
            </a:r>
            <a:r>
              <a:rPr lang="en-US" dirty="0" smtClean="0">
                <a:solidFill>
                  <a:srgbClr val="FFFF00"/>
                </a:solidFill>
                <a:latin typeface="UTM American Sans" pitchFamily="18" charset="0"/>
              </a:rPr>
              <a:t/>
            </a:r>
            <a:br>
              <a:rPr lang="en-US" dirty="0" smtClean="0">
                <a:solidFill>
                  <a:srgbClr val="FFFF00"/>
                </a:solidFill>
                <a:latin typeface="UTM American Sans" pitchFamily="18" charset="0"/>
              </a:rPr>
            </a:br>
            <a:r>
              <a:rPr lang="en-US" sz="6000" dirty="0" err="1" smtClean="0">
                <a:solidFill>
                  <a:srgbClr val="FFFF00"/>
                </a:solidFill>
                <a:latin typeface="UTM American Sans" pitchFamily="18" charset="0"/>
              </a:rPr>
              <a:t>Dâng</a:t>
            </a:r>
            <a:r>
              <a:rPr lang="en-US" sz="6000" dirty="0" smtClean="0">
                <a:solidFill>
                  <a:srgbClr val="FFFF00"/>
                </a:solidFill>
                <a:latin typeface="UTM American Sans" pitchFamily="18" charset="0"/>
              </a:rPr>
              <a:t> </a:t>
            </a:r>
            <a:r>
              <a:rPr lang="en-US" sz="6000" dirty="0" err="1" smtClean="0">
                <a:solidFill>
                  <a:srgbClr val="FFFF00"/>
                </a:solidFill>
                <a:latin typeface="UTM American Sans" pitchFamily="18" charset="0"/>
              </a:rPr>
              <a:t>Thân</a:t>
            </a:r>
            <a:r>
              <a:rPr lang="en-US" sz="6000" dirty="0" smtClean="0">
                <a:solidFill>
                  <a:srgbClr val="FFFF00"/>
                </a:solidFill>
                <a:latin typeface="UTM American Sans" pitchFamily="18" charset="0"/>
              </a:rPr>
              <a:t> </a:t>
            </a:r>
            <a:r>
              <a:rPr lang="en-US" sz="6000" dirty="0" err="1" smtClean="0">
                <a:solidFill>
                  <a:srgbClr val="FFFF00"/>
                </a:solidFill>
                <a:latin typeface="UTM American Sans" pitchFamily="18" charset="0"/>
              </a:rPr>
              <a:t>Phận</a:t>
            </a:r>
            <a:r>
              <a:rPr lang="en-US" dirty="0" smtClean="0">
                <a:solidFill>
                  <a:srgbClr val="FFFF00"/>
                </a:solidFill>
                <a:latin typeface="UTM American Sans" pitchFamily="18" charset="0"/>
              </a:rPr>
              <a:t/>
            </a:r>
            <a:br>
              <a:rPr lang="en-US" dirty="0" smtClean="0">
                <a:solidFill>
                  <a:srgbClr val="FFFF00"/>
                </a:solidFill>
                <a:latin typeface="UTM American Sans" pitchFamily="18" charset="0"/>
              </a:rPr>
            </a:br>
            <a:r>
              <a:rPr lang="en-US" dirty="0" smtClean="0">
                <a:solidFill>
                  <a:srgbClr val="FFFF00"/>
                </a:solidFill>
                <a:latin typeface="UTM American Sans" pitchFamily="18" charset="0"/>
              </a:rPr>
              <a:t>Lm. </a:t>
            </a:r>
            <a:r>
              <a:rPr lang="en-US" dirty="0" err="1" smtClean="0">
                <a:solidFill>
                  <a:srgbClr val="FFFF00"/>
                </a:solidFill>
                <a:latin typeface="UTM American Sans" pitchFamily="18" charset="0"/>
              </a:rPr>
              <a:t>Thái</a:t>
            </a:r>
            <a:r>
              <a:rPr lang="en-US" dirty="0" smtClean="0">
                <a:solidFill>
                  <a:srgbClr val="FFFF00"/>
                </a:solidFill>
                <a:latin typeface="UTM American Sans" pitchFamily="18" charset="0"/>
              </a:rPr>
              <a:t> </a:t>
            </a:r>
            <a:r>
              <a:rPr lang="en-US" dirty="0" err="1" smtClean="0">
                <a:solidFill>
                  <a:srgbClr val="FFFF00"/>
                </a:solidFill>
                <a:latin typeface="UTM American Sans" pitchFamily="18" charset="0"/>
              </a:rPr>
              <a:t>Nguyên</a:t>
            </a:r>
            <a:endParaRPr lang="en-US" dirty="0">
              <a:solidFill>
                <a:srgbClr val="FFFF00"/>
              </a:solidFill>
              <a:latin typeface="UTM American Sans" pitchFamily="18" charset="0"/>
            </a:endParaRPr>
          </a:p>
        </p:txBody>
      </p:sp>
    </p:spTree>
    <p:extLst>
      <p:ext uri="{BB962C8B-B14F-4D97-AF65-F5344CB8AC3E}">
        <p14:creationId xmlns:p14="http://schemas.microsoft.com/office/powerpoint/2010/main" val="15750469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dirty="0" smtClean="0">
                <a:solidFill>
                  <a:srgbClr val="FFFF00"/>
                </a:solidFill>
                <a:latin typeface="UTM American Sans" pitchFamily="18" charset="0"/>
              </a:rPr>
              <a:t>Tk1.</a:t>
            </a:r>
            <a:r>
              <a:rPr lang="en-US" sz="6000" dirty="0" smtClean="0">
                <a:solidFill>
                  <a:schemeClr val="bg1"/>
                </a:solidFill>
                <a:latin typeface="UTM American Sans" pitchFamily="18" charset="0"/>
              </a:rPr>
              <a:t> </a:t>
            </a:r>
            <a:r>
              <a:rPr lang="vi-VN" sz="6000" dirty="0" smtClean="0">
                <a:solidFill>
                  <a:schemeClr val="bg1"/>
                </a:solidFill>
                <a:latin typeface="UTM American Sans" pitchFamily="18" charset="0"/>
              </a:rPr>
              <a:t>Thân con cát bụi mọn hèn, tan bay theo từng cơn gió. Thân con như sương sớm nhỏ sa, sáng</a:t>
            </a:r>
            <a:r>
              <a:rPr lang="en-US" sz="6000" dirty="0" smtClean="0">
                <a:solidFill>
                  <a:schemeClr val="bg1"/>
                </a:solidFill>
                <a:latin typeface="UTM American Sans" pitchFamily="18" charset="0"/>
              </a:rPr>
              <a:t> </a:t>
            </a:r>
            <a:r>
              <a:rPr lang="vi-VN" sz="6000" dirty="0" smtClean="0">
                <a:solidFill>
                  <a:schemeClr val="bg1"/>
                </a:solidFill>
                <a:latin typeface="UTM American Sans" pitchFamily="18" charset="0"/>
              </a:rPr>
              <a:t>nở tối tàn như loài cỏ hoa.</a:t>
            </a:r>
            <a:endParaRPr lang="en-US" sz="6000" dirty="0">
              <a:solidFill>
                <a:schemeClr val="bg1"/>
              </a:solidFill>
              <a:latin typeface="UTM American Sans" pitchFamily="18" charset="0"/>
            </a:endParaRPr>
          </a:p>
        </p:txBody>
      </p:sp>
    </p:spTree>
    <p:extLst>
      <p:ext uri="{BB962C8B-B14F-4D97-AF65-F5344CB8AC3E}">
        <p14:creationId xmlns:p14="http://schemas.microsoft.com/office/powerpoint/2010/main" val="1089994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endParaRPr lang="en-US" dirty="0">
              <a:solidFill>
                <a:schemeClr val="bg1"/>
              </a:solidFill>
              <a:latin typeface="UTM American Sans"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23201975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dirty="0" smtClean="0">
                <a:solidFill>
                  <a:srgbClr val="FFFF00"/>
                </a:solidFill>
                <a:latin typeface="UTM American Sans" pitchFamily="18" charset="0"/>
              </a:rPr>
              <a:t>Đ</a:t>
            </a:r>
            <a:r>
              <a:rPr lang="en-US" sz="5400" dirty="0" smtClean="0">
                <a:solidFill>
                  <a:srgbClr val="FFFF00"/>
                </a:solidFill>
                <a:latin typeface="UTM American Sans" pitchFamily="18" charset="0"/>
              </a:rPr>
              <a:t>k</a:t>
            </a:r>
            <a:r>
              <a:rPr lang="vi-VN" sz="5400" dirty="0" smtClean="0">
                <a:solidFill>
                  <a:srgbClr val="FFFF00"/>
                </a:solidFill>
                <a:latin typeface="UTM American Sans" pitchFamily="18" charset="0"/>
              </a:rPr>
              <a:t>.</a:t>
            </a:r>
            <a:r>
              <a:rPr lang="vi-VN" sz="5400" dirty="0" smtClean="0">
                <a:solidFill>
                  <a:schemeClr val="bg1"/>
                </a:solidFill>
                <a:latin typeface="UTM American Sans" pitchFamily="18" charset="0"/>
              </a:rPr>
              <a:t> Nhưng có Chúa là nguồn ơn cứu thoát, cho con an vui hy vọng trong kiếp người. Xin dâng lên tấm lòng đầy yêu mến, hợp với của lễ dâng tiến trên bàn thờ</a:t>
            </a:r>
            <a:r>
              <a:rPr lang="en-US" sz="5400" dirty="0" smtClean="0">
                <a:solidFill>
                  <a:schemeClr val="bg1"/>
                </a:solidFill>
                <a:latin typeface="UTM American Sans" pitchFamily="18" charset="0"/>
              </a:rPr>
              <a:t>.</a:t>
            </a:r>
            <a:endParaRPr lang="en-US" sz="5400" dirty="0">
              <a:solidFill>
                <a:schemeClr val="bg1"/>
              </a:solidFill>
              <a:latin typeface="UTM American Sans" pitchFamily="18" charset="0"/>
            </a:endParaRPr>
          </a:p>
        </p:txBody>
      </p:sp>
    </p:spTree>
    <p:extLst>
      <p:ext uri="{BB962C8B-B14F-4D97-AF65-F5344CB8AC3E}">
        <p14:creationId xmlns:p14="http://schemas.microsoft.com/office/powerpoint/2010/main" val="10899945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dirty="0" smtClean="0">
                <a:solidFill>
                  <a:srgbClr val="FFFF00"/>
                </a:solidFill>
                <a:latin typeface="UTM American Sans" pitchFamily="18" charset="0"/>
              </a:rPr>
              <a:t>Tk2.</a:t>
            </a:r>
            <a:r>
              <a:rPr lang="en-US" sz="5600" dirty="0" smtClean="0">
                <a:solidFill>
                  <a:schemeClr val="bg1"/>
                </a:solidFill>
                <a:latin typeface="UTM American Sans" pitchFamily="18" charset="0"/>
              </a:rPr>
              <a:t> </a:t>
            </a:r>
            <a:r>
              <a:rPr lang="vi-VN" sz="5600" dirty="0" smtClean="0">
                <a:solidFill>
                  <a:schemeClr val="bg1"/>
                </a:solidFill>
                <a:latin typeface="UTM American Sans" pitchFamily="18" charset="0"/>
              </a:rPr>
              <a:t>Qua bao tháng ngày miệt mài, lo toan trên đường dương thế. Hoang mang trong kiếp sống trần gian, trên bước đường về vẫn còn mải mê</a:t>
            </a:r>
            <a:endParaRPr lang="en-US" sz="5600" dirty="0">
              <a:solidFill>
                <a:schemeClr val="bg1"/>
              </a:solidFill>
              <a:latin typeface="UTM American Sans" pitchFamily="18" charset="0"/>
            </a:endParaRPr>
          </a:p>
        </p:txBody>
      </p:sp>
    </p:spTree>
    <p:extLst>
      <p:ext uri="{BB962C8B-B14F-4D97-AF65-F5344CB8AC3E}">
        <p14:creationId xmlns:p14="http://schemas.microsoft.com/office/powerpoint/2010/main" val="10899945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dirty="0" smtClean="0">
                <a:solidFill>
                  <a:srgbClr val="FFFF00"/>
                </a:solidFill>
                <a:latin typeface="UTM American Sans" pitchFamily="18" charset="0"/>
              </a:rPr>
              <a:t>Đ</a:t>
            </a:r>
            <a:r>
              <a:rPr lang="en-US" sz="5400" dirty="0" smtClean="0">
                <a:solidFill>
                  <a:srgbClr val="FFFF00"/>
                </a:solidFill>
                <a:latin typeface="UTM American Sans" pitchFamily="18" charset="0"/>
              </a:rPr>
              <a:t>k</a:t>
            </a:r>
            <a:r>
              <a:rPr lang="vi-VN" sz="5400" dirty="0" smtClean="0">
                <a:solidFill>
                  <a:srgbClr val="FFFF00"/>
                </a:solidFill>
                <a:latin typeface="UTM American Sans" pitchFamily="18" charset="0"/>
              </a:rPr>
              <a:t>.</a:t>
            </a:r>
            <a:r>
              <a:rPr lang="vi-VN" sz="5400" dirty="0" smtClean="0">
                <a:solidFill>
                  <a:schemeClr val="bg1"/>
                </a:solidFill>
                <a:latin typeface="UTM American Sans" pitchFamily="18" charset="0"/>
              </a:rPr>
              <a:t> Nhưng có Chúa là nguồn ơn cứu thoát, cho con an vui hy vọng trong kiếp người. Xin dâng lên tấm lòng đầy yêu mến, hợp với của lễ dâng tiến trên bàn thờ</a:t>
            </a:r>
            <a:r>
              <a:rPr lang="en-US" sz="5400" dirty="0" smtClean="0">
                <a:solidFill>
                  <a:schemeClr val="bg1"/>
                </a:solidFill>
                <a:latin typeface="UTM American Sans" pitchFamily="18" charset="0"/>
              </a:rPr>
              <a:t>.</a:t>
            </a:r>
            <a:endParaRPr lang="en-US" sz="5400" dirty="0">
              <a:solidFill>
                <a:schemeClr val="bg1"/>
              </a:solidFill>
              <a:latin typeface="UTM American Sans" pitchFamily="18" charset="0"/>
            </a:endParaRPr>
          </a:p>
        </p:txBody>
      </p:sp>
    </p:spTree>
    <p:extLst>
      <p:ext uri="{BB962C8B-B14F-4D97-AF65-F5344CB8AC3E}">
        <p14:creationId xmlns:p14="http://schemas.microsoft.com/office/powerpoint/2010/main" val="22354527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endParaRPr lang="en-US" dirty="0">
              <a:solidFill>
                <a:schemeClr val="bg1"/>
              </a:solidFill>
              <a:latin typeface="UTM American Sans" pitchFamily="18" charset="0"/>
            </a:endParaRPr>
          </a:p>
        </p:txBody>
      </p:sp>
    </p:spTree>
    <p:extLst>
      <p:ext uri="{BB962C8B-B14F-4D97-AF65-F5344CB8AC3E}">
        <p14:creationId xmlns:p14="http://schemas.microsoft.com/office/powerpoint/2010/main" val="19431087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endParaRPr lang="en-US" dirty="0">
              <a:solidFill>
                <a:schemeClr val="bg1"/>
              </a:solidFill>
              <a:latin typeface="UTM American Sans"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19431087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err="1" smtClean="0">
                <a:solidFill>
                  <a:srgbClr val="FFFF00"/>
                </a:solidFill>
                <a:latin typeface="UTM American Sans" pitchFamily="18" charset="0"/>
              </a:rPr>
              <a:t>Ca</a:t>
            </a:r>
            <a:r>
              <a:rPr lang="en-US" dirty="0" smtClean="0">
                <a:solidFill>
                  <a:srgbClr val="FFFF00"/>
                </a:solidFill>
                <a:latin typeface="UTM American Sans" pitchFamily="18" charset="0"/>
              </a:rPr>
              <a:t> </a:t>
            </a:r>
            <a:r>
              <a:rPr lang="en-US" dirty="0" err="1" smtClean="0">
                <a:solidFill>
                  <a:srgbClr val="FFFF00"/>
                </a:solidFill>
                <a:latin typeface="UTM American Sans" pitchFamily="18" charset="0"/>
              </a:rPr>
              <a:t>Nguyện</a:t>
            </a:r>
            <a:r>
              <a:rPr lang="en-US" dirty="0" smtClean="0">
                <a:solidFill>
                  <a:srgbClr val="FFFF00"/>
                </a:solidFill>
                <a:latin typeface="UTM American Sans" pitchFamily="18" charset="0"/>
              </a:rPr>
              <a:t> </a:t>
            </a:r>
            <a:r>
              <a:rPr lang="en-US" dirty="0" err="1" smtClean="0">
                <a:solidFill>
                  <a:srgbClr val="FFFF00"/>
                </a:solidFill>
                <a:latin typeface="UTM American Sans" pitchFamily="18" charset="0"/>
              </a:rPr>
              <a:t>Hiệp</a:t>
            </a:r>
            <a:r>
              <a:rPr lang="en-US" dirty="0" smtClean="0">
                <a:solidFill>
                  <a:srgbClr val="FFFF00"/>
                </a:solidFill>
                <a:latin typeface="UTM American Sans" pitchFamily="18" charset="0"/>
              </a:rPr>
              <a:t> </a:t>
            </a:r>
            <a:r>
              <a:rPr lang="en-US" dirty="0" err="1" smtClean="0">
                <a:solidFill>
                  <a:srgbClr val="FFFF00"/>
                </a:solidFill>
                <a:latin typeface="UTM American Sans" pitchFamily="18" charset="0"/>
              </a:rPr>
              <a:t>Lễ</a:t>
            </a:r>
            <a:r>
              <a:rPr lang="en-US" dirty="0" smtClean="0">
                <a:solidFill>
                  <a:srgbClr val="FFFF00"/>
                </a:solidFill>
                <a:latin typeface="UTM American Sans" pitchFamily="18" charset="0"/>
              </a:rPr>
              <a:t/>
            </a:r>
            <a:br>
              <a:rPr lang="en-US" dirty="0" smtClean="0">
                <a:solidFill>
                  <a:srgbClr val="FFFF00"/>
                </a:solidFill>
                <a:latin typeface="UTM American Sans" pitchFamily="18" charset="0"/>
              </a:rPr>
            </a:br>
            <a:r>
              <a:rPr lang="vi-VN" sz="5400" dirty="0" smtClean="0">
                <a:solidFill>
                  <a:srgbClr val="FFFF00"/>
                </a:solidFill>
                <a:latin typeface="UTM American Sans" pitchFamily="18" charset="0"/>
              </a:rPr>
              <a:t>Khiêm Nhường Đơn Sơ</a:t>
            </a:r>
            <a:r>
              <a:rPr lang="vi-VN" dirty="0" smtClean="0">
                <a:solidFill>
                  <a:srgbClr val="FFFF00"/>
                </a:solidFill>
                <a:latin typeface="UTM American Sans" pitchFamily="18" charset="0"/>
              </a:rPr>
              <a:t/>
            </a:r>
            <a:br>
              <a:rPr lang="vi-VN" dirty="0" smtClean="0">
                <a:solidFill>
                  <a:srgbClr val="FFFF00"/>
                </a:solidFill>
                <a:latin typeface="UTM American Sans" pitchFamily="18" charset="0"/>
              </a:rPr>
            </a:br>
            <a:r>
              <a:rPr lang="vi-VN" dirty="0" smtClean="0">
                <a:solidFill>
                  <a:srgbClr val="FFFF00"/>
                </a:solidFill>
                <a:latin typeface="UTM American Sans" pitchFamily="18" charset="0"/>
              </a:rPr>
              <a:t>Phanxicô</a:t>
            </a:r>
            <a:endParaRPr lang="en-US" dirty="0">
              <a:solidFill>
                <a:srgbClr val="FFFF00"/>
              </a:solidFill>
              <a:latin typeface="UTM American Sans" pitchFamily="18" charset="0"/>
            </a:endParaRPr>
          </a:p>
        </p:txBody>
      </p:sp>
    </p:spTree>
    <p:extLst>
      <p:ext uri="{BB962C8B-B14F-4D97-AF65-F5344CB8AC3E}">
        <p14:creationId xmlns:p14="http://schemas.microsoft.com/office/powerpoint/2010/main" val="108999456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dirty="0" smtClean="0">
                <a:solidFill>
                  <a:srgbClr val="FFFF00"/>
                </a:solidFill>
                <a:latin typeface="UTM American Sans" pitchFamily="18" charset="0"/>
              </a:rPr>
              <a:t>Đ</a:t>
            </a:r>
            <a:r>
              <a:rPr lang="en-US" sz="6000" dirty="0" smtClean="0">
                <a:solidFill>
                  <a:srgbClr val="FFFF00"/>
                </a:solidFill>
                <a:latin typeface="UTM American Sans" pitchFamily="18" charset="0"/>
              </a:rPr>
              <a:t>k</a:t>
            </a:r>
            <a:r>
              <a:rPr lang="vi-VN" sz="6000" dirty="0" smtClean="0">
                <a:solidFill>
                  <a:srgbClr val="FFFF00"/>
                </a:solidFill>
                <a:latin typeface="UTM American Sans" pitchFamily="18" charset="0"/>
              </a:rPr>
              <a:t>.</a:t>
            </a:r>
            <a:r>
              <a:rPr lang="vi-VN" sz="6000" dirty="0" smtClean="0">
                <a:solidFill>
                  <a:schemeClr val="bg1"/>
                </a:solidFill>
                <a:latin typeface="UTM American Sans" pitchFamily="18" charset="0"/>
              </a:rPr>
              <a:t> Tình yêu thương của Chúa luôn ở cùng những ai đơn sơ. Đây lời Chúa phán năm xưa: Phúc cho ai khiêm nhường đơn sơ.</a:t>
            </a:r>
            <a:endParaRPr lang="en-US" sz="6000" dirty="0">
              <a:solidFill>
                <a:schemeClr val="bg1"/>
              </a:solidFill>
              <a:latin typeface="UTM American Sans" pitchFamily="18" charset="0"/>
            </a:endParaRPr>
          </a:p>
        </p:txBody>
      </p:sp>
    </p:spTree>
    <p:extLst>
      <p:ext uri="{BB962C8B-B14F-4D97-AF65-F5344CB8AC3E}">
        <p14:creationId xmlns:p14="http://schemas.microsoft.com/office/powerpoint/2010/main" val="10899945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dirty="0" smtClean="0">
                <a:solidFill>
                  <a:srgbClr val="FFFF00"/>
                </a:solidFill>
                <a:latin typeface="UTM American Sans" pitchFamily="18" charset="0"/>
              </a:rPr>
              <a:t>Tk1.</a:t>
            </a:r>
            <a:r>
              <a:rPr lang="vi-VN" sz="6000" dirty="0" smtClean="0">
                <a:solidFill>
                  <a:schemeClr val="bg1"/>
                </a:solidFill>
                <a:latin typeface="UTM American Sans" pitchFamily="18" charset="0"/>
              </a:rPr>
              <a:t> Tình yêu thương bao la Thiên Chúa hằng tỏa sáng muôn nơi. Trong tay Người dịu êm muôn đời, ta chỉ là em thơ.</a:t>
            </a:r>
            <a:r>
              <a:rPr lang="en-US" sz="6000" dirty="0" smtClean="0">
                <a:solidFill>
                  <a:schemeClr val="bg1"/>
                </a:solidFill>
                <a:latin typeface="UTM American Sans" pitchFamily="18" charset="0"/>
              </a:rPr>
              <a:t> </a:t>
            </a:r>
            <a:endParaRPr lang="en-US" sz="6000" dirty="0">
              <a:solidFill>
                <a:schemeClr val="bg1"/>
              </a:solidFill>
              <a:latin typeface="UTM American Sans" pitchFamily="18" charset="0"/>
            </a:endParaRPr>
          </a:p>
        </p:txBody>
      </p:sp>
    </p:spTree>
    <p:extLst>
      <p:ext uri="{BB962C8B-B14F-4D97-AF65-F5344CB8AC3E}">
        <p14:creationId xmlns:p14="http://schemas.microsoft.com/office/powerpoint/2010/main" val="10899945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dirty="0" smtClean="0">
                <a:solidFill>
                  <a:srgbClr val="FFFF00"/>
                </a:solidFill>
                <a:latin typeface="UTM American Sans" pitchFamily="18" charset="0"/>
              </a:rPr>
              <a:t>Đ</a:t>
            </a:r>
            <a:r>
              <a:rPr lang="en-US" sz="6000" dirty="0" smtClean="0">
                <a:solidFill>
                  <a:srgbClr val="FFFF00"/>
                </a:solidFill>
                <a:latin typeface="UTM American Sans" pitchFamily="18" charset="0"/>
              </a:rPr>
              <a:t>k</a:t>
            </a:r>
            <a:r>
              <a:rPr lang="vi-VN" sz="6000" dirty="0" smtClean="0">
                <a:solidFill>
                  <a:srgbClr val="FFFF00"/>
                </a:solidFill>
                <a:latin typeface="UTM American Sans" pitchFamily="18" charset="0"/>
              </a:rPr>
              <a:t>.</a:t>
            </a:r>
            <a:r>
              <a:rPr lang="vi-VN" sz="6000" dirty="0" smtClean="0">
                <a:solidFill>
                  <a:schemeClr val="bg1"/>
                </a:solidFill>
                <a:latin typeface="UTM American Sans" pitchFamily="18" charset="0"/>
              </a:rPr>
              <a:t> Tình yêu thương của Chúa luôn ở cùng những ai đơn sơ. Đây lời Chúa phán năm xưa: Phúc cho ai khiêm nhường đơn sơ.</a:t>
            </a:r>
            <a:endParaRPr lang="en-US" sz="6000" dirty="0">
              <a:solidFill>
                <a:schemeClr val="bg1"/>
              </a:solidFill>
              <a:latin typeface="UTM American Sans" pitchFamily="18" charset="0"/>
            </a:endParaRPr>
          </a:p>
        </p:txBody>
      </p:sp>
    </p:spTree>
    <p:extLst>
      <p:ext uri="{BB962C8B-B14F-4D97-AF65-F5344CB8AC3E}">
        <p14:creationId xmlns:p14="http://schemas.microsoft.com/office/powerpoint/2010/main" val="249029636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dirty="0" smtClean="0">
                <a:solidFill>
                  <a:srgbClr val="FFFF00"/>
                </a:solidFill>
                <a:latin typeface="UTM American Sans" pitchFamily="18" charset="0"/>
              </a:rPr>
              <a:t>Tk2.</a:t>
            </a:r>
            <a:r>
              <a:rPr lang="en-US" sz="5600" dirty="0" smtClean="0">
                <a:solidFill>
                  <a:schemeClr val="bg1"/>
                </a:solidFill>
                <a:latin typeface="UTM American Sans" pitchFamily="18" charset="0"/>
              </a:rPr>
              <a:t> </a:t>
            </a:r>
            <a:r>
              <a:rPr lang="vi-VN" sz="5600" dirty="0" smtClean="0">
                <a:solidFill>
                  <a:schemeClr val="bg1"/>
                </a:solidFill>
                <a:latin typeface="UTM American Sans" pitchFamily="18" charset="0"/>
              </a:rPr>
              <a:t>Lòng người đơn sơ luôn luôn biết mình được Chúa yêu thương. Như bông hồng tạ ơn vun trồng, dâng Chúa đời thơm hương.</a:t>
            </a:r>
            <a:endParaRPr lang="en-US" sz="5600" dirty="0">
              <a:solidFill>
                <a:schemeClr val="bg1"/>
              </a:solidFill>
              <a:latin typeface="UTM American Sans" pitchFamily="18" charset="0"/>
            </a:endParaRPr>
          </a:p>
        </p:txBody>
      </p:sp>
    </p:spTree>
    <p:extLst>
      <p:ext uri="{BB962C8B-B14F-4D97-AF65-F5344CB8AC3E}">
        <p14:creationId xmlns:p14="http://schemas.microsoft.com/office/powerpoint/2010/main" val="3444825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err="1" smtClean="0">
                <a:solidFill>
                  <a:srgbClr val="FFFF00"/>
                </a:solidFill>
                <a:latin typeface="UTM American Sans" pitchFamily="18" charset="0"/>
              </a:rPr>
              <a:t>Ca</a:t>
            </a:r>
            <a:r>
              <a:rPr lang="en-US" dirty="0" smtClean="0">
                <a:solidFill>
                  <a:srgbClr val="FFFF00"/>
                </a:solidFill>
                <a:latin typeface="UTM American Sans" pitchFamily="18" charset="0"/>
              </a:rPr>
              <a:t> </a:t>
            </a:r>
            <a:r>
              <a:rPr lang="en-US" dirty="0" err="1" smtClean="0">
                <a:solidFill>
                  <a:srgbClr val="FFFF00"/>
                </a:solidFill>
                <a:latin typeface="UTM American Sans" pitchFamily="18" charset="0"/>
              </a:rPr>
              <a:t>Nhập</a:t>
            </a:r>
            <a:r>
              <a:rPr lang="en-US" dirty="0" smtClean="0">
                <a:solidFill>
                  <a:srgbClr val="FFFF00"/>
                </a:solidFill>
                <a:latin typeface="UTM American Sans" pitchFamily="18" charset="0"/>
              </a:rPr>
              <a:t> </a:t>
            </a:r>
            <a:r>
              <a:rPr lang="en-US" dirty="0" err="1" smtClean="0">
                <a:solidFill>
                  <a:srgbClr val="FFFF00"/>
                </a:solidFill>
                <a:latin typeface="UTM American Sans" pitchFamily="18" charset="0"/>
              </a:rPr>
              <a:t>Lễ</a:t>
            </a:r>
            <a:r>
              <a:rPr lang="en-US" dirty="0" smtClean="0">
                <a:solidFill>
                  <a:srgbClr val="FFFF00"/>
                </a:solidFill>
                <a:latin typeface="UTM American Sans" pitchFamily="18" charset="0"/>
              </a:rPr>
              <a:t/>
            </a:r>
            <a:br>
              <a:rPr lang="en-US" dirty="0" smtClean="0">
                <a:solidFill>
                  <a:srgbClr val="FFFF00"/>
                </a:solidFill>
                <a:latin typeface="UTM American Sans" pitchFamily="18" charset="0"/>
              </a:rPr>
            </a:br>
            <a:r>
              <a:rPr lang="vi-VN" dirty="0" smtClean="0">
                <a:solidFill>
                  <a:srgbClr val="FFFF00"/>
                </a:solidFill>
                <a:latin typeface="UTM American Sans" pitchFamily="18" charset="0"/>
              </a:rPr>
              <a:t>NGUỒN VUI ƠN CỨU ĐỘ</a:t>
            </a:r>
            <a:br>
              <a:rPr lang="vi-VN" dirty="0" smtClean="0">
                <a:solidFill>
                  <a:srgbClr val="FFFF00"/>
                </a:solidFill>
                <a:latin typeface="UTM American Sans" pitchFamily="18" charset="0"/>
              </a:rPr>
            </a:br>
            <a:r>
              <a:rPr lang="vi-VN" dirty="0" smtClean="0">
                <a:solidFill>
                  <a:srgbClr val="FFFF00"/>
                </a:solidFill>
                <a:latin typeface="UTM American Sans" pitchFamily="18" charset="0"/>
              </a:rPr>
              <a:t>Tác giả: Sơn Dương</a:t>
            </a:r>
            <a:endParaRPr lang="en-US" dirty="0">
              <a:solidFill>
                <a:srgbClr val="FFFF00"/>
              </a:solidFill>
              <a:latin typeface="UTM American Sans" pitchFamily="18" charset="0"/>
            </a:endParaRPr>
          </a:p>
        </p:txBody>
      </p:sp>
    </p:spTree>
    <p:extLst>
      <p:ext uri="{BB962C8B-B14F-4D97-AF65-F5344CB8AC3E}">
        <p14:creationId xmlns:p14="http://schemas.microsoft.com/office/powerpoint/2010/main" val="113506075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dirty="0" smtClean="0">
                <a:solidFill>
                  <a:srgbClr val="FFFF00"/>
                </a:solidFill>
                <a:latin typeface="UTM American Sans" pitchFamily="18" charset="0"/>
              </a:rPr>
              <a:t>Đ</a:t>
            </a:r>
            <a:r>
              <a:rPr lang="en-US" sz="6000" dirty="0" smtClean="0">
                <a:solidFill>
                  <a:srgbClr val="FFFF00"/>
                </a:solidFill>
                <a:latin typeface="UTM American Sans" pitchFamily="18" charset="0"/>
              </a:rPr>
              <a:t>k</a:t>
            </a:r>
            <a:r>
              <a:rPr lang="vi-VN" sz="6000" dirty="0" smtClean="0">
                <a:solidFill>
                  <a:srgbClr val="FFFF00"/>
                </a:solidFill>
                <a:latin typeface="UTM American Sans" pitchFamily="18" charset="0"/>
              </a:rPr>
              <a:t>.</a:t>
            </a:r>
            <a:r>
              <a:rPr lang="vi-VN" sz="6000" dirty="0" smtClean="0">
                <a:solidFill>
                  <a:schemeClr val="bg1"/>
                </a:solidFill>
                <a:latin typeface="UTM American Sans" pitchFamily="18" charset="0"/>
              </a:rPr>
              <a:t> Tình yêu thương của Chúa luôn ở cùng những ai đơn sơ. Đây lời Chúa phán năm xưa: Phúc cho ai khiêm nhường đơn sơ.</a:t>
            </a:r>
            <a:endParaRPr lang="en-US" sz="6000" dirty="0">
              <a:solidFill>
                <a:schemeClr val="bg1"/>
              </a:solidFill>
              <a:latin typeface="UTM American Sans" pitchFamily="18" charset="0"/>
            </a:endParaRPr>
          </a:p>
        </p:txBody>
      </p:sp>
    </p:spTree>
    <p:extLst>
      <p:ext uri="{BB962C8B-B14F-4D97-AF65-F5344CB8AC3E}">
        <p14:creationId xmlns:p14="http://schemas.microsoft.com/office/powerpoint/2010/main" val="24902963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dirty="0" smtClean="0">
                <a:solidFill>
                  <a:srgbClr val="FFFF00"/>
                </a:solidFill>
                <a:latin typeface="UTM American Sans" pitchFamily="18" charset="0"/>
              </a:rPr>
              <a:t>Tk3.</a:t>
            </a:r>
            <a:r>
              <a:rPr lang="en-US" sz="6000" dirty="0" smtClean="0">
                <a:solidFill>
                  <a:schemeClr val="bg1"/>
                </a:solidFill>
                <a:latin typeface="UTM American Sans" pitchFamily="18" charset="0"/>
              </a:rPr>
              <a:t> </a:t>
            </a:r>
            <a:r>
              <a:rPr lang="vi-VN" sz="6000" dirty="0" smtClean="0">
                <a:solidFill>
                  <a:schemeClr val="bg1"/>
                </a:solidFill>
                <a:latin typeface="UTM American Sans" pitchFamily="18" charset="0"/>
              </a:rPr>
              <a:t>Đời đơn sơ trao dâng nơi Chúa và để Chúa chăm lo. Trong chương trình hồng ân cứu độ, người vững lòng xin vâng.</a:t>
            </a:r>
            <a:endParaRPr lang="en-US" sz="6000" dirty="0">
              <a:solidFill>
                <a:schemeClr val="bg1"/>
              </a:solidFill>
              <a:latin typeface="UTM American Sans" pitchFamily="18" charset="0"/>
            </a:endParaRPr>
          </a:p>
        </p:txBody>
      </p:sp>
    </p:spTree>
    <p:extLst>
      <p:ext uri="{BB962C8B-B14F-4D97-AF65-F5344CB8AC3E}">
        <p14:creationId xmlns:p14="http://schemas.microsoft.com/office/powerpoint/2010/main" val="37804174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dirty="0" smtClean="0">
                <a:solidFill>
                  <a:srgbClr val="FFFF00"/>
                </a:solidFill>
                <a:latin typeface="UTM American Sans" pitchFamily="18" charset="0"/>
              </a:rPr>
              <a:t>Đ</a:t>
            </a:r>
            <a:r>
              <a:rPr lang="en-US" sz="6000" dirty="0" smtClean="0">
                <a:solidFill>
                  <a:srgbClr val="FFFF00"/>
                </a:solidFill>
                <a:latin typeface="UTM American Sans" pitchFamily="18" charset="0"/>
              </a:rPr>
              <a:t>k</a:t>
            </a:r>
            <a:r>
              <a:rPr lang="vi-VN" sz="6000" dirty="0" smtClean="0">
                <a:solidFill>
                  <a:srgbClr val="FFFF00"/>
                </a:solidFill>
                <a:latin typeface="UTM American Sans" pitchFamily="18" charset="0"/>
              </a:rPr>
              <a:t>.</a:t>
            </a:r>
            <a:r>
              <a:rPr lang="vi-VN" sz="6000" dirty="0" smtClean="0">
                <a:solidFill>
                  <a:schemeClr val="bg1"/>
                </a:solidFill>
                <a:latin typeface="UTM American Sans" pitchFamily="18" charset="0"/>
              </a:rPr>
              <a:t> Tình yêu thương của Chúa luôn ở cùng những ai đơn sơ. Đây lời Chúa phán năm xưa: Phúc cho ai khiêm nhường đơn sơ.</a:t>
            </a:r>
            <a:endParaRPr lang="en-US" sz="6000" dirty="0">
              <a:solidFill>
                <a:schemeClr val="bg1"/>
              </a:solidFill>
              <a:latin typeface="UTM American Sans" pitchFamily="18" charset="0"/>
            </a:endParaRPr>
          </a:p>
        </p:txBody>
      </p:sp>
    </p:spTree>
    <p:extLst>
      <p:ext uri="{BB962C8B-B14F-4D97-AF65-F5344CB8AC3E}">
        <p14:creationId xmlns:p14="http://schemas.microsoft.com/office/powerpoint/2010/main" val="249029636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dirty="0" smtClean="0">
                <a:solidFill>
                  <a:srgbClr val="FFFF00"/>
                </a:solidFill>
                <a:latin typeface="UTM American Sans" pitchFamily="18" charset="0"/>
              </a:rPr>
              <a:t>Tk4.</a:t>
            </a:r>
            <a:r>
              <a:rPr lang="en-US" sz="6000" dirty="0" smtClean="0">
                <a:solidFill>
                  <a:schemeClr val="bg1"/>
                </a:solidFill>
                <a:latin typeface="UTM American Sans" pitchFamily="18" charset="0"/>
              </a:rPr>
              <a:t> </a:t>
            </a:r>
            <a:r>
              <a:rPr lang="vi-VN" sz="6000" dirty="0" smtClean="0">
                <a:solidFill>
                  <a:schemeClr val="bg1"/>
                </a:solidFill>
                <a:latin typeface="UTM American Sans" pitchFamily="18" charset="0"/>
              </a:rPr>
              <a:t>Hồn đơn sơ vui tươi trong Chúa, nguồn hạnh phúc vô biên. Vui quên mình mà yêu thương người như Chúa hằng yêu thương.</a:t>
            </a:r>
            <a:endParaRPr lang="en-US" sz="6000" dirty="0">
              <a:solidFill>
                <a:schemeClr val="bg1"/>
              </a:solidFill>
              <a:latin typeface="UTM American Sans" pitchFamily="18" charset="0"/>
            </a:endParaRPr>
          </a:p>
        </p:txBody>
      </p:sp>
    </p:spTree>
    <p:extLst>
      <p:ext uri="{BB962C8B-B14F-4D97-AF65-F5344CB8AC3E}">
        <p14:creationId xmlns:p14="http://schemas.microsoft.com/office/powerpoint/2010/main" val="24514184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dirty="0" smtClean="0">
                <a:solidFill>
                  <a:srgbClr val="FFFF00"/>
                </a:solidFill>
                <a:latin typeface="UTM American Sans" pitchFamily="18" charset="0"/>
              </a:rPr>
              <a:t>Đ</a:t>
            </a:r>
            <a:r>
              <a:rPr lang="en-US" sz="6000" dirty="0" smtClean="0">
                <a:solidFill>
                  <a:srgbClr val="FFFF00"/>
                </a:solidFill>
                <a:latin typeface="UTM American Sans" pitchFamily="18" charset="0"/>
              </a:rPr>
              <a:t>k</a:t>
            </a:r>
            <a:r>
              <a:rPr lang="vi-VN" sz="6000" dirty="0" smtClean="0">
                <a:solidFill>
                  <a:srgbClr val="FFFF00"/>
                </a:solidFill>
                <a:latin typeface="UTM American Sans" pitchFamily="18" charset="0"/>
              </a:rPr>
              <a:t>.</a:t>
            </a:r>
            <a:r>
              <a:rPr lang="vi-VN" sz="6000" dirty="0" smtClean="0">
                <a:solidFill>
                  <a:schemeClr val="bg1"/>
                </a:solidFill>
                <a:latin typeface="UTM American Sans" pitchFamily="18" charset="0"/>
              </a:rPr>
              <a:t> Tình yêu thương của Chúa luôn ở cùng những ai đơn sơ. Đây lời Chúa phán năm xưa: Phúc cho ai khiêm nhường đơn sơ.</a:t>
            </a:r>
            <a:endParaRPr lang="en-US" sz="6000" dirty="0">
              <a:solidFill>
                <a:schemeClr val="bg1"/>
              </a:solidFill>
              <a:latin typeface="UTM American Sans" pitchFamily="18" charset="0"/>
            </a:endParaRPr>
          </a:p>
        </p:txBody>
      </p:sp>
    </p:spTree>
    <p:extLst>
      <p:ext uri="{BB962C8B-B14F-4D97-AF65-F5344CB8AC3E}">
        <p14:creationId xmlns:p14="http://schemas.microsoft.com/office/powerpoint/2010/main" val="249029636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err="1" smtClean="0">
                <a:solidFill>
                  <a:srgbClr val="FFFF00"/>
                </a:solidFill>
                <a:latin typeface="UTM American Sans" pitchFamily="18" charset="0"/>
              </a:rPr>
              <a:t>Ca</a:t>
            </a:r>
            <a:r>
              <a:rPr lang="en-US" dirty="0" smtClean="0">
                <a:solidFill>
                  <a:srgbClr val="FFFF00"/>
                </a:solidFill>
                <a:latin typeface="UTM American Sans" pitchFamily="18" charset="0"/>
              </a:rPr>
              <a:t> </a:t>
            </a:r>
            <a:r>
              <a:rPr lang="en-US" dirty="0" err="1" smtClean="0">
                <a:solidFill>
                  <a:srgbClr val="FFFF00"/>
                </a:solidFill>
                <a:latin typeface="UTM American Sans" pitchFamily="18" charset="0"/>
              </a:rPr>
              <a:t>Nguyện</a:t>
            </a:r>
            <a:r>
              <a:rPr lang="en-US" dirty="0" smtClean="0">
                <a:solidFill>
                  <a:srgbClr val="FFFF00"/>
                </a:solidFill>
                <a:latin typeface="UTM American Sans" pitchFamily="18" charset="0"/>
              </a:rPr>
              <a:t> </a:t>
            </a:r>
            <a:r>
              <a:rPr lang="en-US" dirty="0" err="1" smtClean="0">
                <a:solidFill>
                  <a:srgbClr val="FFFF00"/>
                </a:solidFill>
                <a:latin typeface="UTM American Sans" pitchFamily="18" charset="0"/>
              </a:rPr>
              <a:t>Hiệp</a:t>
            </a:r>
            <a:r>
              <a:rPr lang="en-US" dirty="0" smtClean="0">
                <a:solidFill>
                  <a:srgbClr val="FFFF00"/>
                </a:solidFill>
                <a:latin typeface="UTM American Sans" pitchFamily="18" charset="0"/>
              </a:rPr>
              <a:t> </a:t>
            </a:r>
            <a:r>
              <a:rPr lang="en-US" dirty="0" err="1" smtClean="0">
                <a:solidFill>
                  <a:srgbClr val="FFFF00"/>
                </a:solidFill>
                <a:latin typeface="UTM American Sans" pitchFamily="18" charset="0"/>
              </a:rPr>
              <a:t>Lễ</a:t>
            </a:r>
            <a:r>
              <a:rPr lang="en-US" dirty="0" smtClean="0">
                <a:solidFill>
                  <a:srgbClr val="FFFF00"/>
                </a:solidFill>
                <a:latin typeface="UTM American Sans" pitchFamily="18" charset="0"/>
              </a:rPr>
              <a:t/>
            </a:r>
            <a:br>
              <a:rPr lang="en-US" dirty="0" smtClean="0">
                <a:solidFill>
                  <a:srgbClr val="FFFF00"/>
                </a:solidFill>
                <a:latin typeface="UTM American Sans" pitchFamily="18" charset="0"/>
              </a:rPr>
            </a:br>
            <a:r>
              <a:rPr lang="vi-VN" sz="5400" dirty="0" smtClean="0">
                <a:solidFill>
                  <a:srgbClr val="FFFF00"/>
                </a:solidFill>
                <a:latin typeface="UTM American Sans" pitchFamily="18" charset="0"/>
              </a:rPr>
              <a:t>Nâng Lên Hạ Xuống</a:t>
            </a:r>
            <a:r>
              <a:rPr lang="en-US" sz="5400" dirty="0" smtClean="0">
                <a:solidFill>
                  <a:srgbClr val="FFFF00"/>
                </a:solidFill>
                <a:latin typeface="UTM American Sans" pitchFamily="18" charset="0"/>
              </a:rPr>
              <a:t/>
            </a:r>
            <a:br>
              <a:rPr lang="en-US" sz="5400" dirty="0" smtClean="0">
                <a:solidFill>
                  <a:srgbClr val="FFFF00"/>
                </a:solidFill>
                <a:latin typeface="UTM American Sans" pitchFamily="18" charset="0"/>
              </a:rPr>
            </a:br>
            <a:r>
              <a:rPr lang="en-US" dirty="0" err="1" smtClean="0">
                <a:solidFill>
                  <a:srgbClr val="FFFF00"/>
                </a:solidFill>
                <a:latin typeface="UTM American Sans" pitchFamily="18" charset="0"/>
              </a:rPr>
              <a:t>Nguyễn</a:t>
            </a:r>
            <a:r>
              <a:rPr lang="en-US" dirty="0" smtClean="0">
                <a:solidFill>
                  <a:srgbClr val="FFFF00"/>
                </a:solidFill>
                <a:latin typeface="UTM American Sans" pitchFamily="18" charset="0"/>
              </a:rPr>
              <a:t> </a:t>
            </a:r>
            <a:r>
              <a:rPr lang="en-US" dirty="0" err="1" smtClean="0">
                <a:solidFill>
                  <a:srgbClr val="FFFF00"/>
                </a:solidFill>
                <a:latin typeface="UTM American Sans" pitchFamily="18" charset="0"/>
              </a:rPr>
              <a:t>Mộng</a:t>
            </a:r>
            <a:r>
              <a:rPr lang="en-US" dirty="0" smtClean="0">
                <a:solidFill>
                  <a:srgbClr val="FFFF00"/>
                </a:solidFill>
                <a:latin typeface="UTM American Sans" pitchFamily="18" charset="0"/>
              </a:rPr>
              <a:t> </a:t>
            </a:r>
            <a:r>
              <a:rPr lang="en-US" dirty="0" err="1" smtClean="0">
                <a:solidFill>
                  <a:srgbClr val="FFFF00"/>
                </a:solidFill>
                <a:latin typeface="UTM American Sans" pitchFamily="18" charset="0"/>
              </a:rPr>
              <a:t>Huỳnh</a:t>
            </a:r>
            <a:endParaRPr lang="en-US" dirty="0">
              <a:solidFill>
                <a:srgbClr val="FFFF00"/>
              </a:solidFill>
              <a:latin typeface="UTM American Sans" pitchFamily="18" charset="0"/>
            </a:endParaRPr>
          </a:p>
        </p:txBody>
      </p:sp>
    </p:spTree>
    <p:extLst>
      <p:ext uri="{BB962C8B-B14F-4D97-AF65-F5344CB8AC3E}">
        <p14:creationId xmlns:p14="http://schemas.microsoft.com/office/powerpoint/2010/main" val="30021115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dirty="0" err="1" smtClean="0">
                <a:solidFill>
                  <a:srgbClr val="FFFF00"/>
                </a:solidFill>
                <a:latin typeface="UTM American Sans" pitchFamily="18" charset="0"/>
              </a:rPr>
              <a:t>Đk</a:t>
            </a:r>
            <a:r>
              <a:rPr lang="en-US" sz="5600" dirty="0" smtClean="0">
                <a:solidFill>
                  <a:srgbClr val="FFFF00"/>
                </a:solidFill>
                <a:latin typeface="UTM American Sans" pitchFamily="18" charset="0"/>
              </a:rPr>
              <a:t>.</a:t>
            </a:r>
            <a:r>
              <a:rPr lang="en-US" sz="5600" dirty="0" smtClean="0">
                <a:solidFill>
                  <a:schemeClr val="bg1"/>
                </a:solidFill>
                <a:latin typeface="UTM American Sans" pitchFamily="18" charset="0"/>
              </a:rPr>
              <a:t> </a:t>
            </a:r>
            <a:r>
              <a:rPr lang="vi-VN" sz="5600" dirty="0" smtClean="0">
                <a:solidFill>
                  <a:schemeClr val="bg1"/>
                </a:solidFill>
                <a:latin typeface="UTM American Sans" pitchFamily="18" charset="0"/>
              </a:rPr>
              <a:t>Ai nâng mình lên sẽ bị hạ xuống. Ai hạ mình xuống sẽ được nâng lên. Ai nâng mình lên sẽ bị hạ xuống. Ai hạ mình xuống sẽ được nâng lên.</a:t>
            </a:r>
            <a:endParaRPr lang="en-US" sz="5600" dirty="0">
              <a:solidFill>
                <a:schemeClr val="bg1"/>
              </a:solidFill>
              <a:latin typeface="UTM American Sans" pitchFamily="18" charset="0"/>
            </a:endParaRPr>
          </a:p>
        </p:txBody>
      </p:sp>
    </p:spTree>
    <p:extLst>
      <p:ext uri="{BB962C8B-B14F-4D97-AF65-F5344CB8AC3E}">
        <p14:creationId xmlns:p14="http://schemas.microsoft.com/office/powerpoint/2010/main" val="67963052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dirty="0" smtClean="0">
                <a:solidFill>
                  <a:srgbClr val="FFFF00"/>
                </a:solidFill>
                <a:latin typeface="UTM American Sans" pitchFamily="18" charset="0"/>
              </a:rPr>
              <a:t>Tk1.</a:t>
            </a:r>
            <a:r>
              <a:rPr lang="en-US" sz="5000" dirty="0" smtClean="0">
                <a:solidFill>
                  <a:schemeClr val="bg1"/>
                </a:solidFill>
                <a:latin typeface="UTM American Sans" pitchFamily="18" charset="0"/>
              </a:rPr>
              <a:t> </a:t>
            </a:r>
            <a:r>
              <a:rPr lang="vi-VN" sz="5000" dirty="0" smtClean="0">
                <a:solidFill>
                  <a:schemeClr val="bg1"/>
                </a:solidFill>
                <a:latin typeface="UTM American Sans" pitchFamily="18" charset="0"/>
              </a:rPr>
              <a:t>Người biệt phái ngửa mặt lên kể công với Chúa. Ông khoe mình là công đức việc lành quanh năm. Còn người thu thuế đứng từ xa cúi đầu hối tội. Khi ra về chỉ mình ông được Chúa tha tội.</a:t>
            </a:r>
            <a:endParaRPr lang="en-US" sz="5000" dirty="0">
              <a:solidFill>
                <a:schemeClr val="bg1"/>
              </a:solidFill>
              <a:latin typeface="UTM American Sans" pitchFamily="18" charset="0"/>
            </a:endParaRPr>
          </a:p>
        </p:txBody>
      </p:sp>
    </p:spTree>
    <p:extLst>
      <p:ext uri="{BB962C8B-B14F-4D97-AF65-F5344CB8AC3E}">
        <p14:creationId xmlns:p14="http://schemas.microsoft.com/office/powerpoint/2010/main" val="312259722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dirty="0" err="1" smtClean="0">
                <a:solidFill>
                  <a:srgbClr val="FFFF00"/>
                </a:solidFill>
                <a:latin typeface="UTM American Sans" pitchFamily="18" charset="0"/>
              </a:rPr>
              <a:t>Đk</a:t>
            </a:r>
            <a:r>
              <a:rPr lang="en-US" sz="5600" dirty="0" smtClean="0">
                <a:solidFill>
                  <a:srgbClr val="FFFF00"/>
                </a:solidFill>
                <a:latin typeface="UTM American Sans" pitchFamily="18" charset="0"/>
              </a:rPr>
              <a:t>.</a:t>
            </a:r>
            <a:r>
              <a:rPr lang="en-US" sz="5600" dirty="0" smtClean="0">
                <a:solidFill>
                  <a:schemeClr val="bg1"/>
                </a:solidFill>
                <a:latin typeface="UTM American Sans" pitchFamily="18" charset="0"/>
              </a:rPr>
              <a:t> </a:t>
            </a:r>
            <a:r>
              <a:rPr lang="vi-VN" sz="5600" dirty="0" smtClean="0">
                <a:solidFill>
                  <a:schemeClr val="bg1"/>
                </a:solidFill>
                <a:latin typeface="UTM American Sans" pitchFamily="18" charset="0"/>
              </a:rPr>
              <a:t>Ai nâng mình lên sẽ bị hạ xuống. Ai hạ mình xuống sẽ được nâng lên. Ai nâng mình lên sẽ bị hạ xuống. Ai hạ mình xuống sẽ được nâng lên.</a:t>
            </a:r>
            <a:endParaRPr lang="en-US" sz="5600" dirty="0">
              <a:solidFill>
                <a:schemeClr val="bg1"/>
              </a:solidFill>
              <a:latin typeface="UTM American Sans" pitchFamily="18" charset="0"/>
            </a:endParaRPr>
          </a:p>
        </p:txBody>
      </p:sp>
    </p:spTree>
    <p:extLst>
      <p:ext uri="{BB962C8B-B14F-4D97-AF65-F5344CB8AC3E}">
        <p14:creationId xmlns:p14="http://schemas.microsoft.com/office/powerpoint/2010/main" val="378541694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dirty="0" smtClean="0">
                <a:solidFill>
                  <a:srgbClr val="FFFF00"/>
                </a:solidFill>
                <a:latin typeface="UTM American Sans" pitchFamily="18" charset="0"/>
              </a:rPr>
              <a:t>Tk2.</a:t>
            </a:r>
            <a:r>
              <a:rPr lang="en-US" sz="4800" dirty="0" smtClean="0">
                <a:solidFill>
                  <a:schemeClr val="bg1"/>
                </a:solidFill>
                <a:latin typeface="UTM American Sans" pitchFamily="18" charset="0"/>
              </a:rPr>
              <a:t> </a:t>
            </a:r>
            <a:r>
              <a:rPr lang="vi-VN" sz="4800" dirty="0" smtClean="0">
                <a:solidFill>
                  <a:schemeClr val="bg1"/>
                </a:solidFill>
                <a:latin typeface="UTM American Sans" pitchFamily="18" charset="0"/>
              </a:rPr>
              <a:t>Đừng tự mãn đã làm bao việc công phúc lớn. Không khoe mình đừng loan báo thổi kèn rao tên. Việc lành công phúc đó là cho chính bản thân mình. Cho bây giờ là gởi kho cuộc sống mai hậu.</a:t>
            </a:r>
            <a:endParaRPr lang="en-US" sz="4800" dirty="0">
              <a:solidFill>
                <a:schemeClr val="bg1"/>
              </a:solidFill>
              <a:latin typeface="UTM American Sans" pitchFamily="18" charset="0"/>
            </a:endParaRPr>
          </a:p>
        </p:txBody>
      </p:sp>
    </p:spTree>
    <p:extLst>
      <p:ext uri="{BB962C8B-B14F-4D97-AF65-F5344CB8AC3E}">
        <p14:creationId xmlns:p14="http://schemas.microsoft.com/office/powerpoint/2010/main" val="40152585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3869</Words>
  <Application>Microsoft Office PowerPoint</Application>
  <PresentationFormat>On-screen Show (16:9)</PresentationFormat>
  <Paragraphs>145</Paragraphs>
  <Slides>133</Slides>
  <Notes>0</Notes>
  <HiddenSlides>0</HiddenSlides>
  <MMClips>0</MMClips>
  <ScaleCrop>false</ScaleCrop>
  <HeadingPairs>
    <vt:vector size="4" baseType="variant">
      <vt:variant>
        <vt:lpstr>Theme</vt:lpstr>
      </vt:variant>
      <vt:variant>
        <vt:i4>32</vt:i4>
      </vt:variant>
      <vt:variant>
        <vt:lpstr>Slide Titles</vt:lpstr>
      </vt:variant>
      <vt:variant>
        <vt:i4>133</vt:i4>
      </vt:variant>
    </vt:vector>
  </HeadingPairs>
  <TitlesOfParts>
    <vt:vector size="165"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26_Office Theme</vt:lpstr>
      <vt:lpstr>27_Office Theme</vt:lpstr>
      <vt:lpstr>28_Office Theme</vt:lpstr>
      <vt:lpstr>29_Office Theme</vt:lpstr>
      <vt:lpstr>36_Default Design</vt:lpstr>
      <vt:lpstr>37_Default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Nhập Lễ NGUỒN VUI ƠN CỨU ĐỘ Tác giả: Sơn Dương</vt:lpstr>
      <vt:lpstr>ĐK: Đoàn con hân hoan đi vào nhà Thiên Chúa, miệng vang câu ca tán tụng hồng ân Chúa. Triều thần nào cùng hát xướng lên, hòa lời cùng trần thế khắp nơi, kính tôn Vua Vũ trụ uy quyền.</vt:lpstr>
      <vt:lpstr>Tk1. Chính Chúa là nguồn vui cứu độ, là nguồn tình yêu thương lai láng. Chúa chính là đường lối con theo, dẫn con vào đến cửa Thiên đình.</vt:lpstr>
      <vt:lpstr>ĐK: Đoàn con hân hoan đi vào nhà Thiên Chúa, miệng vang câu ca tán tụng hồng ân Chúa. Triều thần nào cùng hát xướng lên, hòa lời cùng trần thế khắp nơi, kính tôn Vua Vũ trụ uy quyền.</vt:lpstr>
      <vt:lpstr>Tk2. Chúa chính là bình minh chiếu rạng, cho người trần gian muôn ánh sáng. Chúa chính là vầng sáng trăng thanh, phá tan màn tối của đêm trường.</vt:lpstr>
      <vt:lpstr>ĐK: Đoàn con hân hoan đi vào nhà Thiên Chúa, miệng vang câu ca tán tụng hồng ân Chúa. Triều thần nào cùng hát xướng lên, hòa lời cùng trần thế khắp nơi, kính tôn Vua Vũ trụ uy quyền.</vt:lpstr>
      <vt:lpstr>PowerPoint Presentation</vt:lpstr>
      <vt:lpstr>Ca Nhập Lễ VÀO THÁNH LỄ Lm. Nguyễn Duy</vt:lpstr>
      <vt:lpstr>ĐK. Lòng con hân hoan tin tưởng và hy vọng, cùng với anh em chung lời ngợi khen Chúa. Hợp trong Giê-su nên một thân duy nhất, hiến dâng cuộc đời làm của lễ tình yêu.</vt:lpstr>
      <vt:lpstr>Tk1. Bao đêm ngày lòng con luôn khấn nguyện, đến thánh điện tìm sức sống vô biên. Con đêm ngày hằng mơ về bên Chúa, Chúa chính là nguồn suối bình yên.</vt:lpstr>
      <vt:lpstr>ĐK. Lòng con hân hoan tin tưởng và hy vọng, cùng với anh em chung lời ngợi khen Chúa. Hợp trong Giê-su nên một thân duy nhất, hiến dâng cuộc đời làm của lễ tình yêu.</vt:lpstr>
      <vt:lpstr>Tk2. Xin ơn trời tẩy xóa hết lỗi lầm, đưa con vào bàn tiệc thánh yêu thương. Xin dâng Ngài đời con đã đổi mới, tiếng hát mừng rộn rã ngàn phương.</vt:lpstr>
      <vt:lpstr>ĐK. Lòng con hân hoan tin tưởng và hy vọng, cùng với anh em chung lời ngợi khen Chúa. Hợp trong Giê-su nên một thân duy nhất, hiến dâng cuộc đời làm của lễ tình yêu.</vt:lpstr>
      <vt:lpstr>Ca Nhập Lễ VÀO CUNG THÁNH Vũ Đình Ân</vt:lpstr>
      <vt:lpstr>ĐK. Vào cung thánh cất tiếng con ngợi ca cảm tạ tình Chúa. Vào cung thánh tâm tư con mừng vui hạnh phúc dâng đầy.</vt:lpstr>
      <vt:lpstr>Tk1. Khấn xin một đời luôn luôn ở trong nhà Chúa ở tong tình Chúa. Khấn xin một đời được làm ánh nến sáng soi trên bàn thờ.</vt:lpstr>
      <vt:lpstr>ĐK. Vào cung thánh cất tiếng con ngợi ca cảm tạ tình Chúa. Vào cung thánh tâm tư con mừng vui hạnh phúc dâng đầy.</vt:lpstr>
      <vt:lpstr>Tk2. Tháng năm mỏi mòn tâm tư buồn lo sầu héo vì bao tội nhơ. Chúa ơi dủ thương rộng lượng xóa hết lỗi con trên đời này.</vt:lpstr>
      <vt:lpstr>ĐK. Vào cung thánh cất tiếng con ngợi ca cảm tạ tình Chúa. Vào cung thánh tâm tư con mừng vui hạnh phúc dâng đầy.</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Thánh Vịnh 33 Chúa Nhật XXX TN C Kim Long 03 câu.</vt:lpstr>
      <vt:lpstr>Đk. Những người nghèo khổ kêu xin và Chúa đã nhậm lời. </vt:lpstr>
      <vt:lpstr>Tk1. Tôi luôn luôn ca tụng Chúa, câu hát mừng Ngài chẳng ngớt trên môi. Chúa đã làm tôi hãnh diện, xin các bạn nghèo nghe nói mà vui lên.</vt:lpstr>
      <vt:lpstr>Tk2. Bôi tên luôn nơi trần thế bao lũ bạo tàn bị Chúa tru di. Chúa đáp lời ai chính trực, kêu khấn lên Ngài xin cứu khỏi gian nguy.</vt:lpstr>
      <vt:lpstr>Tk3. Bao tâm can như rạn vỡ, luôn những được Ngài gần gũi cứu nguy. Chúa cứu mạng tôi tớ Ngài. Nương náu bên Ngài không lãnh phạt khi nao.</vt:lpstr>
      <vt:lpstr>PowerPoint Presentation</vt:lpstr>
      <vt:lpstr>Trong Đức Kitô, Thiên Chúa đã làm cho thế gian được giao hoà với Ngài, và trao cho chúng tôi công bố lời giao hoà.</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Của Lễ Đơn Sơ Viết Chung</vt:lpstr>
      <vt:lpstr>Tk1. Xin kính dâng của lễ bé mọn đơn sơ. Là bao trái tim thơ trẻ í a dại khờ. Như bánh thơm rượu nho pha với giọt nước trong. Nên lễ dâng thành tâm xin Chúa thương nhận.</vt:lpstr>
      <vt:lpstr>Đk. Xin dâng lên cõi lòng son. Xin dâng lên tâm tình con. Xin dâng lên cuộc sống vui tươi sạch trong. Xin dâng lên ước mộng xanh, mong nhân gian sống đoàn viên trong yêu thương an bình kết liên muôn lòng. </vt:lpstr>
      <vt:lpstr>Tk2. Xin Chúa thương gìn giữ tâm hồn thơ ngây. Vượt muôn đắng cay yêu đời sống vui hằng ngày. Ngoan ngoãn cùng mẹ cha yêu mến người thiết tha. Nên đóa hoa đẹp tươi tô thắm quê nhà.. </vt:lpstr>
      <vt:lpstr>Đk. Xin dâng lên cõi lòng son. Xin dâng lên tâm tình con. Xin dâng lên cuộc sống vui tươi sạch trong. Xin dâng lên ước mộng xanh, mong nhân gian sống đoàn viên trong yêu thương an bình kết liên muôn lòng. </vt:lpstr>
      <vt:lpstr>Ca Dâng Lễ Đây Trái Tim Con Giang Ân</vt:lpstr>
      <vt:lpstr>Đk. Xin cho con được nên của lễ, xin cho con được nên hy tế dẫu biết thân con chỉ là cát bụi. Con xin tiến dâng lên đây trái tim con, nguyện xin dâng lên dâng lên.</vt:lpstr>
      <vt:lpstr>Tk1. Lạy Chúa! Đây đời con tháng năm nhọc nhằn và buồn vui có Chúa trong đời. Chúa là tình yêu tuyệt đối một tình yêu bao la.</vt:lpstr>
      <vt:lpstr>Tk2. Tình Chúa luôn rộng ban tháng năm dạt dào mà tình con bé nhỏ sao vừa. Ví tựa giọt sương buổi sớm là giọt sương mong manh.</vt:lpstr>
      <vt:lpstr>Tk3. Lạy Chúa! Đây đời con biết bao tội tình và vì con Chúa chịu khổ hình. Chúa chờ đợi con ngày tháng chờ đợi con miên man.</vt:lpstr>
      <vt:lpstr>Ca Dâng Lễ Dâng Thân Phận Lm. Thái Nguyên</vt:lpstr>
      <vt:lpstr>Tk1. Thân con cát bụi mọn hèn, tan bay theo từng cơn gió. Thân con như sương sớm nhỏ sa, sáng nở tối tàn như loài cỏ hoa.</vt:lpstr>
      <vt:lpstr>Đk. Nhưng có Chúa là nguồn ơn cứu thoát, cho con an vui hy vọng trong kiếp người. Xin dâng lên tấm lòng đầy yêu mến, hợp với của lễ dâng tiến trên bàn thờ.</vt:lpstr>
      <vt:lpstr>Tk2. Qua bao tháng ngày miệt mài, lo toan trên đường dương thế. Hoang mang trong kiếp sống trần gian, trên bước đường về vẫn còn mải mê</vt:lpstr>
      <vt:lpstr>Đk. Nhưng có Chúa là nguồn ơn cứu thoát, cho con an vui hy vọng trong kiếp người. Xin dâng lên tấm lòng đầy yêu mến, hợp với của lễ dâng tiến trên bàn thờ.</vt:lpstr>
      <vt:lpstr>PowerPoint Presentation</vt:lpstr>
      <vt:lpstr>PowerPoint Presentation</vt:lpstr>
      <vt:lpstr>Ca Nguyện Hiệp Lễ Khiêm Nhường Đơn Sơ Phanxicô</vt:lpstr>
      <vt:lpstr>Đk. Tình yêu thương của Chúa luôn ở cùng những ai đơn sơ. Đây lời Chúa phán năm xưa: Phúc cho ai khiêm nhường đơn sơ.</vt:lpstr>
      <vt:lpstr>Tk1. Tình yêu thương bao la Thiên Chúa hằng tỏa sáng muôn nơi. Trong tay Người dịu êm muôn đời, ta chỉ là em thơ. </vt:lpstr>
      <vt:lpstr>Đk. Tình yêu thương của Chúa luôn ở cùng những ai đơn sơ. Đây lời Chúa phán năm xưa: Phúc cho ai khiêm nhường đơn sơ.</vt:lpstr>
      <vt:lpstr>Tk2. Lòng người đơn sơ luôn luôn biết mình được Chúa yêu thương. Như bông hồng tạ ơn vun trồng, dâng Chúa đời thơm hương.</vt:lpstr>
      <vt:lpstr>Đk. Tình yêu thương của Chúa luôn ở cùng những ai đơn sơ. Đây lời Chúa phán năm xưa: Phúc cho ai khiêm nhường đơn sơ.</vt:lpstr>
      <vt:lpstr>Tk3. Đời đơn sơ trao dâng nơi Chúa và để Chúa chăm lo. Trong chương trình hồng ân cứu độ, người vững lòng xin vâng.</vt:lpstr>
      <vt:lpstr>Đk. Tình yêu thương của Chúa luôn ở cùng những ai đơn sơ. Đây lời Chúa phán năm xưa: Phúc cho ai khiêm nhường đơn sơ.</vt:lpstr>
      <vt:lpstr>Tk4. Hồn đơn sơ vui tươi trong Chúa, nguồn hạnh phúc vô biên. Vui quên mình mà yêu thương người như Chúa hằng yêu thương.</vt:lpstr>
      <vt:lpstr>Đk. Tình yêu thương của Chúa luôn ở cùng những ai đơn sơ. Đây lời Chúa phán năm xưa: Phúc cho ai khiêm nhường đơn sơ.</vt:lpstr>
      <vt:lpstr>Ca Nguyện Hiệp Lễ Nâng Lên Hạ Xuống Nguyễn Mộng Huỳnh</vt:lpstr>
      <vt:lpstr>Đk. Ai nâng mình lên sẽ bị hạ xuống. Ai hạ mình xuống sẽ được nâng lên. Ai nâng mình lên sẽ bị hạ xuống. Ai hạ mình xuống sẽ được nâng lên.</vt:lpstr>
      <vt:lpstr>Tk1. Người biệt phái ngửa mặt lên kể công với Chúa. Ông khoe mình là công đức việc lành quanh năm. Còn người thu thuế đứng từ xa cúi đầu hối tội. Khi ra về chỉ mình ông được Chúa tha tội.</vt:lpstr>
      <vt:lpstr>Đk. Ai nâng mình lên sẽ bị hạ xuống. Ai hạ mình xuống sẽ được nâng lên. Ai nâng mình lên sẽ bị hạ xuống. Ai hạ mình xuống sẽ được nâng lên.</vt:lpstr>
      <vt:lpstr>Tk2. Đừng tự mãn đã làm bao việc công phúc lớn. Không khoe mình đừng loan báo thổi kèn rao tên. Việc lành công phúc đó là cho chính bản thân mình. Cho bây giờ là gởi kho cuộc sống mai hậu.</vt:lpstr>
      <vt:lpstr>Đk. Ai nâng mình lên sẽ bị hạ xuống. Ai hạ mình xuống sẽ được nâng lên. Ai nâng mình lên sẽ bị hạ xuống. Ai hạ mình xuống sẽ được nâng lên.</vt:lpstr>
      <vt:lpstr>Tk3. Người đạo đức sống hiền nhu thực thi ý Chúa. Luôn khiêm nhường làm theo thánh chỉ từ trên cao. Còn người giả dối sống chạy theo danh vọng hão huyền. Phô trương mình để đời ca tụng sống thánh thiện.</vt:lpstr>
      <vt:lpstr>Đk. Ai nâng mình lên sẽ bị hạ xuống. Ai hạ mình xuống sẽ được nâng lên. Ai nâng mình lên sẽ bị hạ xuống. Ai hạ mình xuống sẽ được nâng lên.</vt:lpstr>
      <vt:lpstr>Ca Nguyện Hiệp Lễ Người Biệt Phái Và Thu Thuế Nguyễn Hùng Cường - Viễn Xứ</vt:lpstr>
      <vt:lpstr>Tk1. Dâng Chúa tâm tư hai người vào trong đền thờ. Một người biệt phái đứng đó khỏe tự cao kiêu hãnh. Rằng chẳng hề tham lam bất công, thực thi việc ăn chay tháng năm. </vt:lpstr>
      <vt:lpstr>***. Của cải làm ra hiến tặng cho thánh cung. Nơi phía xa xa có người ở cuối đền thờ. Lòng buồn thở than không ngước lên là người thu thuế. Thầm thì nài van xin Chúa thương vì tội của ông quá lớn lao. Nguyện lòng từ bi xóa sạch bao lỗi lầm.</vt:lpstr>
      <vt:lpstr>Đk. Người nào tự cao Chúa sẽ không thứ tha. Còn người khiêm cung đau đớn tội lỗi mình. Thật lòng ăn năn xin Chúa ơn thứ tha. Thì lòng khoan dung Chúa rửa sạch tội khiên.</vt:lpstr>
      <vt:lpstr>Tk2. Những phút suy tư, con quỳ lặng lẽ một mình. Nhìn vào đời con đã lắm phen là người biệt phái. Đời đầy tội lỗi nhưng thích khoe hời hợt hình thích, nhưng thích chê. </vt:lpstr>
      <vt:lpstr>***. Cả đời còn chi ôi toàn những dối gian. Xin Chúa giúp con như người thu thuế thật thà. Lòng đầy tự hối anh biết thân mình tên thu thuế. Bị người ruồng khinh bao đắng cay cậy vào lòng Chúa luôn xót thương. Mở lòng từ tâm đón nhận con trở về.</vt:lpstr>
      <vt:lpstr>Đk. Người nào tự cao Chúa sẽ không thứ tha. Còn người khiêm cung đau đớn tội lỗi mình. Thật lòng ăn năn xin Chúa ơn thứ tha. Thì lòng khoan dung Chúa rửa sạch tội khiên.</vt:lpstr>
      <vt:lpstr>Tk3. Xin Chúa cho con biết mình tội lỗi ê chề. Để rồi từ đây xin phó dâng đời con cho Chúa. Tựa vào lòng Chúa ôi thiết tha tội đời ngày qua nay đã xa. Một lòng thành tâm xin Ngài thương thứ tha. </vt:lpstr>
      <vt:lpstr>***. Xin Chúa thương con dắt dìu đời con sớm chiều. Đường đời từ nay sẽ sáng tươi vì con có Chúa. Một lòng thề hứa mãi tín trung dù đường còn xa vẫn vững tâm. Cuộc đời nở hoa thiên đàng nơi ngóng chờ.</vt:lpstr>
      <vt:lpstr>Đk. Người nào tự cao Chúa sẽ không thứ tha. Còn người khiêm cung đau đớn tội lỗi mình. Thật lòng ăn năn xin Chúa ơn thứ tha. Thì lòng khoan dung Chúa rửa sạch tội khiên.</vt:lpstr>
      <vt:lpstr>PowerPoint Presentation</vt:lpstr>
      <vt:lpstr>Ca Kết Lễ Dâng Mẹ Lm. Hoài Đức</vt:lpstr>
      <vt:lpstr>Đk. Lạy Mẹ Ma - ri - a Mẹ Thiên Chúa Mẹ Đồng Trinh. Đoàn con chung tiếng hát chung tấm lòng dâng đời sống. Lạy Mẹ Ma - ri - a Mẹ nhân ái Mẹ hiển vinh. Mẹ chính là Nữ Vương là trạng sư là Mẹ con.</vt:lpstr>
      <vt:lpstr>Tk1. Con dâng Mẹ đây tâm hồn đây trí khôn. Cả dĩ vãng cả hiện tại với tương lai. Đức thiện toàn con cương quyết gắng đi tới. Trông lên Mẹ là gương mẫu của đời con.</vt:lpstr>
      <vt:lpstr>Đk. Lạy Mẹ Ma - ri - a Mẹ Thiên Chúa Mẹ Đồng Trinh. Đoàn con chung tiếng hát chung tấm lòng dâng đời sống. Lạy Mẹ Ma - ri - a Mẹ nhân ái Mẹ hiển vinh. Mẹ chính là Nữ Vương là trạng sư là Mẹ con.</vt:lpstr>
      <vt:lpstr>Tk2. Yêu thanh bần yêu vâng lời yêu khiết trinh. Và yêu sống trên con đường Chúa đi xưa. Xứng con Mẹ con vui bước tới Thiên Chúa. Hy sinh nhiều vì bác ái quên lợi danh.</vt:lpstr>
      <vt:lpstr>Đk. Lạy Mẹ Ma - ri - a Mẹ Thiên Chúa Mẹ Đồng Trinh. Đoàn con chung tiếng hát chung tấm lòng dâng đời sống. Lạy Mẹ Ma - ri - a Mẹ nhân ái Mẹ hiển vinh. Mẹ chính là Nữ Vương là trạng sư là Mẹ con.</vt:lpstr>
      <vt:lpstr>Tk3. Con nguyện cầu con trung thành con quyết tâm. Mẹ nhận lấy cả tâm hồn con kính dâng lên. Sống bên Mẹ muôn ơn thánh giúp con tiến. Xin che chở giờ sau hết qua trần gian.</vt:lpstr>
      <vt:lpstr>Đk. Lạy Mẹ Ma - ri - a Mẹ Thiên Chúa Mẹ Đồng Trinh. Đoàn con chung tiếng hát chung tấm lòng dâng đời sống. Lạy Mẹ Ma - ri - a Mẹ nhân ái Mẹ hiển vinh. Mẹ chính là Nữ Vương là trạng sư là Mẹ con.</vt:lpstr>
      <vt:lpstr>Ca Kết Lễ Dâng Mẹ Gia Đình Sr. Hiền Hòa</vt:lpstr>
      <vt:lpstr>Tk1. Mẹ Ma-ri-a xin đoái thương gia đình chúng con. Trải qua năm tháng cho chúng con vẹn nghĩa thủy chung. Với bao nhiêu gian nan nhọc nhằn khổ đau cay đắng. Biết luôn tin yêu cùng đắp xây tổ ấm gia đình.</vt:lpstr>
      <vt:lpstr>Đk. Nguyện Mẹ luôn ở bên gia đình con ấm êm thuận hòa. Lời kinh thiết tha dâng lên với cả cuộc sống. Một lòng luôn cậy trông cho tình yêu mãi luôn mặn nồng. Mẹ thương đỡ nâng gia đình con hằng thưa: “Xin Vâng”.</vt:lpstr>
      <vt:lpstr>Tk2. Mẹ ơi! Trông đến xin đỡ nâng gia đình chúng con. Được luôn kiên vững khi sướng vui hoặc khi khổ đau. Biết dâng lên câu ca cảm tạ tình thương Thiên Chúa. Sống trong yêu thương nguyện rắc gieo hạt giống Tin Mừng.</vt:lpstr>
      <vt:lpstr>Đk. Nguyện Mẹ luôn ở bên gia đình con ấm êm thuận hòa. Lời kinh thiết tha dâng lên với cả cuộc sống. Một lòng luôn cậy trông cho tình yêu mãi luôn mặn nồng. Mẹ thương đỡ nâng gia đình con hằng thưa: “Xin Vâng”.</vt:lpstr>
      <vt:lpstr>Ca Kết Lễ LÊN ĐƯỜNG Lm. Nguyên Lễ</vt:lpstr>
      <vt:lpstr>1. Nào mau anh em ta đi về muôn hướng, cùng nhau đem Tin vui đến mọi nẻo đường. Truyền loan cho muôn dân Tin Mừng yêu thương. Lên đường! Anh em ta cùng nhau lên đường.</vt:lpstr>
      <vt:lpstr>***. Đường gập ghềnh gian khó bên ta luôn có Chúa cùng đi. Được Ngài hằng chở che ban ơn thiêng gìn giữ độ trì. Dù gặp ngàn hiểm nguy bao chông gai giăng kín đường đi, ta vẫn luôn kiên trì một lòng theo Chúa không ngại chi.</vt:lpstr>
      <vt:lpstr>2. Nào mau trong tin yêu ta về muôn hướng, cùng nhau đem tin vui đến mọi nẻo đường. Truyền loan cho muôn nơi Tin Mừng yêu thương. Lên đường! Trong tin yêu cùng nhau lên đường. </vt:lpstr>
      <vt:lpstr>***. Nào nhịp đều ta bước đi tung gieo chân lý bạn ơi!. Lòng ngập tràn niềm vui đem yêu thương sưởi ấm cuộc đời. Chờ một ngày đẹp tươi hoa yêu thương tô thắm mọi nơi. Nhân thế vang tiếng cười mọi người luôn sống vui thảnh thơi.</vt:lpstr>
      <vt:lpstr>PowerPoint Presentation</vt:lpstr>
      <vt:lpstr>PowerPoint Presentation</vt:lpstr>
    </vt:vector>
  </TitlesOfParts>
  <Company>diakov.net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NGUỒN VUI ƠN CỨU ĐỘ Tác giả: Sơn Dương</dc:title>
  <dc:creator>RePack by Diakov</dc:creator>
  <cp:lastModifiedBy>RePack by Diakov</cp:lastModifiedBy>
  <cp:revision>9</cp:revision>
  <dcterms:created xsi:type="dcterms:W3CDTF">2025-09-20T20:05:18Z</dcterms:created>
  <dcterms:modified xsi:type="dcterms:W3CDTF">2025-09-20T22:14:14Z</dcterms:modified>
</cp:coreProperties>
</file>