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7.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8" r:id="rId2"/>
    <p:sldMasterId id="2147484312" r:id="rId3"/>
    <p:sldMasterId id="2147484336" r:id="rId4"/>
    <p:sldMasterId id="2147484384" r:id="rId5"/>
    <p:sldMasterId id="2147484396" r:id="rId6"/>
    <p:sldMasterId id="2147484408" r:id="rId7"/>
    <p:sldMasterId id="2147484420" r:id="rId8"/>
    <p:sldMasterId id="2147484624" r:id="rId9"/>
    <p:sldMasterId id="2147484768" r:id="rId10"/>
    <p:sldMasterId id="2147484780" r:id="rId11"/>
    <p:sldMasterId id="2147484792" r:id="rId12"/>
    <p:sldMasterId id="2147484804" r:id="rId13"/>
    <p:sldMasterId id="2147484812" r:id="rId14"/>
    <p:sldMasterId id="2147484820" r:id="rId15"/>
    <p:sldMasterId id="2147484832" r:id="rId16"/>
    <p:sldMasterId id="2147484840" r:id="rId17"/>
    <p:sldMasterId id="2147484852" r:id="rId18"/>
  </p:sldMasterIdLst>
  <p:notesMasterIdLst>
    <p:notesMasterId r:id="rId107"/>
  </p:notesMasterIdLst>
  <p:sldIdLst>
    <p:sldId id="861" r:id="rId19"/>
    <p:sldId id="904" r:id="rId20"/>
    <p:sldId id="905" r:id="rId21"/>
    <p:sldId id="906" r:id="rId22"/>
    <p:sldId id="907" r:id="rId23"/>
    <p:sldId id="908" r:id="rId24"/>
    <p:sldId id="909" r:id="rId25"/>
    <p:sldId id="910" r:id="rId26"/>
    <p:sldId id="553" r:id="rId27"/>
    <p:sldId id="443" r:id="rId28"/>
    <p:sldId id="585" r:id="rId29"/>
    <p:sldId id="867" r:id="rId30"/>
    <p:sldId id="676" r:id="rId31"/>
    <p:sldId id="868" r:id="rId32"/>
    <p:sldId id="863" r:id="rId33"/>
    <p:sldId id="869" r:id="rId34"/>
    <p:sldId id="940" r:id="rId35"/>
    <p:sldId id="911" r:id="rId36"/>
    <p:sldId id="912" r:id="rId37"/>
    <p:sldId id="913" r:id="rId38"/>
    <p:sldId id="914" r:id="rId39"/>
    <p:sldId id="915" r:id="rId40"/>
    <p:sldId id="916" r:id="rId41"/>
    <p:sldId id="917" r:id="rId42"/>
    <p:sldId id="918" r:id="rId43"/>
    <p:sldId id="941" r:id="rId44"/>
    <p:sldId id="919" r:id="rId45"/>
    <p:sldId id="920" r:id="rId46"/>
    <p:sldId id="921" r:id="rId47"/>
    <p:sldId id="922" r:id="rId48"/>
    <p:sldId id="923" r:id="rId49"/>
    <p:sldId id="924" r:id="rId50"/>
    <p:sldId id="925" r:id="rId51"/>
    <p:sldId id="926" r:id="rId52"/>
    <p:sldId id="829" r:id="rId53"/>
    <p:sldId id="794" r:id="rId54"/>
    <p:sldId id="814" r:id="rId55"/>
    <p:sldId id="796" r:id="rId56"/>
    <p:sldId id="943" r:id="rId57"/>
    <p:sldId id="797" r:id="rId58"/>
    <p:sldId id="944" r:id="rId59"/>
    <p:sldId id="834" r:id="rId60"/>
    <p:sldId id="945" r:id="rId61"/>
    <p:sldId id="857" r:id="rId62"/>
    <p:sldId id="946" r:id="rId63"/>
    <p:sldId id="942" r:id="rId64"/>
    <p:sldId id="947" r:id="rId65"/>
    <p:sldId id="830" r:id="rId66"/>
    <p:sldId id="856" r:id="rId67"/>
    <p:sldId id="948" r:id="rId68"/>
    <p:sldId id="927" r:id="rId69"/>
    <p:sldId id="928" r:id="rId70"/>
    <p:sldId id="929" r:id="rId71"/>
    <p:sldId id="930" r:id="rId72"/>
    <p:sldId id="931" r:id="rId73"/>
    <p:sldId id="932" r:id="rId74"/>
    <p:sldId id="933" r:id="rId75"/>
    <p:sldId id="934" r:id="rId76"/>
    <p:sldId id="935" r:id="rId77"/>
    <p:sldId id="936" r:id="rId78"/>
    <p:sldId id="937" r:id="rId79"/>
    <p:sldId id="938" r:id="rId80"/>
    <p:sldId id="939" r:id="rId81"/>
    <p:sldId id="894" r:id="rId82"/>
    <p:sldId id="558" r:id="rId83"/>
    <p:sldId id="561" r:id="rId84"/>
    <p:sldId id="614" r:id="rId85"/>
    <p:sldId id="897" r:id="rId86"/>
    <p:sldId id="896" r:id="rId87"/>
    <p:sldId id="898" r:id="rId88"/>
    <p:sldId id="895" r:id="rId89"/>
    <p:sldId id="899" r:id="rId90"/>
    <p:sldId id="276" r:id="rId91"/>
    <p:sldId id="831" r:id="rId92"/>
    <p:sldId id="277" r:id="rId93"/>
    <p:sldId id="278" r:id="rId94"/>
    <p:sldId id="900" r:id="rId95"/>
    <p:sldId id="279" r:id="rId96"/>
    <p:sldId id="901" r:id="rId97"/>
    <p:sldId id="902" r:id="rId98"/>
    <p:sldId id="903" r:id="rId99"/>
    <p:sldId id="832" r:id="rId100"/>
    <p:sldId id="293" r:id="rId101"/>
    <p:sldId id="563" r:id="rId102"/>
    <p:sldId id="949" r:id="rId103"/>
    <p:sldId id="564" r:id="rId104"/>
    <p:sldId id="751" r:id="rId105"/>
    <p:sldId id="833" r:id="rId10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0" autoAdjust="0"/>
  </p:normalViewPr>
  <p:slideViewPr>
    <p:cSldViewPr>
      <p:cViewPr>
        <p:scale>
          <a:sx n="125" d="100"/>
          <a:sy n="125" d="100"/>
        </p:scale>
        <p:origin x="-3144" y="-1188"/>
      </p:cViewPr>
      <p:guideLst>
        <p:guide orient="horz" pos="1620"/>
        <p:guide pos="2880"/>
      </p:guideLst>
    </p:cSldViewPr>
  </p:slideViewPr>
  <p:outlineViewPr>
    <p:cViewPr>
      <p:scale>
        <a:sx n="33" d="100"/>
        <a:sy n="33" d="100"/>
      </p:scale>
      <p:origin x="0" y="40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6" Type="http://schemas.openxmlformats.org/officeDocument/2006/relationships/slideMaster" Target="slideMasters/slideMaster16.xml"/><Relationship Id="rId107" Type="http://schemas.openxmlformats.org/officeDocument/2006/relationships/notesMaster" Target="notesMasters/notesMaster1.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102" Type="http://schemas.openxmlformats.org/officeDocument/2006/relationships/slide" Target="slides/slide84.xml"/><Relationship Id="rId5" Type="http://schemas.openxmlformats.org/officeDocument/2006/relationships/slideMaster" Target="slideMasters/slideMaster5.xml"/><Relationship Id="rId90" Type="http://schemas.openxmlformats.org/officeDocument/2006/relationships/slide" Target="slides/slide72.xml"/><Relationship Id="rId95" Type="http://schemas.openxmlformats.org/officeDocument/2006/relationships/slide" Target="slides/slide77.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80" Type="http://schemas.openxmlformats.org/officeDocument/2006/relationships/slide" Target="slides/slide62.xml"/><Relationship Id="rId85" Type="http://schemas.openxmlformats.org/officeDocument/2006/relationships/slide" Target="slides/slide6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5.xml"/><Relationship Id="rId38" Type="http://schemas.openxmlformats.org/officeDocument/2006/relationships/slide" Target="slides/slide20.xml"/><Relationship Id="rId59" Type="http://schemas.openxmlformats.org/officeDocument/2006/relationships/slide" Target="slides/slide41.xml"/><Relationship Id="rId103" Type="http://schemas.openxmlformats.org/officeDocument/2006/relationships/slide" Target="slides/slide85.xml"/><Relationship Id="rId108" Type="http://schemas.openxmlformats.org/officeDocument/2006/relationships/presProps" Target="presProps.xml"/><Relationship Id="rId54" Type="http://schemas.openxmlformats.org/officeDocument/2006/relationships/slide" Target="slides/slide36.xml"/><Relationship Id="rId70" Type="http://schemas.openxmlformats.org/officeDocument/2006/relationships/slide" Target="slides/slide52.xml"/><Relationship Id="rId75" Type="http://schemas.openxmlformats.org/officeDocument/2006/relationships/slide" Target="slides/slide57.xml"/><Relationship Id="rId91" Type="http://schemas.openxmlformats.org/officeDocument/2006/relationships/slide" Target="slides/slide73.xml"/><Relationship Id="rId96" Type="http://schemas.openxmlformats.org/officeDocument/2006/relationships/slide" Target="slides/slide7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6" Type="http://schemas.openxmlformats.org/officeDocument/2006/relationships/slide" Target="slides/slide88.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slide" Target="slides/slide81.xml"/><Relationship Id="rId101" Type="http://schemas.openxmlformats.org/officeDocument/2006/relationships/slide" Target="slides/slide8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109" Type="http://schemas.openxmlformats.org/officeDocument/2006/relationships/viewProps" Target="viewProps.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openxmlformats.org/officeDocument/2006/relationships/slide" Target="slides/slide86.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110" Type="http://schemas.openxmlformats.org/officeDocument/2006/relationships/theme" Target="theme/theme1.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slideMaster" Target="slideMasters/slideMaster14.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 Id="rId100" Type="http://schemas.openxmlformats.org/officeDocument/2006/relationships/slide" Target="slides/slide82.xml"/><Relationship Id="rId105" Type="http://schemas.openxmlformats.org/officeDocument/2006/relationships/slide" Target="slides/slide87.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93" Type="http://schemas.openxmlformats.org/officeDocument/2006/relationships/slide" Target="slides/slide75.xml"/><Relationship Id="rId98" Type="http://schemas.openxmlformats.org/officeDocument/2006/relationships/slide" Target="slides/slide80.xml"/><Relationship Id="rId3" Type="http://schemas.openxmlformats.org/officeDocument/2006/relationships/slideMaster" Target="slideMasters/slideMaster3.xml"/><Relationship Id="rId25" Type="http://schemas.openxmlformats.org/officeDocument/2006/relationships/slide" Target="slides/slide7.xml"/><Relationship Id="rId46" Type="http://schemas.openxmlformats.org/officeDocument/2006/relationships/slide" Target="slides/slide28.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62" Type="http://schemas.openxmlformats.org/officeDocument/2006/relationships/slide" Target="slides/slide44.xml"/><Relationship Id="rId83" Type="http://schemas.openxmlformats.org/officeDocument/2006/relationships/slide" Target="slides/slide65.xml"/><Relationship Id="rId88" Type="http://schemas.openxmlformats.org/officeDocument/2006/relationships/slide" Target="slides/slide70.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9/22/2025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540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2998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2481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9777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0145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2632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5708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9874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6940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003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0184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4505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5636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5441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2909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9/22/2025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7878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9/22/2025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2723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9/22/2025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6693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2442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536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97607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2076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4672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35229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4371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68780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6309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5091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4091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443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1095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4712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2647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5143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973689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8385364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745284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3006527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5914107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271803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6139417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6472665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6833847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1549553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21081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9752245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719144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55455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32356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222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1696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0405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10961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15241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82411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64429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48666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82353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1520724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25330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31423805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65544252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95465643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371116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64162243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21241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4587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70563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52817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369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64053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73462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68120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93482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44206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02354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7663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88183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5108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133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48374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79242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04434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9898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16321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993476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123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6181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498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963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192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145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40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27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131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958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6332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01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504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62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5674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604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131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77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9078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8637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802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1370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810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1883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610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619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538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95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92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56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7009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2769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9038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6397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7382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1012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903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459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8544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1527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4529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8092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5578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5735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791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7382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1012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90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4592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8544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1527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4529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8092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5578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5735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791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7382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101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903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4592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854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1527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4529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8092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5578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5735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791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735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1015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3709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6158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4606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5620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5468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4106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7812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1371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093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9" Type="http://schemas.openxmlformats.org/officeDocument/2006/relationships/image" Target="../media/image3.jpg"/></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5" Type="http://schemas.openxmlformats.org/officeDocument/2006/relationships/slideLayout" Target="../slideLayouts/slideLayout144.xml"/><Relationship Id="rId4" Type="http://schemas.openxmlformats.org/officeDocument/2006/relationships/slideLayout" Target="../slideLayouts/slideLayout143.xml"/><Relationship Id="rId9" Type="http://schemas.openxmlformats.org/officeDocument/2006/relationships/image" Target="../media/image4.jp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5" Type="http://schemas.openxmlformats.org/officeDocument/2006/relationships/slideLayout" Target="../slideLayouts/slideLayout162.xml"/><Relationship Id="rId4" Type="http://schemas.openxmlformats.org/officeDocument/2006/relationships/slideLayout" Target="../slideLayouts/slideLayout16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image" Target="../media/image1.jpg"/><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7.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image" Target="../media/image1.jpg"/><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8.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9/22/2025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888695"/>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9/22/2025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22754462"/>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992499"/>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70110013"/>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59238244"/>
      </p:ext>
    </p:extLst>
  </p:cSld>
  <p:clrMap bg1="lt1" tx1="dk1" bg2="lt2" tx2="dk2" accent1="accent1" accent2="accent2" accent3="accent3" accent4="accent4" accent5="accent5" accent6="accent6" hlink="hlink" folHlink="folHlink"/>
  <p:sldLayoutIdLst>
    <p:sldLayoutId id="2147484813" r:id="rId1"/>
    <p:sldLayoutId id="2147484814" r:id="rId2"/>
    <p:sldLayoutId id="2147484815" r:id="rId3"/>
    <p:sldLayoutId id="2147484816" r:id="rId4"/>
    <p:sldLayoutId id="2147484817" r:id="rId5"/>
    <p:sldLayoutId id="2147484818" r:id="rId6"/>
    <p:sldLayoutId id="2147484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133500"/>
      </p:ext>
    </p:extLst>
  </p:cSld>
  <p:clrMap bg1="lt1" tx1="dk1" bg2="lt2" tx2="dk2" accent1="accent1" accent2="accent2" accent3="accent3" accent4="accent4" accent5="accent5" accent6="accent6" hlink="hlink" folHlink="folHlink"/>
  <p:sldLayoutIdLst>
    <p:sldLayoutId id="2147484821" r:id="rId1"/>
    <p:sldLayoutId id="2147484822" r:id="rId2"/>
    <p:sldLayoutId id="2147484823" r:id="rId3"/>
    <p:sldLayoutId id="2147484824" r:id="rId4"/>
    <p:sldLayoutId id="2147484825" r:id="rId5"/>
    <p:sldLayoutId id="2147484826" r:id="rId6"/>
    <p:sldLayoutId id="2147484827" r:id="rId7"/>
    <p:sldLayoutId id="2147484828" r:id="rId8"/>
    <p:sldLayoutId id="2147484829" r:id="rId9"/>
    <p:sldLayoutId id="2147484830" r:id="rId10"/>
    <p:sldLayoutId id="2147484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284164884"/>
      </p:ext>
    </p:extLst>
  </p:cSld>
  <p:clrMap bg1="lt1" tx1="dk1" bg2="lt2" tx2="dk2" accent1="accent1" accent2="accent2" accent3="accent3" accent4="accent4" accent5="accent5" accent6="accent6" hlink="hlink" folHlink="folHlink"/>
  <p:sldLayoutIdLst>
    <p:sldLayoutId id="2147484833" r:id="rId1"/>
    <p:sldLayoutId id="2147484834" r:id="rId2"/>
    <p:sldLayoutId id="2147484835" r:id="rId3"/>
    <p:sldLayoutId id="2147484836" r:id="rId4"/>
    <p:sldLayoutId id="2147484837" r:id="rId5"/>
    <p:sldLayoutId id="2147484838" r:id="rId6"/>
    <p:sldLayoutId id="214748483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859243"/>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611054"/>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499073"/>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4419"/>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40231"/>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946748"/>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946748"/>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946748"/>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65796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1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8.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8.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8.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8.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0.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0.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5.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5.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5.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5.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5.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7.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9.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7.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65.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7.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00.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7.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6.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68568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err="1" smtClean="0">
                <a:solidFill>
                  <a:srgbClr val="FFFF00"/>
                </a:solidFill>
                <a:effectLst/>
                <a:latin typeface="+mj-lt"/>
              </a:rPr>
              <a:t>Đk</a:t>
            </a:r>
            <a:r>
              <a:rPr lang="vi-VN" sz="5200" b="0" u="sng" dirty="0" smtClean="0">
                <a:solidFill>
                  <a:srgbClr val="FFFF00"/>
                </a:solidFill>
                <a:effectLst/>
                <a:latin typeface="+mj-lt"/>
              </a:rPr>
              <a:t>:</a:t>
            </a:r>
            <a:r>
              <a:rPr lang="en-US" sz="5200" dirty="0">
                <a:solidFill>
                  <a:schemeClr val="bg1"/>
                </a:solidFill>
                <a:latin typeface="+mj-lt"/>
              </a:rPr>
              <a:t> </a:t>
            </a:r>
            <a:r>
              <a:rPr lang="vi-VN" sz="5200" dirty="0">
                <a:solidFill>
                  <a:schemeClr val="bg1"/>
                </a:solidFill>
                <a:latin typeface="+mj-lt"/>
              </a:rPr>
              <a:t>Cửa công chính hãy mở cho tôi vào. Cho tôi vào tạ ơn Chúa nơi cung điện ngợp quang vinh. Chính đây là, chính đây là cửa Thiên Chúa. Hỡi người công chính hãy mau tiến vào. </a:t>
            </a:r>
          </a:p>
        </p:txBody>
      </p:sp>
    </p:spTree>
    <p:extLst>
      <p:ext uri="{BB962C8B-B14F-4D97-AF65-F5344CB8AC3E}">
        <p14:creationId xmlns:p14="http://schemas.microsoft.com/office/powerpoint/2010/main" val="23150327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dirty="0" smtClean="0">
                <a:solidFill>
                  <a:srgbClr val="FFFF00"/>
                </a:solidFill>
                <a:effectLst/>
                <a:latin typeface="+mj-lt"/>
              </a:rPr>
              <a:t>Tk1</a:t>
            </a:r>
            <a:r>
              <a:rPr lang="vi-VN" sz="7200" b="0" u="sng" dirty="0">
                <a:solidFill>
                  <a:srgbClr val="FFFF00"/>
                </a:solidFill>
                <a:effectLst/>
                <a:latin typeface="+mj-lt"/>
              </a:rPr>
              <a:t>:</a:t>
            </a:r>
            <a:r>
              <a:rPr lang="vi-VN" sz="7200" b="0" dirty="0">
                <a:solidFill>
                  <a:schemeClr val="bg1"/>
                </a:solidFill>
                <a:effectLst/>
                <a:latin typeface="+mj-lt"/>
              </a:rPr>
              <a:t> </a:t>
            </a:r>
            <a:r>
              <a:rPr lang="vi-VN" sz="7200" dirty="0">
                <a:solidFill>
                  <a:schemeClr val="bg1"/>
                </a:solidFill>
                <a:latin typeface="+mj-lt"/>
              </a:rPr>
              <a:t>Hãy cảm tạ Chúa, vì Chúa nhân từ, vì tình Người yêu thương ta bền vững muôn đời.</a:t>
            </a:r>
          </a:p>
        </p:txBody>
      </p:sp>
    </p:spTree>
    <p:extLst>
      <p:ext uri="{BB962C8B-B14F-4D97-AF65-F5344CB8AC3E}">
        <p14:creationId xmlns:p14="http://schemas.microsoft.com/office/powerpoint/2010/main" val="15199061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err="1" smtClean="0">
                <a:solidFill>
                  <a:srgbClr val="FFFF00"/>
                </a:solidFill>
                <a:effectLst/>
                <a:latin typeface="+mj-lt"/>
              </a:rPr>
              <a:t>Đk</a:t>
            </a:r>
            <a:r>
              <a:rPr lang="vi-VN" sz="5200" b="0" u="sng" dirty="0" smtClean="0">
                <a:solidFill>
                  <a:srgbClr val="FFFF00"/>
                </a:solidFill>
                <a:effectLst/>
                <a:latin typeface="+mj-lt"/>
              </a:rPr>
              <a:t>:</a:t>
            </a:r>
            <a:r>
              <a:rPr lang="en-US" sz="5200" dirty="0">
                <a:solidFill>
                  <a:schemeClr val="bg1"/>
                </a:solidFill>
                <a:latin typeface="+mj-lt"/>
              </a:rPr>
              <a:t> </a:t>
            </a:r>
            <a:r>
              <a:rPr lang="vi-VN" sz="5200" dirty="0">
                <a:solidFill>
                  <a:schemeClr val="bg1"/>
                </a:solidFill>
                <a:latin typeface="+mj-lt"/>
              </a:rPr>
              <a:t>Cửa công chính hãy mở cho tôi vào. Cho tôi vào tạ ơn Chúa nơi cung điện ngợp quang vinh. Chính đây là, chính đây là cửa Thiên Chúa. Hỡi người công chính hãy mau tiến vào. </a:t>
            </a:r>
          </a:p>
        </p:txBody>
      </p:sp>
    </p:spTree>
    <p:extLst>
      <p:ext uri="{BB962C8B-B14F-4D97-AF65-F5344CB8AC3E}">
        <p14:creationId xmlns:p14="http://schemas.microsoft.com/office/powerpoint/2010/main" val="24783225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dirty="0" smtClean="0">
                <a:solidFill>
                  <a:srgbClr val="FFFF00"/>
                </a:solidFill>
                <a:effectLst/>
                <a:latin typeface="+mj-lt"/>
              </a:rPr>
              <a:t>Tk2</a:t>
            </a:r>
            <a:r>
              <a:rPr lang="vi-VN" sz="7200" b="0" u="sng" dirty="0" smtClean="0">
                <a:solidFill>
                  <a:srgbClr val="FFFF00"/>
                </a:solidFill>
                <a:effectLst/>
                <a:latin typeface="+mj-lt"/>
              </a:rPr>
              <a:t>:</a:t>
            </a:r>
            <a:r>
              <a:rPr lang="en-US" sz="7200" dirty="0">
                <a:solidFill>
                  <a:schemeClr val="bg1"/>
                </a:solidFill>
                <a:latin typeface="+mj-lt"/>
              </a:rPr>
              <a:t> </a:t>
            </a:r>
            <a:r>
              <a:rPr lang="vi-VN" sz="7200" dirty="0">
                <a:solidFill>
                  <a:schemeClr val="bg1"/>
                </a:solidFill>
                <a:latin typeface="+mj-lt"/>
              </a:rPr>
              <a:t>Hãy chúc tụng Chúa, nào khắp nhân trần, vì tình Người yêu thương ta bền vững muôn đời.</a:t>
            </a:r>
          </a:p>
        </p:txBody>
      </p:sp>
    </p:spTree>
    <p:extLst>
      <p:ext uri="{BB962C8B-B14F-4D97-AF65-F5344CB8AC3E}">
        <p14:creationId xmlns:p14="http://schemas.microsoft.com/office/powerpoint/2010/main" val="28058453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err="1" smtClean="0">
                <a:solidFill>
                  <a:srgbClr val="FFFF00"/>
                </a:solidFill>
                <a:effectLst/>
                <a:latin typeface="+mj-lt"/>
              </a:rPr>
              <a:t>Đk</a:t>
            </a:r>
            <a:r>
              <a:rPr lang="vi-VN" sz="5200" b="0" u="sng" dirty="0" smtClean="0">
                <a:solidFill>
                  <a:srgbClr val="FFFF00"/>
                </a:solidFill>
                <a:effectLst/>
                <a:latin typeface="+mj-lt"/>
              </a:rPr>
              <a:t>:</a:t>
            </a:r>
            <a:r>
              <a:rPr lang="en-US" sz="5200" dirty="0">
                <a:solidFill>
                  <a:schemeClr val="bg1"/>
                </a:solidFill>
                <a:latin typeface="+mj-lt"/>
              </a:rPr>
              <a:t> </a:t>
            </a:r>
            <a:r>
              <a:rPr lang="vi-VN" sz="5200" dirty="0">
                <a:solidFill>
                  <a:schemeClr val="bg1"/>
                </a:solidFill>
                <a:latin typeface="+mj-lt"/>
              </a:rPr>
              <a:t>Cửa công chính hãy mở cho tôi vào. Cho tôi vào tạ ơn Chúa nơi cung điện ngợp quang vinh. Chính đây là, chính đây là cửa Thiên Chúa. Hỡi người công chính hãy mau tiến vào. </a:t>
            </a:r>
          </a:p>
        </p:txBody>
      </p:sp>
    </p:spTree>
    <p:extLst>
      <p:ext uri="{BB962C8B-B14F-4D97-AF65-F5344CB8AC3E}">
        <p14:creationId xmlns:p14="http://schemas.microsoft.com/office/powerpoint/2010/main" val="247832251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smtClean="0">
                <a:solidFill>
                  <a:srgbClr val="FFFF00"/>
                </a:solidFill>
                <a:effectLst/>
                <a:latin typeface="+mj-lt"/>
              </a:rPr>
              <a:t>Tk3</a:t>
            </a:r>
            <a:r>
              <a:rPr lang="vi-VN" sz="6600" b="0" u="sng" dirty="0" smtClean="0">
                <a:solidFill>
                  <a:srgbClr val="FFFF00"/>
                </a:solidFill>
                <a:effectLst/>
                <a:latin typeface="+mj-lt"/>
              </a:rPr>
              <a:t>:</a:t>
            </a:r>
            <a:r>
              <a:rPr lang="en-US" sz="6600" dirty="0" smtClean="0">
                <a:solidFill>
                  <a:schemeClr val="bg1"/>
                </a:solidFill>
                <a:latin typeface="+mj-lt"/>
              </a:rPr>
              <a:t> </a:t>
            </a:r>
            <a:r>
              <a:rPr lang="vi-VN" sz="6600" dirty="0">
                <a:solidFill>
                  <a:schemeClr val="bg1"/>
                </a:solidFill>
                <a:latin typeface="+mj-lt"/>
              </a:rPr>
              <a:t>Trong lúc sầu thương, hằng vững tin Người. Và bền lòng tôi kêu xin, Người sẽ nghe lời.</a:t>
            </a:r>
          </a:p>
        </p:txBody>
      </p:sp>
    </p:spTree>
    <p:extLst>
      <p:ext uri="{BB962C8B-B14F-4D97-AF65-F5344CB8AC3E}">
        <p14:creationId xmlns:p14="http://schemas.microsoft.com/office/powerpoint/2010/main" val="19860629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err="1" smtClean="0">
                <a:solidFill>
                  <a:srgbClr val="FFFF00"/>
                </a:solidFill>
                <a:effectLst/>
                <a:latin typeface="+mj-lt"/>
              </a:rPr>
              <a:t>Đk</a:t>
            </a:r>
            <a:r>
              <a:rPr lang="vi-VN" sz="5200" b="0" u="sng" dirty="0" smtClean="0">
                <a:solidFill>
                  <a:srgbClr val="FFFF00"/>
                </a:solidFill>
                <a:effectLst/>
                <a:latin typeface="+mj-lt"/>
              </a:rPr>
              <a:t>:</a:t>
            </a:r>
            <a:r>
              <a:rPr lang="en-US" sz="5200" dirty="0">
                <a:solidFill>
                  <a:schemeClr val="bg1"/>
                </a:solidFill>
                <a:latin typeface="+mj-lt"/>
              </a:rPr>
              <a:t> </a:t>
            </a:r>
            <a:r>
              <a:rPr lang="vi-VN" sz="5200" dirty="0">
                <a:solidFill>
                  <a:schemeClr val="bg1"/>
                </a:solidFill>
                <a:latin typeface="+mj-lt"/>
              </a:rPr>
              <a:t>Cửa công chính hãy mở cho tôi vào. Cho tôi vào tạ ơn Chúa nơi cung điện ngợp quang vinh. Chính đây là, chính đây là cửa Thiên Chúa. Hỡi người công chính hãy mau tiến vào. </a:t>
            </a:r>
          </a:p>
        </p:txBody>
      </p:sp>
    </p:spTree>
    <p:extLst>
      <p:ext uri="{BB962C8B-B14F-4D97-AF65-F5344CB8AC3E}">
        <p14:creationId xmlns:p14="http://schemas.microsoft.com/office/powerpoint/2010/main" val="24783225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123894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282800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6808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68032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FFFF00"/>
                </a:solidFill>
                <a:latin typeface="+mj-lt"/>
                <a:cs typeface="Times New Roman" panose="02020603050405020304" pitchFamily="18" charset="0"/>
              </a:rPr>
              <a:t>Chủ tế: </a:t>
            </a:r>
            <a:r>
              <a:rPr lang="vi-VN" sz="5400" b="1" i="1" dirty="0">
                <a:solidFill>
                  <a:srgbClr val="FFFF00"/>
                </a:solidFill>
                <a:latin typeface="+mj-lt"/>
                <a:cs typeface="Times New Roman" panose="02020603050405020304" pitchFamily="18" charset="0"/>
              </a:rPr>
              <a:t>Vinh danh Thiên Chúa trên các tầng trời</a:t>
            </a:r>
            <a:r>
              <a:rPr lang="vi-VN" sz="5400" b="1" i="1" dirty="0">
                <a:solidFill>
                  <a:srgbClr val="C00000"/>
                </a:solidFill>
                <a:latin typeface="+mj-lt"/>
                <a:cs typeface="Times New Roman" panose="02020603050405020304" pitchFamily="18" charset="0"/>
              </a:rPr>
              <a:t>. </a:t>
            </a:r>
            <a:r>
              <a:rPr lang="vi-VN" sz="5400" b="1" dirty="0" smtClean="0">
                <a:solidFill>
                  <a:schemeClr val="bg1"/>
                </a:solidFill>
                <a:latin typeface="+mj-lt"/>
                <a:cs typeface="Times New Roman" panose="02020603050405020304" pitchFamily="18" charset="0"/>
              </a:rPr>
              <a:t>Và </a:t>
            </a:r>
            <a:r>
              <a:rPr lang="vi-VN" sz="5400" b="1" dirty="0">
                <a:solidFill>
                  <a:schemeClr val="bg1"/>
                </a:solidFill>
                <a:latin typeface="+mj-lt"/>
                <a:cs typeface="Times New Roman" panose="02020603050405020304" pitchFamily="18" charset="0"/>
              </a:rPr>
              <a:t>bình an dưới thế, bình an dưới thế cho người thiện tâm. </a:t>
            </a:r>
            <a:endParaRPr lang="vi-VN" sz="72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846446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ngợi</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chúc</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tụng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thờ</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lạy</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tôn</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cảm</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tạ</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vì</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quang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cao</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cả</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12118278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38067800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5735166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024504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FFFF00"/>
                </a:solidFill>
                <a:latin typeface="+mj-lt"/>
                <a:cs typeface="Times New Roman" panose="02020603050405020304" pitchFamily="18" charset="0"/>
              </a:rPr>
              <a:t>Vì</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lạy</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Chúa</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Giê-su</a:t>
            </a:r>
            <a:r>
              <a:rPr lang="en-US" sz="4400" b="1" dirty="0">
                <a:solidFill>
                  <a:srgbClr val="FFFF00"/>
                </a:solidFill>
                <a:latin typeface="+mj-lt"/>
                <a:cs typeface="Times New Roman" panose="02020603050405020304" pitchFamily="18" charset="0"/>
              </a:rPr>
              <a:t> Ki-</a:t>
            </a:r>
            <a:r>
              <a:rPr lang="en-US" sz="4400" b="1" dirty="0" err="1">
                <a:solidFill>
                  <a:srgbClr val="FFFF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Tối</a:t>
            </a:r>
            <a:r>
              <a:rPr lang="en-US" sz="4400" b="1" dirty="0">
                <a:solidFill>
                  <a:schemeClr val="bg1"/>
                </a:solidFill>
                <a:latin typeface="+mj-lt"/>
                <a:cs typeface="Times New Roman" panose="02020603050405020304" pitchFamily="18" charset="0"/>
              </a:rPr>
              <a:t> Cao, </a:t>
            </a:r>
            <a:r>
              <a:rPr lang="en-US" sz="4400" b="1" dirty="0" err="1">
                <a:solidFill>
                  <a:schemeClr val="bg1"/>
                </a:solidFill>
                <a:latin typeface="+mj-lt"/>
                <a:cs typeface="Times New Roman" panose="02020603050405020304" pitchFamily="18" charset="0"/>
              </a:rPr>
              <a:t>cùng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Thần</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trong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vinh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quang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Cha.</a:t>
            </a:r>
            <a:r>
              <a:rPr lang="en-US" sz="4400" b="1" dirty="0">
                <a:solidFill>
                  <a:srgbClr val="002060"/>
                </a:solidFill>
                <a:latin typeface="+mj-lt"/>
                <a:cs typeface="Times New Roman" panose="02020603050405020304" pitchFamily="18" charset="0"/>
              </a:rPr>
              <a:t> </a:t>
            </a:r>
            <a:r>
              <a:rPr lang="en-US" sz="4400" b="1" u="sng" dirty="0">
                <a:solidFill>
                  <a:srgbClr val="FFFF00"/>
                </a:solidFill>
                <a:latin typeface="+mj-lt"/>
                <a:cs typeface="Times New Roman" panose="02020603050405020304" pitchFamily="18" charset="0"/>
              </a:rPr>
              <a:t>A-men. A-men. </a:t>
            </a:r>
            <a:endParaRPr lang="vi-VN" sz="4400" b="1"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3393032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123894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3443218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1133605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40570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4077516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2593161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649781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329247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2801685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8097206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86070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smtClean="0">
                <a:solidFill>
                  <a:srgbClr val="FFFF00"/>
                </a:solidFill>
              </a:rPr>
              <a:t>Thánh </a:t>
            </a:r>
            <a:r>
              <a:rPr lang="en-US" dirty="0" err="1" smtClean="0">
                <a:solidFill>
                  <a:srgbClr val="FFFF00"/>
                </a:solidFill>
              </a:rPr>
              <a:t>Vịnh</a:t>
            </a:r>
            <a:r>
              <a:rPr lang="en-US" dirty="0" smtClean="0">
                <a:solidFill>
                  <a:srgbClr val="FFFF00"/>
                </a:solidFill>
              </a:rPr>
              <a:t> </a:t>
            </a:r>
            <a:r>
              <a:rPr lang="en-US" dirty="0" smtClean="0">
                <a:solidFill>
                  <a:srgbClr val="FFFF00"/>
                </a:solidFill>
              </a:rPr>
              <a:t>22</a:t>
            </a:r>
            <a:r>
              <a:rPr lang="en-US" dirty="0" smtClean="0">
                <a:solidFill>
                  <a:srgbClr val="FFFF00"/>
                </a:solidFill>
              </a:rPr>
              <a:t/>
            </a:r>
            <a:br>
              <a:rPr lang="en-US" dirty="0" smtClean="0">
                <a:solidFill>
                  <a:srgbClr val="FFFF00"/>
                </a:solidFill>
              </a:rPr>
            </a:br>
            <a:r>
              <a:rPr lang="en-US" sz="4000" dirty="0" smtClean="0">
                <a:solidFill>
                  <a:srgbClr val="FFFF00"/>
                </a:solidFill>
              </a:rPr>
              <a:t>LỄ CÁC ĐẲNG LINH HỒN</a:t>
            </a:r>
            <a:br>
              <a:rPr lang="en-US" sz="4000" dirty="0" smtClean="0">
                <a:solidFill>
                  <a:srgbClr val="FFFF00"/>
                </a:solidFill>
              </a:rPr>
            </a:br>
            <a:r>
              <a:rPr lang="en-US" i="1" dirty="0" smtClean="0">
                <a:solidFill>
                  <a:schemeClr val="bg1"/>
                </a:solidFill>
              </a:rPr>
              <a:t>Lm</a:t>
            </a:r>
            <a:r>
              <a:rPr lang="en-US" i="1" dirty="0" smtClean="0">
                <a:solidFill>
                  <a:schemeClr val="bg1"/>
                </a:solidFill>
              </a:rPr>
              <a:t>. Kim Long</a:t>
            </a:r>
            <a:br>
              <a:rPr lang="en-US" i="1" dirty="0" smtClean="0">
                <a:solidFill>
                  <a:schemeClr val="bg1"/>
                </a:solidFill>
              </a:rPr>
            </a:br>
            <a:r>
              <a:rPr lang="en-US" i="1" dirty="0" smtClean="0">
                <a:solidFill>
                  <a:schemeClr val="bg1"/>
                </a:solidFill>
              </a:rPr>
              <a:t>05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42629413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a:solidFill>
                  <a:schemeClr val="bg1"/>
                </a:solidFill>
              </a:rPr>
              <a:t>Có Chúa chăn dắt tôi, nên tôi không còn thiếu gì</a:t>
            </a:r>
            <a:r>
              <a:rPr lang="vi-VN" sz="8000" dirty="0" smtClean="0">
                <a:solidFill>
                  <a:schemeClr val="bg1"/>
                </a:solidFill>
              </a:rPr>
              <a:t>.</a:t>
            </a:r>
            <a:endParaRPr lang="vi-VN" sz="8000" dirty="0" smtClean="0">
              <a:solidFill>
                <a:schemeClr val="bg1"/>
              </a:solidFill>
            </a:endParaRPr>
          </a:p>
        </p:txBody>
      </p:sp>
    </p:spTree>
    <p:extLst>
      <p:ext uri="{BB962C8B-B14F-4D97-AF65-F5344CB8AC3E}">
        <p14:creationId xmlns:p14="http://schemas.microsoft.com/office/powerpoint/2010/main" val="19484754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400" u="sng" dirty="0" smtClean="0">
                <a:solidFill>
                  <a:srgbClr val="FFFF00"/>
                </a:solidFill>
              </a:rPr>
              <a:t>Tk1:</a:t>
            </a:r>
            <a:r>
              <a:rPr lang="en-US" sz="6400" dirty="0">
                <a:solidFill>
                  <a:schemeClr val="bg1"/>
                </a:solidFill>
              </a:rPr>
              <a:t> </a:t>
            </a:r>
            <a:r>
              <a:rPr lang="vi-VN" sz="6400" dirty="0">
                <a:solidFill>
                  <a:schemeClr val="bg1"/>
                </a:solidFill>
              </a:rPr>
              <a:t>Có Chúa chăn dắt tôi, nên tôi không còn thiếu gì. Nơi đồng cỏ xanh tươi, Ngài dẫn tôi vào nghỉ ngơi</a:t>
            </a:r>
            <a:r>
              <a:rPr lang="vi-VN" sz="6400" dirty="0" smtClean="0">
                <a:solidFill>
                  <a:schemeClr val="bg1"/>
                </a:solidFill>
              </a:rPr>
              <a:t>.</a:t>
            </a:r>
            <a:endParaRPr lang="en-US" sz="6400" dirty="0">
              <a:solidFill>
                <a:schemeClr val="bg1"/>
              </a:solidFill>
            </a:endParaRPr>
          </a:p>
        </p:txBody>
      </p:sp>
    </p:spTree>
    <p:extLst>
      <p:ext uri="{BB962C8B-B14F-4D97-AF65-F5344CB8AC3E}">
        <p14:creationId xmlns:p14="http://schemas.microsoft.com/office/powerpoint/2010/main" val="6763373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a:solidFill>
                  <a:schemeClr val="bg1"/>
                </a:solidFill>
              </a:rPr>
              <a:t>Có Chúa chăn dắt tôi, nên tôi không còn thiếu gì</a:t>
            </a:r>
            <a:r>
              <a:rPr lang="vi-VN" sz="8000" dirty="0" smtClean="0">
                <a:solidFill>
                  <a:schemeClr val="bg1"/>
                </a:solidFill>
              </a:rPr>
              <a:t>.</a:t>
            </a:r>
            <a:endParaRPr lang="vi-VN" sz="8000" dirty="0" smtClean="0">
              <a:solidFill>
                <a:schemeClr val="bg1"/>
              </a:solidFill>
            </a:endParaRPr>
          </a:p>
        </p:txBody>
      </p:sp>
    </p:spTree>
    <p:extLst>
      <p:ext uri="{BB962C8B-B14F-4D97-AF65-F5344CB8AC3E}">
        <p14:creationId xmlns:p14="http://schemas.microsoft.com/office/powerpoint/2010/main" val="388478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991247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400" u="sng" dirty="0" smtClean="0">
                <a:solidFill>
                  <a:srgbClr val="FFFF00"/>
                </a:solidFill>
              </a:rPr>
              <a:t>Tk2:</a:t>
            </a:r>
            <a:r>
              <a:rPr lang="en-US" sz="6400" dirty="0">
                <a:solidFill>
                  <a:schemeClr val="bg1"/>
                </a:solidFill>
              </a:rPr>
              <a:t> </a:t>
            </a:r>
            <a:r>
              <a:rPr lang="vi-VN" sz="6400" dirty="0">
                <a:solidFill>
                  <a:schemeClr val="bg1"/>
                </a:solidFill>
              </a:rPr>
              <a:t>Dẫn tới bên suối trong cho tôi đây bồi dưỡng lại. Theo đường nẻo công minh, Ngài dẫn tôi vì Uy Danh</a:t>
            </a:r>
            <a:r>
              <a:rPr lang="vi-VN" sz="6400" dirty="0" smtClean="0">
                <a:solidFill>
                  <a:schemeClr val="bg1"/>
                </a:solidFill>
              </a:rPr>
              <a:t>.</a:t>
            </a:r>
            <a:endParaRPr lang="en-US" sz="6400" dirty="0">
              <a:solidFill>
                <a:schemeClr val="bg1"/>
              </a:solidFill>
            </a:endParaRPr>
          </a:p>
        </p:txBody>
      </p:sp>
    </p:spTree>
    <p:extLst>
      <p:ext uri="{BB962C8B-B14F-4D97-AF65-F5344CB8AC3E}">
        <p14:creationId xmlns:p14="http://schemas.microsoft.com/office/powerpoint/2010/main" val="13527777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a:solidFill>
                  <a:schemeClr val="bg1"/>
                </a:solidFill>
              </a:rPr>
              <a:t>Có Chúa chăn dắt tôi, nên tôi không còn thiếu gì</a:t>
            </a:r>
            <a:r>
              <a:rPr lang="vi-VN" sz="8000" dirty="0" smtClean="0">
                <a:solidFill>
                  <a:schemeClr val="bg1"/>
                </a:solidFill>
              </a:rPr>
              <a:t>.</a:t>
            </a:r>
            <a:endParaRPr lang="vi-VN" sz="8000" dirty="0" smtClean="0">
              <a:solidFill>
                <a:schemeClr val="bg1"/>
              </a:solidFill>
            </a:endParaRPr>
          </a:p>
        </p:txBody>
      </p:sp>
    </p:spTree>
    <p:extLst>
      <p:ext uri="{BB962C8B-B14F-4D97-AF65-F5344CB8AC3E}">
        <p14:creationId xmlns:p14="http://schemas.microsoft.com/office/powerpoint/2010/main" val="3884782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dirty="0" smtClean="0">
                <a:solidFill>
                  <a:srgbClr val="FFFF00"/>
                </a:solidFill>
              </a:rPr>
              <a:t>Tk3:</a:t>
            </a:r>
            <a:r>
              <a:rPr lang="en-US" sz="6600" dirty="0" smtClean="0">
                <a:solidFill>
                  <a:schemeClr val="bg1"/>
                </a:solidFill>
              </a:rPr>
              <a:t> </a:t>
            </a:r>
            <a:r>
              <a:rPr lang="vi-VN" sz="6600" dirty="0" smtClean="0">
                <a:solidFill>
                  <a:schemeClr val="bg1"/>
                </a:solidFill>
              </a:rPr>
              <a:t>Dẫu lúc qua lũng sâu, con đâu lo sợ khốn cùng. Bởi Ngài ở bên con, cầm sẵn côn trượng chở che.</a:t>
            </a:r>
            <a:endParaRPr lang="en-US" sz="6600" dirty="0">
              <a:solidFill>
                <a:schemeClr val="bg1"/>
              </a:solidFill>
            </a:endParaRPr>
          </a:p>
        </p:txBody>
      </p:sp>
    </p:spTree>
    <p:extLst>
      <p:ext uri="{BB962C8B-B14F-4D97-AF65-F5344CB8AC3E}">
        <p14:creationId xmlns:p14="http://schemas.microsoft.com/office/powerpoint/2010/main" val="11427731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a:solidFill>
                  <a:schemeClr val="bg1"/>
                </a:solidFill>
              </a:rPr>
              <a:t>Có Chúa chăn dắt tôi, nên tôi không còn thiếu gì</a:t>
            </a:r>
            <a:r>
              <a:rPr lang="vi-VN" sz="8000" dirty="0" smtClean="0">
                <a:solidFill>
                  <a:schemeClr val="bg1"/>
                </a:solidFill>
              </a:rPr>
              <a:t>.</a:t>
            </a:r>
            <a:endParaRPr lang="vi-VN" sz="8000" dirty="0" smtClean="0">
              <a:solidFill>
                <a:schemeClr val="bg1"/>
              </a:solidFill>
            </a:endParaRPr>
          </a:p>
        </p:txBody>
      </p:sp>
    </p:spTree>
    <p:extLst>
      <p:ext uri="{BB962C8B-B14F-4D97-AF65-F5344CB8AC3E}">
        <p14:creationId xmlns:p14="http://schemas.microsoft.com/office/powerpoint/2010/main" val="3884782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dirty="0" smtClean="0">
                <a:solidFill>
                  <a:srgbClr val="FFFF00"/>
                </a:solidFill>
              </a:rPr>
              <a:t>Tk4:</a:t>
            </a:r>
            <a:r>
              <a:rPr lang="en-US" sz="6600" dirty="0" smtClean="0">
                <a:solidFill>
                  <a:schemeClr val="bg1"/>
                </a:solidFill>
              </a:rPr>
              <a:t> </a:t>
            </a:r>
            <a:r>
              <a:rPr lang="vi-VN" sz="6600" dirty="0">
                <a:solidFill>
                  <a:schemeClr val="bg1"/>
                </a:solidFill>
              </a:rPr>
              <a:t>Chúa thiết con bữa ăn ngay khi quân thù đối mặt. Xức dầu tỏa hương thơm và cứ châm rượu đầy ly</a:t>
            </a:r>
            <a:r>
              <a:rPr lang="vi-VN" sz="6600" dirty="0" smtClean="0">
                <a:solidFill>
                  <a:schemeClr val="bg1"/>
                </a:solidFill>
              </a:rPr>
              <a:t>.</a:t>
            </a:r>
            <a:endParaRPr lang="en-US" sz="6600" dirty="0">
              <a:solidFill>
                <a:schemeClr val="bg1"/>
              </a:solidFill>
            </a:endParaRPr>
          </a:p>
        </p:txBody>
      </p:sp>
    </p:spTree>
    <p:extLst>
      <p:ext uri="{BB962C8B-B14F-4D97-AF65-F5344CB8AC3E}">
        <p14:creationId xmlns:p14="http://schemas.microsoft.com/office/powerpoint/2010/main" val="29894773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a:solidFill>
                  <a:schemeClr val="bg1"/>
                </a:solidFill>
              </a:rPr>
              <a:t>Có Chúa chăn dắt tôi, nên tôi không còn thiếu gì</a:t>
            </a:r>
            <a:r>
              <a:rPr lang="vi-VN" sz="8000" dirty="0" smtClean="0">
                <a:solidFill>
                  <a:schemeClr val="bg1"/>
                </a:solidFill>
              </a:rPr>
              <a:t>.</a:t>
            </a:r>
            <a:endParaRPr lang="vi-VN" sz="8000" dirty="0" smtClean="0">
              <a:solidFill>
                <a:schemeClr val="bg1"/>
              </a:solidFill>
            </a:endParaRPr>
          </a:p>
        </p:txBody>
      </p:sp>
    </p:spTree>
    <p:extLst>
      <p:ext uri="{BB962C8B-B14F-4D97-AF65-F5344CB8AC3E}">
        <p14:creationId xmlns:p14="http://schemas.microsoft.com/office/powerpoint/2010/main" val="3884782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400" u="sng" dirty="0" smtClean="0">
                <a:solidFill>
                  <a:srgbClr val="FFFF00"/>
                </a:solidFill>
              </a:rPr>
              <a:t>Tk5:</a:t>
            </a:r>
            <a:r>
              <a:rPr lang="en-US" sz="6400" dirty="0" smtClean="0">
                <a:solidFill>
                  <a:schemeClr val="bg1"/>
                </a:solidFill>
              </a:rPr>
              <a:t> </a:t>
            </a:r>
            <a:r>
              <a:rPr lang="vi-VN" sz="6400" dirty="0">
                <a:solidFill>
                  <a:schemeClr val="bg1"/>
                </a:solidFill>
              </a:rPr>
              <a:t>Chúa vẫn che chở con trong ân thiêng và nghĩa tình. Con được ở vương cung qua tháng năm dài </a:t>
            </a:r>
            <a:r>
              <a:rPr lang="vi-VN" sz="6400" dirty="0" smtClean="0">
                <a:solidFill>
                  <a:schemeClr val="bg1"/>
                </a:solidFill>
              </a:rPr>
              <a:t>triền miên.</a:t>
            </a:r>
            <a:endParaRPr lang="en-US" sz="6400" dirty="0">
              <a:solidFill>
                <a:schemeClr val="bg1"/>
              </a:solidFill>
            </a:endParaRPr>
          </a:p>
        </p:txBody>
      </p:sp>
    </p:spTree>
    <p:extLst>
      <p:ext uri="{BB962C8B-B14F-4D97-AF65-F5344CB8AC3E}">
        <p14:creationId xmlns:p14="http://schemas.microsoft.com/office/powerpoint/2010/main" val="20245672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a:solidFill>
                  <a:schemeClr val="bg1"/>
                </a:solidFill>
              </a:rPr>
              <a:t>Có Chúa chăn dắt tôi, nên tôi không còn thiếu gì</a:t>
            </a:r>
            <a:r>
              <a:rPr lang="vi-VN" sz="8000" dirty="0" smtClean="0">
                <a:solidFill>
                  <a:schemeClr val="bg1"/>
                </a:solidFill>
              </a:rPr>
              <a:t>.</a:t>
            </a:r>
            <a:endParaRPr lang="vi-VN" sz="8000" dirty="0" smtClean="0">
              <a:solidFill>
                <a:schemeClr val="bg1"/>
              </a:solidFill>
            </a:endParaRPr>
          </a:p>
        </p:txBody>
      </p:sp>
    </p:spTree>
    <p:extLst>
      <p:ext uri="{BB962C8B-B14F-4D97-AF65-F5344CB8AC3E}">
        <p14:creationId xmlns:p14="http://schemas.microsoft.com/office/powerpoint/2010/main" val="3884782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976744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a:solidFill>
                  <a:schemeClr val="bg1"/>
                </a:solidFill>
              </a:rPr>
              <a:t>Chúa nói: Ý muốn của Cha Tôi là hết những ai tin vào Tôi sẽ được sống muôn đời, và ngày sau hết tôi sẽ cho họ phục sinh.</a:t>
            </a:r>
            <a:endParaRPr lang="en-US" sz="54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dirty="0">
                <a:solidFill>
                  <a:srgbClr val="FFFF00"/>
                </a:solidFill>
              </a:rPr>
              <a:t>Alleluia - Alleluia:</a:t>
            </a:r>
          </a:p>
        </p:txBody>
      </p:sp>
      <p:sp>
        <p:nvSpPr>
          <p:cNvPr id="4" name="Rectangle 3"/>
          <p:cNvSpPr/>
          <p:nvPr/>
        </p:nvSpPr>
        <p:spPr>
          <a:xfrm>
            <a:off x="6477000" y="4497169"/>
            <a:ext cx="1643399" cy="646331"/>
          </a:xfrm>
          <a:prstGeom prst="rect">
            <a:avLst/>
          </a:prstGeom>
        </p:spPr>
        <p:txBody>
          <a:bodyPr wrap="none">
            <a:spAutoFit/>
          </a:bodyPr>
          <a:lstStyle/>
          <a:p>
            <a:r>
              <a:rPr lang="en-US" sz="3600" dirty="0" smtClean="0">
                <a:solidFill>
                  <a:srgbClr val="FFFF00"/>
                </a:solidFill>
              </a:rPr>
              <a:t>Alleluia.</a:t>
            </a:r>
            <a:endParaRPr lang="en-US" sz="3600" dirty="0">
              <a:solidFill>
                <a:srgbClr val="FFFF00"/>
              </a:solidFill>
            </a:endParaRPr>
          </a:p>
        </p:txBody>
      </p:sp>
    </p:spTree>
    <p:extLst>
      <p:ext uri="{BB962C8B-B14F-4D97-AF65-F5344CB8AC3E}">
        <p14:creationId xmlns:p14="http://schemas.microsoft.com/office/powerpoint/2010/main" val="2701360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6052831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668753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8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2167674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38365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5146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462824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9826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8000" b="0" dirty="0">
                <a:solidFill>
                  <a:schemeClr val="bg1"/>
                </a:solidFill>
                <a:effectLst/>
                <a:latin typeface="+mj-lt"/>
              </a:rPr>
              <a:t>Vì loài người chúng ta và để cứu độ chúng ta,</a:t>
            </a:r>
            <a:r>
              <a:rPr lang="en-US" sz="8000" b="0" dirty="0">
                <a:solidFill>
                  <a:schemeClr val="bg1"/>
                </a:solidFill>
                <a:effectLst/>
                <a:latin typeface="+mj-lt"/>
              </a:rPr>
              <a:t> </a:t>
            </a:r>
            <a:r>
              <a:rPr lang="vi-VN" sz="8000" b="0" dirty="0">
                <a:solidFill>
                  <a:schemeClr val="bg1"/>
                </a:solidFill>
                <a:effectLst/>
                <a:latin typeface="+mj-lt"/>
                <a:cs typeface="Times New Roman" pitchFamily="18" charset="0"/>
              </a:rPr>
              <a:t>Người đã từ trời xuống thế. </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096890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bIns="274320">
            <a:no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2469170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930725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bIns="182880">
            <a:noAutofit/>
          </a:bodyPr>
          <a:lstStyle/>
          <a:p>
            <a:pPr algn="just"/>
            <a:r>
              <a:rPr lang="vi-VN" sz="55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5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653889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8619365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785143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214653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213723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470369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7327388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67200" y="2038350"/>
            <a:ext cx="4751832" cy="1323439"/>
          </a:xfrm>
          <a:prstGeom prst="rect">
            <a:avLst/>
          </a:prstGeom>
        </p:spPr>
        <p:txBody>
          <a:bodyPr wrap="square">
            <a:spAutoFit/>
          </a:bodyPr>
          <a:lstStyle/>
          <a:p>
            <a:pPr algn="ctr"/>
            <a:r>
              <a:rPr lang="en-US" sz="4000" b="1" dirty="0" smtClean="0">
                <a:solidFill>
                  <a:srgbClr val="FFFF00"/>
                </a:solidFill>
              </a:rPr>
              <a:t>Lời Chân Thành</a:t>
            </a:r>
          </a:p>
          <a:p>
            <a:pPr algn="ctr"/>
            <a:r>
              <a:rPr lang="en-US" sz="4000" b="1" i="1" dirty="0" smtClean="0">
                <a:solidFill>
                  <a:schemeClr val="bg1"/>
                </a:solidFill>
              </a:rPr>
              <a:t>Lm. Kim Long</a:t>
            </a:r>
            <a:endParaRPr lang="en-US" sz="4000" b="1" i="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688" y="285750"/>
            <a:ext cx="4243637" cy="4705350"/>
          </a:xfrm>
          <a:prstGeom prst="rect">
            <a:avLst/>
          </a:prstGeom>
        </p:spPr>
      </p:pic>
      <p:sp>
        <p:nvSpPr>
          <p:cNvPr id="7" name="Rectangle 6"/>
          <p:cNvSpPr/>
          <p:nvPr/>
        </p:nvSpPr>
        <p:spPr>
          <a:xfrm>
            <a:off x="4191000" y="895350"/>
            <a:ext cx="4572000" cy="1015663"/>
          </a:xfrm>
          <a:prstGeom prst="rect">
            <a:avLst/>
          </a:prstGeom>
        </p:spPr>
        <p:txBody>
          <a:bodyPr>
            <a:spAutoFit/>
          </a:bodyPr>
          <a:lstStyle/>
          <a:p>
            <a:pPr algn="ctr"/>
            <a:r>
              <a:rPr lang="en-US" sz="6000" dirty="0" err="1" smtClean="0">
                <a:solidFill>
                  <a:srgbClr val="FFFF00"/>
                </a:solidFill>
              </a:rPr>
              <a:t>Ca</a:t>
            </a:r>
            <a:r>
              <a:rPr lang="en-US" sz="6000" dirty="0" smtClean="0">
                <a:solidFill>
                  <a:srgbClr val="FFFF00"/>
                </a:solidFill>
              </a:rPr>
              <a:t> </a:t>
            </a:r>
            <a:r>
              <a:rPr lang="en-US" sz="6000" dirty="0" err="1" smtClean="0">
                <a:solidFill>
                  <a:srgbClr val="FFFF00"/>
                </a:solidFill>
              </a:rPr>
              <a:t>Dâng</a:t>
            </a:r>
            <a:r>
              <a:rPr lang="en-US" sz="6000" dirty="0" smtClean="0">
                <a:solidFill>
                  <a:srgbClr val="FFFF00"/>
                </a:solidFill>
              </a:rPr>
              <a:t> </a:t>
            </a:r>
            <a:r>
              <a:rPr lang="en-US" sz="6000" dirty="0" err="1" smtClean="0">
                <a:solidFill>
                  <a:srgbClr val="FFFF00"/>
                </a:solidFill>
              </a:rPr>
              <a:t>Lễ</a:t>
            </a:r>
            <a:endParaRPr lang="en-US" sz="6000" dirty="0">
              <a:solidFill>
                <a:srgbClr val="FFFF00"/>
              </a:solidFill>
            </a:endParaRPr>
          </a:p>
        </p:txBody>
      </p:sp>
    </p:spTree>
    <p:extLst>
      <p:ext uri="{BB962C8B-B14F-4D97-AF65-F5344CB8AC3E}">
        <p14:creationId xmlns:p14="http://schemas.microsoft.com/office/powerpoint/2010/main" val="12358554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err="1" smtClean="0">
                <a:solidFill>
                  <a:srgbClr val="FFFF00"/>
                </a:solidFill>
              </a:rPr>
              <a:t>Đk</a:t>
            </a:r>
            <a:r>
              <a:rPr lang="en-US" sz="6000" u="sng" dirty="0" smtClean="0">
                <a:solidFill>
                  <a:srgbClr val="FFFF00"/>
                </a:solidFill>
              </a:rPr>
              <a:t>:</a:t>
            </a:r>
            <a:r>
              <a:rPr lang="en-US" sz="6000" dirty="0" smtClean="0">
                <a:solidFill>
                  <a:schemeClr val="bg1"/>
                </a:solidFill>
              </a:rPr>
              <a:t> </a:t>
            </a:r>
            <a:r>
              <a:rPr lang="en-US" sz="6000" dirty="0" err="1" smtClean="0">
                <a:solidFill>
                  <a:schemeClr val="bg1"/>
                </a:solidFill>
              </a:rPr>
              <a:t>Lời</a:t>
            </a:r>
            <a:r>
              <a:rPr lang="en-US" sz="6000" dirty="0" smtClean="0">
                <a:solidFill>
                  <a:schemeClr val="bg1"/>
                </a:solidFill>
              </a:rPr>
              <a:t> </a:t>
            </a:r>
            <a:r>
              <a:rPr lang="en-US" sz="6000" dirty="0" smtClean="0">
                <a:solidFill>
                  <a:schemeClr val="bg1"/>
                </a:solidFill>
              </a:rPr>
              <a:t>chân thành dâng tiến như hương trầm bay tới trời cao. Nguyện Chúa Cha nhân từ nhận lễ </a:t>
            </a:r>
            <a:r>
              <a:rPr lang="en-US" sz="6000" dirty="0" err="1" smtClean="0">
                <a:solidFill>
                  <a:schemeClr val="bg1"/>
                </a:solidFill>
              </a:rPr>
              <a:t>hy</a:t>
            </a:r>
            <a:r>
              <a:rPr lang="en-US" sz="6000" dirty="0" smtClean="0">
                <a:solidFill>
                  <a:schemeClr val="bg1"/>
                </a:solidFill>
              </a:rPr>
              <a:t> sinh trên bàn thờ. </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smtClean="0">
                <a:solidFill>
                  <a:srgbClr val="FFFF00"/>
                </a:solidFill>
                <a:effectLst/>
              </a:rPr>
              <a:t>Tk1:</a:t>
            </a:r>
            <a:r>
              <a:rPr lang="en-US" sz="6600" b="0" dirty="0" smtClean="0">
                <a:solidFill>
                  <a:schemeClr val="bg1"/>
                </a:solidFill>
                <a:effectLst/>
              </a:rPr>
              <a:t> </a:t>
            </a:r>
            <a:r>
              <a:rPr lang="en-US" sz="6600" dirty="0" smtClean="0">
                <a:solidFill>
                  <a:schemeClr val="bg1"/>
                </a:solidFill>
              </a:rPr>
              <a:t>Tưởng nhớ Con Chúa đã chịu chết khổ hình. Và cuộc Người phục sinh cùng lên trời vinh sáng. </a:t>
            </a:r>
            <a:endParaRPr lang="vi-VN" sz="66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err="1" smtClean="0">
                <a:solidFill>
                  <a:srgbClr val="FFFF00"/>
                </a:solidFill>
              </a:rPr>
              <a:t>Đk</a:t>
            </a:r>
            <a:r>
              <a:rPr lang="en-US" sz="6000" u="sng" dirty="0" smtClean="0">
                <a:solidFill>
                  <a:srgbClr val="FFFF00"/>
                </a:solidFill>
              </a:rPr>
              <a:t>:</a:t>
            </a:r>
            <a:r>
              <a:rPr lang="en-US" sz="6000" dirty="0" smtClean="0">
                <a:solidFill>
                  <a:schemeClr val="bg1"/>
                </a:solidFill>
              </a:rPr>
              <a:t> </a:t>
            </a:r>
            <a:r>
              <a:rPr lang="en-US" sz="6000" dirty="0" err="1" smtClean="0">
                <a:solidFill>
                  <a:schemeClr val="bg1"/>
                </a:solidFill>
              </a:rPr>
              <a:t>Lời</a:t>
            </a:r>
            <a:r>
              <a:rPr lang="en-US" sz="6000" dirty="0" smtClean="0">
                <a:solidFill>
                  <a:schemeClr val="bg1"/>
                </a:solidFill>
              </a:rPr>
              <a:t> </a:t>
            </a:r>
            <a:r>
              <a:rPr lang="en-US" sz="6000" dirty="0" smtClean="0">
                <a:solidFill>
                  <a:schemeClr val="bg1"/>
                </a:solidFill>
              </a:rPr>
              <a:t>chân thành dâng tiến như hương trầm bay tới trời cao. Nguyện Chúa Cha nhân từ nhận lễ </a:t>
            </a:r>
            <a:r>
              <a:rPr lang="en-US" sz="6000" dirty="0" err="1" smtClean="0">
                <a:solidFill>
                  <a:schemeClr val="bg1"/>
                </a:solidFill>
              </a:rPr>
              <a:t>hy</a:t>
            </a:r>
            <a:r>
              <a:rPr lang="en-US" sz="6000" dirty="0" smtClean="0">
                <a:solidFill>
                  <a:schemeClr val="bg1"/>
                </a:solidFill>
              </a:rPr>
              <a:t> sinh trên bàn thờ. </a:t>
            </a:r>
            <a:endParaRPr lang="en-US" sz="6000" b="0" dirty="0">
              <a:solidFill>
                <a:schemeClr val="bg1"/>
              </a:solidFill>
              <a:effectLst/>
            </a:endParaRPr>
          </a:p>
        </p:txBody>
      </p:sp>
    </p:spTree>
    <p:extLst>
      <p:ext uri="{BB962C8B-B14F-4D97-AF65-F5344CB8AC3E}">
        <p14:creationId xmlns:p14="http://schemas.microsoft.com/office/powerpoint/2010/main" val="33927806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400" b="0" u="sng" dirty="0" smtClean="0">
                <a:solidFill>
                  <a:srgbClr val="FFFF00"/>
                </a:solidFill>
                <a:effectLst/>
              </a:rPr>
              <a:t>Tk4:</a:t>
            </a:r>
            <a:r>
              <a:rPr lang="en-US" sz="6400" b="0" dirty="0" smtClean="0">
                <a:solidFill>
                  <a:schemeClr val="bg1"/>
                </a:solidFill>
                <a:effectLst/>
              </a:rPr>
              <a:t> </a:t>
            </a:r>
            <a:r>
              <a:rPr lang="en-US" sz="6400" dirty="0" smtClean="0">
                <a:solidFill>
                  <a:schemeClr val="bg1"/>
                </a:solidFill>
              </a:rPr>
              <a:t>Nguyện Chúa thương đoái những người đã ly trần. Dìu về trời quang vinh tụng ca tình yêu Chúa. </a:t>
            </a:r>
            <a:endParaRPr lang="vi-VN" sz="6400" dirty="0">
              <a:solidFill>
                <a:schemeClr val="bg1"/>
              </a:solidFill>
            </a:endParaRPr>
          </a:p>
        </p:txBody>
      </p:sp>
    </p:spTree>
    <p:extLst>
      <p:ext uri="{BB962C8B-B14F-4D97-AF65-F5344CB8AC3E}">
        <p14:creationId xmlns:p14="http://schemas.microsoft.com/office/powerpoint/2010/main" val="1858168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30446450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err="1" smtClean="0">
                <a:solidFill>
                  <a:srgbClr val="FFFF00"/>
                </a:solidFill>
              </a:rPr>
              <a:t>Đk</a:t>
            </a:r>
            <a:r>
              <a:rPr lang="en-US" sz="6000" u="sng" dirty="0" smtClean="0">
                <a:solidFill>
                  <a:srgbClr val="FFFF00"/>
                </a:solidFill>
              </a:rPr>
              <a:t>:</a:t>
            </a:r>
            <a:r>
              <a:rPr lang="en-US" sz="6000" dirty="0" smtClean="0">
                <a:solidFill>
                  <a:schemeClr val="bg1"/>
                </a:solidFill>
              </a:rPr>
              <a:t> </a:t>
            </a:r>
            <a:r>
              <a:rPr lang="en-US" sz="6000" dirty="0" err="1" smtClean="0">
                <a:solidFill>
                  <a:schemeClr val="bg1"/>
                </a:solidFill>
              </a:rPr>
              <a:t>Lời</a:t>
            </a:r>
            <a:r>
              <a:rPr lang="en-US" sz="6000" dirty="0" smtClean="0">
                <a:solidFill>
                  <a:schemeClr val="bg1"/>
                </a:solidFill>
              </a:rPr>
              <a:t> </a:t>
            </a:r>
            <a:r>
              <a:rPr lang="en-US" sz="6000" dirty="0" smtClean="0">
                <a:solidFill>
                  <a:schemeClr val="bg1"/>
                </a:solidFill>
              </a:rPr>
              <a:t>chân thành dâng tiến như hương trầm bay tới trời cao. Nguyện Chúa Cha nhân từ nhận lễ </a:t>
            </a:r>
            <a:r>
              <a:rPr lang="en-US" sz="6000" dirty="0" err="1" smtClean="0">
                <a:solidFill>
                  <a:schemeClr val="bg1"/>
                </a:solidFill>
              </a:rPr>
              <a:t>hy</a:t>
            </a:r>
            <a:r>
              <a:rPr lang="en-US" sz="6000" dirty="0" smtClean="0">
                <a:solidFill>
                  <a:schemeClr val="bg1"/>
                </a:solidFill>
              </a:rPr>
              <a:t> sinh trên bàn thờ. </a:t>
            </a:r>
            <a:endParaRPr lang="en-US" sz="6000" b="0" dirty="0">
              <a:solidFill>
                <a:schemeClr val="bg1"/>
              </a:solidFill>
              <a:effectLst/>
            </a:endParaRPr>
          </a:p>
        </p:txBody>
      </p:sp>
    </p:spTree>
    <p:extLst>
      <p:ext uri="{BB962C8B-B14F-4D97-AF65-F5344CB8AC3E}">
        <p14:creationId xmlns:p14="http://schemas.microsoft.com/office/powerpoint/2010/main" val="1222479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smtClean="0">
                <a:solidFill>
                  <a:srgbClr val="FFFF00"/>
                </a:solidFill>
                <a:effectLst/>
              </a:rPr>
              <a:t>Tk5:</a:t>
            </a:r>
            <a:r>
              <a:rPr lang="en-US" sz="6000" b="0" dirty="0" smtClean="0">
                <a:solidFill>
                  <a:schemeClr val="bg1"/>
                </a:solidFill>
                <a:effectLst/>
              </a:rPr>
              <a:t> </a:t>
            </a:r>
            <a:r>
              <a:rPr lang="en-US" sz="6000" dirty="0" smtClean="0">
                <a:solidFill>
                  <a:schemeClr val="bg1"/>
                </a:solidFill>
              </a:rPr>
              <a:t>Nguyện Chúa thương đến tấm lòng rất chân thành. Đoàn người hiệp nhau đây cùng chung niềm tin kính. </a:t>
            </a:r>
            <a:endParaRPr lang="vi-VN" sz="6000" dirty="0">
              <a:solidFill>
                <a:schemeClr val="bg1"/>
              </a:solidFill>
            </a:endParaRPr>
          </a:p>
        </p:txBody>
      </p:sp>
    </p:spTree>
    <p:extLst>
      <p:ext uri="{BB962C8B-B14F-4D97-AF65-F5344CB8AC3E}">
        <p14:creationId xmlns:p14="http://schemas.microsoft.com/office/powerpoint/2010/main" val="20357765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err="1" smtClean="0">
                <a:solidFill>
                  <a:srgbClr val="FFFF00"/>
                </a:solidFill>
              </a:rPr>
              <a:t>Đk</a:t>
            </a:r>
            <a:r>
              <a:rPr lang="en-US" sz="6000" u="sng" dirty="0" smtClean="0">
                <a:solidFill>
                  <a:srgbClr val="FFFF00"/>
                </a:solidFill>
              </a:rPr>
              <a:t>:</a:t>
            </a:r>
            <a:r>
              <a:rPr lang="en-US" sz="6000" dirty="0" smtClean="0">
                <a:solidFill>
                  <a:schemeClr val="bg1"/>
                </a:solidFill>
              </a:rPr>
              <a:t> </a:t>
            </a:r>
            <a:r>
              <a:rPr lang="en-US" sz="6000" dirty="0" err="1" smtClean="0">
                <a:solidFill>
                  <a:schemeClr val="bg1"/>
                </a:solidFill>
              </a:rPr>
              <a:t>Lời</a:t>
            </a:r>
            <a:r>
              <a:rPr lang="en-US" sz="6000" dirty="0" smtClean="0">
                <a:solidFill>
                  <a:schemeClr val="bg1"/>
                </a:solidFill>
              </a:rPr>
              <a:t> </a:t>
            </a:r>
            <a:r>
              <a:rPr lang="en-US" sz="6000" dirty="0" smtClean="0">
                <a:solidFill>
                  <a:schemeClr val="bg1"/>
                </a:solidFill>
              </a:rPr>
              <a:t>chân thành dâng tiến như hương trầm bay tới trời cao. Nguyện Chúa Cha nhân từ nhận lễ </a:t>
            </a:r>
            <a:r>
              <a:rPr lang="en-US" sz="6000" dirty="0" err="1" smtClean="0">
                <a:solidFill>
                  <a:schemeClr val="bg1"/>
                </a:solidFill>
              </a:rPr>
              <a:t>hy</a:t>
            </a:r>
            <a:r>
              <a:rPr lang="en-US" sz="6000" dirty="0" smtClean="0">
                <a:solidFill>
                  <a:schemeClr val="bg1"/>
                </a:solidFill>
              </a:rPr>
              <a:t> sinh trên bàn thờ. </a:t>
            </a:r>
            <a:endParaRPr lang="en-US" sz="6000" b="0" dirty="0">
              <a:solidFill>
                <a:schemeClr val="bg1"/>
              </a:solidFill>
              <a:effectLst/>
            </a:endParaRPr>
          </a:p>
        </p:txBody>
      </p:sp>
    </p:spTree>
    <p:extLst>
      <p:ext uri="{BB962C8B-B14F-4D97-AF65-F5344CB8AC3E}">
        <p14:creationId xmlns:p14="http://schemas.microsoft.com/office/powerpoint/2010/main" val="32790542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902474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latin typeface="+mj-lt"/>
              </a:rPr>
              <a:t>Ca Nguyện Hiệp Lễ</a:t>
            </a:r>
            <a:r>
              <a:rPr lang="en-US" sz="6600" b="0" dirty="0">
                <a:solidFill>
                  <a:srgbClr val="FFFF00"/>
                </a:solidFill>
                <a:effectLst/>
                <a:latin typeface="+mj-lt"/>
              </a:rPr>
              <a:t/>
            </a:r>
            <a:br>
              <a:rPr lang="en-US" sz="6600" b="0" dirty="0">
                <a:solidFill>
                  <a:srgbClr val="FFFF00"/>
                </a:solidFill>
                <a:effectLst/>
                <a:latin typeface="+mj-lt"/>
              </a:rPr>
            </a:br>
            <a:r>
              <a:rPr lang="en-US" sz="6000" dirty="0" smtClean="0">
                <a:solidFill>
                  <a:srgbClr val="FFFF00"/>
                </a:solidFill>
              </a:rPr>
              <a:t>Về Bên Chúa</a:t>
            </a:r>
            <a:r>
              <a:rPr lang="en-US" sz="4800" dirty="0">
                <a:solidFill>
                  <a:srgbClr val="FFFF00"/>
                </a:solidFill>
              </a:rPr>
              <a:t/>
            </a:r>
            <a:br>
              <a:rPr lang="en-US" sz="4800" dirty="0">
                <a:solidFill>
                  <a:srgbClr val="FFFF00"/>
                </a:solidFill>
              </a:rPr>
            </a:br>
            <a:r>
              <a:rPr lang="en-US" sz="4800" i="1" dirty="0" smtClean="0">
                <a:solidFill>
                  <a:schemeClr val="bg1"/>
                </a:solidFill>
              </a:rPr>
              <a:t>Phùng Minh Mẫn</a:t>
            </a:r>
            <a:endParaRPr lang="en-US" sz="9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dirty="0">
                <a:solidFill>
                  <a:schemeClr val="bg1"/>
                </a:solidFill>
                <a:effectLst/>
              </a:rPr>
              <a:t> </a:t>
            </a:r>
            <a:r>
              <a:rPr lang="vi-VN" sz="4800" dirty="0">
                <a:solidFill>
                  <a:schemeClr val="bg1"/>
                </a:solidFill>
              </a:rPr>
              <a:t>Như </a:t>
            </a:r>
            <a:r>
              <a:rPr lang="en-US" sz="4800" dirty="0" smtClean="0">
                <a:solidFill>
                  <a:schemeClr val="bg1"/>
                </a:solidFill>
              </a:rPr>
              <a:t>nai rừng đang khát mong về suối trong ngọt ngào. Con mơ về quê dấu yêu dường bao. Chốn an bình thư thái có muôn phúc lộc tươi mới. Tựa vào lòng Chúa con nghỉ ngơi</a:t>
            </a:r>
            <a:r>
              <a:rPr lang="vi-VN" sz="4800" dirty="0" smtClean="0">
                <a:solidFill>
                  <a:schemeClr val="bg1"/>
                </a:solidFill>
              </a:rPr>
              <a:t>. </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dirty="0" smtClean="0">
                <a:solidFill>
                  <a:srgbClr val="FFFF00"/>
                </a:solidFill>
              </a:rPr>
              <a:t>***:</a:t>
            </a:r>
            <a:r>
              <a:rPr lang="en-US" sz="5400" dirty="0" smtClean="0">
                <a:solidFill>
                  <a:schemeClr val="bg1"/>
                </a:solidFill>
              </a:rPr>
              <a:t> Nơi lưu đày sầu đắng bao ngày vắng xa nụ cười. Thân nô lệ tìm thấy đâu niềm vui. Ngước trông về trời cao tiếng con xin Ngài nghe thấu. Dìu đưa con thoát xa khổ đau. </a:t>
            </a:r>
            <a:endParaRPr lang="vi-VN" sz="5400" b="0" dirty="0">
              <a:solidFill>
                <a:schemeClr val="bg1"/>
              </a:solidFill>
              <a:effectLst/>
            </a:endParaRPr>
          </a:p>
        </p:txBody>
      </p:sp>
    </p:spTree>
    <p:extLst>
      <p:ext uri="{BB962C8B-B14F-4D97-AF65-F5344CB8AC3E}">
        <p14:creationId xmlns:p14="http://schemas.microsoft.com/office/powerpoint/2010/main" val="14892840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rPr>
              <a:t>Đk</a:t>
            </a:r>
            <a:r>
              <a:rPr lang="en-US" sz="4800" b="0" u="sng" dirty="0" smtClean="0">
                <a:solidFill>
                  <a:srgbClr val="FFFF00"/>
                </a:solidFill>
                <a:effectLst/>
              </a:rPr>
              <a:t>:</a:t>
            </a:r>
            <a:r>
              <a:rPr lang="en-US" sz="4800" dirty="0">
                <a:solidFill>
                  <a:schemeClr val="bg1"/>
                </a:solidFill>
              </a:rPr>
              <a:t> </a:t>
            </a:r>
            <a:r>
              <a:rPr lang="en-US" sz="4800" dirty="0" smtClean="0">
                <a:solidFill>
                  <a:schemeClr val="bg1"/>
                </a:solidFill>
              </a:rPr>
              <a:t>Về bên Chúa, một ngày con sướng vui nhiều hơn vạn ngày trần thế. Chính Ngài là </a:t>
            </a:r>
            <a:r>
              <a:rPr lang="en-US" sz="4800" dirty="0">
                <a:solidFill>
                  <a:schemeClr val="bg1"/>
                </a:solidFill>
              </a:rPr>
              <a:t>cùng đích con đi về. Về bên </a:t>
            </a:r>
            <a:r>
              <a:rPr lang="en-US" sz="4800" dirty="0" smtClean="0">
                <a:solidFill>
                  <a:schemeClr val="bg1"/>
                </a:solidFill>
              </a:rPr>
              <a:t>Chúa niềm vui tràn ứ. Ngàn thu không hề phai úa. Có Chúa vui thỏa niềm ước mơ. </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smtClean="0">
                <a:solidFill>
                  <a:srgbClr val="FFFF00"/>
                </a:solidFill>
                <a:effectLst/>
              </a:rPr>
              <a:t>Tk2:</a:t>
            </a:r>
            <a:r>
              <a:rPr lang="en-US" sz="5400" b="0" dirty="0" smtClean="0">
                <a:solidFill>
                  <a:schemeClr val="bg1"/>
                </a:solidFill>
                <a:effectLst/>
              </a:rPr>
              <a:t> </a:t>
            </a:r>
            <a:r>
              <a:rPr lang="en-US" sz="5400" dirty="0" smtClean="0">
                <a:solidFill>
                  <a:schemeClr val="bg1"/>
                </a:solidFill>
              </a:rPr>
              <a:t>Mang thân phận tội lỗi trên đường thế gian mịt mờ. Con bao lần gục ngã trong bùn nhơ. Chốn u </a:t>
            </a:r>
            <a:r>
              <a:rPr lang="en-US" sz="5400" dirty="0" err="1" smtClean="0">
                <a:solidFill>
                  <a:schemeClr val="bg1"/>
                </a:solidFill>
              </a:rPr>
              <a:t>sàu</a:t>
            </a:r>
            <a:r>
              <a:rPr lang="en-US" sz="5400" dirty="0" smtClean="0">
                <a:solidFill>
                  <a:schemeClr val="bg1"/>
                </a:solidFill>
              </a:rPr>
              <a:t> héo úa. Mắt con đẫm lệ chan chứa. Vạn lần đau xót cho tội xưa. </a:t>
            </a:r>
            <a:endParaRPr lang="vi-VN" sz="5400" b="0" dirty="0">
              <a:solidFill>
                <a:schemeClr val="bg1"/>
              </a:solidFill>
              <a:effectLst/>
            </a:endParaRPr>
          </a:p>
        </p:txBody>
      </p:sp>
    </p:spTree>
    <p:extLst>
      <p:ext uri="{BB962C8B-B14F-4D97-AF65-F5344CB8AC3E}">
        <p14:creationId xmlns:p14="http://schemas.microsoft.com/office/powerpoint/2010/main" val="3849292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474312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dirty="0" smtClean="0">
                <a:solidFill>
                  <a:srgbClr val="FFFF00"/>
                </a:solidFill>
              </a:rPr>
              <a:t>***:</a:t>
            </a:r>
            <a:r>
              <a:rPr lang="en-US" sz="4800" dirty="0" smtClean="0">
                <a:solidFill>
                  <a:schemeClr val="bg1"/>
                </a:solidFill>
              </a:rPr>
              <a:t> Ôi nhân hậu lòng Chúa như đại dương luôn dạt dào. Qua muôn đời hằng chứa chan nhường bao. Khấn xin Ngài thương xót thấm khô bao giọt nước mắt. Dìu đưa con tới quê trời cao. </a:t>
            </a:r>
            <a:endParaRPr lang="vi-VN" sz="4800" b="0" dirty="0">
              <a:solidFill>
                <a:schemeClr val="bg1"/>
              </a:solidFill>
              <a:effectLst/>
            </a:endParaRPr>
          </a:p>
        </p:txBody>
      </p:sp>
    </p:spTree>
    <p:extLst>
      <p:ext uri="{BB962C8B-B14F-4D97-AF65-F5344CB8AC3E}">
        <p14:creationId xmlns:p14="http://schemas.microsoft.com/office/powerpoint/2010/main" val="3713873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rPr>
              <a:t>Đk</a:t>
            </a:r>
            <a:r>
              <a:rPr lang="en-US" sz="4800" b="0" u="sng" dirty="0" smtClean="0">
                <a:solidFill>
                  <a:srgbClr val="FFFF00"/>
                </a:solidFill>
                <a:effectLst/>
              </a:rPr>
              <a:t>:</a:t>
            </a:r>
            <a:r>
              <a:rPr lang="en-US" sz="4800" dirty="0">
                <a:solidFill>
                  <a:schemeClr val="bg1"/>
                </a:solidFill>
              </a:rPr>
              <a:t> </a:t>
            </a:r>
            <a:r>
              <a:rPr lang="en-US" sz="4800" dirty="0" smtClean="0">
                <a:solidFill>
                  <a:schemeClr val="bg1"/>
                </a:solidFill>
              </a:rPr>
              <a:t>Về bên Chúa, một ngày con sướng vui nhiều hơn vạn ngày trần thế. Chính Ngài là </a:t>
            </a:r>
            <a:r>
              <a:rPr lang="en-US" sz="4800" dirty="0">
                <a:solidFill>
                  <a:schemeClr val="bg1"/>
                </a:solidFill>
              </a:rPr>
              <a:t>cùng đích con đi về. Về bên </a:t>
            </a:r>
            <a:r>
              <a:rPr lang="en-US" sz="4800" dirty="0" smtClean="0">
                <a:solidFill>
                  <a:schemeClr val="bg1"/>
                </a:solidFill>
              </a:rPr>
              <a:t>Chúa niềm vui tràn ứ. Ngàn thu không hề phai úa. Có Chúa vui thỏa niềm ước mơ. </a:t>
            </a:r>
            <a:endParaRPr lang="en-US" sz="4800" b="0" dirty="0">
              <a:solidFill>
                <a:schemeClr val="bg1"/>
              </a:solidFill>
              <a:effectLst/>
            </a:endParaRPr>
          </a:p>
        </p:txBody>
      </p:sp>
    </p:spTree>
    <p:extLst>
      <p:ext uri="{BB962C8B-B14F-4D97-AF65-F5344CB8AC3E}">
        <p14:creationId xmlns:p14="http://schemas.microsoft.com/office/powerpoint/2010/main" val="13080159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902474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Kết Lễ</a:t>
            </a:r>
            <a:br>
              <a:rPr lang="en-US" sz="8000" b="0" dirty="0">
                <a:solidFill>
                  <a:srgbClr val="FFFF00"/>
                </a:solidFill>
                <a:effectLst/>
                <a:latin typeface="+mj-lt"/>
              </a:rPr>
            </a:br>
            <a:r>
              <a:rPr lang="en-US" sz="5400" dirty="0" smtClean="0">
                <a:solidFill>
                  <a:srgbClr val="FFFF00"/>
                </a:solidFill>
              </a:rPr>
              <a:t>Dâng Nữ Vương Luyện Hình</a:t>
            </a:r>
            <a:r>
              <a:rPr lang="en-US" sz="5400" dirty="0" smtClean="0">
                <a:solidFill>
                  <a:schemeClr val="bg1"/>
                </a:solidFill>
              </a:rPr>
              <a:t> </a:t>
            </a:r>
            <a:r>
              <a:rPr lang="en-US" sz="5400" i="1" dirty="0" smtClean="0">
                <a:solidFill>
                  <a:schemeClr val="bg1"/>
                </a:solidFill>
              </a:rPr>
              <a:t>Phương Anh</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Tk1</a:t>
            </a:r>
            <a:r>
              <a:rPr lang="en-US" sz="5400" b="0" u="sng" dirty="0" smtClean="0">
                <a:solidFill>
                  <a:srgbClr val="FFFF00"/>
                </a:solidFill>
                <a:effectLst/>
              </a:rPr>
              <a:t>:</a:t>
            </a:r>
            <a:r>
              <a:rPr lang="en-US" sz="5400" b="0" dirty="0" smtClean="0">
                <a:solidFill>
                  <a:schemeClr val="bg1"/>
                </a:solidFill>
                <a:effectLst/>
              </a:rPr>
              <a:t> Nơi vực sâu ngày đêm bao nung nấu, con cầu thay cho tiếng khóc linh hồn. Lời trầm dâng cùng với những </a:t>
            </a:r>
            <a:r>
              <a:rPr lang="en-US" sz="5400" b="0" dirty="0" err="1" smtClean="0">
                <a:solidFill>
                  <a:schemeClr val="bg1"/>
                </a:solidFill>
                <a:effectLst/>
              </a:rPr>
              <a:t>hy</a:t>
            </a:r>
            <a:r>
              <a:rPr lang="en-US" sz="5400" b="0" dirty="0" smtClean="0">
                <a:solidFill>
                  <a:schemeClr val="bg1"/>
                </a:solidFill>
                <a:effectLst/>
              </a:rPr>
              <a:t> sinh, ngàn lời kinh dâng Nữ Vương luyện hình.</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smtClean="0">
                <a:solidFill>
                  <a:srgbClr val="FFFF00"/>
                </a:solidFill>
              </a:rPr>
              <a:t>Đk</a:t>
            </a:r>
            <a:r>
              <a:rPr lang="en-US" sz="5400" b="0" u="sng" dirty="0" smtClean="0">
                <a:solidFill>
                  <a:srgbClr val="FFFF00"/>
                </a:solidFill>
                <a:effectLst/>
              </a:rPr>
              <a:t>:</a:t>
            </a:r>
            <a:r>
              <a:rPr lang="en-US" sz="5400" b="0" dirty="0" smtClean="0">
                <a:solidFill>
                  <a:schemeClr val="bg1"/>
                </a:solidFill>
                <a:effectLst/>
              </a:rPr>
              <a:t> </a:t>
            </a:r>
            <a:r>
              <a:rPr lang="en-US" sz="5400" dirty="0" smtClean="0">
                <a:solidFill>
                  <a:schemeClr val="bg1"/>
                </a:solidFill>
              </a:rPr>
              <a:t>Mẹ! Mẹ ơi, muôn </a:t>
            </a:r>
            <a:r>
              <a:rPr lang="en-US" sz="5400" dirty="0" err="1" smtClean="0">
                <a:solidFill>
                  <a:schemeClr val="bg1"/>
                </a:solidFill>
              </a:rPr>
              <a:t>muôn</a:t>
            </a:r>
            <a:r>
              <a:rPr lang="en-US" sz="5400" dirty="0" smtClean="0">
                <a:solidFill>
                  <a:schemeClr val="bg1"/>
                </a:solidFill>
              </a:rPr>
              <a:t> ngàn thương đau chốn thẳm sâu con tha thiết kêu cầu! Nguyện Mẹ thương cưu mang và sinh </a:t>
            </a:r>
            <a:r>
              <a:rPr lang="en-US" sz="5400" dirty="0" err="1" smtClean="0">
                <a:solidFill>
                  <a:schemeClr val="bg1"/>
                </a:solidFill>
              </a:rPr>
              <a:t>ra.</a:t>
            </a:r>
            <a:r>
              <a:rPr lang="en-US" sz="5400" dirty="0" smtClean="0">
                <a:solidFill>
                  <a:schemeClr val="bg1"/>
                </a:solidFill>
              </a:rPr>
              <a:t> Chốn thiên đường những đứa con tình thương. </a:t>
            </a:r>
            <a:endParaRPr lang="en-US" sz="5400" b="0" dirty="0">
              <a:solidFill>
                <a:schemeClr val="bg1"/>
              </a:solidFill>
              <a:effectLst/>
            </a:endParaRPr>
          </a:p>
        </p:txBody>
      </p:sp>
    </p:spTree>
    <p:extLst>
      <p:ext uri="{BB962C8B-B14F-4D97-AF65-F5344CB8AC3E}">
        <p14:creationId xmlns:p14="http://schemas.microsoft.com/office/powerpoint/2010/main" val="10246012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FFFF00"/>
                </a:solidFill>
              </a:rPr>
              <a:t>Tk</a:t>
            </a:r>
            <a:r>
              <a:rPr lang="en-US" sz="6000" b="0" u="sng" dirty="0" smtClean="0">
                <a:solidFill>
                  <a:srgbClr val="FFFF00"/>
                </a:solidFill>
                <a:effectLst/>
              </a:rPr>
              <a:t>1:</a:t>
            </a:r>
            <a:r>
              <a:rPr lang="en-US" sz="6000" dirty="0">
                <a:solidFill>
                  <a:schemeClr val="bg1"/>
                </a:solidFill>
              </a:rPr>
              <a:t> </a:t>
            </a:r>
            <a:r>
              <a:rPr lang="vi-VN" sz="6000" dirty="0" smtClean="0">
                <a:solidFill>
                  <a:schemeClr val="bg1"/>
                </a:solidFill>
              </a:rPr>
              <a:t>Nhớ </a:t>
            </a:r>
            <a:r>
              <a:rPr lang="vi-VN" sz="6000" dirty="0">
                <a:solidFill>
                  <a:schemeClr val="bg1"/>
                </a:solidFill>
              </a:rPr>
              <a:t>chiều xưa, chiều hoang sơ thân bơ vơ Mẹ đứng lệ nhoà. Trông Con yêu chết vì tội con Mẹ ơi thương cứu con</a:t>
            </a:r>
            <a:r>
              <a:rPr lang="vi-VN"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smtClean="0">
                <a:solidFill>
                  <a:srgbClr val="FFFF00"/>
                </a:solidFill>
              </a:rPr>
              <a:t>Đk</a:t>
            </a:r>
            <a:r>
              <a:rPr lang="en-US" sz="5400" b="0" u="sng" dirty="0" smtClean="0">
                <a:solidFill>
                  <a:srgbClr val="FFFF00"/>
                </a:solidFill>
                <a:effectLst/>
              </a:rPr>
              <a:t>:</a:t>
            </a:r>
            <a:r>
              <a:rPr lang="en-US" sz="5400" b="0" dirty="0" smtClean="0">
                <a:solidFill>
                  <a:schemeClr val="bg1"/>
                </a:solidFill>
                <a:effectLst/>
              </a:rPr>
              <a:t> </a:t>
            </a:r>
            <a:r>
              <a:rPr lang="en-US" sz="5400" dirty="0" smtClean="0">
                <a:solidFill>
                  <a:schemeClr val="bg1"/>
                </a:solidFill>
              </a:rPr>
              <a:t>Mẹ! Mẹ ơi, muôn </a:t>
            </a:r>
            <a:r>
              <a:rPr lang="en-US" sz="5400" dirty="0" err="1" smtClean="0">
                <a:solidFill>
                  <a:schemeClr val="bg1"/>
                </a:solidFill>
              </a:rPr>
              <a:t>muôn</a:t>
            </a:r>
            <a:r>
              <a:rPr lang="en-US" sz="5400" dirty="0" smtClean="0">
                <a:solidFill>
                  <a:schemeClr val="bg1"/>
                </a:solidFill>
              </a:rPr>
              <a:t> ngàn thương đau chốn thẳm sâu con tha thiết kêu cầu! Nguyện Mẹ thương cưu mang và sinh </a:t>
            </a:r>
            <a:r>
              <a:rPr lang="en-US" sz="5400" dirty="0" err="1" smtClean="0">
                <a:solidFill>
                  <a:schemeClr val="bg1"/>
                </a:solidFill>
              </a:rPr>
              <a:t>ra.</a:t>
            </a:r>
            <a:r>
              <a:rPr lang="en-US" sz="5400" dirty="0" smtClean="0">
                <a:solidFill>
                  <a:schemeClr val="bg1"/>
                </a:solidFill>
              </a:rPr>
              <a:t> Chốn thiên đường những đứa con tình thương. </a:t>
            </a:r>
            <a:endParaRPr lang="en-US" sz="54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59024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effectLst/>
                <a:latin typeface="+mj-lt"/>
              </a:rPr>
              <a:t>Ca</a:t>
            </a:r>
            <a:r>
              <a:rPr lang="en-US" sz="8000" b="0" dirty="0" smtClean="0">
                <a:solidFill>
                  <a:srgbClr val="FFFF00"/>
                </a:solidFill>
                <a:effectLst/>
                <a:latin typeface="+mj-lt"/>
              </a:rPr>
              <a:t>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err="1" smtClean="0">
                <a:solidFill>
                  <a:srgbClr val="FFFF00"/>
                </a:solidFill>
              </a:rPr>
              <a:t>Cửa</a:t>
            </a:r>
            <a:r>
              <a:rPr lang="en-US" sz="6600" dirty="0" smtClean="0">
                <a:solidFill>
                  <a:srgbClr val="FFFF00"/>
                </a:solidFill>
              </a:rPr>
              <a:t> </a:t>
            </a:r>
            <a:r>
              <a:rPr lang="en-US" sz="6600" dirty="0" err="1" smtClean="0">
                <a:solidFill>
                  <a:srgbClr val="FFFF00"/>
                </a:solidFill>
              </a:rPr>
              <a:t>Công</a:t>
            </a:r>
            <a:r>
              <a:rPr lang="en-US" sz="6600" dirty="0" smtClean="0">
                <a:solidFill>
                  <a:srgbClr val="FFFF00"/>
                </a:solidFill>
              </a:rPr>
              <a:t> </a:t>
            </a:r>
            <a:r>
              <a:rPr lang="en-US" sz="6600" dirty="0" err="1" smtClean="0">
                <a:solidFill>
                  <a:srgbClr val="FFFF00"/>
                </a:solidFill>
              </a:rPr>
              <a:t>Chính</a:t>
            </a:r>
            <a:r>
              <a:rPr lang="en-US" sz="6600" dirty="0" smtClean="0">
                <a:solidFill>
                  <a:srgbClr val="FFFF00"/>
                </a:solidFill>
              </a:rPr>
              <a:t/>
            </a:r>
            <a:br>
              <a:rPr lang="en-US" sz="6600" dirty="0" smtClean="0">
                <a:solidFill>
                  <a:srgbClr val="FFFF00"/>
                </a:solidFill>
              </a:rPr>
            </a:br>
            <a:r>
              <a:rPr lang="en-US" sz="5400" i="1" dirty="0" smtClean="0">
                <a:solidFill>
                  <a:schemeClr val="bg1"/>
                </a:solidFill>
              </a:rPr>
              <a:t>Lm. Kim Long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1512</TotalTime>
  <Words>2056</Words>
  <Application>Microsoft Office PowerPoint</Application>
  <PresentationFormat>On-screen Show (16:9)</PresentationFormat>
  <Paragraphs>107</Paragraphs>
  <Slides>88</Slides>
  <Notes>0</Notes>
  <HiddenSlides>0</HiddenSlides>
  <MMClips>0</MMClips>
  <ScaleCrop>false</ScaleCrop>
  <HeadingPairs>
    <vt:vector size="4" baseType="variant">
      <vt:variant>
        <vt:lpstr>Theme</vt:lpstr>
      </vt:variant>
      <vt:variant>
        <vt:i4>18</vt:i4>
      </vt:variant>
      <vt:variant>
        <vt:lpstr>Slide Titles</vt:lpstr>
      </vt:variant>
      <vt:variant>
        <vt:i4>88</vt:i4>
      </vt:variant>
    </vt:vector>
  </HeadingPairs>
  <TitlesOfParts>
    <vt:vector size="106" baseType="lpstr">
      <vt:lpstr>Office Theme</vt:lpstr>
      <vt:lpstr>6_Office Theme</vt:lpstr>
      <vt:lpstr>1_Office Theme</vt:lpstr>
      <vt:lpstr>5_Office Theme</vt:lpstr>
      <vt:lpstr>4_Office Theme</vt:lpstr>
      <vt:lpstr>3_Office Theme</vt:lpstr>
      <vt:lpstr>8_Office Theme</vt:lpstr>
      <vt:lpstr>9_Office Theme</vt:lpstr>
      <vt:lpstr>7_Office Theme</vt:lpstr>
      <vt:lpstr>18_Office Theme</vt:lpstr>
      <vt:lpstr>2_Office Theme</vt:lpstr>
      <vt:lpstr>10_Office Theme</vt:lpstr>
      <vt:lpstr>36_Default Design</vt:lpstr>
      <vt:lpstr>37_Default Design</vt:lpstr>
      <vt:lpstr>14_Office Theme</vt:lpstr>
      <vt:lpstr>38_Default Design</vt:lpstr>
      <vt:lpstr>11_Office Theme</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Cửa Công Chính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Thánh Vịnh 22 LỄ CÁC ĐẲNG LINH HỒN Lm. Kim Long 05 Câu</vt:lpstr>
      <vt:lpstr>Đk: Có Chúa chăn dắt tôi, nên tôi không còn thiếu gì.</vt:lpstr>
      <vt:lpstr>Tk1: Có Chúa chăn dắt tôi, nên tôi không còn thiếu gì. Nơi đồng cỏ xanh tươi, Ngài dẫn tôi vào nghỉ ngơi.</vt:lpstr>
      <vt:lpstr>Đk: Có Chúa chăn dắt tôi, nên tôi không còn thiếu gì.</vt:lpstr>
      <vt:lpstr>Tk2: Dẫn tới bên suối trong cho tôi đây bồi dưỡng lại. Theo đường nẻo công minh, Ngài dẫn tôi vì Uy Danh.</vt:lpstr>
      <vt:lpstr>Đk: Có Chúa chăn dắt tôi, nên tôi không còn thiếu gì.</vt:lpstr>
      <vt:lpstr>Tk3: Dẫu lúc qua lũng sâu, con đâu lo sợ khốn cùng. Bởi Ngài ở bên con, cầm sẵn côn trượng chở che.</vt:lpstr>
      <vt:lpstr>Đk: Có Chúa chăn dắt tôi, nên tôi không còn thiếu gì.</vt:lpstr>
      <vt:lpstr>Tk4: Chúa thiết con bữa ăn ngay khi quân thù đối mặt. Xức dầu tỏa hương thơm và cứ châm rượu đầy ly.</vt:lpstr>
      <vt:lpstr>Đk: Có Chúa chăn dắt tôi, nên tôi không còn thiếu gì.</vt:lpstr>
      <vt:lpstr>Tk5: Chúa vẫn che chở con trong ân thiêng và nghĩa tình. Con được ở vương cung qua tháng năm dài triền miên.</vt:lpstr>
      <vt:lpstr>Đk: Có Chúa chăn dắt tôi, nên tôi không còn thiếu gì.</vt:lpstr>
      <vt:lpstr>PowerPoint Presentation</vt:lpstr>
      <vt:lpstr>Chúa nói: Ý muốn của Cha Tôi là hết những ai tin vào Tôi sẽ được sống muôn đời, và ngày sau hết tôi sẽ cho họ phục sinh.</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Lời chân thành dâng tiến như hương trầm bay tới trời cao. Nguyện Chúa Cha nhân từ nhận lễ hy sinh trên bàn thờ. </vt:lpstr>
      <vt:lpstr>Tk1: Tưởng nhớ Con Chúa đã chịu chết khổ hình. Và cuộc Người phục sinh cùng lên trời vinh sáng. </vt:lpstr>
      <vt:lpstr>Đk: Lời chân thành dâng tiến như hương trầm bay tới trời cao. Nguyện Chúa Cha nhân từ nhận lễ hy sinh trên bàn thờ. </vt:lpstr>
      <vt:lpstr>Tk4: Nguyện Chúa thương đoái những người đã ly trần. Dìu về trời quang vinh tụng ca tình yêu Chúa. </vt:lpstr>
      <vt:lpstr>Đk: Lời chân thành dâng tiến như hương trầm bay tới trời cao. Nguyện Chúa Cha nhân từ nhận lễ hy sinh trên bàn thờ. </vt:lpstr>
      <vt:lpstr>Tk5: Nguyện Chúa thương đến tấm lòng rất chân thành. Đoàn người hiệp nhau đây cùng chung niềm tin kính. </vt:lpstr>
      <vt:lpstr>Đk: Lời chân thành dâng tiến như hương trầm bay tới trời cao. Nguyện Chúa Cha nhân từ nhận lễ hy sinh trên bàn thờ. </vt:lpstr>
      <vt:lpstr>PowerPoint Presentation</vt:lpstr>
      <vt:lpstr>PowerPoint Presentation</vt:lpstr>
      <vt:lpstr>Ca Nguyện Hiệp Lễ Về Bên Chúa Phùng Minh Mẫn</vt:lpstr>
      <vt:lpstr>Tk1: Như nai rừng đang khát mong về suối trong ngọt ngào. Con mơ về quê dấu yêu dường bao. Chốn an bình thư thái có muôn phúc lộc tươi mới. Tựa vào lòng Chúa con nghỉ ngơi. </vt:lpstr>
      <vt:lpstr>***: Nơi lưu đày sầu đắng bao ngày vắng xa nụ cười. Thân nô lệ tìm thấy đâu niềm vui. Ngước trông về trời cao tiếng con xin Ngài nghe thấu. Dìu đưa con thoát xa khổ đau. </vt:lpstr>
      <vt:lpstr>Đk: Về bên Chúa, một ngày con sướng vui nhiều hơn vạn ngày trần thế. Chính Ngài là cùng đích con đi về. Về bên Chúa niềm vui tràn ứ. Ngàn thu không hề phai úa. Có Chúa vui thỏa niềm ước mơ. </vt:lpstr>
      <vt:lpstr>Tk2: Mang thân phận tội lỗi trên đường thế gian mịt mờ. Con bao lần gục ngã trong bùn nhơ. Chốn u sàu héo úa. Mắt con đẫm lệ chan chứa. Vạn lần đau xót cho tội xưa. </vt:lpstr>
      <vt:lpstr>***: Ôi nhân hậu lòng Chúa như đại dương luôn dạt dào. Qua muôn đời hằng chứa chan nhường bao. Khấn xin Ngài thương xót thấm khô bao giọt nước mắt. Dìu đưa con tới quê trời cao. </vt:lpstr>
      <vt:lpstr>Đk: Về bên Chúa, một ngày con sướng vui nhiều hơn vạn ngày trần thế. Chính Ngài là cùng đích con đi về. Về bên Chúa niềm vui tràn ứ. Ngàn thu không hề phai úa. Có Chúa vui thỏa niềm ước mơ. </vt:lpstr>
      <vt:lpstr>PowerPoint Presentation</vt:lpstr>
      <vt:lpstr>Ca Kết Lễ Dâng Nữ Vương Luyện Hình Phương Anh</vt:lpstr>
      <vt:lpstr>Tk1: Nơi vực sâu ngày đêm bao nung nấu, con cầu thay cho tiếng khóc linh hồn. Lời trầm dâng cùng với những hy sinh, ngàn lời kinh dâng Nữ Vương luyện hình.</vt:lpstr>
      <vt:lpstr>Đk: Mẹ! Mẹ ơi, muôn muôn ngàn thương đau chốn thẳm sâu con tha thiết kêu cầu! Nguyện Mẹ thương cưu mang và sinh ra. Chốn thiên đường những đứa con tình thương. </vt:lpstr>
      <vt:lpstr>Tk1: Nhớ chiều xưa, chiều hoang sơ thân bơ vơ Mẹ đứng lệ nhoà. Trông Con yêu chết vì tội con Mẹ ơi thương cứu con.</vt:lpstr>
      <vt:lpstr>Đk: Mẹ! Mẹ ơi, muôn muôn ngàn thương đau chốn thẳm sâu con tha thiết kêu cầu! Nguyện Mẹ thương cưu mang và sinh ra. Chốn thiên đường những đứa con tình thương.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188</cp:revision>
  <dcterms:created xsi:type="dcterms:W3CDTF">2023-05-21T07:25:42Z</dcterms:created>
  <dcterms:modified xsi:type="dcterms:W3CDTF">2025-09-22T14:51:38Z</dcterms:modified>
</cp:coreProperties>
</file>