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2.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3.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4.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5.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828" r:id="rId12"/>
    <p:sldMasterId id="2147483840" r:id="rId13"/>
    <p:sldMasterId id="2147483852" r:id="rId14"/>
    <p:sldMasterId id="2147483864" r:id="rId15"/>
    <p:sldMasterId id="2147483876" r:id="rId16"/>
    <p:sldMasterId id="2147483888" r:id="rId17"/>
    <p:sldMasterId id="2147483900" r:id="rId18"/>
    <p:sldMasterId id="2147483912" r:id="rId19"/>
    <p:sldMasterId id="2147483924" r:id="rId20"/>
    <p:sldMasterId id="2147483936" r:id="rId21"/>
    <p:sldMasterId id="2147483948" r:id="rId22"/>
    <p:sldMasterId id="2147483956" r:id="rId23"/>
    <p:sldMasterId id="2147483968" r:id="rId24"/>
    <p:sldMasterId id="2147483980" r:id="rId25"/>
    <p:sldMasterId id="2147483992" r:id="rId26"/>
  </p:sldMasterIdLst>
  <p:notesMasterIdLst>
    <p:notesMasterId r:id="rId142"/>
  </p:notesMasterIdLst>
  <p:sldIdLst>
    <p:sldId id="256" r:id="rId27"/>
    <p:sldId id="316" r:id="rId28"/>
    <p:sldId id="317" r:id="rId29"/>
    <p:sldId id="318" r:id="rId30"/>
    <p:sldId id="319" r:id="rId31"/>
    <p:sldId id="320" r:id="rId32"/>
    <p:sldId id="321" r:id="rId33"/>
    <p:sldId id="257" r:id="rId34"/>
    <p:sldId id="258" r:id="rId35"/>
    <p:sldId id="350" r:id="rId36"/>
    <p:sldId id="323" r:id="rId37"/>
    <p:sldId id="259" r:id="rId38"/>
    <p:sldId id="260" r:id="rId39"/>
    <p:sldId id="324" r:id="rId40"/>
    <p:sldId id="261" r:id="rId41"/>
    <p:sldId id="262" r:id="rId42"/>
    <p:sldId id="263" r:id="rId43"/>
    <p:sldId id="264" r:id="rId44"/>
    <p:sldId id="265" r:id="rId45"/>
    <p:sldId id="266" r:id="rId46"/>
    <p:sldId id="325" r:id="rId47"/>
    <p:sldId id="267" r:id="rId48"/>
    <p:sldId id="326" r:id="rId49"/>
    <p:sldId id="327" r:id="rId50"/>
    <p:sldId id="328" r:id="rId51"/>
    <p:sldId id="329" r:id="rId52"/>
    <p:sldId id="330" r:id="rId53"/>
    <p:sldId id="333" r:id="rId54"/>
    <p:sldId id="332" r:id="rId55"/>
    <p:sldId id="334" r:id="rId56"/>
    <p:sldId id="349" r:id="rId57"/>
    <p:sldId id="336" r:id="rId58"/>
    <p:sldId id="337" r:id="rId59"/>
    <p:sldId id="338" r:id="rId60"/>
    <p:sldId id="341" r:id="rId61"/>
    <p:sldId id="340" r:id="rId62"/>
    <p:sldId id="342" r:id="rId63"/>
    <p:sldId id="343" r:id="rId64"/>
    <p:sldId id="344" r:id="rId65"/>
    <p:sldId id="345" r:id="rId66"/>
    <p:sldId id="346" r:id="rId67"/>
    <p:sldId id="348" r:id="rId68"/>
    <p:sldId id="351" r:id="rId69"/>
    <p:sldId id="427" r:id="rId70"/>
    <p:sldId id="352" r:id="rId71"/>
    <p:sldId id="353" r:id="rId72"/>
    <p:sldId id="354" r:id="rId73"/>
    <p:sldId id="355" r:id="rId74"/>
    <p:sldId id="424" r:id="rId75"/>
    <p:sldId id="357" r:id="rId76"/>
    <p:sldId id="358" r:id="rId77"/>
    <p:sldId id="359" r:id="rId78"/>
    <p:sldId id="360" r:id="rId79"/>
    <p:sldId id="361" r:id="rId80"/>
    <p:sldId id="362" r:id="rId81"/>
    <p:sldId id="363" r:id="rId82"/>
    <p:sldId id="364" r:id="rId83"/>
    <p:sldId id="365" r:id="rId84"/>
    <p:sldId id="366" r:id="rId85"/>
    <p:sldId id="367" r:id="rId86"/>
    <p:sldId id="368" r:id="rId87"/>
    <p:sldId id="369" r:id="rId88"/>
    <p:sldId id="370" r:id="rId89"/>
    <p:sldId id="371" r:id="rId90"/>
    <p:sldId id="372" r:id="rId91"/>
    <p:sldId id="373" r:id="rId92"/>
    <p:sldId id="374" r:id="rId93"/>
    <p:sldId id="375" r:id="rId94"/>
    <p:sldId id="376" r:id="rId95"/>
    <p:sldId id="377" r:id="rId96"/>
    <p:sldId id="378" r:id="rId97"/>
    <p:sldId id="379" r:id="rId98"/>
    <p:sldId id="380" r:id="rId99"/>
    <p:sldId id="381" r:id="rId100"/>
    <p:sldId id="382" r:id="rId101"/>
    <p:sldId id="383" r:id="rId102"/>
    <p:sldId id="385" r:id="rId103"/>
    <p:sldId id="386" r:id="rId104"/>
    <p:sldId id="387" r:id="rId105"/>
    <p:sldId id="388" r:id="rId106"/>
    <p:sldId id="389" r:id="rId107"/>
    <p:sldId id="390" r:id="rId108"/>
    <p:sldId id="391" r:id="rId109"/>
    <p:sldId id="392" r:id="rId110"/>
    <p:sldId id="393" r:id="rId111"/>
    <p:sldId id="394" r:id="rId112"/>
    <p:sldId id="395" r:id="rId113"/>
    <p:sldId id="396" r:id="rId114"/>
    <p:sldId id="397" r:id="rId115"/>
    <p:sldId id="398" r:id="rId116"/>
    <p:sldId id="399" r:id="rId117"/>
    <p:sldId id="400" r:id="rId118"/>
    <p:sldId id="401" r:id="rId119"/>
    <p:sldId id="402" r:id="rId120"/>
    <p:sldId id="403" r:id="rId121"/>
    <p:sldId id="404" r:id="rId122"/>
    <p:sldId id="405" r:id="rId123"/>
    <p:sldId id="406" r:id="rId124"/>
    <p:sldId id="407" r:id="rId125"/>
    <p:sldId id="408" r:id="rId126"/>
    <p:sldId id="409" r:id="rId127"/>
    <p:sldId id="410" r:id="rId128"/>
    <p:sldId id="411" r:id="rId129"/>
    <p:sldId id="412" r:id="rId130"/>
    <p:sldId id="413" r:id="rId131"/>
    <p:sldId id="414" r:id="rId132"/>
    <p:sldId id="415" r:id="rId133"/>
    <p:sldId id="425" r:id="rId134"/>
    <p:sldId id="418" r:id="rId135"/>
    <p:sldId id="419" r:id="rId136"/>
    <p:sldId id="420" r:id="rId137"/>
    <p:sldId id="421" r:id="rId138"/>
    <p:sldId id="422" r:id="rId139"/>
    <p:sldId id="426" r:id="rId140"/>
    <p:sldId id="272" r:id="rId14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50" d="100"/>
          <a:sy n="150" d="100"/>
        </p:scale>
        <p:origin x="-2400" y="-78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1.xml"/><Relationship Id="rId21" Type="http://schemas.openxmlformats.org/officeDocument/2006/relationships/slideMaster" Target="slideMasters/slideMaster21.xml"/><Relationship Id="rId42" Type="http://schemas.openxmlformats.org/officeDocument/2006/relationships/slide" Target="slides/slide16.xml"/><Relationship Id="rId63" Type="http://schemas.openxmlformats.org/officeDocument/2006/relationships/slide" Target="slides/slide37.xml"/><Relationship Id="rId84" Type="http://schemas.openxmlformats.org/officeDocument/2006/relationships/slide" Target="slides/slide58.xml"/><Relationship Id="rId138" Type="http://schemas.openxmlformats.org/officeDocument/2006/relationships/slide" Target="slides/slide112.xml"/><Relationship Id="rId107" Type="http://schemas.openxmlformats.org/officeDocument/2006/relationships/slide" Target="slides/slide81.xml"/><Relationship Id="rId11" Type="http://schemas.openxmlformats.org/officeDocument/2006/relationships/slideMaster" Target="slideMasters/slideMaster11.xml"/><Relationship Id="rId32" Type="http://schemas.openxmlformats.org/officeDocument/2006/relationships/slide" Target="slides/slide6.xml"/><Relationship Id="rId53" Type="http://schemas.openxmlformats.org/officeDocument/2006/relationships/slide" Target="slides/slide27.xml"/><Relationship Id="rId74" Type="http://schemas.openxmlformats.org/officeDocument/2006/relationships/slide" Target="slides/slide48.xml"/><Relationship Id="rId128" Type="http://schemas.openxmlformats.org/officeDocument/2006/relationships/slide" Target="slides/slide102.xml"/><Relationship Id="rId5" Type="http://schemas.openxmlformats.org/officeDocument/2006/relationships/slideMaster" Target="slideMasters/slideMaster5.xml"/><Relationship Id="rId90" Type="http://schemas.openxmlformats.org/officeDocument/2006/relationships/slide" Target="slides/slide64.xml"/><Relationship Id="rId95" Type="http://schemas.openxmlformats.org/officeDocument/2006/relationships/slide" Target="slides/slide69.xml"/><Relationship Id="rId22" Type="http://schemas.openxmlformats.org/officeDocument/2006/relationships/slideMaster" Target="slideMasters/slideMaster22.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113" Type="http://schemas.openxmlformats.org/officeDocument/2006/relationships/slide" Target="slides/slide87.xml"/><Relationship Id="rId118" Type="http://schemas.openxmlformats.org/officeDocument/2006/relationships/slide" Target="slides/slide92.xml"/><Relationship Id="rId134" Type="http://schemas.openxmlformats.org/officeDocument/2006/relationships/slide" Target="slides/slide108.xml"/><Relationship Id="rId139" Type="http://schemas.openxmlformats.org/officeDocument/2006/relationships/slide" Target="slides/slide113.xml"/><Relationship Id="rId80" Type="http://schemas.openxmlformats.org/officeDocument/2006/relationships/slide" Target="slides/slide54.xml"/><Relationship Id="rId85" Type="http://schemas.openxmlformats.org/officeDocument/2006/relationships/slide" Target="slides/slide5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08" Type="http://schemas.openxmlformats.org/officeDocument/2006/relationships/slide" Target="slides/slide82.xml"/><Relationship Id="rId124" Type="http://schemas.openxmlformats.org/officeDocument/2006/relationships/slide" Target="slides/slide98.xml"/><Relationship Id="rId129" Type="http://schemas.openxmlformats.org/officeDocument/2006/relationships/slide" Target="slides/slide103.xml"/><Relationship Id="rId54" Type="http://schemas.openxmlformats.org/officeDocument/2006/relationships/slide" Target="slides/slide28.xml"/><Relationship Id="rId70" Type="http://schemas.openxmlformats.org/officeDocument/2006/relationships/slide" Target="slides/slide44.xml"/><Relationship Id="rId75" Type="http://schemas.openxmlformats.org/officeDocument/2006/relationships/slide" Target="slides/slide49.xml"/><Relationship Id="rId91" Type="http://schemas.openxmlformats.org/officeDocument/2006/relationships/slide" Target="slides/slide65.xml"/><Relationship Id="rId96" Type="http://schemas.openxmlformats.org/officeDocument/2006/relationships/slide" Target="slides/slide70.xml"/><Relationship Id="rId140" Type="http://schemas.openxmlformats.org/officeDocument/2006/relationships/slide" Target="slides/slide114.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2.xml"/><Relationship Id="rId49" Type="http://schemas.openxmlformats.org/officeDocument/2006/relationships/slide" Target="slides/slide23.xml"/><Relationship Id="rId114" Type="http://schemas.openxmlformats.org/officeDocument/2006/relationships/slide" Target="slides/slide88.xml"/><Relationship Id="rId119" Type="http://schemas.openxmlformats.org/officeDocument/2006/relationships/slide" Target="slides/slide93.xml"/><Relationship Id="rId44" Type="http://schemas.openxmlformats.org/officeDocument/2006/relationships/slide" Target="slides/slide18.xml"/><Relationship Id="rId60" Type="http://schemas.openxmlformats.org/officeDocument/2006/relationships/slide" Target="slides/slide34.xml"/><Relationship Id="rId65" Type="http://schemas.openxmlformats.org/officeDocument/2006/relationships/slide" Target="slides/slide39.xml"/><Relationship Id="rId81" Type="http://schemas.openxmlformats.org/officeDocument/2006/relationships/slide" Target="slides/slide55.xml"/><Relationship Id="rId86" Type="http://schemas.openxmlformats.org/officeDocument/2006/relationships/slide" Target="slides/slide60.xml"/><Relationship Id="rId130" Type="http://schemas.openxmlformats.org/officeDocument/2006/relationships/slide" Target="slides/slide104.xml"/><Relationship Id="rId135" Type="http://schemas.openxmlformats.org/officeDocument/2006/relationships/slide" Target="slides/slide10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120" Type="http://schemas.openxmlformats.org/officeDocument/2006/relationships/slide" Target="slides/slide94.xml"/><Relationship Id="rId125" Type="http://schemas.openxmlformats.org/officeDocument/2006/relationships/slide" Target="slides/slide99.xml"/><Relationship Id="rId141" Type="http://schemas.openxmlformats.org/officeDocument/2006/relationships/slide" Target="slides/slide115.xml"/><Relationship Id="rId14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slide" Target="slides/slide89.xml"/><Relationship Id="rId131" Type="http://schemas.openxmlformats.org/officeDocument/2006/relationships/slide" Target="slides/slide105.xml"/><Relationship Id="rId136" Type="http://schemas.openxmlformats.org/officeDocument/2006/relationships/slide" Target="slides/slide110.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126" Type="http://schemas.openxmlformats.org/officeDocument/2006/relationships/slide" Target="slides/slide100.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121" Type="http://schemas.openxmlformats.org/officeDocument/2006/relationships/slide" Target="slides/slide95.xml"/><Relationship Id="rId142"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 Id="rId116" Type="http://schemas.openxmlformats.org/officeDocument/2006/relationships/slide" Target="slides/slide90.xml"/><Relationship Id="rId137" Type="http://schemas.openxmlformats.org/officeDocument/2006/relationships/slide" Target="slides/slide111.xml"/><Relationship Id="rId20" Type="http://schemas.openxmlformats.org/officeDocument/2006/relationships/slideMaster" Target="slideMasters/slideMaster20.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 Id="rId111" Type="http://schemas.openxmlformats.org/officeDocument/2006/relationships/slide" Target="slides/slide85.xml"/><Relationship Id="rId132" Type="http://schemas.openxmlformats.org/officeDocument/2006/relationships/slide" Target="slides/slide106.xml"/><Relationship Id="rId15" Type="http://schemas.openxmlformats.org/officeDocument/2006/relationships/slideMaster" Target="slideMasters/slideMaster15.xml"/><Relationship Id="rId36" Type="http://schemas.openxmlformats.org/officeDocument/2006/relationships/slide" Target="slides/slide10.xml"/><Relationship Id="rId57" Type="http://schemas.openxmlformats.org/officeDocument/2006/relationships/slide" Target="slides/slide31.xml"/><Relationship Id="rId106" Type="http://schemas.openxmlformats.org/officeDocument/2006/relationships/slide" Target="slides/slide80.xml"/><Relationship Id="rId127" Type="http://schemas.openxmlformats.org/officeDocument/2006/relationships/slide" Target="slides/slide101.xml"/><Relationship Id="rId10" Type="http://schemas.openxmlformats.org/officeDocument/2006/relationships/slideMaster" Target="slideMasters/slideMaster10.xml"/><Relationship Id="rId31" Type="http://schemas.openxmlformats.org/officeDocument/2006/relationships/slide" Target="slides/slide5.xml"/><Relationship Id="rId52" Type="http://schemas.openxmlformats.org/officeDocument/2006/relationships/slide" Target="slides/slide26.xml"/><Relationship Id="rId73" Type="http://schemas.openxmlformats.org/officeDocument/2006/relationships/slide" Target="slides/slide47.xml"/><Relationship Id="rId78" Type="http://schemas.openxmlformats.org/officeDocument/2006/relationships/slide" Target="slides/slide52.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slide" Target="slides/slide96.xml"/><Relationship Id="rId14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21.xml"/><Relationship Id="rId68" Type="http://schemas.openxmlformats.org/officeDocument/2006/relationships/slide" Target="slides/slide42.xml"/><Relationship Id="rId89" Type="http://schemas.openxmlformats.org/officeDocument/2006/relationships/slide" Target="slides/slide63.xml"/><Relationship Id="rId112" Type="http://schemas.openxmlformats.org/officeDocument/2006/relationships/slide" Target="slides/slide86.xml"/><Relationship Id="rId133" Type="http://schemas.openxmlformats.org/officeDocument/2006/relationships/slide" Target="slides/slide107.xml"/><Relationship Id="rId16" Type="http://schemas.openxmlformats.org/officeDocument/2006/relationships/slideMaster" Target="slideMasters/slideMaster16.xml"/><Relationship Id="rId37" Type="http://schemas.openxmlformats.org/officeDocument/2006/relationships/slide" Target="slides/slide11.xml"/><Relationship Id="rId58" Type="http://schemas.openxmlformats.org/officeDocument/2006/relationships/slide" Target="slides/slide32.xml"/><Relationship Id="rId79" Type="http://schemas.openxmlformats.org/officeDocument/2006/relationships/slide" Target="slides/slide53.xml"/><Relationship Id="rId102" Type="http://schemas.openxmlformats.org/officeDocument/2006/relationships/slide" Target="slides/slide76.xml"/><Relationship Id="rId123" Type="http://schemas.openxmlformats.org/officeDocument/2006/relationships/slide" Target="slides/slide97.xml"/><Relationship Id="rId14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B38C89-F931-4560-B77B-159F3F04B67B}" type="datetimeFigureOut">
              <a:rPr lang="en-US" smtClean="0"/>
              <a:t>9/22/2025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4059CE-D7C8-4466-B733-144F9F9A2FE7}" type="slidenum">
              <a:rPr lang="en-US" smtClean="0"/>
              <a:t>‹#›</a:t>
            </a:fld>
            <a:endParaRPr lang="en-US"/>
          </a:p>
        </p:txBody>
      </p:sp>
    </p:spTree>
    <p:extLst>
      <p:ext uri="{BB962C8B-B14F-4D97-AF65-F5344CB8AC3E}">
        <p14:creationId xmlns:p14="http://schemas.microsoft.com/office/powerpoint/2010/main" val="2143483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4219425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D51D5CD-5F53-4A0D-AF6F-7E1CBFB32525}" type="slidenum">
              <a:rPr lang="en-US" smtClean="0">
                <a:solidFill>
                  <a:prstClr val="black"/>
                </a:solidFill>
              </a:rPr>
              <a:pPr>
                <a:defRPr/>
              </a:pPr>
              <a:t>98</a:t>
            </a:fld>
            <a:endParaRPr lang="en-US">
              <a:solidFill>
                <a:prstClr val="black"/>
              </a:solidFill>
            </a:endParaRPr>
          </a:p>
        </p:txBody>
      </p:sp>
    </p:spTree>
    <p:extLst>
      <p:ext uri="{BB962C8B-B14F-4D97-AF65-F5344CB8AC3E}">
        <p14:creationId xmlns:p14="http://schemas.microsoft.com/office/powerpoint/2010/main" val="2156136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4219425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224590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371359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4219425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D51D5CD-5F53-4A0D-AF6F-7E1CBFB32525}" type="slidenum">
              <a:rPr lang="en-US" smtClean="0">
                <a:solidFill>
                  <a:prstClr val="black"/>
                </a:solidFill>
              </a:rPr>
              <a:pPr>
                <a:defRPr/>
              </a:pPr>
              <a:t>94</a:t>
            </a:fld>
            <a:endParaRPr lang="en-US">
              <a:solidFill>
                <a:prstClr val="black"/>
              </a:solidFill>
            </a:endParaRPr>
          </a:p>
        </p:txBody>
      </p:sp>
    </p:spTree>
    <p:extLst>
      <p:ext uri="{BB962C8B-B14F-4D97-AF65-F5344CB8AC3E}">
        <p14:creationId xmlns:p14="http://schemas.microsoft.com/office/powerpoint/2010/main" val="2357227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1072957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D51D5CD-5F53-4A0D-AF6F-7E1CBFB32525}" type="slidenum">
              <a:rPr lang="en-US" smtClean="0">
                <a:solidFill>
                  <a:prstClr val="black"/>
                </a:solidFill>
              </a:rPr>
              <a:pPr>
                <a:defRPr/>
              </a:pPr>
              <a:t>96</a:t>
            </a:fld>
            <a:endParaRPr lang="en-US">
              <a:solidFill>
                <a:prstClr val="black"/>
              </a:solidFill>
            </a:endParaRPr>
          </a:p>
        </p:txBody>
      </p:sp>
    </p:spTree>
    <p:extLst>
      <p:ext uri="{BB962C8B-B14F-4D97-AF65-F5344CB8AC3E}">
        <p14:creationId xmlns:p14="http://schemas.microsoft.com/office/powerpoint/2010/main" val="1565242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D51D5CD-5F53-4A0D-AF6F-7E1CBFB32525}" type="slidenum">
              <a:rPr lang="en-US" smtClean="0">
                <a:solidFill>
                  <a:prstClr val="black"/>
                </a:solidFill>
              </a:rPr>
              <a:pPr>
                <a:defRPr/>
              </a:pPr>
              <a:t>97</a:t>
            </a:fld>
            <a:endParaRPr lang="en-US">
              <a:solidFill>
                <a:prstClr val="black"/>
              </a:solidFill>
            </a:endParaRPr>
          </a:p>
        </p:txBody>
      </p:sp>
    </p:spTree>
    <p:extLst>
      <p:ext uri="{BB962C8B-B14F-4D97-AF65-F5344CB8AC3E}">
        <p14:creationId xmlns:p14="http://schemas.microsoft.com/office/powerpoint/2010/main" val="4111526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491295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34964396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2944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668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7604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0219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1868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7863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9865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1815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8125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701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22774342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8405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68891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952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82387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37757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35736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05087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90480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2782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487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2944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5955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3667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0A8A26-94CE-45C4-D46E-395AF27F82C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A1C47F41-E332-E6E5-1DA8-18C14319FF2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5C8C02FA-9050-B2AC-301F-026EF3CCA293}"/>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98C18D1-2C07-DAC2-3EE3-4A0CB01DF0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1A40CAC-A969-DD01-58E2-44E635C8A4F9}"/>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0493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AAA0A0-00F9-CB31-9A9D-38C44EA180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EF6B25C-9397-BCB3-D0CF-50376A4208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1785180-1F0A-0769-A354-C33373C2F2AF}"/>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641FBF6-DEDF-EA9C-1325-4AE80E06998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089A673-F947-67F4-7A84-69A6A03DDE56}"/>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03415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0167DE-4D43-6764-6A58-F9C282794C9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6EB7FB30-1F04-2B6A-A2C1-241B4DE18D5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2759388-57DB-A448-B955-53D5121ECF11}"/>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6BFB459-4ABF-A8D2-5E3A-50D30903A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39C7DFD-C5B4-733E-ECD2-1C23515859D4}"/>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9516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F074F5-B908-0DCE-75A7-54BE604DBF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29C940D-0082-308F-4425-18BD2947ED9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8B9FE1F-5D5B-F34C-B3B1-8F63806B0D9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9D1F1EB-B39D-85E2-BADC-986EEF0143D8}"/>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9/22/2025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31156D3E-4B6F-77B0-1968-44E578AE3C6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7B684E4A-F47A-1F78-11F1-081202B79533}"/>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2630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F71525-AE84-B756-64C7-092DA93F9EB7}"/>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587E0CC-B651-D347-B625-1CF1CF27095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1A99258-FE47-B431-3AE1-A23454FA210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6AA572A-2960-29AA-73B0-8AAB9E1C650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AEC2974-EB1C-E41C-C3D6-4EB77486AD7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D1E7C3F-444B-81AB-7570-5DC66672595A}"/>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9/22/2025</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C65F9A5C-FC58-CFE0-31BB-5E8DCF06117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7F88702D-64F2-C204-562B-F32932E60B16}"/>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75178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4AE4EC-DB06-AF35-3FAF-4B4FBF9A16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1281C37-F5AC-B238-768C-88BF7EC77EFF}"/>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9/22/2025</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1694F23B-32EA-89DC-293E-CA76F636E94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4E717CFF-81A0-4915-48CD-AC98DEC0C1DB}"/>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6379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B134559-C223-7CB9-4949-B695F206CB87}"/>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9/22/2025</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00F219E6-544F-06A2-1FB4-6BE1104C40A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8C4A4B7-F60B-1378-5AB5-80DFA082CBE0}"/>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28533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8E4ADE-FAFF-F090-A6FF-74B4B031AC4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CC2C4471-4EDA-2D27-F67B-65DC334D27D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328F27F-D915-1086-4670-5AE6404564A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93802B4E-6A3F-4133-59D3-67708921F7AC}"/>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9/22/2025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7FF829EE-5F46-56D6-945E-00F6A75CAF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5B95C77-3FBB-1C35-ECEC-505A25AC5E9D}"/>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653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668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218DAF-F9BC-2581-6641-288514ED59B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DC6D5A6E-0A6A-E1D3-D384-0BA0C688541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D2D17733-0B49-B3B3-18D3-59837551B42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659203AE-0BF1-3611-116F-D3C5EE6AF1F0}"/>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9/22/2025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124D893D-E5E8-E3E1-0306-08F2B08A18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C515F421-1D83-A376-808B-EBA055486D29}"/>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5311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72DBB2-1C88-C6D4-194F-3C6AFE1E62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E10A41C-7A01-7513-A2C8-E17E0564F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E75B538-1B34-BCAA-98A4-5AB8F0147E37}"/>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95B813D-D874-0CB0-6753-0554EFA9E0A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12AA575-AD17-A284-8855-C39CA877996F}"/>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9655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3EFE3F5-3296-45DD-ABE1-57F25F1BB46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7504C4E-8C15-93DC-BAD7-E5B56269C6D9}"/>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D961C11-19E3-5987-4C4D-58B4718F174C}"/>
              </a:ext>
            </a:extLst>
          </p:cNvPr>
          <p:cNvSpPr>
            <a:spLocks noGrp="1"/>
          </p:cNvSpPr>
          <p:nvPr>
            <p:ph type="dt" sz="half" idx="10"/>
          </p:nvPr>
        </p:nvSpPr>
        <p:spPr/>
        <p:txBody>
          <a:bodyPr/>
          <a:lstStyle/>
          <a:p>
            <a:fld id="{1E3FDA71-3E66-42AE-9876-61A4C51ABF18}"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8EAE1D5-D1DE-B809-7FD5-C58F2D0B03E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31687B5-CF7B-A8A5-A818-83E0825FB8D1}"/>
              </a:ext>
            </a:extLst>
          </p:cNvPr>
          <p:cNvSpPr>
            <a:spLocks noGrp="1"/>
          </p:cNvSpPr>
          <p:nvPr>
            <p:ph type="sldNum" sz="quarter" idx="12"/>
          </p:nvPr>
        </p:nvSpPr>
        <p:spPr/>
        <p:txBody>
          <a:bodyPr/>
          <a:lstStyle/>
          <a:p>
            <a:fld id="{28B29B2A-B8EB-4BBF-BDDD-80C06B9BF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0540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7918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5435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20732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69086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10432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56959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574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76042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576244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9665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2764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10764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3637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30283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77326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237632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08702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6286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0219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507855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9431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2342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158406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408261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280017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90703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9251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1850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169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1868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328984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58515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4344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977787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215749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66917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58668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66099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41531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228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78630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438146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8568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1991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11826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7842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56131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855187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62717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95894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667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98650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948667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289843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47005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254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7886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784843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853500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434248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78339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706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18155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383811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290370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50672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43205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30112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87787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851918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90918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5854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0943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2598725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81254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490916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17646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79207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9/22/2025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400358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9/22/2025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818259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9/22/2025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1842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54380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01095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559787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0484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70193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27165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76859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591233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94153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9/22/2025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122924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9/22/2025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77400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9/22/2025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841799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58473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11731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528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84053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09599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6"/>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66" indent="0" algn="ctr">
              <a:buNone/>
              <a:defRPr/>
            </a:lvl2pPr>
            <a:lvl3pPr marL="914333" indent="0" algn="ctr">
              <a:buNone/>
              <a:defRPr/>
            </a:lvl3pPr>
            <a:lvl4pPr marL="1371498" indent="0" algn="ctr">
              <a:buNone/>
              <a:defRPr/>
            </a:lvl4pPr>
            <a:lvl5pPr marL="1828664" indent="0" algn="ctr">
              <a:buNone/>
              <a:defRPr/>
            </a:lvl5pPr>
            <a:lvl6pPr marL="2285829" indent="0" algn="ctr">
              <a:buNone/>
              <a:defRPr/>
            </a:lvl6pPr>
            <a:lvl7pPr marL="2742995" indent="0" algn="ctr">
              <a:buNone/>
              <a:defRPr/>
            </a:lvl7pPr>
            <a:lvl8pPr marL="3200160" indent="0" algn="ctr">
              <a:buNone/>
              <a:defRPr/>
            </a:lvl8pPr>
            <a:lvl9pPr marL="365732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4B09A444-334C-4452-9AAD-C7EDAC71C72F}" type="datetimeFigureOut">
              <a:rPr lang="vi-VN">
                <a:solidFill>
                  <a:srgbClr val="000000"/>
                </a:solidFill>
              </a:rPr>
              <a:pPr>
                <a:defRPr/>
              </a:pPr>
              <a:t>22/09/2025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49DCAE-94F5-4DDF-BD2F-7EDC49BDD8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468538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6207763-A082-4C29-8D2E-88FBBB84B202}" type="datetimeFigureOut">
              <a:rPr lang="vi-VN">
                <a:solidFill>
                  <a:srgbClr val="000000"/>
                </a:solidFill>
              </a:rPr>
              <a:pPr>
                <a:defRPr/>
              </a:pPr>
              <a:t>22/09/2025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A6C1AD-E2A5-439A-8E81-EB4DDC91F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674763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40"/>
            <a:ext cx="7772400" cy="1125537"/>
          </a:xfrm>
        </p:spPr>
        <p:txBody>
          <a:bodyPr anchor="b"/>
          <a:lstStyle>
            <a:lvl1pPr marL="0" indent="0">
              <a:buNone/>
              <a:defRPr sz="2000"/>
            </a:lvl1pPr>
            <a:lvl2pPr marL="457166" indent="0">
              <a:buNone/>
              <a:defRPr sz="1800"/>
            </a:lvl2pPr>
            <a:lvl3pPr marL="914333" indent="0">
              <a:buNone/>
              <a:defRPr sz="1600"/>
            </a:lvl3pPr>
            <a:lvl4pPr marL="1371498" indent="0">
              <a:buNone/>
              <a:defRPr sz="1400"/>
            </a:lvl4pPr>
            <a:lvl5pPr marL="1828664" indent="0">
              <a:buNone/>
              <a:defRPr sz="1400"/>
            </a:lvl5pPr>
            <a:lvl6pPr marL="2285829" indent="0">
              <a:buNone/>
              <a:defRPr sz="1400"/>
            </a:lvl6pPr>
            <a:lvl7pPr marL="2742995" indent="0">
              <a:buNone/>
              <a:defRPr sz="1400"/>
            </a:lvl7pPr>
            <a:lvl8pPr marL="3200160" indent="0">
              <a:buNone/>
              <a:defRPr sz="1400"/>
            </a:lvl8pPr>
            <a:lvl9pPr marL="365732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03B8887-C394-4609-A534-7CDE6FF02564}" type="datetimeFigureOut">
              <a:rPr lang="vi-VN">
                <a:solidFill>
                  <a:srgbClr val="000000"/>
                </a:solidFill>
              </a:rPr>
              <a:pPr>
                <a:defRPr/>
              </a:pPr>
              <a:t>22/09/2025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F346CC-7132-44ED-9643-4688AF130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063854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9FEAFD9-8DAC-4353-85CF-452033268D44}" type="datetimeFigureOut">
              <a:rPr lang="vi-VN">
                <a:solidFill>
                  <a:srgbClr val="000000"/>
                </a:solidFill>
              </a:rPr>
              <a:pPr>
                <a:defRPr/>
              </a:pPr>
              <a:t>22/09/2025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86CBB1-1FAF-4946-B1EC-6A66FC3274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356575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0938"/>
            <a:ext cx="4041775"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C61D7CE-CCED-484C-B309-1BDD8CECA7EC}" type="datetimeFigureOut">
              <a:rPr lang="vi-VN">
                <a:solidFill>
                  <a:srgbClr val="000000"/>
                </a:solidFill>
              </a:rPr>
              <a:pPr>
                <a:defRPr/>
              </a:pPr>
              <a:t>22/09/2025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5D1EF7-A5D8-4401-9D3B-97521E849D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90392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65374A9-7531-4034-B400-A83D85F7CD6E}" type="datetimeFigureOut">
              <a:rPr lang="vi-VN">
                <a:solidFill>
                  <a:srgbClr val="000000"/>
                </a:solidFill>
              </a:rPr>
              <a:pPr>
                <a:defRPr/>
              </a:pPr>
              <a:t>22/09/2025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03132B-E927-48F2-A350-1F8E04C81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157516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4DEF05F-3961-4CA3-AF3C-B62D0C5AED38}" type="datetimeFigureOut">
              <a:rPr lang="vi-VN">
                <a:solidFill>
                  <a:srgbClr val="000000"/>
                </a:solidFill>
              </a:rPr>
              <a:pPr>
                <a:defRPr/>
              </a:pPr>
              <a:t>22/09/2025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FF2BDD-C936-470C-A57B-C25248B1A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247236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91"/>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5"/>
            <a:ext cx="3008313" cy="351790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E926FE6-6480-4148-ABCF-73781210E6F2}" type="datetimeFigureOut">
              <a:rPr lang="vi-VN">
                <a:solidFill>
                  <a:srgbClr val="000000"/>
                </a:solidFill>
              </a:rPr>
              <a:pPr>
                <a:defRPr/>
              </a:pPr>
              <a:t>22/09/2025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2B9B41-29F9-4DF1-B9E6-5B3BAF570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095858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en-US" noProof="0"/>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63349A4-4F84-4AAC-AD86-8C201FC59129}" type="datetimeFigureOut">
              <a:rPr lang="vi-VN">
                <a:solidFill>
                  <a:srgbClr val="000000"/>
                </a:solidFill>
              </a:rPr>
              <a:pPr>
                <a:defRPr/>
              </a:pPr>
              <a:t>22/09/2025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E699F3-F8B8-4A94-85DF-493866B0AD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4335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29448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5355E87-C689-422C-86AF-2FC61E8088AE}" type="datetimeFigureOut">
              <a:rPr lang="vi-VN">
                <a:solidFill>
                  <a:srgbClr val="000000"/>
                </a:solidFill>
              </a:rPr>
              <a:pPr>
                <a:defRPr/>
              </a:pPr>
              <a:t>22/09/2025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FFF619-C325-4884-A88C-C8830BB47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388230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1AF5C49-DCC4-4E2A-8E1A-646E9EB7950E}" type="datetimeFigureOut">
              <a:rPr lang="vi-VN">
                <a:solidFill>
                  <a:srgbClr val="000000"/>
                </a:solidFill>
              </a:rPr>
              <a:pPr>
                <a:defRPr/>
              </a:pPr>
              <a:t>22/09/2025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69C893-1E56-4D89-8880-5020CE274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561640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41086576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34545746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20067644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3659967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15488947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5633055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40306161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1BD8FE-D580-49BB-BE5E-1C6E3C2C333C}" type="slidenum">
              <a:rPr lang="en-US"/>
              <a:pPr>
                <a:defRPr/>
              </a:pPr>
              <a:t>‹#›</a:t>
            </a:fld>
            <a:endParaRPr lang="en-US"/>
          </a:p>
        </p:txBody>
      </p:sp>
    </p:spTree>
    <p:extLst>
      <p:ext uri="{BB962C8B-B14F-4D97-AF65-F5344CB8AC3E}">
        <p14:creationId xmlns:p14="http://schemas.microsoft.com/office/powerpoint/2010/main" val="1656495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6684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DBD0E8-B34C-4DFF-B07D-39C7F361E796}" type="slidenum">
              <a:rPr lang="en-US"/>
              <a:pPr>
                <a:defRPr/>
              </a:pPr>
              <a:t>‹#›</a:t>
            </a:fld>
            <a:endParaRPr lang="en-US"/>
          </a:p>
        </p:txBody>
      </p:sp>
    </p:spTree>
    <p:extLst>
      <p:ext uri="{BB962C8B-B14F-4D97-AF65-F5344CB8AC3E}">
        <p14:creationId xmlns:p14="http://schemas.microsoft.com/office/powerpoint/2010/main" val="189962790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CE9C0C-DBEC-458B-B258-4FCA18AD186E}" type="slidenum">
              <a:rPr lang="en-US"/>
              <a:pPr>
                <a:defRPr/>
              </a:pPr>
              <a:t>‹#›</a:t>
            </a:fld>
            <a:endParaRPr lang="en-US"/>
          </a:p>
        </p:txBody>
      </p:sp>
    </p:spTree>
    <p:extLst>
      <p:ext uri="{BB962C8B-B14F-4D97-AF65-F5344CB8AC3E}">
        <p14:creationId xmlns:p14="http://schemas.microsoft.com/office/powerpoint/2010/main" val="81111955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5FE663-6966-4D89-B1EB-0727B8852452}" type="slidenum">
              <a:rPr lang="en-US"/>
              <a:pPr>
                <a:defRPr/>
              </a:pPr>
              <a:t>‹#›</a:t>
            </a:fld>
            <a:endParaRPr lang="en-US"/>
          </a:p>
        </p:txBody>
      </p:sp>
    </p:spTree>
    <p:extLst>
      <p:ext uri="{BB962C8B-B14F-4D97-AF65-F5344CB8AC3E}">
        <p14:creationId xmlns:p14="http://schemas.microsoft.com/office/powerpoint/2010/main" val="197091246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BEE0CD8-E939-431C-8394-7A45588949FC}" type="slidenum">
              <a:rPr lang="en-US"/>
              <a:pPr>
                <a:defRPr/>
              </a:pPr>
              <a:t>‹#›</a:t>
            </a:fld>
            <a:endParaRPr lang="en-US"/>
          </a:p>
        </p:txBody>
      </p:sp>
    </p:spTree>
    <p:extLst>
      <p:ext uri="{BB962C8B-B14F-4D97-AF65-F5344CB8AC3E}">
        <p14:creationId xmlns:p14="http://schemas.microsoft.com/office/powerpoint/2010/main" val="250114344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214600-99AC-49A2-8D1E-F3ECE2C3F1AB}" type="slidenum">
              <a:rPr lang="en-US"/>
              <a:pPr>
                <a:defRPr/>
              </a:pPr>
              <a:t>‹#›</a:t>
            </a:fld>
            <a:endParaRPr lang="en-US"/>
          </a:p>
        </p:txBody>
      </p:sp>
    </p:spTree>
    <p:extLst>
      <p:ext uri="{BB962C8B-B14F-4D97-AF65-F5344CB8AC3E}">
        <p14:creationId xmlns:p14="http://schemas.microsoft.com/office/powerpoint/2010/main" val="93242219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00456A2-2197-40F7-856F-802937D721FE}" type="slidenum">
              <a:rPr lang="en-US"/>
              <a:pPr>
                <a:defRPr/>
              </a:pPr>
              <a:t>‹#›</a:t>
            </a:fld>
            <a:endParaRPr lang="en-US"/>
          </a:p>
        </p:txBody>
      </p:sp>
    </p:spTree>
    <p:extLst>
      <p:ext uri="{BB962C8B-B14F-4D97-AF65-F5344CB8AC3E}">
        <p14:creationId xmlns:p14="http://schemas.microsoft.com/office/powerpoint/2010/main" val="272066689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0157D8-62AE-4715-A660-318CAA3BDE84}" type="slidenum">
              <a:rPr lang="en-US"/>
              <a:pPr>
                <a:defRPr/>
              </a:pPr>
              <a:t>‹#›</a:t>
            </a:fld>
            <a:endParaRPr lang="en-US"/>
          </a:p>
        </p:txBody>
      </p:sp>
    </p:spTree>
    <p:extLst>
      <p:ext uri="{BB962C8B-B14F-4D97-AF65-F5344CB8AC3E}">
        <p14:creationId xmlns:p14="http://schemas.microsoft.com/office/powerpoint/2010/main" val="122009046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251EFD-AB7E-4A2E-AA15-7CCE2E765B42}" type="slidenum">
              <a:rPr lang="en-US"/>
              <a:pPr>
                <a:defRPr/>
              </a:pPr>
              <a:t>‹#›</a:t>
            </a:fld>
            <a:endParaRPr lang="en-US"/>
          </a:p>
        </p:txBody>
      </p:sp>
    </p:spTree>
    <p:extLst>
      <p:ext uri="{BB962C8B-B14F-4D97-AF65-F5344CB8AC3E}">
        <p14:creationId xmlns:p14="http://schemas.microsoft.com/office/powerpoint/2010/main" val="109664856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F4EE93-D60D-4FE1-AD75-FE3D8C54FE65}" type="slidenum">
              <a:rPr lang="en-US"/>
              <a:pPr>
                <a:defRPr/>
              </a:pPr>
              <a:t>‹#›</a:t>
            </a:fld>
            <a:endParaRPr lang="en-US"/>
          </a:p>
        </p:txBody>
      </p:sp>
    </p:spTree>
    <p:extLst>
      <p:ext uri="{BB962C8B-B14F-4D97-AF65-F5344CB8AC3E}">
        <p14:creationId xmlns:p14="http://schemas.microsoft.com/office/powerpoint/2010/main" val="180682682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916756-2A26-46C0-B10D-FCAECED93992}" type="slidenum">
              <a:rPr lang="en-US"/>
              <a:pPr>
                <a:defRPr/>
              </a:pPr>
              <a:t>‹#›</a:t>
            </a:fld>
            <a:endParaRPr lang="en-US"/>
          </a:p>
        </p:txBody>
      </p:sp>
    </p:spTree>
    <p:extLst>
      <p:ext uri="{BB962C8B-B14F-4D97-AF65-F5344CB8AC3E}">
        <p14:creationId xmlns:p14="http://schemas.microsoft.com/office/powerpoint/2010/main" val="6547005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76042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61069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15655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141612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806109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9/22/2025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775226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9/22/2025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913486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9/22/2025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507287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44441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189191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733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02198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09146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8896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920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993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7731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9/22/2025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522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9/22/2025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239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9/22/2025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595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4561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917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18681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952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887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189078310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8921735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67819073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311620937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370037875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63722622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3917831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7863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986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31841974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1815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812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7019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840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294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668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7604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0219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1868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786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3559084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9865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1815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812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7019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8405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2944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668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7604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0219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186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t>9/22/2025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38020695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7863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9865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1815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8125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7019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8405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2944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668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7604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021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t>9/22/2025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42881688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1868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7863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9865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1815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8125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7019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8405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2944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668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760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t>9/22/2025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5313127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0219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1868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7863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9865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1815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8125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7019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8405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2944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66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23899837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7604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0219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1868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7863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9865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1815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8125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7019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8405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294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38304322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668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7604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0219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1868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7863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9865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1815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8125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7019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840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2.jp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3.jp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3.jp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theme" Target="../theme/theme22.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5" Type="http://schemas.openxmlformats.org/officeDocument/2006/relationships/slideLayout" Target="../slideLayouts/slideLayout236.xml"/><Relationship Id="rId4" Type="http://schemas.openxmlformats.org/officeDocument/2006/relationships/slideLayout" Target="../slideLayouts/slideLayout235.xml"/><Relationship Id="rId9" Type="http://schemas.openxmlformats.org/officeDocument/2006/relationships/image" Target="../media/image3.jp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image" Target="../media/image3.jpg"/><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3.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image" Target="../media/image3.jpg"/><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4.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image" Target="../media/image3.jpg"/><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5.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5" Type="http://schemas.openxmlformats.org/officeDocument/2006/relationships/slideLayout" Target="../slideLayouts/slideLayout276.xml"/><Relationship Id="rId4" Type="http://schemas.openxmlformats.org/officeDocument/2006/relationships/slideLayout" Target="../slideLayouts/slideLayout275.xml"/><Relationship Id="rId9"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t>9/22/2025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t>‹#›</a:t>
            </a:fld>
            <a:endParaRPr lang="en-US"/>
          </a:p>
        </p:txBody>
      </p:sp>
    </p:spTree>
    <p:extLst>
      <p:ext uri="{BB962C8B-B14F-4D97-AF65-F5344CB8AC3E}">
        <p14:creationId xmlns:p14="http://schemas.microsoft.com/office/powerpoint/2010/main" val="733835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19337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693209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8A5EC8C-67BA-2E76-D977-39E75E3B9C5E}"/>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401428ED-96CA-E012-96BF-EDF86A066D1F}"/>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A2838BF-5075-D67A-0CE8-50574FD7EA94}"/>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1E3FDA71-3E66-42AE-9876-61A4C51ABF18}" type="datetimeFigureOut">
              <a:rPr lang="en-US" smtClean="0">
                <a:solidFill>
                  <a:prstClr val="black">
                    <a:tint val="75000"/>
                  </a:prstClr>
                </a:solidFill>
              </a:rPr>
              <a:pPr defTabSz="685800"/>
              <a:t>9/22/2025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921E499-AA1A-AFCF-E2ED-9D30F5F281E3}"/>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B8D80AC-65E0-2302-ABD0-09F3C79F8CAA}"/>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28B29B2A-B8EB-4BBF-BDDD-80C06B9BFE5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7799498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49864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77936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393320"/>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62884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8730452"/>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5005537"/>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388928"/>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1933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3096540"/>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w="9525">
            <a:noFill/>
            <a:miter lim="800000"/>
            <a:headEnd/>
            <a:tailEnd/>
          </a:ln>
        </p:spPr>
        <p:txBody>
          <a:bodyPr vert="horz" wrap="square" lIns="91434" tIns="45717" rIns="91434" bIns="4571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3"/>
            <a:ext cx="8229600" cy="3394075"/>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7700" name="Rectangle 4"/>
          <p:cNvSpPr>
            <a:spLocks noGrp="1" noChangeArrowheads="1"/>
          </p:cNvSpPr>
          <p:nvPr>
            <p:ph type="dt" sz="half" idx="2"/>
          </p:nvPr>
        </p:nvSpPr>
        <p:spPr bwMode="auto">
          <a:xfrm>
            <a:off x="457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defRPr sz="1400"/>
            </a:lvl1pPr>
          </a:lstStyle>
          <a:p>
            <a:pPr fontAlgn="base">
              <a:spcBef>
                <a:spcPct val="0"/>
              </a:spcBef>
              <a:spcAft>
                <a:spcPct val="0"/>
              </a:spcAft>
              <a:defRPr/>
            </a:pPr>
            <a:fld id="{E579EEF3-797F-46F4-87E3-835A1E345B2D}" type="datetimeFigureOut">
              <a:rPr lang="vi-VN">
                <a:solidFill>
                  <a:srgbClr val="000000"/>
                </a:solidFill>
                <a:latin typeface="Arial" charset="0"/>
                <a:cs typeface="Arial" charset="0"/>
              </a:rPr>
              <a:pPr fontAlgn="base">
                <a:spcBef>
                  <a:spcPct val="0"/>
                </a:spcBef>
                <a:spcAft>
                  <a:spcPct val="0"/>
                </a:spcAft>
                <a:defRPr/>
              </a:pPr>
              <a:t>22/09/2025</a:t>
            </a:fld>
            <a:endParaRPr lang="en-US">
              <a:solidFill>
                <a:srgbClr val="000000"/>
              </a:solidFill>
              <a:latin typeface="Arial" charset="0"/>
              <a:cs typeface="Arial" charset="0"/>
            </a:endParaRPr>
          </a:p>
        </p:txBody>
      </p:sp>
      <p:sp>
        <p:nvSpPr>
          <p:cNvPr id="157701" name="Rectangle 5"/>
          <p:cNvSpPr>
            <a:spLocks noGrp="1" noChangeArrowheads="1"/>
          </p:cNvSpPr>
          <p:nvPr>
            <p:ph type="ftr" sz="quarter" idx="3"/>
          </p:nvPr>
        </p:nvSpPr>
        <p:spPr bwMode="auto">
          <a:xfrm>
            <a:off x="3124200" y="4684716"/>
            <a:ext cx="2895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latin typeface="Arial" charset="0"/>
              <a:cs typeface="Arial" charset="0"/>
            </a:endParaRPr>
          </a:p>
        </p:txBody>
      </p:sp>
      <p:sp>
        <p:nvSpPr>
          <p:cNvPr id="157702" name="Rectangle 6"/>
          <p:cNvSpPr>
            <a:spLocks noGrp="1" noChangeArrowheads="1"/>
          </p:cNvSpPr>
          <p:nvPr>
            <p:ph type="sldNum" sz="quarter" idx="4"/>
          </p:nvPr>
        </p:nvSpPr>
        <p:spPr bwMode="auto">
          <a:xfrm>
            <a:off x="6553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r">
              <a:defRPr sz="1400"/>
            </a:lvl1pPr>
          </a:lstStyle>
          <a:p>
            <a:pPr fontAlgn="base">
              <a:spcBef>
                <a:spcPct val="0"/>
              </a:spcBef>
              <a:spcAft>
                <a:spcPct val="0"/>
              </a:spcAft>
              <a:defRPr/>
            </a:pPr>
            <a:fld id="{BAB228AC-416C-4FDA-940B-068E6B70D2C5}" type="slidenum">
              <a:rPr lang="en-US">
                <a:solidFill>
                  <a:srgbClr val="000000"/>
                </a:solidFill>
                <a:latin typeface="Arial" charset="0"/>
                <a:cs typeface="Arial" charset="0"/>
              </a:rPr>
              <a:pPr fontAlgn="base">
                <a:spcBef>
                  <a:spcPct val="0"/>
                </a:spcBef>
                <a:spcAft>
                  <a:spcPct val="0"/>
                </a:spcAft>
                <a:defRPr/>
              </a:pPr>
              <a:t>‹#›</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2275164005"/>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166" algn="ctr" rtl="0" fontAlgn="base">
        <a:spcBef>
          <a:spcPct val="0"/>
        </a:spcBef>
        <a:spcAft>
          <a:spcPct val="0"/>
        </a:spcAft>
        <a:defRPr sz="4400">
          <a:solidFill>
            <a:schemeClr val="tx2"/>
          </a:solidFill>
          <a:latin typeface="Arial" charset="0"/>
          <a:cs typeface="Arial" charset="0"/>
        </a:defRPr>
      </a:lvl6pPr>
      <a:lvl7pPr marL="914333" algn="ctr" rtl="0" fontAlgn="base">
        <a:spcBef>
          <a:spcPct val="0"/>
        </a:spcBef>
        <a:spcAft>
          <a:spcPct val="0"/>
        </a:spcAft>
        <a:defRPr sz="4400">
          <a:solidFill>
            <a:schemeClr val="tx2"/>
          </a:solidFill>
          <a:latin typeface="Arial" charset="0"/>
          <a:cs typeface="Arial" charset="0"/>
        </a:defRPr>
      </a:lvl7pPr>
      <a:lvl8pPr marL="1371498" algn="ctr" rtl="0" fontAlgn="base">
        <a:spcBef>
          <a:spcPct val="0"/>
        </a:spcBef>
        <a:spcAft>
          <a:spcPct val="0"/>
        </a:spcAft>
        <a:defRPr sz="4400">
          <a:solidFill>
            <a:schemeClr val="tx2"/>
          </a:solidFill>
          <a:latin typeface="Arial" charset="0"/>
          <a:cs typeface="Arial" charset="0"/>
        </a:defRPr>
      </a:lvl8pPr>
      <a:lvl9pPr marL="1828664" algn="ctr" rtl="0" fontAlgn="base">
        <a:spcBef>
          <a:spcPct val="0"/>
        </a:spcBef>
        <a:spcAft>
          <a:spcPct val="0"/>
        </a:spcAft>
        <a:defRPr sz="4400">
          <a:solidFill>
            <a:schemeClr val="tx2"/>
          </a:solidFill>
          <a:latin typeface="Arial" charset="0"/>
          <a:cs typeface="Arial" charset="0"/>
        </a:defRPr>
      </a:lvl9pPr>
    </p:titleStyle>
    <p:bodyStyle>
      <a:lvl1pPr marL="342875" indent="-342875" algn="l" rtl="0" eaLnBrk="0" fontAlgn="base" hangingPunct="0">
        <a:spcBef>
          <a:spcPct val="20000"/>
        </a:spcBef>
        <a:spcAft>
          <a:spcPct val="0"/>
        </a:spcAft>
        <a:buChar char="•"/>
        <a:defRPr sz="3200">
          <a:solidFill>
            <a:schemeClr val="tx1"/>
          </a:solidFill>
          <a:latin typeface="+mn-lt"/>
          <a:ea typeface="+mn-ea"/>
          <a:cs typeface="+mn-cs"/>
        </a:defRPr>
      </a:lvl1pPr>
      <a:lvl2pPr marL="742895" indent="-285729" algn="l" rtl="0" eaLnBrk="0" fontAlgn="base" hangingPunct="0">
        <a:spcBef>
          <a:spcPct val="20000"/>
        </a:spcBef>
        <a:spcAft>
          <a:spcPct val="0"/>
        </a:spcAft>
        <a:buChar char="–"/>
        <a:defRPr sz="2800">
          <a:solidFill>
            <a:schemeClr val="tx1"/>
          </a:solidFill>
          <a:latin typeface="+mn-lt"/>
          <a:cs typeface="+mn-cs"/>
        </a:defRPr>
      </a:lvl2pPr>
      <a:lvl3pPr marL="1142915" indent="-228582" algn="l" rtl="0" eaLnBrk="0" fontAlgn="base" hangingPunct="0">
        <a:spcBef>
          <a:spcPct val="20000"/>
        </a:spcBef>
        <a:spcAft>
          <a:spcPct val="0"/>
        </a:spcAft>
        <a:buChar char="•"/>
        <a:defRPr sz="2400">
          <a:solidFill>
            <a:schemeClr val="tx1"/>
          </a:solidFill>
          <a:latin typeface="+mn-lt"/>
          <a:cs typeface="+mn-cs"/>
        </a:defRPr>
      </a:lvl3pPr>
      <a:lvl4pPr marL="1600080" indent="-228582" algn="l" rtl="0" eaLnBrk="0" fontAlgn="base" hangingPunct="0">
        <a:spcBef>
          <a:spcPct val="20000"/>
        </a:spcBef>
        <a:spcAft>
          <a:spcPct val="0"/>
        </a:spcAft>
        <a:buChar char="–"/>
        <a:defRPr sz="2000">
          <a:solidFill>
            <a:schemeClr val="tx1"/>
          </a:solidFill>
          <a:latin typeface="+mn-lt"/>
          <a:cs typeface="+mn-cs"/>
        </a:defRPr>
      </a:lvl4pPr>
      <a:lvl5pPr marL="2057246" indent="-228582" algn="l" rtl="0" eaLnBrk="0" fontAlgn="base" hangingPunct="0">
        <a:spcBef>
          <a:spcPct val="20000"/>
        </a:spcBef>
        <a:spcAft>
          <a:spcPct val="0"/>
        </a:spcAft>
        <a:buChar char="»"/>
        <a:defRPr sz="2000">
          <a:solidFill>
            <a:schemeClr val="tx1"/>
          </a:solidFill>
          <a:latin typeface="+mn-lt"/>
          <a:cs typeface="+mn-cs"/>
        </a:defRPr>
      </a:lvl5pPr>
      <a:lvl6pPr marL="2514411" indent="-228582" algn="l" rtl="0" fontAlgn="base">
        <a:spcBef>
          <a:spcPct val="20000"/>
        </a:spcBef>
        <a:spcAft>
          <a:spcPct val="0"/>
        </a:spcAft>
        <a:buChar char="»"/>
        <a:defRPr sz="2000">
          <a:solidFill>
            <a:schemeClr val="tx1"/>
          </a:solidFill>
          <a:latin typeface="+mn-lt"/>
          <a:cs typeface="+mn-cs"/>
        </a:defRPr>
      </a:lvl6pPr>
      <a:lvl7pPr marL="2971578" indent="-228582" algn="l" rtl="0" fontAlgn="base">
        <a:spcBef>
          <a:spcPct val="20000"/>
        </a:spcBef>
        <a:spcAft>
          <a:spcPct val="0"/>
        </a:spcAft>
        <a:buChar char="»"/>
        <a:defRPr sz="2000">
          <a:solidFill>
            <a:schemeClr val="tx1"/>
          </a:solidFill>
          <a:latin typeface="+mn-lt"/>
          <a:cs typeface="+mn-cs"/>
        </a:defRPr>
      </a:lvl7pPr>
      <a:lvl8pPr marL="3428744" indent="-228582" algn="l" rtl="0" fontAlgn="base">
        <a:spcBef>
          <a:spcPct val="20000"/>
        </a:spcBef>
        <a:spcAft>
          <a:spcPct val="0"/>
        </a:spcAft>
        <a:buChar char="»"/>
        <a:defRPr sz="2000">
          <a:solidFill>
            <a:schemeClr val="tx1"/>
          </a:solidFill>
          <a:latin typeface="+mn-lt"/>
          <a:cs typeface="+mn-cs"/>
        </a:defRPr>
      </a:lvl8pPr>
      <a:lvl9pPr marL="3885909" indent="-22858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953558389"/>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4713"/>
            <a:ext cx="2133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4684713"/>
            <a:ext cx="2895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4684713"/>
            <a:ext cx="2133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6920FF92-1B1F-48BE-9D4E-4C3E53628F4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041346323"/>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7165216"/>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2779969"/>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695305676"/>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1933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1933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1933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1933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19337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19337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a:solidFill>
                  <a:prstClr val="black">
                    <a:tint val="75000"/>
                  </a:prstClr>
                </a:solidFill>
              </a:rPr>
              <a:pPr/>
              <a:t>9/22/2025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19337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1.jpg"/><Relationship Id="rId1" Type="http://schemas.openxmlformats.org/officeDocument/2006/relationships/slideLayout" Target="../slideLayouts/slideLayout250.xml"/></Relationships>
</file>

<file path=ppt/slides/_rels/slide10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27.xml"/></Relationships>
</file>

<file path=ppt/slides/_rels/slide10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27.xml"/></Relationships>
</file>

<file path=ppt/slides/_rels/slide10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27.xml"/></Relationships>
</file>

<file path=ppt/slides/_rels/slide10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27.xml"/></Relationships>
</file>

<file path=ppt/slides/_rels/slide10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27.xml"/></Relationships>
</file>

<file path=ppt/slides/_rels/slide10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27.xml"/></Relationships>
</file>

<file path=ppt/slides/_rels/slide10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27.xml"/></Relationships>
</file>

<file path=ppt/slides/_rels/slide10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1.jpg"/><Relationship Id="rId1" Type="http://schemas.openxmlformats.org/officeDocument/2006/relationships/slideLayout" Target="../slideLayouts/slideLayout210.xml"/></Relationships>
</file>

<file path=ppt/slides/_rels/slide10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2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133.xml"/></Relationships>
</file>

<file path=ppt/slides/_rels/slide1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21.xml"/></Relationships>
</file>

<file path=ppt/slides/_rels/slide1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21.xml"/></Relationships>
</file>

<file path=ppt/slides/_rels/slide1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21.xml"/></Relationships>
</file>

<file path=ppt/slides/_rels/slide1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21.xml"/></Relationships>
</file>

<file path=ppt/slides/_rels/slide1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1.jpg"/><Relationship Id="rId1" Type="http://schemas.openxmlformats.org/officeDocument/2006/relationships/slideLayout" Target="../slideLayouts/slideLayout2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14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0.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28.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jpg"/><Relationship Id="rId1" Type="http://schemas.openxmlformats.org/officeDocument/2006/relationships/slideLayout" Target="../slideLayouts/slideLayout111.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g"/><Relationship Id="rId1" Type="http://schemas.openxmlformats.org/officeDocument/2006/relationships/slideLayout" Target="../slideLayouts/slideLayout155.xml"/></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8.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66.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166.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166.xml"/></Relationships>
</file>

<file path=ppt/slides/_rels/slide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66.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jpg"/><Relationship Id="rId1" Type="http://schemas.openxmlformats.org/officeDocument/2006/relationships/slideLayout" Target="../slideLayouts/slideLayout17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jpg"/><Relationship Id="rId1" Type="http://schemas.openxmlformats.org/officeDocument/2006/relationships/slideLayout" Target="../slideLayouts/slideLayout188.xml"/></Relationships>
</file>

<file path=ppt/slides/_rels/slide3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8.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10.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99.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10.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10.xml"/></Relationships>
</file>

<file path=ppt/slides/_rels/slide4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10.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99.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8.xml"/></Relationships>
</file>

<file path=ppt/slides/_rels/slide5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21.xml"/></Relationships>
</file>

<file path=ppt/slides/_rels/slide5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221.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221.xml"/></Relationships>
</file>

<file path=ppt/slides/_rels/slide5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21.xml"/></Relationships>
</file>

<file path=ppt/slides/_rels/slide5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221.xml"/></Relationships>
</file>

<file path=ppt/slides/_rels/slide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1.jpg"/><Relationship Id="rId1" Type="http://schemas.openxmlformats.org/officeDocument/2006/relationships/slideLayout" Target="../slideLayouts/slideLayout199.xml"/></Relationships>
</file>

<file path=ppt/slides/_rels/slide5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32.xml"/></Relationships>
</file>

<file path=ppt/slides/_rels/slide5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32.xml"/></Relationships>
</file>

<file path=ppt/slides/_rels/slide5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32.xml"/></Relationships>
</file>

<file path=ppt/slides/_rels/slide5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3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8.xml"/></Relationships>
</file>

<file path=ppt/slides/_rels/slide6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37.xml"/></Relationships>
</file>

<file path=ppt/slides/_rels/slide6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37.xml"/></Relationships>
</file>

<file path=ppt/slides/_rels/slide6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37.xml"/></Relationships>
</file>

<file path=ppt/slides/_rels/slide6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37.xml"/></Relationships>
</file>

<file path=ppt/slides/_rels/slide6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1.jpg"/><Relationship Id="rId1" Type="http://schemas.openxmlformats.org/officeDocument/2006/relationships/slideLayout" Target="../slideLayouts/slideLayout210.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239.xml"/></Relationships>
</file>

<file path=ppt/slides/_rels/slide6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39.xml"/></Relationships>
</file>

<file path=ppt/slides/_rels/slide6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10.xml"/></Relationships>
</file>

<file path=ppt/slides/_rels/slide6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10.xml"/></Relationships>
</file>

<file path=ppt/slides/_rels/slide6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10.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8.xml"/></Relationships>
</file>

<file path=ppt/slides/_rels/slide7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10.xml"/></Relationships>
</file>

<file path=ppt/slides/_rels/slide7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10.xml"/></Relationships>
</file>

<file path=ppt/slides/_rels/slide7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10.xml"/></Relationships>
</file>

<file path=ppt/slides/_rels/slide7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10.xml"/></Relationships>
</file>

<file path=ppt/slides/_rels/slide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239.xml"/></Relationships>
</file>

<file path=ppt/slides/_rels/slide7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39.xml"/></Relationships>
</file>

<file path=ppt/slides/_rels/slide7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g"/><Relationship Id="rId1" Type="http://schemas.openxmlformats.org/officeDocument/2006/relationships/slideLayout" Target="../slideLayouts/slideLayout250.xml"/></Relationships>
</file>

<file path=ppt/slides/_rels/slide7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61.xml"/></Relationships>
</file>

<file path=ppt/slides/_rels/slide7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61.xml"/></Relationships>
</file>

<file path=ppt/slides/_rels/slide7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6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61.xml"/></Relationships>
</file>

<file path=ppt/slides/_rels/slide8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61.xml"/></Relationships>
</file>

<file path=ppt/slides/_rels/slide8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61.xml"/></Relationships>
</file>

<file path=ppt/slides/_rels/slide8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61.xml"/></Relationships>
</file>

<file path=ppt/slides/_rels/slide8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72.xml"/></Relationships>
</file>

<file path=ppt/slides/_rels/slide8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61.xml"/></Relationships>
</file>

<file path=ppt/slides/_rels/slide8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61.xml"/></Relationships>
</file>

<file path=ppt/slides/_rels/slide8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61.xml"/></Relationships>
</file>

<file path=ppt/slides/_rels/slide8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61.xml"/></Relationships>
</file>

<file path=ppt/slides/_rels/slide8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61.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239.xml"/><Relationship Id="rId4" Type="http://schemas.openxmlformats.org/officeDocument/2006/relationships/image" Target="../media/image27.png"/></Relationships>
</file>

<file path=ppt/slides/_rels/slide9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1.jpg"/><Relationship Id="rId1" Type="http://schemas.openxmlformats.org/officeDocument/2006/relationships/slideLayout" Target="../slideLayouts/slideLayout250.xml"/></Relationships>
</file>

<file path=ppt/slides/_rels/slide9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jpg"/><Relationship Id="rId1" Type="http://schemas.openxmlformats.org/officeDocument/2006/relationships/slideLayout" Target="../slideLayouts/slideLayout210.xml"/><Relationship Id="rId4" Type="http://schemas.openxmlformats.org/officeDocument/2006/relationships/image" Target="../media/image30.png"/></Relationships>
</file>

<file path=ppt/slides/_rels/slide9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10.xml"/></Relationships>
</file>

<file path=ppt/slides/_rels/slide9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10.xml"/></Relationships>
</file>

<file path=ppt/slides/_rels/slide9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10.xml"/></Relationships>
</file>

<file path=ppt/slides/_rels/slide9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10.xml"/></Relationships>
</file>

<file path=ppt/slides/_rels/slide9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10.xml"/></Relationships>
</file>

<file path=ppt/slides/_rels/slide9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r>
              <a:rPr lang="en-US" dirty="0" smtClean="0">
                <a:solidFill>
                  <a:srgbClr val="FFFF00"/>
                </a:solidFill>
              </a:rPr>
              <a:t>ĐÁP CA</a:t>
            </a:r>
            <a:br>
              <a:rPr lang="en-US" dirty="0" smtClean="0">
                <a:solidFill>
                  <a:srgbClr val="FFFF00"/>
                </a:solidFill>
              </a:rPr>
            </a:br>
            <a:r>
              <a:rPr lang="en-US" dirty="0" smtClean="0">
                <a:solidFill>
                  <a:srgbClr val="FFFF00"/>
                </a:solidFill>
              </a:rPr>
              <a:t>SAU CHÚA NHẬT XXX</a:t>
            </a:r>
            <a:br>
              <a:rPr lang="en-US" dirty="0" smtClean="0">
                <a:solidFill>
                  <a:srgbClr val="FFFF00"/>
                </a:solidFill>
              </a:rPr>
            </a:br>
            <a:r>
              <a:rPr lang="en-US" dirty="0" smtClean="0">
                <a:solidFill>
                  <a:srgbClr val="FFFF00"/>
                </a:solidFill>
              </a:rPr>
              <a:t>THƯỜNG NIÊN</a:t>
            </a:r>
            <a:endParaRPr lang="en-US" dirty="0">
              <a:solidFill>
                <a:srgbClr val="FFFF00"/>
              </a:solidFill>
            </a:endParaRPr>
          </a:p>
        </p:txBody>
      </p:sp>
    </p:spTree>
    <p:extLst>
      <p:ext uri="{BB962C8B-B14F-4D97-AF65-F5344CB8AC3E}">
        <p14:creationId xmlns:p14="http://schemas.microsoft.com/office/powerpoint/2010/main" val="883403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4749487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solidFill>
                <a:srgbClr val="800000"/>
              </a:solidFill>
              <a:effectLs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6324372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3928" y="555526"/>
            <a:ext cx="9182842" cy="317009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pPr>
            <a:r>
              <a:rPr lang="en-US" sz="6000" b="1" dirty="0">
                <a:ln w="11430"/>
                <a:solidFill>
                  <a:srgbClr val="FF0000"/>
                </a:solidFill>
                <a:cs typeface="Arial" pitchFamily="34" charset="0"/>
              </a:rPr>
              <a:t>Ca </a:t>
            </a:r>
            <a:r>
              <a:rPr lang="en-US" sz="6000" b="1" dirty="0" err="1">
                <a:ln w="11430"/>
                <a:solidFill>
                  <a:srgbClr val="FF0000"/>
                </a:solidFill>
                <a:cs typeface="Arial" pitchFamily="34" charset="0"/>
              </a:rPr>
              <a:t>Nguyện</a:t>
            </a:r>
            <a:r>
              <a:rPr lang="en-US" sz="6000" b="1" dirty="0">
                <a:ln w="11430"/>
                <a:solidFill>
                  <a:srgbClr val="FF0000"/>
                </a:solidFill>
                <a:cs typeface="Arial" pitchFamily="34" charset="0"/>
              </a:rPr>
              <a:t> </a:t>
            </a:r>
            <a:r>
              <a:rPr lang="en-US" sz="6000" b="1" dirty="0" err="1">
                <a:ln w="11430"/>
                <a:solidFill>
                  <a:srgbClr val="FF0000"/>
                </a:solidFill>
                <a:cs typeface="Arial" pitchFamily="34" charset="0"/>
              </a:rPr>
              <a:t>Hiệp</a:t>
            </a:r>
            <a:r>
              <a:rPr lang="en-US" sz="6000" b="1" dirty="0">
                <a:ln w="11430"/>
                <a:solidFill>
                  <a:srgbClr val="FF0000"/>
                </a:solidFill>
                <a:cs typeface="Arial" pitchFamily="34" charset="0"/>
              </a:rPr>
              <a:t> </a:t>
            </a:r>
            <a:r>
              <a:rPr lang="en-US" sz="6000" b="1" dirty="0" err="1">
                <a:ln w="11430"/>
                <a:solidFill>
                  <a:srgbClr val="FF0000"/>
                </a:solidFill>
                <a:cs typeface="Arial" pitchFamily="34" charset="0"/>
              </a:rPr>
              <a:t>Lễ</a:t>
            </a:r>
            <a:endParaRPr lang="en-US" sz="6000" b="1" dirty="0">
              <a:ln w="11430"/>
              <a:solidFill>
                <a:srgbClr val="FF0000"/>
              </a:solidFill>
              <a:cs typeface="Arial" pitchFamily="34" charset="0"/>
            </a:endParaRPr>
          </a:p>
          <a:p>
            <a:pPr algn="ctr" fontAlgn="base">
              <a:spcBef>
                <a:spcPct val="0"/>
              </a:spcBef>
              <a:spcAft>
                <a:spcPct val="0"/>
              </a:spcAft>
            </a:pPr>
            <a:r>
              <a:rPr lang="en-US" sz="8000" b="1" dirty="0" smtClean="0">
                <a:ln w="11430"/>
                <a:solidFill>
                  <a:srgbClr val="FF0000"/>
                </a:solidFill>
                <a:cs typeface="Arial" pitchFamily="34" charset="0"/>
              </a:rPr>
              <a:t>Một Cõi Riêng Tư </a:t>
            </a:r>
            <a:endParaRPr lang="en-US" sz="8000" b="1" dirty="0">
              <a:ln w="11430"/>
              <a:solidFill>
                <a:srgbClr val="FF0000"/>
              </a:solidFill>
              <a:cs typeface="Arial" pitchFamily="34" charset="0"/>
            </a:endParaRPr>
          </a:p>
          <a:p>
            <a:pPr algn="ctr" fontAlgn="base">
              <a:spcBef>
                <a:spcPct val="0"/>
              </a:spcBef>
              <a:spcAft>
                <a:spcPct val="0"/>
              </a:spcAft>
            </a:pPr>
            <a:r>
              <a:rPr lang="en-US" sz="6000" b="1" i="1" dirty="0" smtClean="0">
                <a:ln w="11430"/>
                <a:solidFill>
                  <a:srgbClr val="0B297F"/>
                </a:solidFill>
                <a:cs typeface="Arial" pitchFamily="34" charset="0"/>
              </a:rPr>
              <a:t>Lm. Thái Nguyên</a:t>
            </a:r>
            <a:endParaRPr lang="en-US" sz="6000" b="1" i="1" dirty="0">
              <a:ln w="11430"/>
              <a:solidFill>
                <a:srgbClr val="0B297F"/>
              </a:solidFill>
              <a:cs typeface="Arial" pitchFamily="34" charset="0"/>
            </a:endParaRPr>
          </a:p>
        </p:txBody>
      </p:sp>
    </p:spTree>
    <p:extLst>
      <p:ext uri="{BB962C8B-B14F-4D97-AF65-F5344CB8AC3E}">
        <p14:creationId xmlns:p14="http://schemas.microsoft.com/office/powerpoint/2010/main" val="38570278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57150"/>
            <a:ext cx="9144000" cy="4872872"/>
          </a:xfrm>
          <a:prstGeom prst="rect">
            <a:avLst/>
          </a:prstGeom>
        </p:spPr>
        <p:txBody>
          <a:bodyPr wrap="square" anchor="ctr" anchorCtr="0">
            <a:spAutoFit/>
          </a:bodyPr>
          <a:lstStyle/>
          <a:p>
            <a:pPr algn="just">
              <a:lnSpc>
                <a:spcPct val="120000"/>
              </a:lnSpc>
            </a:pPr>
            <a:r>
              <a:rPr lang="en-US" sz="4400" b="1" u="sng" dirty="0" smtClean="0">
                <a:solidFill>
                  <a:srgbClr val="002060"/>
                </a:solidFill>
                <a:ea typeface="SimHei" pitchFamily="49" charset="-122"/>
                <a:cs typeface="Times New Roman" panose="02020603050405020304" pitchFamily="18" charset="0"/>
              </a:rPr>
              <a:t>Tk1</a:t>
            </a:r>
            <a:r>
              <a:rPr lang="en-US" sz="4400" b="1" u="sng" dirty="0">
                <a:solidFill>
                  <a:srgbClr val="002060"/>
                </a:solidFill>
                <a:ea typeface="SimHei" pitchFamily="49" charset="-122"/>
                <a:cs typeface="Times New Roman" panose="02020603050405020304" pitchFamily="18" charset="0"/>
              </a:rPr>
              <a:t>:</a:t>
            </a:r>
            <a:r>
              <a:rPr lang="en-US" sz="4400" b="1" dirty="0">
                <a:solidFill>
                  <a:srgbClr val="FF0000"/>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4400" dirty="0" smtClean="0">
                <a:solidFill>
                  <a:srgbClr val="800000"/>
                </a:solidFill>
                <a:ea typeface="SimHei" pitchFamily="49" charset="-122"/>
                <a:cs typeface="Times New Roman" panose="02020603050405020304" pitchFamily="18" charset="0"/>
              </a:rPr>
              <a:t>Giữa những xao động của nhân thế nổi trôi. Giữa những sục sôi tranh chấp trong kiếp người. Giữa những đẹp tươi hay ê chề thất bại. Con xin dàng một cõi rất riêng tư. Cho Giê su Đấng tình yêu thẳm sâu. </a:t>
            </a:r>
            <a:endParaRPr lang="en-US" sz="4400" b="1" dirty="0">
              <a:solidFill>
                <a:srgbClr val="800000"/>
              </a:solidFill>
              <a:ea typeface="SimHei" pitchFamily="49" charset="-122"/>
              <a:cs typeface="Times New Roman" panose="02020603050405020304" pitchFamily="18" charset="0"/>
            </a:endParaRPr>
          </a:p>
        </p:txBody>
      </p:sp>
    </p:spTree>
    <p:extLst>
      <p:ext uri="{BB962C8B-B14F-4D97-AF65-F5344CB8AC3E}">
        <p14:creationId xmlns:p14="http://schemas.microsoft.com/office/powerpoint/2010/main" val="7947365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33495"/>
            <a:ext cx="9144000" cy="5176995"/>
          </a:xfrm>
          <a:prstGeom prst="rect">
            <a:avLst/>
          </a:prstGeom>
        </p:spPr>
        <p:txBody>
          <a:bodyPr wrap="square" anchor="ctr" anchorCtr="0">
            <a:spAutoFit/>
          </a:bodyPr>
          <a:lstStyle/>
          <a:p>
            <a:pPr algn="just">
              <a:lnSpc>
                <a:spcPct val="120000"/>
              </a:lnSpc>
            </a:pPr>
            <a:r>
              <a:rPr lang="en-US" sz="4000" b="1" u="sng" dirty="0" err="1">
                <a:solidFill>
                  <a:srgbClr val="002060"/>
                </a:solidFill>
                <a:cs typeface="Times New Roman" panose="02020603050405020304" pitchFamily="18" charset="0"/>
              </a:rPr>
              <a:t>Đk</a:t>
            </a:r>
            <a:r>
              <a:rPr lang="en-US" sz="4000" b="1" u="sng" dirty="0">
                <a:solidFill>
                  <a:srgbClr val="002060"/>
                </a:solidFill>
                <a:cs typeface="Times New Roman" panose="02020603050405020304" pitchFamily="18" charset="0"/>
              </a:rPr>
              <a:t>:</a:t>
            </a:r>
            <a:r>
              <a:rPr lang="en-US" sz="4000" b="1" dirty="0">
                <a:solidFill>
                  <a:srgbClr val="FF0000"/>
                </a:solidFill>
                <a:effectLst>
                  <a:outerShdw blurRad="38100" dist="38100" dir="2700000" algn="tl">
                    <a:srgbClr val="000000">
                      <a:alpha val="43137"/>
                    </a:srgbClr>
                  </a:outerShdw>
                </a:effectLst>
                <a:cs typeface="Times New Roman" panose="02020603050405020304" pitchFamily="18" charset="0"/>
              </a:rPr>
              <a:t> </a:t>
            </a:r>
            <a:r>
              <a:rPr lang="en-US" sz="4000" dirty="0" smtClean="0">
                <a:solidFill>
                  <a:srgbClr val="800000"/>
                </a:solidFill>
              </a:rPr>
              <a:t>Một cõi riêng tư trong lòng con xin dành cho Chúa. </a:t>
            </a:r>
            <a:r>
              <a:rPr lang="en-US" sz="4000" dirty="0">
                <a:solidFill>
                  <a:srgbClr val="800000"/>
                </a:solidFill>
              </a:rPr>
              <a:t>Một cõi riêng tư trong lòng con </a:t>
            </a:r>
            <a:r>
              <a:rPr lang="en-US" sz="4000" dirty="0" smtClean="0">
                <a:solidFill>
                  <a:srgbClr val="800000"/>
                </a:solidFill>
              </a:rPr>
              <a:t>Chúa thương ngự trị. Chúa là điểm hẹn nơi con phát xuất ra đi dấn thân cho cuộc đời nhân trần. Chúa là điểm cao nơi con trở lại để sống trong ân tình niềm vui phút an bình. </a:t>
            </a:r>
            <a:endParaRPr lang="en-US" sz="4000" b="1" dirty="0">
              <a:solidFill>
                <a:srgbClr val="800000"/>
              </a:solidFill>
              <a:effectLst>
                <a:outerShdw blurRad="38100" dist="38100" dir="2700000" algn="tl">
                  <a:srgbClr val="000000">
                    <a:alpha val="43137"/>
                  </a:srgbClr>
                </a:outerShdw>
              </a:effectLst>
              <a:ea typeface="SimHei" pitchFamily="49" charset="-122"/>
              <a:cs typeface="Times New Roman" panose="02020603050405020304" pitchFamily="18" charset="0"/>
            </a:endParaRPr>
          </a:p>
        </p:txBody>
      </p:sp>
    </p:spTree>
    <p:extLst>
      <p:ext uri="{BB962C8B-B14F-4D97-AF65-F5344CB8AC3E}">
        <p14:creationId xmlns:p14="http://schemas.microsoft.com/office/powerpoint/2010/main" val="22144526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33350"/>
            <a:ext cx="9144000" cy="4872872"/>
          </a:xfrm>
          <a:prstGeom prst="rect">
            <a:avLst/>
          </a:prstGeom>
        </p:spPr>
        <p:txBody>
          <a:bodyPr wrap="square" anchor="ctr" anchorCtr="0">
            <a:spAutoFit/>
          </a:bodyPr>
          <a:lstStyle/>
          <a:p>
            <a:pPr algn="just">
              <a:lnSpc>
                <a:spcPct val="120000"/>
              </a:lnSpc>
              <a:defRPr/>
            </a:pPr>
            <a:r>
              <a:rPr lang="en-US" sz="4400" b="1" u="sng" dirty="0" smtClean="0">
                <a:solidFill>
                  <a:srgbClr val="002060"/>
                </a:solidFill>
                <a:ea typeface="SimHei" pitchFamily="49" charset="-122"/>
                <a:cs typeface="Times New Roman" panose="02020603050405020304" pitchFamily="18" charset="0"/>
              </a:rPr>
              <a:t>Tk2</a:t>
            </a:r>
            <a:r>
              <a:rPr lang="en-US" sz="4400" b="1" u="sng" dirty="0" smtClean="0">
                <a:solidFill>
                  <a:srgbClr val="002060"/>
                </a:solidFill>
                <a:ea typeface="SimHei" pitchFamily="49" charset="-122"/>
                <a:cs typeface="Times New Roman" panose="02020603050405020304" pitchFamily="18" charset="0"/>
              </a:rPr>
              <a:t>:</a:t>
            </a:r>
            <a:r>
              <a:rPr lang="en-US" sz="4400" b="1" dirty="0" smtClean="0">
                <a:solidFill>
                  <a:srgbClr val="FF0000"/>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4400" dirty="0" smtClean="0">
                <a:solidFill>
                  <a:srgbClr val="800000"/>
                </a:solidFill>
                <a:ea typeface="SimHei" pitchFamily="49" charset="-122"/>
                <a:cs typeface="Times New Roman" panose="02020603050405020304" pitchFamily="18" charset="0"/>
              </a:rPr>
              <a:t>Giữa những u hoài và lo lắng ngày mai. Giữa những đổi thay được mất hơn thua này. Giữa những cuồng say đam mê trần gian này. Xin giữ lại một cõi rất riêng tư. Cho Giê su Đấng là nơi náu thân. </a:t>
            </a:r>
            <a:endParaRPr lang="en-US" sz="4400" b="1" dirty="0">
              <a:solidFill>
                <a:srgbClr val="800000"/>
              </a:solidFill>
              <a:ea typeface="SimHei" pitchFamily="49" charset="-122"/>
              <a:cs typeface="Times New Roman" panose="02020603050405020304" pitchFamily="18" charset="0"/>
            </a:endParaRPr>
          </a:p>
        </p:txBody>
      </p:sp>
    </p:spTree>
    <p:extLst>
      <p:ext uri="{BB962C8B-B14F-4D97-AF65-F5344CB8AC3E}">
        <p14:creationId xmlns:p14="http://schemas.microsoft.com/office/powerpoint/2010/main" val="5032952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350" y="-45092"/>
            <a:ext cx="9144000" cy="5176995"/>
          </a:xfrm>
          <a:prstGeom prst="rect">
            <a:avLst/>
          </a:prstGeom>
        </p:spPr>
        <p:txBody>
          <a:bodyPr wrap="square" anchor="ctr" anchorCtr="0">
            <a:spAutoFit/>
          </a:bodyPr>
          <a:lstStyle/>
          <a:p>
            <a:pPr algn="just">
              <a:lnSpc>
                <a:spcPct val="120000"/>
              </a:lnSpc>
              <a:defRPr/>
            </a:pPr>
            <a:r>
              <a:rPr lang="en-US" sz="4000" b="1" u="sng" dirty="0" err="1">
                <a:solidFill>
                  <a:srgbClr val="002060"/>
                </a:solidFill>
                <a:cs typeface="Times New Roman" panose="02020603050405020304" pitchFamily="18" charset="0"/>
              </a:rPr>
              <a:t>Đk</a:t>
            </a:r>
            <a:r>
              <a:rPr lang="en-US" sz="4000" b="1" u="sng" dirty="0">
                <a:solidFill>
                  <a:srgbClr val="002060"/>
                </a:solidFill>
                <a:cs typeface="Times New Roman" panose="02020603050405020304" pitchFamily="18" charset="0"/>
              </a:rPr>
              <a:t>:</a:t>
            </a:r>
            <a:r>
              <a:rPr lang="en-US" sz="4000" b="1" dirty="0">
                <a:solidFill>
                  <a:srgbClr val="FF0000"/>
                </a:solidFill>
                <a:effectLst>
                  <a:outerShdw blurRad="38100" dist="38100" dir="2700000" algn="tl">
                    <a:srgbClr val="000000">
                      <a:alpha val="43137"/>
                    </a:srgbClr>
                  </a:outerShdw>
                </a:effectLst>
                <a:cs typeface="Times New Roman" panose="02020603050405020304" pitchFamily="18" charset="0"/>
              </a:rPr>
              <a:t> </a:t>
            </a:r>
            <a:r>
              <a:rPr lang="en-US" sz="4000" dirty="0" smtClean="0">
                <a:solidFill>
                  <a:srgbClr val="800000"/>
                </a:solidFill>
              </a:rPr>
              <a:t>Một cõi riêng tư trong lòng con xin dành cho Chúa. </a:t>
            </a:r>
            <a:r>
              <a:rPr lang="en-US" sz="4000" dirty="0">
                <a:solidFill>
                  <a:srgbClr val="800000"/>
                </a:solidFill>
              </a:rPr>
              <a:t>Một cõi riêng tư trong lòng con </a:t>
            </a:r>
            <a:r>
              <a:rPr lang="en-US" sz="4000" dirty="0" smtClean="0">
                <a:solidFill>
                  <a:srgbClr val="800000"/>
                </a:solidFill>
              </a:rPr>
              <a:t>Chúa thương ngự trị. Chúa là điểm hẹn nơi con phát xuất ra đi dấn thân cho cuộc đời nhân trần. Chúa là điểm cao nơi con trở lại để sống trong ân tình niềm vui phút an bình. </a:t>
            </a:r>
            <a:endParaRPr lang="en-US" sz="4000" b="1" dirty="0">
              <a:solidFill>
                <a:srgbClr val="800000"/>
              </a:solidFill>
              <a:effectLst>
                <a:outerShdw blurRad="38100" dist="38100" dir="2700000" algn="tl">
                  <a:srgbClr val="000000">
                    <a:alpha val="43137"/>
                  </a:srgbClr>
                </a:outerShdw>
              </a:effectLst>
              <a:ea typeface="SimHei" pitchFamily="49" charset="-122"/>
              <a:cs typeface="Times New Roman" panose="02020603050405020304" pitchFamily="18" charset="0"/>
            </a:endParaRPr>
          </a:p>
        </p:txBody>
      </p:sp>
    </p:spTree>
    <p:extLst>
      <p:ext uri="{BB962C8B-B14F-4D97-AF65-F5344CB8AC3E}">
        <p14:creationId xmlns:p14="http://schemas.microsoft.com/office/powerpoint/2010/main" val="41863232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33350"/>
            <a:ext cx="9144000" cy="4872872"/>
          </a:xfrm>
          <a:prstGeom prst="rect">
            <a:avLst/>
          </a:prstGeom>
        </p:spPr>
        <p:txBody>
          <a:bodyPr wrap="square" anchor="ctr" anchorCtr="0">
            <a:spAutoFit/>
          </a:bodyPr>
          <a:lstStyle/>
          <a:p>
            <a:pPr algn="just">
              <a:lnSpc>
                <a:spcPct val="120000"/>
              </a:lnSpc>
              <a:defRPr/>
            </a:pPr>
            <a:r>
              <a:rPr lang="en-US" sz="4400" b="1" u="sng" dirty="0" smtClean="0">
                <a:solidFill>
                  <a:srgbClr val="002060"/>
                </a:solidFill>
                <a:ea typeface="SimHei" pitchFamily="49" charset="-122"/>
                <a:cs typeface="Times New Roman" panose="02020603050405020304" pitchFamily="18" charset="0"/>
              </a:rPr>
              <a:t>Tk3</a:t>
            </a:r>
            <a:r>
              <a:rPr lang="en-US" sz="4400" b="1" u="sng" dirty="0" smtClean="0">
                <a:solidFill>
                  <a:srgbClr val="002060"/>
                </a:solidFill>
                <a:ea typeface="SimHei" pitchFamily="49" charset="-122"/>
                <a:cs typeface="Times New Roman" panose="02020603050405020304" pitchFamily="18" charset="0"/>
              </a:rPr>
              <a:t>:</a:t>
            </a:r>
            <a:r>
              <a:rPr lang="en-US" sz="4400" b="1" dirty="0" smtClean="0">
                <a:solidFill>
                  <a:srgbClr val="FF0000"/>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4400" dirty="0" smtClean="0">
                <a:solidFill>
                  <a:srgbClr val="800000"/>
                </a:solidFill>
                <a:ea typeface="SimHei" pitchFamily="49" charset="-122"/>
                <a:cs typeface="Times New Roman" panose="02020603050405020304" pitchFamily="18" charset="0"/>
              </a:rPr>
              <a:t>Giữa lúc cuộc đời bị nhân thế cười chê. Giữa lúc bỏ bê le bước trong hoang dại. Giữa lúc họa tai không ai người đoái hoài. Xin trở về một cõi rất riêng tư. Trong Giê su Đấng chở che đỡ nâng. </a:t>
            </a:r>
            <a:endParaRPr lang="en-US" sz="4400" b="1" dirty="0">
              <a:solidFill>
                <a:srgbClr val="800000"/>
              </a:solidFill>
              <a:ea typeface="SimHei" pitchFamily="49" charset="-122"/>
              <a:cs typeface="Times New Roman" panose="02020603050405020304" pitchFamily="18" charset="0"/>
            </a:endParaRPr>
          </a:p>
        </p:txBody>
      </p:sp>
    </p:spTree>
    <p:extLst>
      <p:ext uri="{BB962C8B-B14F-4D97-AF65-F5344CB8AC3E}">
        <p14:creationId xmlns:p14="http://schemas.microsoft.com/office/powerpoint/2010/main" val="27561519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350" y="-38742"/>
            <a:ext cx="9144000" cy="5176995"/>
          </a:xfrm>
          <a:prstGeom prst="rect">
            <a:avLst/>
          </a:prstGeom>
        </p:spPr>
        <p:txBody>
          <a:bodyPr wrap="square" anchor="ctr" anchorCtr="0">
            <a:spAutoFit/>
          </a:bodyPr>
          <a:lstStyle/>
          <a:p>
            <a:pPr algn="just">
              <a:lnSpc>
                <a:spcPct val="120000"/>
              </a:lnSpc>
              <a:defRPr/>
            </a:pPr>
            <a:r>
              <a:rPr lang="en-US" sz="4000" b="1" u="sng" dirty="0" err="1">
                <a:solidFill>
                  <a:srgbClr val="002060"/>
                </a:solidFill>
                <a:cs typeface="Times New Roman" panose="02020603050405020304" pitchFamily="18" charset="0"/>
              </a:rPr>
              <a:t>Đk</a:t>
            </a:r>
            <a:r>
              <a:rPr lang="en-US" sz="4000" b="1" u="sng" dirty="0">
                <a:solidFill>
                  <a:srgbClr val="002060"/>
                </a:solidFill>
                <a:cs typeface="Times New Roman" panose="02020603050405020304" pitchFamily="18" charset="0"/>
              </a:rPr>
              <a:t>:</a:t>
            </a:r>
            <a:r>
              <a:rPr lang="en-US" sz="4000" b="1" dirty="0">
                <a:solidFill>
                  <a:srgbClr val="FF0000"/>
                </a:solidFill>
                <a:effectLst>
                  <a:outerShdw blurRad="38100" dist="38100" dir="2700000" algn="tl">
                    <a:srgbClr val="000000">
                      <a:alpha val="43137"/>
                    </a:srgbClr>
                  </a:outerShdw>
                </a:effectLst>
                <a:cs typeface="Times New Roman" panose="02020603050405020304" pitchFamily="18" charset="0"/>
              </a:rPr>
              <a:t> </a:t>
            </a:r>
            <a:r>
              <a:rPr lang="en-US" sz="4000" dirty="0" smtClean="0">
                <a:solidFill>
                  <a:srgbClr val="800000"/>
                </a:solidFill>
              </a:rPr>
              <a:t>Một cõi riêng tư trong lòng con xin dành cho Chúa. </a:t>
            </a:r>
            <a:r>
              <a:rPr lang="en-US" sz="4000" dirty="0">
                <a:solidFill>
                  <a:srgbClr val="800000"/>
                </a:solidFill>
              </a:rPr>
              <a:t>Một cõi riêng tư trong lòng con </a:t>
            </a:r>
            <a:r>
              <a:rPr lang="en-US" sz="4000" dirty="0" smtClean="0">
                <a:solidFill>
                  <a:srgbClr val="800000"/>
                </a:solidFill>
              </a:rPr>
              <a:t>Chúa thương ngự trị. Chúa là điểm hẹn nơi con phát xuất ra đi dấn thân cho cuộc đời nhân trần. Chúa là điểm cao nơi con trở lại để sống trong ân tình niềm vui phút an bình. </a:t>
            </a:r>
            <a:endParaRPr lang="en-US" sz="4000" b="1" dirty="0">
              <a:solidFill>
                <a:srgbClr val="800000"/>
              </a:solidFill>
              <a:effectLst>
                <a:outerShdw blurRad="38100" dist="38100" dir="2700000" algn="tl">
                  <a:srgbClr val="000000">
                    <a:alpha val="43137"/>
                  </a:srgbClr>
                </a:outerShdw>
              </a:effectLst>
              <a:ea typeface="SimHei" pitchFamily="49" charset="-122"/>
              <a:cs typeface="Times New Roman" panose="02020603050405020304" pitchFamily="18" charset="0"/>
            </a:endParaRPr>
          </a:p>
        </p:txBody>
      </p:sp>
    </p:spTree>
    <p:extLst>
      <p:ext uri="{BB962C8B-B14F-4D97-AF65-F5344CB8AC3E}">
        <p14:creationId xmlns:p14="http://schemas.microsoft.com/office/powerpoint/2010/main" val="241471733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solidFill>
                <a:srgbClr val="800000"/>
              </a:solidFill>
              <a:effectLs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2075393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748898"/>
            <a:ext cx="9263992" cy="317009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pPr>
            <a:r>
              <a:rPr lang="en-US" sz="8000" dirty="0">
                <a:ln w="11430"/>
                <a:solidFill>
                  <a:srgbClr val="FF0000"/>
                </a:solidFill>
                <a:cs typeface="Arial" panose="020B0604020202020204" pitchFamily="34" charset="0"/>
              </a:rPr>
              <a:t>Ca </a:t>
            </a:r>
            <a:r>
              <a:rPr lang="en-US" sz="8000" dirty="0" err="1">
                <a:ln w="11430"/>
                <a:solidFill>
                  <a:srgbClr val="FF0000"/>
                </a:solidFill>
                <a:cs typeface="Arial" panose="020B0604020202020204" pitchFamily="34" charset="0"/>
              </a:rPr>
              <a:t>Kết</a:t>
            </a:r>
            <a:r>
              <a:rPr lang="en-US" sz="8000" dirty="0">
                <a:ln w="11430"/>
                <a:solidFill>
                  <a:srgbClr val="FF0000"/>
                </a:solidFill>
                <a:cs typeface="Arial" panose="020B0604020202020204" pitchFamily="34" charset="0"/>
              </a:rPr>
              <a:t> </a:t>
            </a:r>
            <a:r>
              <a:rPr lang="en-US" sz="8000" dirty="0" err="1">
                <a:ln w="11430"/>
                <a:solidFill>
                  <a:srgbClr val="FF0000"/>
                </a:solidFill>
                <a:cs typeface="Arial" panose="020B0604020202020204" pitchFamily="34" charset="0"/>
              </a:rPr>
              <a:t>Lễ</a:t>
            </a:r>
            <a:endParaRPr lang="en-US" sz="8000" dirty="0">
              <a:ln w="11430"/>
              <a:solidFill>
                <a:srgbClr val="FF0000"/>
              </a:solidFill>
              <a:cs typeface="Arial" panose="020B0604020202020204" pitchFamily="34" charset="0"/>
            </a:endParaRPr>
          </a:p>
          <a:p>
            <a:pPr algn="ctr" fontAlgn="base">
              <a:spcBef>
                <a:spcPct val="0"/>
              </a:spcBef>
              <a:spcAft>
                <a:spcPct val="0"/>
              </a:spcAft>
            </a:pPr>
            <a:r>
              <a:rPr lang="en-US" sz="6000" b="1" dirty="0" smtClean="0">
                <a:ln w="11430"/>
                <a:solidFill>
                  <a:srgbClr val="FF0000"/>
                </a:solidFill>
                <a:cs typeface="Arial" panose="020B0604020202020204" pitchFamily="34" charset="0"/>
              </a:rPr>
              <a:t>Hào Quang Thiên Quốc</a:t>
            </a:r>
            <a:endParaRPr lang="en-US" sz="6000" b="1" dirty="0">
              <a:ln w="11430"/>
              <a:solidFill>
                <a:srgbClr val="FF0000"/>
              </a:solidFill>
              <a:cs typeface="Arial" panose="020B0604020202020204" pitchFamily="34" charset="0"/>
            </a:endParaRPr>
          </a:p>
          <a:p>
            <a:pPr algn="ctr" fontAlgn="base">
              <a:spcBef>
                <a:spcPct val="0"/>
              </a:spcBef>
              <a:spcAft>
                <a:spcPct val="0"/>
              </a:spcAft>
            </a:pPr>
            <a:r>
              <a:rPr lang="en-US" sz="6000" b="1" i="1" dirty="0" smtClean="0">
                <a:ln w="11430"/>
                <a:solidFill>
                  <a:srgbClr val="0B297F"/>
                </a:solidFill>
                <a:cs typeface="Arial" panose="020B0604020202020204" pitchFamily="34" charset="0"/>
              </a:rPr>
              <a:t>Hoài Đức</a:t>
            </a:r>
            <a:endParaRPr lang="en-US" sz="4400" b="1" i="1" dirty="0">
              <a:ln w="11430"/>
              <a:solidFill>
                <a:srgbClr val="0B297F"/>
              </a:solidFill>
              <a:cs typeface="Arial" panose="020B0604020202020204" pitchFamily="34" charset="0"/>
            </a:endParaRPr>
          </a:p>
        </p:txBody>
      </p:sp>
    </p:spTree>
    <p:extLst>
      <p:ext uri="{BB962C8B-B14F-4D97-AF65-F5344CB8AC3E}">
        <p14:creationId xmlns:p14="http://schemas.microsoft.com/office/powerpoint/2010/main" val="667970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7200" y="1"/>
            <a:ext cx="4876800" cy="4705350"/>
          </a:xfrm>
        </p:spPr>
        <p:txBody>
          <a:bodyPr>
            <a:normAutofit/>
          </a:bodyPr>
          <a:lstStyle/>
          <a:p>
            <a:pPr algn="l"/>
            <a:r>
              <a:rPr lang="vi-VN" sz="3200" i="1" dirty="0" smtClean="0">
                <a:solidFill>
                  <a:schemeClr val="bg1"/>
                </a:solidFill>
              </a:rPr>
              <a:t>Anh em đã lãnh nhận Thần Khí làm cho nên nghĩa tử, nhờ đó, chúng ta kêu lên : “Áp-ba ! Cha ơi !”.</a:t>
            </a:r>
            <a:endParaRPr lang="en-US" sz="3200" dirty="0">
              <a:solidFill>
                <a:srgbClr val="FFFF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905" y="233796"/>
            <a:ext cx="3830096" cy="46759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Rectangle 4"/>
          <p:cNvSpPr/>
          <p:nvPr/>
        </p:nvSpPr>
        <p:spPr>
          <a:xfrm rot="21373292">
            <a:off x="609599" y="977935"/>
            <a:ext cx="1688283" cy="584775"/>
          </a:xfrm>
          <a:prstGeom prst="rect">
            <a:avLst/>
          </a:prstGeom>
        </p:spPr>
        <p:txBody>
          <a:bodyPr wrap="none">
            <a:spAutoFit/>
          </a:bodyPr>
          <a:lstStyle/>
          <a:p>
            <a:r>
              <a:rPr lang="vi-VN" sz="3200" dirty="0">
                <a:solidFill>
                  <a:srgbClr val="C00000"/>
                </a:solidFill>
                <a:ea typeface="+mj-ea"/>
                <a:cs typeface="+mj-cs"/>
              </a:rPr>
              <a:t>Bài đọc 1</a:t>
            </a:r>
            <a:endParaRPr lang="en-US" dirty="0">
              <a:solidFill>
                <a:srgbClr val="C00000"/>
              </a:solidFill>
            </a:endParaRPr>
          </a:p>
        </p:txBody>
      </p:sp>
      <p:sp>
        <p:nvSpPr>
          <p:cNvPr id="6" name="Rectangle 5"/>
          <p:cNvSpPr/>
          <p:nvPr/>
        </p:nvSpPr>
        <p:spPr>
          <a:xfrm rot="21327329">
            <a:off x="528173" y="1535758"/>
            <a:ext cx="3290450" cy="1200329"/>
          </a:xfrm>
          <a:prstGeom prst="rect">
            <a:avLst/>
          </a:prstGeom>
        </p:spPr>
        <p:txBody>
          <a:bodyPr wrap="square">
            <a:spAutoFit/>
          </a:bodyPr>
          <a:lstStyle/>
          <a:p>
            <a:r>
              <a:rPr lang="vi-VN" sz="2400" dirty="0">
                <a:solidFill>
                  <a:srgbClr val="C00000"/>
                </a:solidFill>
                <a:ea typeface="+mj-ea"/>
                <a:cs typeface="+mj-cs"/>
              </a:rPr>
              <a:t>Bài trích thư của thánh Phao-lô tông đồ gửi tín hữu Rô-ma</a:t>
            </a:r>
            <a:r>
              <a:rPr lang="vi-VN" sz="2400" dirty="0" smtClean="0">
                <a:solidFill>
                  <a:srgbClr val="C00000"/>
                </a:solidFill>
                <a:ea typeface="+mj-ea"/>
                <a:cs typeface="+mj-cs"/>
              </a:rPr>
              <a:t>.</a:t>
            </a:r>
            <a:endParaRPr lang="en-US" sz="1400" dirty="0">
              <a:solidFill>
                <a:srgbClr val="C00000"/>
              </a:solidFill>
            </a:endParaRPr>
          </a:p>
        </p:txBody>
      </p:sp>
    </p:spTree>
    <p:extLst>
      <p:ext uri="{BB962C8B-B14F-4D97-AF65-F5344CB8AC3E}">
        <p14:creationId xmlns:p14="http://schemas.microsoft.com/office/powerpoint/2010/main" val="20062122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22962"/>
          </a:xfrm>
        </p:spPr>
        <p:txBody>
          <a:bodyPr anchor="ctr">
            <a:noAutofit/>
          </a:bodyPr>
          <a:lstStyle/>
          <a:p>
            <a:pPr algn="just">
              <a:spcBef>
                <a:spcPts val="0"/>
              </a:spcBef>
            </a:pPr>
            <a:r>
              <a:rPr lang="en-US" sz="4400" u="sng" dirty="0" err="1">
                <a:solidFill>
                  <a:srgbClr val="002060"/>
                </a:solidFill>
                <a:effectLst/>
                <a:latin typeface="+mj-lt"/>
                <a:cs typeface="Arial" panose="020B0604020202020204" pitchFamily="34" charset="0"/>
              </a:rPr>
              <a:t>Đk</a:t>
            </a:r>
            <a:r>
              <a:rPr lang="en-US" sz="4400" dirty="0">
                <a:solidFill>
                  <a:srgbClr val="002060"/>
                </a:solidFill>
                <a:effectLst/>
                <a:latin typeface="+mj-lt"/>
                <a:cs typeface="Arial" panose="020B0604020202020204" pitchFamily="34" charset="0"/>
              </a:rPr>
              <a:t>:</a:t>
            </a:r>
            <a:r>
              <a:rPr lang="en-US" sz="4400" b="0" dirty="0">
                <a:solidFill>
                  <a:srgbClr val="800000"/>
                </a:solidFill>
                <a:effectLst/>
                <a:latin typeface="+mj-lt"/>
                <a:cs typeface="Arial" panose="020B0604020202020204" pitchFamily="34" charset="0"/>
              </a:rPr>
              <a:t> </a:t>
            </a:r>
            <a:r>
              <a:rPr lang="en-US" sz="4800" dirty="0">
                <a:solidFill>
                  <a:srgbClr val="800000"/>
                </a:solidFill>
              </a:rPr>
              <a:t>H</a:t>
            </a:r>
            <a:r>
              <a:rPr lang="en-US" sz="4800" dirty="0" smtClean="0">
                <a:solidFill>
                  <a:srgbClr val="800000"/>
                </a:solidFill>
                <a:effectLst/>
              </a:rPr>
              <a:t>ào quang thiên quốc tươi sáng vô cùng! Nhạc ca thiên quốc ngây ngất vô cùng! Bên Chúa vinh quang Thần Thánh vui mừng. Bảo </a:t>
            </a:r>
            <a:r>
              <a:rPr lang="en-US" sz="4800" dirty="0" err="1" smtClean="0">
                <a:solidFill>
                  <a:srgbClr val="800000"/>
                </a:solidFill>
                <a:effectLst/>
              </a:rPr>
              <a:t>Tòa</a:t>
            </a:r>
            <a:r>
              <a:rPr lang="en-US" sz="4800" dirty="0" smtClean="0">
                <a:solidFill>
                  <a:srgbClr val="800000"/>
                </a:solidFill>
                <a:effectLst/>
              </a:rPr>
              <a:t> triều thiên chứng minh toàn công. </a:t>
            </a:r>
            <a:endParaRPr lang="vi-VN" sz="4400" b="1" dirty="0">
              <a:solidFill>
                <a:srgbClr val="800000"/>
              </a:solidFill>
              <a:effectLst/>
              <a:latin typeface="+mj-lt"/>
              <a:cs typeface="Arial" panose="020B0604020202020204" pitchFamily="34" charset="0"/>
            </a:endParaRPr>
          </a:p>
        </p:txBody>
      </p:sp>
    </p:spTree>
    <p:extLst>
      <p:ext uri="{BB962C8B-B14F-4D97-AF65-F5344CB8AC3E}">
        <p14:creationId xmlns:p14="http://schemas.microsoft.com/office/powerpoint/2010/main" val="21408101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4800" u="sng" spc="-300" dirty="0">
                <a:solidFill>
                  <a:srgbClr val="002060"/>
                </a:solidFill>
                <a:effectLst/>
                <a:latin typeface="+mj-lt"/>
              </a:rPr>
              <a:t>Tk1:</a:t>
            </a:r>
            <a:r>
              <a:rPr lang="vi-VN" sz="4800" spc="-300" dirty="0">
                <a:solidFill>
                  <a:srgbClr val="800000"/>
                </a:solidFill>
                <a:effectLst/>
                <a:latin typeface="+mj-lt"/>
              </a:rPr>
              <a:t> </a:t>
            </a:r>
            <a:r>
              <a:rPr lang="en-US" sz="4800" dirty="0" smtClean="0">
                <a:solidFill>
                  <a:srgbClr val="800000"/>
                </a:solidFill>
                <a:effectLst/>
              </a:rPr>
              <a:t>Trần gian không đường đàn không tiếng ca. Trần thế không điệu nhạc không tứ thơ. Mong tượng trưng diễn đạt được nơi trường xuân. Nơi nhạc thơ quyến hồn đàn ca thần thánh ngân. </a:t>
            </a:r>
            <a:endParaRPr lang="vi-VN" sz="4800" b="1" spc="-150" dirty="0">
              <a:solidFill>
                <a:srgbClr val="800000"/>
              </a:solidFill>
              <a:effectLst/>
              <a:latin typeface="+mj-lt"/>
            </a:endParaRPr>
          </a:p>
        </p:txBody>
      </p:sp>
    </p:spTree>
    <p:extLst>
      <p:ext uri="{BB962C8B-B14F-4D97-AF65-F5344CB8AC3E}">
        <p14:creationId xmlns:p14="http://schemas.microsoft.com/office/powerpoint/2010/main" val="4270889810"/>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22962"/>
          </a:xfrm>
        </p:spPr>
        <p:txBody>
          <a:bodyPr anchor="ctr">
            <a:noAutofit/>
          </a:bodyPr>
          <a:lstStyle/>
          <a:p>
            <a:pPr algn="just">
              <a:spcBef>
                <a:spcPts val="0"/>
              </a:spcBef>
            </a:pPr>
            <a:r>
              <a:rPr lang="en-US" sz="4800" u="sng" dirty="0" smtClean="0">
                <a:solidFill>
                  <a:srgbClr val="002060"/>
                </a:solidFill>
                <a:latin typeface="+mj-lt"/>
                <a:cs typeface="Arial" panose="020B0604020202020204" pitchFamily="34" charset="0"/>
              </a:rPr>
              <a:t>**</a:t>
            </a:r>
            <a:r>
              <a:rPr lang="en-US" sz="4800" u="sng" dirty="0" smtClean="0">
                <a:solidFill>
                  <a:srgbClr val="002060"/>
                </a:solidFill>
                <a:effectLst/>
                <a:latin typeface="+mj-lt"/>
                <a:cs typeface="Arial" panose="020B0604020202020204" pitchFamily="34" charset="0"/>
              </a:rPr>
              <a:t>:</a:t>
            </a:r>
            <a:r>
              <a:rPr lang="en-US" sz="4800" b="0" dirty="0" smtClean="0">
                <a:solidFill>
                  <a:srgbClr val="800000"/>
                </a:solidFill>
                <a:effectLst/>
                <a:latin typeface="+mj-lt"/>
                <a:cs typeface="Arial" panose="020B0604020202020204" pitchFamily="34" charset="0"/>
              </a:rPr>
              <a:t> </a:t>
            </a:r>
            <a:r>
              <a:rPr lang="en-US" sz="4800" dirty="0" smtClean="0">
                <a:solidFill>
                  <a:srgbClr val="800000"/>
                </a:solidFill>
              </a:rPr>
              <a:t>Một nơi không còn thời gian ước mơ và hết kinh hoàng sầu bi lắng lo. Các Thánh ngắm chầu nhan Chúa không lúc rời. Đức kính mến nguyên tuyền không còn nhạt phai. </a:t>
            </a:r>
            <a:endParaRPr lang="vi-VN" sz="4800" b="1" dirty="0">
              <a:solidFill>
                <a:srgbClr val="800000"/>
              </a:solidFill>
              <a:effectLst/>
              <a:latin typeface="+mj-lt"/>
              <a:cs typeface="Arial" panose="020B0604020202020204" pitchFamily="34" charset="0"/>
            </a:endParaRPr>
          </a:p>
        </p:txBody>
      </p:sp>
    </p:spTree>
    <p:extLst>
      <p:ext uri="{BB962C8B-B14F-4D97-AF65-F5344CB8AC3E}">
        <p14:creationId xmlns:p14="http://schemas.microsoft.com/office/powerpoint/2010/main" val="27084459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22962"/>
          </a:xfrm>
        </p:spPr>
        <p:txBody>
          <a:bodyPr anchor="ctr">
            <a:noAutofit/>
          </a:bodyPr>
          <a:lstStyle/>
          <a:p>
            <a:pPr algn="just">
              <a:spcBef>
                <a:spcPts val="0"/>
              </a:spcBef>
            </a:pPr>
            <a:r>
              <a:rPr lang="en-US" sz="4400" u="sng" dirty="0" err="1">
                <a:solidFill>
                  <a:srgbClr val="002060"/>
                </a:solidFill>
                <a:effectLst/>
                <a:latin typeface="+mj-lt"/>
                <a:cs typeface="Arial" panose="020B0604020202020204" pitchFamily="34" charset="0"/>
              </a:rPr>
              <a:t>Đk</a:t>
            </a:r>
            <a:r>
              <a:rPr lang="en-US" sz="4400" dirty="0">
                <a:solidFill>
                  <a:srgbClr val="002060"/>
                </a:solidFill>
                <a:effectLst/>
                <a:latin typeface="+mj-lt"/>
                <a:cs typeface="Arial" panose="020B0604020202020204" pitchFamily="34" charset="0"/>
              </a:rPr>
              <a:t>:</a:t>
            </a:r>
            <a:r>
              <a:rPr lang="en-US" sz="4400" b="0" dirty="0">
                <a:solidFill>
                  <a:srgbClr val="800000"/>
                </a:solidFill>
                <a:effectLst/>
                <a:latin typeface="+mj-lt"/>
                <a:cs typeface="Arial" panose="020B0604020202020204" pitchFamily="34" charset="0"/>
              </a:rPr>
              <a:t> </a:t>
            </a:r>
            <a:r>
              <a:rPr lang="en-US" sz="4800" dirty="0">
                <a:solidFill>
                  <a:srgbClr val="800000"/>
                </a:solidFill>
              </a:rPr>
              <a:t>H</a:t>
            </a:r>
            <a:r>
              <a:rPr lang="en-US" sz="4800" dirty="0" smtClean="0">
                <a:solidFill>
                  <a:srgbClr val="800000"/>
                </a:solidFill>
                <a:effectLst/>
              </a:rPr>
              <a:t>ào quang thiên quốc tươi sáng vô cùng! Nhạc ca thiên quốc ngây ngất vô cùng! Bên Chúa vinh quang Thần Thánh vui mừng. Bảo </a:t>
            </a:r>
            <a:r>
              <a:rPr lang="en-US" sz="4800" dirty="0" err="1" smtClean="0">
                <a:solidFill>
                  <a:srgbClr val="800000"/>
                </a:solidFill>
                <a:effectLst/>
              </a:rPr>
              <a:t>Tòa</a:t>
            </a:r>
            <a:r>
              <a:rPr lang="en-US" sz="4800" dirty="0" smtClean="0">
                <a:solidFill>
                  <a:srgbClr val="800000"/>
                </a:solidFill>
                <a:effectLst/>
              </a:rPr>
              <a:t> triều thiên chứng minh toàn công. </a:t>
            </a:r>
            <a:endParaRPr lang="vi-VN" sz="4400" b="1" dirty="0">
              <a:solidFill>
                <a:srgbClr val="800000"/>
              </a:solidFill>
              <a:effectLst/>
              <a:latin typeface="+mj-lt"/>
              <a:cs typeface="Arial" panose="020B0604020202020204" pitchFamily="34" charset="0"/>
            </a:endParaRPr>
          </a:p>
        </p:txBody>
      </p:sp>
    </p:spTree>
    <p:extLst>
      <p:ext uri="{BB962C8B-B14F-4D97-AF65-F5344CB8AC3E}">
        <p14:creationId xmlns:p14="http://schemas.microsoft.com/office/powerpoint/2010/main" val="23853061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solidFill>
                <a:srgbClr val="800000"/>
              </a:solidFill>
              <a:effectLs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2075393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953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14350"/>
            <a:ext cx="9144000" cy="4400549"/>
          </a:xfrm>
        </p:spPr>
        <p:txBody>
          <a:bodyPr>
            <a:normAutofit/>
          </a:bodyPr>
          <a:lstStyle/>
          <a:p>
            <a:pPr algn="just"/>
            <a:r>
              <a:rPr lang="vi-VN" sz="8800" dirty="0" smtClean="0">
                <a:solidFill>
                  <a:schemeClr val="bg1"/>
                </a:solidFill>
              </a:rPr>
              <a:t>Thiên Chúa chúng ta là Thiên Chúa cứu độ.</a:t>
            </a:r>
            <a:endParaRPr lang="en-US" sz="8800" dirty="0">
              <a:solidFill>
                <a:schemeClr val="bg1"/>
              </a:solidFill>
            </a:endParaRPr>
          </a:p>
        </p:txBody>
      </p:sp>
      <p:sp>
        <p:nvSpPr>
          <p:cNvPr id="3" name="Rectangle 2"/>
          <p:cNvSpPr/>
          <p:nvPr/>
        </p:nvSpPr>
        <p:spPr>
          <a:xfrm>
            <a:off x="13252" y="-4548"/>
            <a:ext cx="1616148" cy="646331"/>
          </a:xfrm>
          <a:prstGeom prst="rect">
            <a:avLst/>
          </a:prstGeom>
        </p:spPr>
        <p:txBody>
          <a:bodyPr wrap="none">
            <a:spAutoFit/>
          </a:bodyPr>
          <a:lstStyle/>
          <a:p>
            <a:r>
              <a:rPr lang="en-US" sz="3600" dirty="0" err="1">
                <a:solidFill>
                  <a:srgbClr val="FFFF00"/>
                </a:solidFill>
                <a:ea typeface="+mj-ea"/>
                <a:cs typeface="+mj-cs"/>
              </a:rPr>
              <a:t>Đáp</a:t>
            </a:r>
            <a:r>
              <a:rPr lang="en-US" sz="3600" dirty="0">
                <a:solidFill>
                  <a:srgbClr val="FFFF00"/>
                </a:solidFill>
                <a:ea typeface="+mj-ea"/>
                <a:cs typeface="+mj-cs"/>
              </a:rPr>
              <a:t> ca.</a:t>
            </a:r>
            <a:endParaRPr lang="en-US" sz="1400" dirty="0">
              <a:solidFill>
                <a:srgbClr val="FFFF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400" y="109067"/>
            <a:ext cx="47244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7763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71550"/>
            <a:ext cx="9144000" cy="3505200"/>
          </a:xfrm>
        </p:spPr>
        <p:txBody>
          <a:bodyPr>
            <a:noAutofit/>
          </a:bodyPr>
          <a:lstStyle/>
          <a:p>
            <a:pPr algn="just"/>
            <a:r>
              <a:rPr lang="en-US" sz="6600" dirty="0" err="1" smtClean="0">
                <a:solidFill>
                  <a:schemeClr val="bg1"/>
                </a:solidFill>
              </a:rPr>
              <a:t>Lạy</a:t>
            </a:r>
            <a:r>
              <a:rPr lang="en-US" sz="6600" dirty="0" smtClean="0">
                <a:solidFill>
                  <a:schemeClr val="bg1"/>
                </a:solidFill>
              </a:rPr>
              <a:t> </a:t>
            </a:r>
            <a:r>
              <a:rPr lang="en-US" sz="6600" dirty="0" err="1" smtClean="0">
                <a:solidFill>
                  <a:schemeClr val="bg1"/>
                </a:solidFill>
              </a:rPr>
              <a:t>Chúa</a:t>
            </a:r>
            <a:r>
              <a:rPr lang="en-US" sz="6600" dirty="0" smtClean="0">
                <a:solidFill>
                  <a:schemeClr val="bg1"/>
                </a:solidFill>
              </a:rPr>
              <a:t>, </a:t>
            </a:r>
            <a:r>
              <a:rPr lang="en-US" sz="6600" dirty="0" err="1" smtClean="0">
                <a:solidFill>
                  <a:schemeClr val="bg1"/>
                </a:solidFill>
              </a:rPr>
              <a:t>Lời</a:t>
            </a:r>
            <a:r>
              <a:rPr lang="en-US" sz="6600" dirty="0" smtClean="0">
                <a:solidFill>
                  <a:schemeClr val="bg1"/>
                </a:solidFill>
              </a:rPr>
              <a:t> </a:t>
            </a:r>
            <a:r>
              <a:rPr lang="en-US" sz="6600" dirty="0" err="1" smtClean="0">
                <a:solidFill>
                  <a:schemeClr val="bg1"/>
                </a:solidFill>
              </a:rPr>
              <a:t>Chúa</a:t>
            </a:r>
            <a:r>
              <a:rPr lang="en-US" sz="6600" dirty="0" smtClean="0">
                <a:solidFill>
                  <a:schemeClr val="bg1"/>
                </a:solidFill>
              </a:rPr>
              <a:t> </a:t>
            </a:r>
            <a:r>
              <a:rPr lang="en-US" sz="6600" dirty="0" err="1" smtClean="0">
                <a:solidFill>
                  <a:schemeClr val="bg1"/>
                </a:solidFill>
              </a:rPr>
              <a:t>là</a:t>
            </a:r>
            <a:r>
              <a:rPr lang="en-US" sz="6600" dirty="0" smtClean="0">
                <a:solidFill>
                  <a:schemeClr val="bg1"/>
                </a:solidFill>
              </a:rPr>
              <a:t> </a:t>
            </a:r>
            <a:r>
              <a:rPr lang="en-US" sz="6600" dirty="0" err="1" smtClean="0">
                <a:solidFill>
                  <a:schemeClr val="bg1"/>
                </a:solidFill>
              </a:rPr>
              <a:t>sự</a:t>
            </a:r>
            <a:r>
              <a:rPr lang="en-US" sz="6600" dirty="0" smtClean="0">
                <a:solidFill>
                  <a:schemeClr val="bg1"/>
                </a:solidFill>
              </a:rPr>
              <a:t> </a:t>
            </a:r>
            <a:r>
              <a:rPr lang="en-US" sz="6600" dirty="0" err="1" smtClean="0">
                <a:solidFill>
                  <a:schemeClr val="bg1"/>
                </a:solidFill>
              </a:rPr>
              <a:t>thật</a:t>
            </a:r>
            <a:r>
              <a:rPr lang="en-US" sz="6600" dirty="0" smtClean="0">
                <a:solidFill>
                  <a:schemeClr val="bg1"/>
                </a:solidFill>
              </a:rPr>
              <a:t> ; </a:t>
            </a:r>
            <a:r>
              <a:rPr lang="en-US" sz="6600" dirty="0" err="1" smtClean="0">
                <a:solidFill>
                  <a:schemeClr val="bg1"/>
                </a:solidFill>
              </a:rPr>
              <a:t>xin</a:t>
            </a:r>
            <a:r>
              <a:rPr lang="en-US" sz="6600" dirty="0" smtClean="0">
                <a:solidFill>
                  <a:schemeClr val="bg1"/>
                </a:solidFill>
              </a:rPr>
              <a:t> </a:t>
            </a:r>
            <a:r>
              <a:rPr lang="en-US" sz="6600" dirty="0" err="1" smtClean="0">
                <a:solidFill>
                  <a:schemeClr val="bg1"/>
                </a:solidFill>
              </a:rPr>
              <a:t>Chúa</a:t>
            </a:r>
            <a:r>
              <a:rPr lang="en-US" sz="6600" dirty="0" smtClean="0">
                <a:solidFill>
                  <a:schemeClr val="bg1"/>
                </a:solidFill>
              </a:rPr>
              <a:t> </a:t>
            </a:r>
            <a:r>
              <a:rPr lang="en-US" sz="6600" dirty="0" err="1" smtClean="0">
                <a:solidFill>
                  <a:schemeClr val="bg1"/>
                </a:solidFill>
              </a:rPr>
              <a:t>lấy</a:t>
            </a:r>
            <a:r>
              <a:rPr lang="en-US" sz="6600" dirty="0" smtClean="0">
                <a:solidFill>
                  <a:schemeClr val="bg1"/>
                </a:solidFill>
              </a:rPr>
              <a:t> </a:t>
            </a:r>
            <a:r>
              <a:rPr lang="en-US" sz="6600" dirty="0" err="1" smtClean="0">
                <a:solidFill>
                  <a:schemeClr val="bg1"/>
                </a:solidFill>
              </a:rPr>
              <a:t>sự</a:t>
            </a:r>
            <a:r>
              <a:rPr lang="en-US" sz="6600" dirty="0" smtClean="0">
                <a:solidFill>
                  <a:schemeClr val="bg1"/>
                </a:solidFill>
              </a:rPr>
              <a:t> </a:t>
            </a:r>
            <a:r>
              <a:rPr lang="en-US" sz="6600" dirty="0" err="1" smtClean="0">
                <a:solidFill>
                  <a:schemeClr val="bg1"/>
                </a:solidFill>
              </a:rPr>
              <a:t>thật</a:t>
            </a:r>
            <a:r>
              <a:rPr lang="en-US" sz="6600" dirty="0" smtClean="0">
                <a:solidFill>
                  <a:schemeClr val="bg1"/>
                </a:solidFill>
              </a:rPr>
              <a:t> </a:t>
            </a:r>
            <a:r>
              <a:rPr lang="en-US" sz="6600" dirty="0" err="1" smtClean="0">
                <a:solidFill>
                  <a:schemeClr val="bg1"/>
                </a:solidFill>
              </a:rPr>
              <a:t>mà</a:t>
            </a:r>
            <a:r>
              <a:rPr lang="en-US" sz="6600" dirty="0" smtClean="0">
                <a:solidFill>
                  <a:schemeClr val="bg1"/>
                </a:solidFill>
              </a:rPr>
              <a:t> </a:t>
            </a:r>
            <a:r>
              <a:rPr lang="en-US" sz="6600" dirty="0" err="1" smtClean="0">
                <a:solidFill>
                  <a:schemeClr val="bg1"/>
                </a:solidFill>
              </a:rPr>
              <a:t>thánh</a:t>
            </a:r>
            <a:r>
              <a:rPr lang="en-US" sz="6600" dirty="0" smtClean="0">
                <a:solidFill>
                  <a:schemeClr val="bg1"/>
                </a:solidFill>
              </a:rPr>
              <a:t> </a:t>
            </a:r>
            <a:r>
              <a:rPr lang="en-US" sz="6600" dirty="0" err="1" smtClean="0">
                <a:solidFill>
                  <a:schemeClr val="bg1"/>
                </a:solidFill>
              </a:rPr>
              <a:t>hiến</a:t>
            </a:r>
            <a:r>
              <a:rPr lang="en-US" sz="6600" dirty="0" smtClean="0">
                <a:solidFill>
                  <a:schemeClr val="bg1"/>
                </a:solidFill>
              </a:rPr>
              <a:t> </a:t>
            </a:r>
            <a:r>
              <a:rPr lang="en-US" sz="6600" dirty="0" err="1" smtClean="0">
                <a:solidFill>
                  <a:schemeClr val="bg1"/>
                </a:solidFill>
              </a:rPr>
              <a:t>chúng</a:t>
            </a:r>
            <a:r>
              <a:rPr lang="en-US" sz="6600" dirty="0" smtClean="0">
                <a:solidFill>
                  <a:schemeClr val="bg1"/>
                </a:solidFill>
              </a:rPr>
              <a:t> con.</a:t>
            </a:r>
            <a:endParaRPr lang="en-US" sz="6600" dirty="0">
              <a:solidFill>
                <a:schemeClr val="bg1"/>
              </a:solidFill>
            </a:endParaRPr>
          </a:p>
        </p:txBody>
      </p:sp>
      <p:sp>
        <p:nvSpPr>
          <p:cNvPr id="3" name="Rectangle 2"/>
          <p:cNvSpPr/>
          <p:nvPr/>
        </p:nvSpPr>
        <p:spPr>
          <a:xfrm>
            <a:off x="0" y="0"/>
            <a:ext cx="3199915" cy="646331"/>
          </a:xfrm>
          <a:prstGeom prst="rect">
            <a:avLst/>
          </a:prstGeom>
        </p:spPr>
        <p:txBody>
          <a:bodyPr wrap="none">
            <a:spAutoFit/>
          </a:bodyPr>
          <a:lstStyle/>
          <a:p>
            <a:r>
              <a:rPr lang="en-US" sz="3600" dirty="0">
                <a:solidFill>
                  <a:srgbClr val="FFFF00"/>
                </a:solidFill>
                <a:ea typeface="+mj-ea"/>
                <a:cs typeface="+mj-cs"/>
              </a:rPr>
              <a:t>Alleluia-Alleluia.</a:t>
            </a:r>
            <a:endParaRPr lang="en-US" sz="1400" dirty="0">
              <a:solidFill>
                <a:srgbClr val="FFFF00"/>
              </a:solidFill>
            </a:endParaRPr>
          </a:p>
        </p:txBody>
      </p:sp>
      <p:sp>
        <p:nvSpPr>
          <p:cNvPr id="4" name="Rectangle 3"/>
          <p:cNvSpPr/>
          <p:nvPr/>
        </p:nvSpPr>
        <p:spPr>
          <a:xfrm>
            <a:off x="6553200" y="4400550"/>
            <a:ext cx="1643399" cy="646331"/>
          </a:xfrm>
          <a:prstGeom prst="rect">
            <a:avLst/>
          </a:prstGeom>
        </p:spPr>
        <p:txBody>
          <a:bodyPr wrap="none">
            <a:spAutoFit/>
          </a:bodyPr>
          <a:lstStyle/>
          <a:p>
            <a:pPr lvl="0" algn="r"/>
            <a:r>
              <a:rPr lang="en-US" sz="3600" dirty="0" smtClean="0">
                <a:solidFill>
                  <a:srgbClr val="FFFF00"/>
                </a:solidFill>
              </a:rPr>
              <a:t>Alleluia</a:t>
            </a:r>
            <a:r>
              <a:rPr lang="en-US" sz="3600" dirty="0">
                <a:solidFill>
                  <a:srgbClr val="FFFF00"/>
                </a:solidFill>
              </a:rPr>
              <a:t>.</a:t>
            </a:r>
            <a:endParaRPr lang="en-US" sz="1400" dirty="0">
              <a:solidFill>
                <a:srgbClr val="FFFF00"/>
              </a:solidFill>
            </a:endParaRPr>
          </a:p>
        </p:txBody>
      </p:sp>
    </p:spTree>
    <p:extLst>
      <p:ext uri="{BB962C8B-B14F-4D97-AF65-F5344CB8AC3E}">
        <p14:creationId xmlns:p14="http://schemas.microsoft.com/office/powerpoint/2010/main" val="4077763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083236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763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tIns="0" rIns="0">
            <a:normAutofit/>
          </a:bodyPr>
          <a:lstStyle/>
          <a:p>
            <a:pPr>
              <a:lnSpc>
                <a:spcPts val="4800"/>
              </a:lnSpc>
              <a:spcBef>
                <a:spcPts val="1800"/>
              </a:spcBef>
              <a:spcAft>
                <a:spcPts val="1800"/>
              </a:spcAft>
            </a:pPr>
            <a:r>
              <a:rPr lang="en-US" dirty="0" err="1" smtClean="0">
                <a:solidFill>
                  <a:srgbClr val="FFFF00"/>
                </a:solidFill>
              </a:rPr>
              <a:t>Thứ</a:t>
            </a:r>
            <a:r>
              <a:rPr lang="en-US" dirty="0" smtClean="0">
                <a:solidFill>
                  <a:srgbClr val="FFFF00"/>
                </a:solidFill>
              </a:rPr>
              <a:t> Ba </a:t>
            </a:r>
            <a:r>
              <a:rPr lang="en-US" dirty="0" err="1" smtClean="0">
                <a:solidFill>
                  <a:srgbClr val="FFFF00"/>
                </a:solidFill>
              </a:rPr>
              <a:t>Tuần</a:t>
            </a:r>
            <a:r>
              <a:rPr lang="en-US" dirty="0" smtClean="0">
                <a:solidFill>
                  <a:srgbClr val="FFFF00"/>
                </a:solidFill>
              </a:rPr>
              <a:t> XXX</a:t>
            </a:r>
            <a:br>
              <a:rPr lang="en-US" dirty="0" smtClean="0">
                <a:solidFill>
                  <a:srgbClr val="FFFF00"/>
                </a:solidFill>
              </a:rPr>
            </a:br>
            <a:r>
              <a:rPr lang="en-US" dirty="0" err="1" smtClean="0">
                <a:solidFill>
                  <a:srgbClr val="FFFF00"/>
                </a:solidFill>
              </a:rPr>
              <a:t>Thường</a:t>
            </a:r>
            <a:r>
              <a:rPr lang="en-US" dirty="0" smtClean="0">
                <a:solidFill>
                  <a:srgbClr val="FFFF00"/>
                </a:solidFill>
              </a:rPr>
              <a:t> </a:t>
            </a:r>
            <a:r>
              <a:rPr lang="en-US" dirty="0" err="1" smtClean="0">
                <a:solidFill>
                  <a:srgbClr val="FFFF00"/>
                </a:solidFill>
              </a:rPr>
              <a:t>Niên</a:t>
            </a:r>
            <a:r>
              <a:rPr lang="en-US" dirty="0" smtClean="0">
                <a:solidFill>
                  <a:srgbClr val="FFFF00"/>
                </a:solidFill>
              </a:rPr>
              <a:t/>
            </a:r>
            <a:br>
              <a:rPr lang="en-US" dirty="0" smtClean="0">
                <a:solidFill>
                  <a:srgbClr val="FFFF00"/>
                </a:solidFill>
              </a:rPr>
            </a:br>
            <a:r>
              <a:rPr lang="en-US" sz="3200" dirty="0" err="1" smtClean="0">
                <a:solidFill>
                  <a:srgbClr val="FFFF00"/>
                </a:solidFill>
              </a:rPr>
              <a:t>Ngày</a:t>
            </a:r>
            <a:r>
              <a:rPr lang="en-US" sz="3200" dirty="0" smtClean="0">
                <a:solidFill>
                  <a:srgbClr val="FFFF00"/>
                </a:solidFill>
              </a:rPr>
              <a:t> 28 </a:t>
            </a:r>
            <a:r>
              <a:rPr lang="en-US" sz="3200" dirty="0" err="1" smtClean="0">
                <a:solidFill>
                  <a:srgbClr val="FFFF00"/>
                </a:solidFill>
              </a:rPr>
              <a:t>tháng</a:t>
            </a:r>
            <a:r>
              <a:rPr lang="en-US" sz="3200" dirty="0" smtClean="0">
                <a:solidFill>
                  <a:srgbClr val="FFFF00"/>
                </a:solidFill>
              </a:rPr>
              <a:t> 10</a:t>
            </a:r>
            <a:br>
              <a:rPr lang="en-US" sz="3200" dirty="0" smtClean="0">
                <a:solidFill>
                  <a:srgbClr val="FFFF00"/>
                </a:solidFill>
              </a:rPr>
            </a:br>
            <a:r>
              <a:rPr lang="en-US" sz="3200" dirty="0" smtClean="0">
                <a:solidFill>
                  <a:srgbClr val="FFFF00"/>
                </a:solidFill>
              </a:rPr>
              <a:t>THÁNH SI-MON VÀ THÁNH GIU-ĐA, TÔNG ĐỒ</a:t>
            </a:r>
            <a:br>
              <a:rPr lang="en-US" sz="3200" dirty="0" smtClean="0">
                <a:solidFill>
                  <a:srgbClr val="FFFF00"/>
                </a:solidFill>
              </a:rPr>
            </a:br>
            <a:r>
              <a:rPr lang="en-US" dirty="0" err="1" smtClean="0">
                <a:solidFill>
                  <a:srgbClr val="FFFF00"/>
                </a:solidFill>
              </a:rPr>
              <a:t>lễ</a:t>
            </a:r>
            <a:r>
              <a:rPr lang="en-US" dirty="0" smtClean="0">
                <a:solidFill>
                  <a:srgbClr val="FFFF00"/>
                </a:solidFill>
              </a:rPr>
              <a:t> </a:t>
            </a:r>
            <a:r>
              <a:rPr lang="en-US" dirty="0" err="1" smtClean="0">
                <a:solidFill>
                  <a:srgbClr val="FFFF00"/>
                </a:solidFill>
              </a:rPr>
              <a:t>kính</a:t>
            </a:r>
            <a:r>
              <a:rPr lang="en-US" dirty="0" smtClean="0">
                <a:solidFill>
                  <a:srgbClr val="FFFF00"/>
                </a:solidFill>
              </a:rPr>
              <a:t/>
            </a:r>
            <a:br>
              <a:rPr lang="en-US" dirty="0" smtClean="0">
                <a:solidFill>
                  <a:srgbClr val="FFFF00"/>
                </a:solidFill>
              </a:rPr>
            </a:br>
            <a:endParaRPr lang="en-US" dirty="0">
              <a:solidFill>
                <a:srgbClr val="FFFF00"/>
              </a:solidFill>
            </a:endParaRPr>
          </a:p>
        </p:txBody>
      </p:sp>
    </p:spTree>
    <p:extLst>
      <p:ext uri="{BB962C8B-B14F-4D97-AF65-F5344CB8AC3E}">
        <p14:creationId xmlns:p14="http://schemas.microsoft.com/office/powerpoint/2010/main" val="4077763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4077763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4400549"/>
          </a:xfrm>
        </p:spPr>
        <p:txBody>
          <a:bodyPr>
            <a:normAutofit/>
          </a:bodyPr>
          <a:lstStyle/>
          <a:p>
            <a:pPr algn="just"/>
            <a:r>
              <a:rPr lang="vi-VN" sz="8000" dirty="0" smtClean="0">
                <a:solidFill>
                  <a:schemeClr val="bg1"/>
                </a:solidFill>
              </a:rPr>
              <a:t>Tiếng các ngài đã vang dội khắp hoàn cầu.</a:t>
            </a:r>
            <a:endParaRPr lang="en-US" sz="8000" dirty="0">
              <a:solidFill>
                <a:schemeClr val="bg1"/>
              </a:solidFill>
            </a:endParaRPr>
          </a:p>
        </p:txBody>
      </p:sp>
      <p:sp>
        <p:nvSpPr>
          <p:cNvPr id="3" name="Rectangle 2"/>
          <p:cNvSpPr/>
          <p:nvPr/>
        </p:nvSpPr>
        <p:spPr>
          <a:xfrm>
            <a:off x="0" y="-3720"/>
            <a:ext cx="1774845" cy="707886"/>
          </a:xfrm>
          <a:prstGeom prst="rect">
            <a:avLst/>
          </a:prstGeom>
        </p:spPr>
        <p:txBody>
          <a:bodyPr wrap="none">
            <a:spAutoFit/>
          </a:bodyPr>
          <a:lstStyle/>
          <a:p>
            <a:r>
              <a:rPr lang="en-US" sz="4000" dirty="0" err="1">
                <a:solidFill>
                  <a:srgbClr val="FFFF00"/>
                </a:solidFill>
                <a:ea typeface="+mj-ea"/>
                <a:cs typeface="+mj-cs"/>
              </a:rPr>
              <a:t>Đáp</a:t>
            </a:r>
            <a:r>
              <a:rPr lang="en-US" sz="4000" dirty="0">
                <a:solidFill>
                  <a:srgbClr val="FFFF00"/>
                </a:solidFill>
                <a:ea typeface="+mj-ea"/>
                <a:cs typeface="+mj-cs"/>
              </a:rPr>
              <a:t> ca.</a:t>
            </a:r>
            <a:endParaRPr lang="en-US" sz="1600" dirty="0">
              <a:solidFill>
                <a:srgbClr val="FFFF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95" y="126385"/>
            <a:ext cx="390525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7763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151"/>
            <a:ext cx="9144000" cy="3733799"/>
          </a:xfrm>
        </p:spPr>
        <p:txBody>
          <a:bodyPr>
            <a:noAutofit/>
          </a:bodyPr>
          <a:lstStyle/>
          <a:p>
            <a:pPr algn="just"/>
            <a:r>
              <a:rPr lang="vi-VN" sz="5400" dirty="0" smtClean="0">
                <a:solidFill>
                  <a:schemeClr val="bg1"/>
                </a:solidFill>
              </a:rPr>
              <a:t>Lạy Thiên Chúa, chúng con xin ca ngợi hát mừng, tuyên xưng Ngài là Đức Chúa. Lạy Chúa, bậc Tông Đồ đồng thanh ca ngợi Chúa.</a:t>
            </a:r>
            <a:endParaRPr lang="en-US" sz="5400" dirty="0">
              <a:solidFill>
                <a:schemeClr val="bg1"/>
              </a:solidFill>
            </a:endParaRPr>
          </a:p>
        </p:txBody>
      </p:sp>
      <p:sp>
        <p:nvSpPr>
          <p:cNvPr id="3" name="Rectangle 2"/>
          <p:cNvSpPr/>
          <p:nvPr/>
        </p:nvSpPr>
        <p:spPr>
          <a:xfrm>
            <a:off x="0" y="-12015"/>
            <a:ext cx="3199915" cy="646331"/>
          </a:xfrm>
          <a:prstGeom prst="rect">
            <a:avLst/>
          </a:prstGeom>
        </p:spPr>
        <p:txBody>
          <a:bodyPr wrap="none">
            <a:spAutoFit/>
          </a:bodyPr>
          <a:lstStyle/>
          <a:p>
            <a:pPr lvl="0"/>
            <a:r>
              <a:rPr lang="en-US" sz="3600" dirty="0">
                <a:solidFill>
                  <a:srgbClr val="FFFF00"/>
                </a:solidFill>
              </a:rPr>
              <a:t>Alleluia-Alleluia.</a:t>
            </a:r>
            <a:endParaRPr lang="en-US" sz="1400" dirty="0">
              <a:solidFill>
                <a:srgbClr val="FFFF00"/>
              </a:solidFill>
            </a:endParaRPr>
          </a:p>
        </p:txBody>
      </p:sp>
      <p:sp>
        <p:nvSpPr>
          <p:cNvPr id="4" name="Rectangle 3"/>
          <p:cNvSpPr/>
          <p:nvPr/>
        </p:nvSpPr>
        <p:spPr>
          <a:xfrm>
            <a:off x="6705600" y="4476750"/>
            <a:ext cx="1643399" cy="646331"/>
          </a:xfrm>
          <a:prstGeom prst="rect">
            <a:avLst/>
          </a:prstGeom>
        </p:spPr>
        <p:txBody>
          <a:bodyPr wrap="none">
            <a:spAutoFit/>
          </a:bodyPr>
          <a:lstStyle/>
          <a:p>
            <a:pPr lvl="0" algn="r"/>
            <a:r>
              <a:rPr lang="en-US" sz="3600" dirty="0">
                <a:solidFill>
                  <a:srgbClr val="FFFF00"/>
                </a:solidFill>
              </a:rPr>
              <a:t>Alleluia.</a:t>
            </a:r>
            <a:endParaRPr lang="en-US" sz="1400" dirty="0">
              <a:solidFill>
                <a:srgbClr val="FFFF00"/>
              </a:solidFill>
            </a:endParaRPr>
          </a:p>
        </p:txBody>
      </p:sp>
    </p:spTree>
    <p:extLst>
      <p:ext uri="{BB962C8B-B14F-4D97-AF65-F5344CB8AC3E}">
        <p14:creationId xmlns:p14="http://schemas.microsoft.com/office/powerpoint/2010/main" val="4077763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02452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51080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pPr algn="just"/>
            <a:endParaRPr lang="en-US"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685550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743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r>
              <a:rPr lang="en-US" dirty="0" err="1" smtClean="0">
                <a:solidFill>
                  <a:srgbClr val="FFFF00"/>
                </a:solidFill>
              </a:rPr>
              <a:t>Thứ</a:t>
            </a:r>
            <a:r>
              <a:rPr lang="en-US" dirty="0" smtClean="0">
                <a:solidFill>
                  <a:srgbClr val="FFFF00"/>
                </a:solidFill>
              </a:rPr>
              <a:t> </a:t>
            </a:r>
            <a:r>
              <a:rPr lang="en-US" dirty="0" err="1" smtClean="0">
                <a:solidFill>
                  <a:srgbClr val="FFFF00"/>
                </a:solidFill>
              </a:rPr>
              <a:t>Tư</a:t>
            </a:r>
            <a:r>
              <a:rPr lang="en-US" dirty="0" smtClean="0">
                <a:solidFill>
                  <a:srgbClr val="FFFF00"/>
                </a:solidFill>
              </a:rPr>
              <a:t> </a:t>
            </a:r>
            <a:r>
              <a:rPr lang="en-US" dirty="0" err="1" smtClean="0">
                <a:solidFill>
                  <a:srgbClr val="FFFF00"/>
                </a:solidFill>
              </a:rPr>
              <a:t>Tuần</a:t>
            </a:r>
            <a:r>
              <a:rPr lang="en-US" dirty="0" smtClean="0">
                <a:solidFill>
                  <a:srgbClr val="FFFF00"/>
                </a:solidFill>
              </a:rPr>
              <a:t> XXX</a:t>
            </a:r>
            <a:br>
              <a:rPr lang="en-US" dirty="0" smtClean="0">
                <a:solidFill>
                  <a:srgbClr val="FFFF00"/>
                </a:solidFill>
              </a:rPr>
            </a:br>
            <a:r>
              <a:rPr lang="en-US" dirty="0" err="1" smtClean="0">
                <a:solidFill>
                  <a:srgbClr val="FFFF00"/>
                </a:solidFill>
              </a:rPr>
              <a:t>Thường</a:t>
            </a:r>
            <a:r>
              <a:rPr lang="en-US" dirty="0" smtClean="0">
                <a:solidFill>
                  <a:srgbClr val="FFFF00"/>
                </a:solidFill>
              </a:rPr>
              <a:t> </a:t>
            </a:r>
            <a:r>
              <a:rPr lang="en-US" dirty="0" err="1" smtClean="0">
                <a:solidFill>
                  <a:srgbClr val="FFFF00"/>
                </a:solidFill>
              </a:rPr>
              <a:t>Niên</a:t>
            </a:r>
            <a:endParaRPr lang="en-US" dirty="0">
              <a:solidFill>
                <a:srgbClr val="FFFF00"/>
              </a:solidFill>
            </a:endParaRPr>
          </a:p>
        </p:txBody>
      </p:sp>
    </p:spTree>
    <p:extLst>
      <p:ext uri="{BB962C8B-B14F-4D97-AF65-F5344CB8AC3E}">
        <p14:creationId xmlns:p14="http://schemas.microsoft.com/office/powerpoint/2010/main" val="2115201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32044072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7200" y="1"/>
            <a:ext cx="4876800" cy="4705350"/>
          </a:xfrm>
        </p:spPr>
        <p:txBody>
          <a:bodyPr>
            <a:normAutofit/>
          </a:bodyPr>
          <a:lstStyle/>
          <a:p>
            <a:pPr algn="l"/>
            <a:r>
              <a:rPr lang="vi-VN" sz="3200" i="1" dirty="0">
                <a:solidFill>
                  <a:schemeClr val="bg1"/>
                </a:solidFill>
              </a:rPr>
              <a:t>Mọi sự đều sinh lợi ích cho những ai yêu mến Thiên Chúa.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905" y="233796"/>
            <a:ext cx="3830096" cy="46759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Rectangle 4"/>
          <p:cNvSpPr/>
          <p:nvPr/>
        </p:nvSpPr>
        <p:spPr>
          <a:xfrm rot="21373292">
            <a:off x="547082" y="977935"/>
            <a:ext cx="1813317" cy="584775"/>
          </a:xfrm>
          <a:prstGeom prst="rect">
            <a:avLst/>
          </a:prstGeom>
        </p:spPr>
        <p:txBody>
          <a:bodyPr wrap="none">
            <a:spAutoFit/>
          </a:bodyPr>
          <a:lstStyle/>
          <a:p>
            <a:r>
              <a:rPr lang="vi-VN" sz="3200" dirty="0">
                <a:solidFill>
                  <a:srgbClr val="C00000"/>
                </a:solidFill>
              </a:rPr>
              <a:t>Bài </a:t>
            </a:r>
            <a:r>
              <a:rPr lang="vi-VN" sz="3200" dirty="0" smtClean="0">
                <a:solidFill>
                  <a:srgbClr val="C00000"/>
                </a:solidFill>
              </a:rPr>
              <a:t>đọc</a:t>
            </a:r>
            <a:r>
              <a:rPr lang="en-US" sz="3200" dirty="0" smtClean="0">
                <a:solidFill>
                  <a:srgbClr val="C00000"/>
                </a:solidFill>
              </a:rPr>
              <a:t> 1</a:t>
            </a:r>
            <a:r>
              <a:rPr lang="vi-VN" sz="3200" dirty="0" smtClean="0">
                <a:solidFill>
                  <a:srgbClr val="C00000"/>
                </a:solidFill>
              </a:rPr>
              <a:t> </a:t>
            </a:r>
            <a:endParaRPr lang="en-US" dirty="0">
              <a:solidFill>
                <a:srgbClr val="C00000"/>
              </a:solidFill>
            </a:endParaRPr>
          </a:p>
        </p:txBody>
      </p:sp>
      <p:sp>
        <p:nvSpPr>
          <p:cNvPr id="6" name="Rectangle 5"/>
          <p:cNvSpPr/>
          <p:nvPr/>
        </p:nvSpPr>
        <p:spPr>
          <a:xfrm rot="21327329">
            <a:off x="528173" y="1535758"/>
            <a:ext cx="3290450" cy="1200329"/>
          </a:xfrm>
          <a:prstGeom prst="rect">
            <a:avLst/>
          </a:prstGeom>
        </p:spPr>
        <p:txBody>
          <a:bodyPr wrap="square">
            <a:spAutoFit/>
          </a:bodyPr>
          <a:lstStyle/>
          <a:p>
            <a:r>
              <a:rPr lang="vi-VN" sz="2400" dirty="0">
                <a:solidFill>
                  <a:srgbClr val="C00000"/>
                </a:solidFill>
              </a:rPr>
              <a:t>Bài trích thư của thánh Phao-lô tông đồ gửi tín hữu Rô-ma.</a:t>
            </a:r>
            <a:endParaRPr lang="en-US" sz="1400" dirty="0">
              <a:solidFill>
                <a:srgbClr val="C00000"/>
              </a:solidFill>
            </a:endParaRPr>
          </a:p>
        </p:txBody>
      </p:sp>
    </p:spTree>
    <p:extLst>
      <p:ext uri="{BB962C8B-B14F-4D97-AF65-F5344CB8AC3E}">
        <p14:creationId xmlns:p14="http://schemas.microsoft.com/office/powerpoint/2010/main" val="4076175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14350"/>
            <a:ext cx="9144000" cy="4400549"/>
          </a:xfrm>
        </p:spPr>
        <p:txBody>
          <a:bodyPr>
            <a:normAutofit/>
          </a:bodyPr>
          <a:lstStyle/>
          <a:p>
            <a:pPr algn="just"/>
            <a:r>
              <a:rPr lang="vi-VN" sz="8800" dirty="0">
                <a:solidFill>
                  <a:schemeClr val="bg1"/>
                </a:solidFill>
              </a:rPr>
              <a:t>Lạy Chúa, con tin cậy vào tình thương Chúa.</a:t>
            </a:r>
            <a:endParaRPr lang="en-US" sz="8800" dirty="0">
              <a:solidFill>
                <a:schemeClr val="bg1"/>
              </a:solidFill>
            </a:endParaRPr>
          </a:p>
        </p:txBody>
      </p:sp>
      <p:sp>
        <p:nvSpPr>
          <p:cNvPr id="3" name="Rectangle 2"/>
          <p:cNvSpPr/>
          <p:nvPr/>
        </p:nvSpPr>
        <p:spPr>
          <a:xfrm>
            <a:off x="13252" y="-4548"/>
            <a:ext cx="1616148" cy="646331"/>
          </a:xfrm>
          <a:prstGeom prst="rect">
            <a:avLst/>
          </a:prstGeom>
        </p:spPr>
        <p:txBody>
          <a:bodyPr wrap="none">
            <a:spAutoFit/>
          </a:bodyPr>
          <a:lstStyle/>
          <a:p>
            <a:r>
              <a:rPr lang="en-US" sz="3600" dirty="0" err="1">
                <a:solidFill>
                  <a:srgbClr val="FFFF00"/>
                </a:solidFill>
              </a:rPr>
              <a:t>Đáp</a:t>
            </a:r>
            <a:r>
              <a:rPr lang="en-US" sz="3600" dirty="0">
                <a:solidFill>
                  <a:srgbClr val="FFFF00"/>
                </a:solidFill>
              </a:rPr>
              <a:t> ca.</a:t>
            </a:r>
            <a:endParaRPr lang="en-US" sz="1400" dirty="0">
              <a:solidFill>
                <a:srgbClr val="FFFF00"/>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400" y="94779"/>
            <a:ext cx="28956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6686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71550"/>
            <a:ext cx="9144000" cy="3505200"/>
          </a:xfrm>
        </p:spPr>
        <p:txBody>
          <a:bodyPr>
            <a:noAutofit/>
          </a:bodyPr>
          <a:lstStyle/>
          <a:p>
            <a:pPr algn="just"/>
            <a:r>
              <a:rPr lang="vi-VN" sz="5400" dirty="0">
                <a:solidFill>
                  <a:schemeClr val="bg1"/>
                </a:solidFill>
              </a:rPr>
              <a:t>Thiên Chúa đã dùng Tin Mừng mà kêu gọi chúng ta, để chúng ta được hưởng vinh quang của Chúa chúng ta là Đức Giê-su Ki-tô.</a:t>
            </a:r>
            <a:endParaRPr lang="en-US" sz="5400" dirty="0">
              <a:solidFill>
                <a:schemeClr val="bg1"/>
              </a:solidFill>
            </a:endParaRPr>
          </a:p>
        </p:txBody>
      </p:sp>
      <p:sp>
        <p:nvSpPr>
          <p:cNvPr id="3" name="Rectangle 2"/>
          <p:cNvSpPr/>
          <p:nvPr/>
        </p:nvSpPr>
        <p:spPr>
          <a:xfrm>
            <a:off x="0" y="0"/>
            <a:ext cx="3199915" cy="646331"/>
          </a:xfrm>
          <a:prstGeom prst="rect">
            <a:avLst/>
          </a:prstGeom>
        </p:spPr>
        <p:txBody>
          <a:bodyPr wrap="none">
            <a:spAutoFit/>
          </a:bodyPr>
          <a:lstStyle/>
          <a:p>
            <a:r>
              <a:rPr lang="en-US" sz="3600" dirty="0">
                <a:solidFill>
                  <a:srgbClr val="FFFF00"/>
                </a:solidFill>
              </a:rPr>
              <a:t>Alleluia-Alleluia.</a:t>
            </a:r>
            <a:endParaRPr lang="en-US" sz="1400" dirty="0">
              <a:solidFill>
                <a:srgbClr val="FFFF00"/>
              </a:solidFill>
            </a:endParaRPr>
          </a:p>
        </p:txBody>
      </p:sp>
      <p:sp>
        <p:nvSpPr>
          <p:cNvPr id="4" name="Rectangle 3"/>
          <p:cNvSpPr/>
          <p:nvPr/>
        </p:nvSpPr>
        <p:spPr>
          <a:xfrm>
            <a:off x="6553200" y="4400550"/>
            <a:ext cx="1643399" cy="646331"/>
          </a:xfrm>
          <a:prstGeom prst="rect">
            <a:avLst/>
          </a:prstGeom>
        </p:spPr>
        <p:txBody>
          <a:bodyPr wrap="none">
            <a:spAutoFit/>
          </a:bodyPr>
          <a:lstStyle/>
          <a:p>
            <a:pPr algn="r"/>
            <a:r>
              <a:rPr lang="en-US" sz="3600" dirty="0" smtClean="0">
                <a:solidFill>
                  <a:srgbClr val="FFFF00"/>
                </a:solidFill>
              </a:rPr>
              <a:t>Alleluia</a:t>
            </a:r>
            <a:r>
              <a:rPr lang="en-US" sz="3600" dirty="0">
                <a:solidFill>
                  <a:srgbClr val="FFFF00"/>
                </a:solidFill>
              </a:rPr>
              <a:t>.</a:t>
            </a:r>
            <a:endParaRPr lang="en-US" sz="1400" dirty="0">
              <a:solidFill>
                <a:srgbClr val="FFFF00"/>
              </a:solidFill>
            </a:endParaRPr>
          </a:p>
        </p:txBody>
      </p:sp>
    </p:spTree>
    <p:extLst>
      <p:ext uri="{BB962C8B-B14F-4D97-AF65-F5344CB8AC3E}">
        <p14:creationId xmlns:p14="http://schemas.microsoft.com/office/powerpoint/2010/main" val="2928973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2197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978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5A988F5E-1C9E-1F5E-BE73-E8D3D9280437}"/>
              </a:ext>
            </a:extLst>
          </p:cNvPr>
          <p:cNvSpPr txBox="1"/>
          <p:nvPr/>
        </p:nvSpPr>
        <p:spPr>
          <a:xfrm>
            <a:off x="0" y="0"/>
            <a:ext cx="9144000" cy="5401479"/>
          </a:xfrm>
          <a:prstGeom prst="rect">
            <a:avLst/>
          </a:prstGeom>
          <a:noFill/>
        </p:spPr>
        <p:txBody>
          <a:bodyPr wrap="square" lIns="68580" tIns="34290" rIns="68580" bIns="34290">
            <a:spAutoFit/>
          </a:bodyPr>
          <a:lstStyle/>
          <a:p>
            <a:pPr algn="just" defTabSz="685800"/>
            <a:r>
              <a:rPr lang="vi-VN" sz="4800" dirty="0">
                <a:solidFill>
                  <a:prstClr val="white"/>
                </a:solidFill>
                <a:latin typeface="+mj-lt"/>
                <a:ea typeface="Segoe UI Black" panose="020B0A02040204020203" pitchFamily="34" charset="0"/>
              </a:rPr>
              <a:t>Lạy Cha trên trời</a:t>
            </a:r>
            <a:r>
              <a:rPr lang="en-US" sz="4800" dirty="0">
                <a:solidFill>
                  <a:srgbClr val="FFFF00"/>
                </a:solidFill>
                <a:ea typeface="Segoe UI Black" panose="020B0A02040204020203" pitchFamily="34" charset="0"/>
              </a:rPr>
              <a:t>/</a:t>
            </a:r>
            <a:r>
              <a:rPr lang="en-US" sz="4800" dirty="0">
                <a:solidFill>
                  <a:prstClr val="white"/>
                </a:solidFill>
                <a:ea typeface="Segoe UI Black" panose="020B0A02040204020203" pitchFamily="34" charset="0"/>
              </a:rPr>
              <a:t> </a:t>
            </a:r>
            <a:r>
              <a:rPr lang="vi-VN" sz="4800" dirty="0">
                <a:solidFill>
                  <a:prstClr val="white"/>
                </a:solidFill>
                <a:latin typeface="+mj-lt"/>
                <a:ea typeface="Segoe UI Black" panose="020B0A02040204020203" pitchFamily="34" charset="0"/>
              </a:rPr>
              <a:t>Xin cho ơn đức tin mà Cha ban tặng chúng con</a:t>
            </a:r>
            <a:r>
              <a:rPr lang="en-US" sz="4800" dirty="0">
                <a:solidFill>
                  <a:srgbClr val="FFFF00"/>
                </a:solidFill>
                <a:ea typeface="Segoe UI Black" panose="020B0A02040204020203" pitchFamily="34" charset="0"/>
              </a:rPr>
              <a:t>/</a:t>
            </a:r>
            <a:r>
              <a:rPr lang="en-US" sz="4800" dirty="0">
                <a:solidFill>
                  <a:prstClr val="white"/>
                </a:solidFill>
                <a:ea typeface="Segoe UI Black" panose="020B0A02040204020203" pitchFamily="34" charset="0"/>
              </a:rPr>
              <a:t> </a:t>
            </a:r>
            <a:r>
              <a:rPr lang="vi-VN" sz="4800" dirty="0">
                <a:solidFill>
                  <a:prstClr val="white"/>
                </a:solidFill>
                <a:latin typeface="+mj-lt"/>
                <a:ea typeface="Segoe UI Black" panose="020B0A02040204020203" pitchFamily="34" charset="0"/>
              </a:rPr>
              <a:t>trong Chúa Giêsu Kitô Con Cha</a:t>
            </a:r>
            <a:r>
              <a:rPr lang="en-US" sz="4800" dirty="0">
                <a:solidFill>
                  <a:srgbClr val="FFFF00"/>
                </a:solidFill>
                <a:ea typeface="Segoe UI Black" panose="020B0A02040204020203" pitchFamily="34" charset="0"/>
              </a:rPr>
              <a:t>/</a:t>
            </a:r>
            <a:r>
              <a:rPr lang="vi-VN" sz="4800" dirty="0">
                <a:solidFill>
                  <a:prstClr val="white"/>
                </a:solidFill>
                <a:latin typeface="+mj-lt"/>
                <a:ea typeface="Segoe UI Black" panose="020B0A02040204020203" pitchFamily="34" charset="0"/>
              </a:rPr>
              <a:t> và Anh của chúng con</a:t>
            </a:r>
            <a:r>
              <a:rPr lang="en-US" sz="4800" dirty="0">
                <a:solidFill>
                  <a:srgbClr val="FFFF00"/>
                </a:solidFill>
                <a:ea typeface="Segoe UI Black" panose="020B0A02040204020203" pitchFamily="34" charset="0"/>
              </a:rPr>
              <a:t>/</a:t>
            </a:r>
            <a:r>
              <a:rPr lang="en-US" sz="4800" dirty="0">
                <a:solidFill>
                  <a:prstClr val="white"/>
                </a:solidFill>
                <a:ea typeface="Segoe UI Black" panose="020B0A02040204020203" pitchFamily="34" charset="0"/>
              </a:rPr>
              <a:t> </a:t>
            </a:r>
            <a:r>
              <a:rPr lang="vi-VN" sz="4800" dirty="0">
                <a:solidFill>
                  <a:prstClr val="white"/>
                </a:solidFill>
                <a:latin typeface="+mj-lt"/>
                <a:ea typeface="Segoe UI Black" panose="020B0A02040204020203" pitchFamily="34" charset="0"/>
              </a:rPr>
              <a:t>cùng ngọn lửa đức ái được thắp lên trong tâm hồn chúng con bởi Chúa Thánh Thần</a:t>
            </a:r>
            <a:r>
              <a:rPr lang="en-US" sz="4800" dirty="0">
                <a:solidFill>
                  <a:srgbClr val="FFFF00"/>
                </a:solidFill>
                <a:ea typeface="Segoe UI Black" panose="020B0A02040204020203" pitchFamily="34" charset="0"/>
              </a:rPr>
              <a:t>/</a:t>
            </a:r>
            <a:endParaRPr lang="vi-VN" sz="4800" dirty="0">
              <a:solidFill>
                <a:srgbClr val="FFFF00"/>
              </a:solidFill>
              <a:latin typeface="+mj-lt"/>
              <a:ea typeface="Segoe UI Black" panose="020B0A02040204020203" pitchFamily="34" charset="0"/>
            </a:endParaRPr>
          </a:p>
        </p:txBody>
      </p:sp>
    </p:spTree>
    <p:extLst>
      <p:ext uri="{BB962C8B-B14F-4D97-AF65-F5344CB8AC3E}">
        <p14:creationId xmlns:p14="http://schemas.microsoft.com/office/powerpoint/2010/main" val="3329894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r>
              <a:rPr lang="en-US" dirty="0" err="1" smtClean="0">
                <a:solidFill>
                  <a:srgbClr val="FFFF00"/>
                </a:solidFill>
              </a:rPr>
              <a:t>Thứ</a:t>
            </a:r>
            <a:r>
              <a:rPr lang="en-US" dirty="0" smtClean="0">
                <a:solidFill>
                  <a:srgbClr val="FFFF00"/>
                </a:solidFill>
              </a:rPr>
              <a:t> </a:t>
            </a:r>
            <a:r>
              <a:rPr lang="en-US" dirty="0" err="1" smtClean="0">
                <a:solidFill>
                  <a:srgbClr val="FFFF00"/>
                </a:solidFill>
              </a:rPr>
              <a:t>Năm</a:t>
            </a:r>
            <a:r>
              <a:rPr lang="en-US" dirty="0" smtClean="0">
                <a:solidFill>
                  <a:srgbClr val="FFFF00"/>
                </a:solidFill>
              </a:rPr>
              <a:t> </a:t>
            </a:r>
            <a:r>
              <a:rPr lang="en-US" dirty="0" err="1" smtClean="0">
                <a:solidFill>
                  <a:srgbClr val="FFFF00"/>
                </a:solidFill>
              </a:rPr>
              <a:t>Tuần</a:t>
            </a:r>
            <a:r>
              <a:rPr lang="en-US" dirty="0" smtClean="0">
                <a:solidFill>
                  <a:srgbClr val="FFFF00"/>
                </a:solidFill>
              </a:rPr>
              <a:t> XXX</a:t>
            </a:r>
            <a:br>
              <a:rPr lang="en-US" dirty="0" smtClean="0">
                <a:solidFill>
                  <a:srgbClr val="FFFF00"/>
                </a:solidFill>
              </a:rPr>
            </a:br>
            <a:r>
              <a:rPr lang="en-US" dirty="0" err="1" smtClean="0">
                <a:solidFill>
                  <a:srgbClr val="FFFF00"/>
                </a:solidFill>
              </a:rPr>
              <a:t>Thường</a:t>
            </a:r>
            <a:r>
              <a:rPr lang="en-US" dirty="0" smtClean="0">
                <a:solidFill>
                  <a:srgbClr val="FFFF00"/>
                </a:solidFill>
              </a:rPr>
              <a:t> </a:t>
            </a:r>
            <a:r>
              <a:rPr lang="en-US" dirty="0" err="1" smtClean="0">
                <a:solidFill>
                  <a:srgbClr val="FFFF00"/>
                </a:solidFill>
              </a:rPr>
              <a:t>Niên</a:t>
            </a:r>
            <a:endParaRPr lang="en-US" dirty="0">
              <a:solidFill>
                <a:srgbClr val="FFFF00"/>
              </a:solidFill>
            </a:endParaRPr>
          </a:p>
        </p:txBody>
      </p:sp>
    </p:spTree>
    <p:extLst>
      <p:ext uri="{BB962C8B-B14F-4D97-AF65-F5344CB8AC3E}">
        <p14:creationId xmlns:p14="http://schemas.microsoft.com/office/powerpoint/2010/main" val="337754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699151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7200" y="1"/>
            <a:ext cx="4876800" cy="4705350"/>
          </a:xfrm>
        </p:spPr>
        <p:txBody>
          <a:bodyPr>
            <a:normAutofit/>
          </a:bodyPr>
          <a:lstStyle/>
          <a:p>
            <a:pPr algn="l"/>
            <a:r>
              <a:rPr lang="vi-VN" sz="3600" i="1" dirty="0">
                <a:solidFill>
                  <a:schemeClr val="bg1"/>
                </a:solidFill>
              </a:rPr>
              <a:t>Không một loài thọ tạo nào tách được chúng ta ra khỏi tình yêu của Thiên Chúa thể hiện nơi Đức Ki-tô.</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905" y="233796"/>
            <a:ext cx="3830096" cy="46759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Rectangle 4"/>
          <p:cNvSpPr/>
          <p:nvPr/>
        </p:nvSpPr>
        <p:spPr>
          <a:xfrm rot="21373292">
            <a:off x="547082" y="977935"/>
            <a:ext cx="1813317" cy="584775"/>
          </a:xfrm>
          <a:prstGeom prst="rect">
            <a:avLst/>
          </a:prstGeom>
        </p:spPr>
        <p:txBody>
          <a:bodyPr wrap="none">
            <a:spAutoFit/>
          </a:bodyPr>
          <a:lstStyle/>
          <a:p>
            <a:r>
              <a:rPr lang="vi-VN" sz="3200" dirty="0">
                <a:solidFill>
                  <a:srgbClr val="C00000"/>
                </a:solidFill>
              </a:rPr>
              <a:t>Bài </a:t>
            </a:r>
            <a:r>
              <a:rPr lang="vi-VN" sz="3200" dirty="0" smtClean="0">
                <a:solidFill>
                  <a:srgbClr val="C00000"/>
                </a:solidFill>
              </a:rPr>
              <a:t>đọc</a:t>
            </a:r>
            <a:r>
              <a:rPr lang="en-US" sz="3200" dirty="0" smtClean="0">
                <a:solidFill>
                  <a:srgbClr val="C00000"/>
                </a:solidFill>
              </a:rPr>
              <a:t> 1</a:t>
            </a:r>
            <a:r>
              <a:rPr lang="vi-VN" sz="3200" dirty="0" smtClean="0">
                <a:solidFill>
                  <a:srgbClr val="C00000"/>
                </a:solidFill>
              </a:rPr>
              <a:t> </a:t>
            </a:r>
            <a:endParaRPr lang="en-US" dirty="0">
              <a:solidFill>
                <a:srgbClr val="C00000"/>
              </a:solidFill>
            </a:endParaRPr>
          </a:p>
        </p:txBody>
      </p:sp>
      <p:sp>
        <p:nvSpPr>
          <p:cNvPr id="6" name="Rectangle 5"/>
          <p:cNvSpPr/>
          <p:nvPr/>
        </p:nvSpPr>
        <p:spPr>
          <a:xfrm rot="21327329">
            <a:off x="528173" y="1535758"/>
            <a:ext cx="3290450" cy="1200329"/>
          </a:xfrm>
          <a:prstGeom prst="rect">
            <a:avLst/>
          </a:prstGeom>
        </p:spPr>
        <p:txBody>
          <a:bodyPr wrap="square">
            <a:spAutoFit/>
          </a:bodyPr>
          <a:lstStyle/>
          <a:p>
            <a:r>
              <a:rPr lang="vi-VN" sz="2400" dirty="0">
                <a:solidFill>
                  <a:srgbClr val="C00000"/>
                </a:solidFill>
              </a:rPr>
              <a:t>Bài trích thư của thánh Phao-lô tông đồ gửi tín hữu Rô-ma.</a:t>
            </a:r>
            <a:endParaRPr lang="en-US" sz="1400" dirty="0">
              <a:solidFill>
                <a:srgbClr val="C00000"/>
              </a:solidFill>
            </a:endParaRPr>
          </a:p>
        </p:txBody>
      </p:sp>
    </p:spTree>
    <p:extLst>
      <p:ext uri="{BB962C8B-B14F-4D97-AF65-F5344CB8AC3E}">
        <p14:creationId xmlns:p14="http://schemas.microsoft.com/office/powerpoint/2010/main" val="679485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14350"/>
            <a:ext cx="9144000" cy="4400549"/>
          </a:xfrm>
        </p:spPr>
        <p:txBody>
          <a:bodyPr>
            <a:normAutofit/>
          </a:bodyPr>
          <a:lstStyle/>
          <a:p>
            <a:pPr algn="just"/>
            <a:r>
              <a:rPr lang="vi-VN" sz="8800" dirty="0">
                <a:solidFill>
                  <a:schemeClr val="bg1"/>
                </a:solidFill>
              </a:rPr>
              <a:t>Lạy Chúa, xin lấy lòng nhân hậu cứu độ con.</a:t>
            </a:r>
            <a:endParaRPr lang="en-US" sz="8800" dirty="0">
              <a:solidFill>
                <a:schemeClr val="bg1"/>
              </a:solidFill>
            </a:endParaRPr>
          </a:p>
        </p:txBody>
      </p:sp>
      <p:sp>
        <p:nvSpPr>
          <p:cNvPr id="3" name="Rectangle 2"/>
          <p:cNvSpPr/>
          <p:nvPr/>
        </p:nvSpPr>
        <p:spPr>
          <a:xfrm>
            <a:off x="13252" y="-4548"/>
            <a:ext cx="1616148" cy="646331"/>
          </a:xfrm>
          <a:prstGeom prst="rect">
            <a:avLst/>
          </a:prstGeom>
        </p:spPr>
        <p:txBody>
          <a:bodyPr wrap="none">
            <a:spAutoFit/>
          </a:bodyPr>
          <a:lstStyle/>
          <a:p>
            <a:r>
              <a:rPr lang="en-US" sz="3600" dirty="0" err="1">
                <a:solidFill>
                  <a:srgbClr val="FFFF00"/>
                </a:solidFill>
              </a:rPr>
              <a:t>Đáp</a:t>
            </a:r>
            <a:r>
              <a:rPr lang="en-US" sz="3600" dirty="0">
                <a:solidFill>
                  <a:srgbClr val="FFFF00"/>
                </a:solidFill>
              </a:rPr>
              <a:t> ca.</a:t>
            </a:r>
            <a:endParaRPr lang="en-US" sz="1400" dirty="0">
              <a:solidFill>
                <a:srgbClr val="FFFF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400" y="94779"/>
            <a:ext cx="4848225"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5552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047750"/>
            <a:ext cx="9144000" cy="3505200"/>
          </a:xfrm>
        </p:spPr>
        <p:txBody>
          <a:bodyPr>
            <a:noAutofit/>
          </a:bodyPr>
          <a:lstStyle/>
          <a:p>
            <a:pPr algn="just"/>
            <a:r>
              <a:rPr lang="vi-VN" sz="6000" dirty="0">
                <a:solidFill>
                  <a:schemeClr val="bg1"/>
                </a:solidFill>
              </a:rPr>
              <a:t>Chúc tụng Đức Vua, Đấng ngự đến nhân danh Chúa ! Bình an trên cõi trời cao, và vinh quang trên các tầng trời.</a:t>
            </a:r>
            <a:endParaRPr lang="en-US" sz="6000" dirty="0">
              <a:solidFill>
                <a:schemeClr val="bg1"/>
              </a:solidFill>
            </a:endParaRPr>
          </a:p>
        </p:txBody>
      </p:sp>
      <p:sp>
        <p:nvSpPr>
          <p:cNvPr id="3" name="Rectangle 2"/>
          <p:cNvSpPr/>
          <p:nvPr/>
        </p:nvSpPr>
        <p:spPr>
          <a:xfrm>
            <a:off x="0" y="0"/>
            <a:ext cx="3199915" cy="646331"/>
          </a:xfrm>
          <a:prstGeom prst="rect">
            <a:avLst/>
          </a:prstGeom>
        </p:spPr>
        <p:txBody>
          <a:bodyPr wrap="none">
            <a:spAutoFit/>
          </a:bodyPr>
          <a:lstStyle/>
          <a:p>
            <a:r>
              <a:rPr lang="en-US" sz="3600" dirty="0">
                <a:solidFill>
                  <a:srgbClr val="FFFF00"/>
                </a:solidFill>
              </a:rPr>
              <a:t>Alleluia-Alleluia.</a:t>
            </a:r>
            <a:endParaRPr lang="en-US" sz="1400" dirty="0">
              <a:solidFill>
                <a:srgbClr val="FFFF00"/>
              </a:solidFill>
            </a:endParaRPr>
          </a:p>
        </p:txBody>
      </p:sp>
      <p:sp>
        <p:nvSpPr>
          <p:cNvPr id="4" name="Rectangle 3"/>
          <p:cNvSpPr/>
          <p:nvPr/>
        </p:nvSpPr>
        <p:spPr>
          <a:xfrm>
            <a:off x="6553200" y="4400550"/>
            <a:ext cx="1643399" cy="646331"/>
          </a:xfrm>
          <a:prstGeom prst="rect">
            <a:avLst/>
          </a:prstGeom>
        </p:spPr>
        <p:txBody>
          <a:bodyPr wrap="none">
            <a:spAutoFit/>
          </a:bodyPr>
          <a:lstStyle/>
          <a:p>
            <a:pPr algn="r"/>
            <a:r>
              <a:rPr lang="en-US" sz="3600" dirty="0" smtClean="0">
                <a:solidFill>
                  <a:srgbClr val="FFFF00"/>
                </a:solidFill>
              </a:rPr>
              <a:t>Alleluia</a:t>
            </a:r>
            <a:r>
              <a:rPr lang="en-US" sz="3600" dirty="0">
                <a:solidFill>
                  <a:srgbClr val="FFFF00"/>
                </a:solidFill>
              </a:rPr>
              <a:t>.</a:t>
            </a:r>
            <a:endParaRPr lang="en-US" sz="1400" dirty="0">
              <a:solidFill>
                <a:srgbClr val="FFFF00"/>
              </a:solidFill>
            </a:endParaRPr>
          </a:p>
        </p:txBody>
      </p:sp>
    </p:spTree>
    <p:extLst>
      <p:ext uri="{BB962C8B-B14F-4D97-AF65-F5344CB8AC3E}">
        <p14:creationId xmlns:p14="http://schemas.microsoft.com/office/powerpoint/2010/main" val="1977711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4029539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86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r>
              <a:rPr lang="en-US" dirty="0" err="1" smtClean="0">
                <a:solidFill>
                  <a:srgbClr val="FFFF00"/>
                </a:solidFill>
              </a:rPr>
              <a:t>Thứ</a:t>
            </a:r>
            <a:r>
              <a:rPr lang="en-US" dirty="0" smtClean="0">
                <a:solidFill>
                  <a:srgbClr val="FFFF00"/>
                </a:solidFill>
              </a:rPr>
              <a:t> </a:t>
            </a:r>
            <a:r>
              <a:rPr lang="en-US" dirty="0" err="1" smtClean="0">
                <a:solidFill>
                  <a:srgbClr val="FFFF00"/>
                </a:solidFill>
              </a:rPr>
              <a:t>Sáu</a:t>
            </a:r>
            <a:r>
              <a:rPr lang="en-US" dirty="0" smtClean="0">
                <a:solidFill>
                  <a:srgbClr val="FFFF00"/>
                </a:solidFill>
              </a:rPr>
              <a:t> </a:t>
            </a:r>
            <a:r>
              <a:rPr lang="en-US" dirty="0" err="1" smtClean="0">
                <a:solidFill>
                  <a:srgbClr val="FFFF00"/>
                </a:solidFill>
              </a:rPr>
              <a:t>Tuần</a:t>
            </a:r>
            <a:r>
              <a:rPr lang="en-US" dirty="0" smtClean="0">
                <a:solidFill>
                  <a:srgbClr val="FFFF00"/>
                </a:solidFill>
              </a:rPr>
              <a:t> </a:t>
            </a:r>
            <a:r>
              <a:rPr lang="en-US" dirty="0" smtClean="0">
                <a:solidFill>
                  <a:srgbClr val="FFFF00"/>
                </a:solidFill>
              </a:rPr>
              <a:t>XXX</a:t>
            </a:r>
            <a:br>
              <a:rPr lang="en-US" dirty="0" smtClean="0">
                <a:solidFill>
                  <a:srgbClr val="FFFF00"/>
                </a:solidFill>
              </a:rPr>
            </a:br>
            <a:r>
              <a:rPr lang="en-US" dirty="0" err="1" smtClean="0">
                <a:solidFill>
                  <a:srgbClr val="FFFF00"/>
                </a:solidFill>
              </a:rPr>
              <a:t>Thường</a:t>
            </a:r>
            <a:r>
              <a:rPr lang="en-US" dirty="0" smtClean="0">
                <a:solidFill>
                  <a:srgbClr val="FFFF00"/>
                </a:solidFill>
              </a:rPr>
              <a:t> </a:t>
            </a:r>
            <a:r>
              <a:rPr lang="en-US" dirty="0" err="1" smtClean="0">
                <a:solidFill>
                  <a:srgbClr val="FFFF00"/>
                </a:solidFill>
              </a:rPr>
              <a:t>Niên</a:t>
            </a:r>
            <a:endParaRPr lang="en-US" dirty="0">
              <a:solidFill>
                <a:srgbClr val="FFFF00"/>
              </a:solidFill>
            </a:endParaRPr>
          </a:p>
        </p:txBody>
      </p:sp>
    </p:spTree>
    <p:extLst>
      <p:ext uri="{BB962C8B-B14F-4D97-AF65-F5344CB8AC3E}">
        <p14:creationId xmlns:p14="http://schemas.microsoft.com/office/powerpoint/2010/main" val="1931189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1998454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7200" y="1"/>
            <a:ext cx="4876800" cy="4705350"/>
          </a:xfrm>
        </p:spPr>
        <p:txBody>
          <a:bodyPr>
            <a:normAutofit/>
          </a:bodyPr>
          <a:lstStyle/>
          <a:p>
            <a:pPr algn="l"/>
            <a:r>
              <a:rPr lang="vi-VN" sz="3600" i="1" dirty="0">
                <a:solidFill>
                  <a:schemeClr val="bg1"/>
                </a:solidFill>
              </a:rPr>
              <a:t>Không một loài thọ tạo nào tách được chúng ta ra khỏi tình yêu của Thiên Chúa thể hiện nơi Đức Ki-tô.</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905" y="233796"/>
            <a:ext cx="3830096" cy="46759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Rectangle 4"/>
          <p:cNvSpPr/>
          <p:nvPr/>
        </p:nvSpPr>
        <p:spPr>
          <a:xfrm rot="21373292">
            <a:off x="547082" y="977935"/>
            <a:ext cx="1813317" cy="584775"/>
          </a:xfrm>
          <a:prstGeom prst="rect">
            <a:avLst/>
          </a:prstGeom>
        </p:spPr>
        <p:txBody>
          <a:bodyPr wrap="none">
            <a:spAutoFit/>
          </a:bodyPr>
          <a:lstStyle/>
          <a:p>
            <a:r>
              <a:rPr lang="vi-VN" sz="3200" dirty="0">
                <a:solidFill>
                  <a:srgbClr val="C00000"/>
                </a:solidFill>
              </a:rPr>
              <a:t>Bài </a:t>
            </a:r>
            <a:r>
              <a:rPr lang="vi-VN" sz="3200" dirty="0" smtClean="0">
                <a:solidFill>
                  <a:srgbClr val="C00000"/>
                </a:solidFill>
              </a:rPr>
              <a:t>đọc</a:t>
            </a:r>
            <a:r>
              <a:rPr lang="en-US" sz="3200" dirty="0" smtClean="0">
                <a:solidFill>
                  <a:srgbClr val="C00000"/>
                </a:solidFill>
              </a:rPr>
              <a:t> 1</a:t>
            </a:r>
            <a:r>
              <a:rPr lang="vi-VN" sz="3200" dirty="0" smtClean="0">
                <a:solidFill>
                  <a:srgbClr val="C00000"/>
                </a:solidFill>
              </a:rPr>
              <a:t> </a:t>
            </a:r>
            <a:endParaRPr lang="en-US" dirty="0">
              <a:solidFill>
                <a:srgbClr val="C00000"/>
              </a:solidFill>
            </a:endParaRPr>
          </a:p>
        </p:txBody>
      </p:sp>
      <p:sp>
        <p:nvSpPr>
          <p:cNvPr id="6" name="Rectangle 5"/>
          <p:cNvSpPr/>
          <p:nvPr/>
        </p:nvSpPr>
        <p:spPr>
          <a:xfrm rot="21327329">
            <a:off x="528173" y="1535758"/>
            <a:ext cx="3290450" cy="1200329"/>
          </a:xfrm>
          <a:prstGeom prst="rect">
            <a:avLst/>
          </a:prstGeom>
        </p:spPr>
        <p:txBody>
          <a:bodyPr wrap="square">
            <a:spAutoFit/>
          </a:bodyPr>
          <a:lstStyle/>
          <a:p>
            <a:r>
              <a:rPr lang="vi-VN" sz="2400" dirty="0">
                <a:solidFill>
                  <a:srgbClr val="C00000"/>
                </a:solidFill>
              </a:rPr>
              <a:t>Bài trích thư của thánh Phao-lô tông đồ gửi tín hữu Rô-ma.</a:t>
            </a:r>
            <a:endParaRPr lang="en-US" sz="1400" dirty="0">
              <a:solidFill>
                <a:srgbClr val="C00000"/>
              </a:solidFill>
            </a:endParaRPr>
          </a:p>
        </p:txBody>
      </p:sp>
    </p:spTree>
    <p:extLst>
      <p:ext uri="{BB962C8B-B14F-4D97-AF65-F5344CB8AC3E}">
        <p14:creationId xmlns:p14="http://schemas.microsoft.com/office/powerpoint/2010/main" val="4266217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7DCE95F5-73C1-CF22-B229-14A13429CD3C}"/>
              </a:ext>
            </a:extLst>
          </p:cNvPr>
          <p:cNvSpPr txBox="1"/>
          <p:nvPr/>
        </p:nvSpPr>
        <p:spPr>
          <a:xfrm>
            <a:off x="1" y="0"/>
            <a:ext cx="9092741" cy="4916731"/>
          </a:xfrm>
          <a:prstGeom prst="rect">
            <a:avLst/>
          </a:prstGeom>
          <a:noFill/>
        </p:spPr>
        <p:txBody>
          <a:bodyPr wrap="square" lIns="68580" tIns="34290" rIns="68580" bIns="34290">
            <a:spAutoFit/>
          </a:bodyPr>
          <a:lstStyle/>
          <a:p>
            <a:pPr algn="just" defTabSz="685800"/>
            <a:r>
              <a:rPr lang="vi-VN" sz="5300" dirty="0">
                <a:solidFill>
                  <a:prstClr val="white"/>
                </a:solidFill>
                <a:latin typeface="+mj-lt"/>
                <a:ea typeface="Segoe UI Black" panose="020B0A02040204020203" pitchFamily="34" charset="0"/>
              </a:rPr>
              <a:t>khơi dậy trong chúng con niềm hy vọng</a:t>
            </a:r>
            <a:r>
              <a:rPr lang="en-US" sz="5300" dirty="0">
                <a:solidFill>
                  <a:prstClr val="white"/>
                </a:solidFill>
                <a:ea typeface="Segoe UI Black" panose="020B0A02040204020203" pitchFamily="34" charset="0"/>
              </a:rPr>
              <a:t> </a:t>
            </a:r>
            <a:r>
              <a:rPr lang="vi-VN" sz="5300" dirty="0">
                <a:solidFill>
                  <a:prstClr val="white"/>
                </a:solidFill>
                <a:latin typeface="+mj-lt"/>
                <a:ea typeface="Segoe UI Black" panose="020B0A02040204020203" pitchFamily="34" charset="0"/>
              </a:rPr>
              <a:t>hồng phúc</a:t>
            </a:r>
            <a:r>
              <a:rPr lang="en-US" sz="5300" dirty="0">
                <a:solidFill>
                  <a:srgbClr val="FFFF00"/>
                </a:solidFill>
                <a:ea typeface="Segoe UI Black" panose="020B0A02040204020203" pitchFamily="34" charset="0"/>
              </a:rPr>
              <a:t>/</a:t>
            </a:r>
            <a:r>
              <a:rPr lang="vi-VN" sz="5300" dirty="0">
                <a:solidFill>
                  <a:prstClr val="white"/>
                </a:solidFill>
                <a:latin typeface="+mj-lt"/>
                <a:ea typeface="Segoe UI Black" panose="020B0A02040204020203" pitchFamily="34" charset="0"/>
              </a:rPr>
              <a:t> hướng về Nước Cha trị đến</a:t>
            </a:r>
            <a:r>
              <a:rPr lang="en-US" sz="5300" dirty="0">
                <a:solidFill>
                  <a:srgbClr val="FFFF00"/>
                </a:solidFill>
                <a:ea typeface="Segoe UI Black" panose="020B0A02040204020203" pitchFamily="34" charset="0"/>
              </a:rPr>
              <a:t>/</a:t>
            </a:r>
            <a:r>
              <a:rPr lang="en-US" sz="5300" dirty="0">
                <a:solidFill>
                  <a:prstClr val="white"/>
                </a:solidFill>
                <a:ea typeface="Segoe UI Black" panose="020B0A02040204020203" pitchFamily="34" charset="0"/>
              </a:rPr>
              <a:t> </a:t>
            </a:r>
            <a:r>
              <a:rPr lang="vi-VN" sz="5300" dirty="0">
                <a:solidFill>
                  <a:prstClr val="white"/>
                </a:solidFill>
                <a:latin typeface="+mj-lt"/>
                <a:ea typeface="Segoe UI Black" panose="020B0A02040204020203" pitchFamily="34" charset="0"/>
              </a:rPr>
              <a:t>Xin ân sủng Cha biến đổi chúng con</a:t>
            </a:r>
            <a:r>
              <a:rPr lang="en-US" sz="5300" dirty="0">
                <a:solidFill>
                  <a:srgbClr val="FFFF00"/>
                </a:solidFill>
                <a:ea typeface="Segoe UI Black" panose="020B0A02040204020203" pitchFamily="34" charset="0"/>
              </a:rPr>
              <a:t>/</a:t>
            </a:r>
            <a:r>
              <a:rPr lang="en-US" sz="5300" dirty="0">
                <a:solidFill>
                  <a:prstClr val="white"/>
                </a:solidFill>
                <a:ea typeface="Segoe UI Black" panose="020B0A02040204020203" pitchFamily="34" charset="0"/>
              </a:rPr>
              <a:t> </a:t>
            </a:r>
            <a:r>
              <a:rPr lang="vi-VN" sz="5300" dirty="0">
                <a:solidFill>
                  <a:prstClr val="white"/>
                </a:solidFill>
                <a:latin typeface="+mj-lt"/>
                <a:ea typeface="Segoe UI Black" panose="020B0A02040204020203" pitchFamily="34" charset="0"/>
              </a:rPr>
              <a:t>thành những người miệt mài vun trồng hạt giống Tin Mừng</a:t>
            </a:r>
            <a:r>
              <a:rPr lang="en-US" sz="5300" dirty="0">
                <a:solidFill>
                  <a:srgbClr val="FFFF00"/>
                </a:solidFill>
                <a:ea typeface="Segoe UI Black" panose="020B0A02040204020203" pitchFamily="34" charset="0"/>
              </a:rPr>
              <a:t>/</a:t>
            </a:r>
            <a:endParaRPr lang="vi-VN" sz="5300" dirty="0">
              <a:solidFill>
                <a:srgbClr val="FFFF00"/>
              </a:solidFill>
              <a:latin typeface="+mj-lt"/>
              <a:ea typeface="Segoe UI Black" panose="020B0A02040204020203" pitchFamily="34" charset="0"/>
            </a:endParaRPr>
          </a:p>
        </p:txBody>
      </p:sp>
    </p:spTree>
    <p:extLst>
      <p:ext uri="{BB962C8B-B14F-4D97-AF65-F5344CB8AC3E}">
        <p14:creationId xmlns:p14="http://schemas.microsoft.com/office/powerpoint/2010/main" val="2716007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14350"/>
            <a:ext cx="9144000" cy="4400549"/>
          </a:xfrm>
        </p:spPr>
        <p:txBody>
          <a:bodyPr>
            <a:normAutofit/>
          </a:bodyPr>
          <a:lstStyle/>
          <a:p>
            <a:pPr algn="just"/>
            <a:r>
              <a:rPr lang="vi-VN" sz="8800" dirty="0">
                <a:solidFill>
                  <a:schemeClr val="bg1"/>
                </a:solidFill>
              </a:rPr>
              <a:t>Lạy Chúa, xin lấy lòng nhân hậu cứu độ con.</a:t>
            </a:r>
            <a:endParaRPr lang="en-US" sz="8800" dirty="0">
              <a:solidFill>
                <a:schemeClr val="bg1"/>
              </a:solidFill>
            </a:endParaRPr>
          </a:p>
        </p:txBody>
      </p:sp>
      <p:sp>
        <p:nvSpPr>
          <p:cNvPr id="3" name="Rectangle 2"/>
          <p:cNvSpPr/>
          <p:nvPr/>
        </p:nvSpPr>
        <p:spPr>
          <a:xfrm>
            <a:off x="13252" y="-4548"/>
            <a:ext cx="1616148" cy="646331"/>
          </a:xfrm>
          <a:prstGeom prst="rect">
            <a:avLst/>
          </a:prstGeom>
        </p:spPr>
        <p:txBody>
          <a:bodyPr wrap="none">
            <a:spAutoFit/>
          </a:bodyPr>
          <a:lstStyle/>
          <a:p>
            <a:r>
              <a:rPr lang="en-US" sz="3600" dirty="0" err="1">
                <a:solidFill>
                  <a:srgbClr val="FFFF00"/>
                </a:solidFill>
              </a:rPr>
              <a:t>Đáp</a:t>
            </a:r>
            <a:r>
              <a:rPr lang="en-US" sz="3600" dirty="0">
                <a:solidFill>
                  <a:srgbClr val="FFFF00"/>
                </a:solidFill>
              </a:rPr>
              <a:t> ca.</a:t>
            </a:r>
            <a:endParaRPr lang="en-US" sz="1400" dirty="0">
              <a:solidFill>
                <a:srgbClr val="FFFF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400" y="94779"/>
            <a:ext cx="4848225"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4269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047750"/>
            <a:ext cx="9144000" cy="3505200"/>
          </a:xfrm>
        </p:spPr>
        <p:txBody>
          <a:bodyPr>
            <a:noAutofit/>
          </a:bodyPr>
          <a:lstStyle/>
          <a:p>
            <a:pPr algn="just"/>
            <a:r>
              <a:rPr lang="vi-VN" sz="6000" dirty="0">
                <a:solidFill>
                  <a:schemeClr val="bg1"/>
                </a:solidFill>
              </a:rPr>
              <a:t>Chúc tụng Đức Vua, Đấng ngự đến nhân danh Chúa ! Bình an trên cõi trời cao, và vinh quang trên các tầng trời.</a:t>
            </a:r>
            <a:endParaRPr lang="en-US" sz="6000" dirty="0">
              <a:solidFill>
                <a:schemeClr val="bg1"/>
              </a:solidFill>
            </a:endParaRPr>
          </a:p>
        </p:txBody>
      </p:sp>
      <p:sp>
        <p:nvSpPr>
          <p:cNvPr id="3" name="Rectangle 2"/>
          <p:cNvSpPr/>
          <p:nvPr/>
        </p:nvSpPr>
        <p:spPr>
          <a:xfrm>
            <a:off x="0" y="0"/>
            <a:ext cx="3199915" cy="646331"/>
          </a:xfrm>
          <a:prstGeom prst="rect">
            <a:avLst/>
          </a:prstGeom>
        </p:spPr>
        <p:txBody>
          <a:bodyPr wrap="none">
            <a:spAutoFit/>
          </a:bodyPr>
          <a:lstStyle/>
          <a:p>
            <a:r>
              <a:rPr lang="en-US" sz="3600" dirty="0">
                <a:solidFill>
                  <a:srgbClr val="FFFF00"/>
                </a:solidFill>
              </a:rPr>
              <a:t>Alleluia-Alleluia.</a:t>
            </a:r>
            <a:endParaRPr lang="en-US" sz="1400" dirty="0">
              <a:solidFill>
                <a:srgbClr val="FFFF00"/>
              </a:solidFill>
            </a:endParaRPr>
          </a:p>
        </p:txBody>
      </p:sp>
      <p:sp>
        <p:nvSpPr>
          <p:cNvPr id="4" name="Rectangle 3"/>
          <p:cNvSpPr/>
          <p:nvPr/>
        </p:nvSpPr>
        <p:spPr>
          <a:xfrm>
            <a:off x="6553200" y="4400550"/>
            <a:ext cx="1643399" cy="646331"/>
          </a:xfrm>
          <a:prstGeom prst="rect">
            <a:avLst/>
          </a:prstGeom>
        </p:spPr>
        <p:txBody>
          <a:bodyPr wrap="none">
            <a:spAutoFit/>
          </a:bodyPr>
          <a:lstStyle/>
          <a:p>
            <a:pPr algn="r"/>
            <a:r>
              <a:rPr lang="en-US" sz="3600" dirty="0" smtClean="0">
                <a:solidFill>
                  <a:srgbClr val="FFFF00"/>
                </a:solidFill>
              </a:rPr>
              <a:t>Alleluia</a:t>
            </a:r>
            <a:r>
              <a:rPr lang="en-US" sz="3600" dirty="0">
                <a:solidFill>
                  <a:srgbClr val="FFFF00"/>
                </a:solidFill>
              </a:rPr>
              <a:t>.</a:t>
            </a:r>
            <a:endParaRPr lang="en-US" sz="1400" dirty="0">
              <a:solidFill>
                <a:srgbClr val="FFFF00"/>
              </a:solidFill>
            </a:endParaRPr>
          </a:p>
        </p:txBody>
      </p:sp>
    </p:spTree>
    <p:extLst>
      <p:ext uri="{BB962C8B-B14F-4D97-AF65-F5344CB8AC3E}">
        <p14:creationId xmlns:p14="http://schemas.microsoft.com/office/powerpoint/2010/main" val="6506214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904516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003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r>
              <a:rPr lang="en-US" sz="5400" b="1" dirty="0" err="1" smtClean="0">
                <a:solidFill>
                  <a:srgbClr val="002060"/>
                </a:solidFill>
                <a:effectLst/>
                <a:cs typeface="Times New Roman" pitchFamily="18" charset="0"/>
              </a:rPr>
              <a:t>Thứ</a:t>
            </a:r>
            <a:r>
              <a:rPr lang="en-US" sz="5400" b="1" dirty="0" smtClean="0">
                <a:solidFill>
                  <a:srgbClr val="002060"/>
                </a:solidFill>
                <a:effectLst/>
                <a:cs typeface="Times New Roman" pitchFamily="18" charset="0"/>
              </a:rPr>
              <a:t> </a:t>
            </a:r>
            <a:r>
              <a:rPr lang="en-US" sz="5400" b="1" dirty="0" err="1" smtClean="0">
                <a:solidFill>
                  <a:srgbClr val="002060"/>
                </a:solidFill>
                <a:effectLst/>
                <a:cs typeface="Times New Roman" pitchFamily="18" charset="0"/>
              </a:rPr>
              <a:t>Bảy</a:t>
            </a:r>
            <a:r>
              <a:rPr lang="en-US" sz="5400" b="1" dirty="0" smtClean="0">
                <a:solidFill>
                  <a:srgbClr val="002060"/>
                </a:solidFill>
                <a:effectLst/>
                <a:cs typeface="Times New Roman" pitchFamily="18" charset="0"/>
              </a:rPr>
              <a:t> </a:t>
            </a:r>
            <a:r>
              <a:rPr lang="en-US" sz="5400" b="1" dirty="0" err="1" smtClean="0">
                <a:solidFill>
                  <a:srgbClr val="002060"/>
                </a:solidFill>
                <a:effectLst/>
                <a:cs typeface="Times New Roman" pitchFamily="18" charset="0"/>
              </a:rPr>
              <a:t>Tuần</a:t>
            </a:r>
            <a:r>
              <a:rPr lang="en-US" sz="5400" b="1" dirty="0" smtClean="0">
                <a:solidFill>
                  <a:srgbClr val="002060"/>
                </a:solidFill>
                <a:effectLst/>
                <a:cs typeface="Times New Roman" pitchFamily="18" charset="0"/>
              </a:rPr>
              <a:t> XXX</a:t>
            </a:r>
            <a:br>
              <a:rPr lang="en-US" sz="5400" b="1" dirty="0" smtClean="0">
                <a:solidFill>
                  <a:srgbClr val="002060"/>
                </a:solidFill>
                <a:effectLst/>
                <a:cs typeface="Times New Roman" pitchFamily="18" charset="0"/>
              </a:rPr>
            </a:br>
            <a:r>
              <a:rPr lang="en-US" sz="5400" b="1" dirty="0" err="1" smtClean="0">
                <a:solidFill>
                  <a:srgbClr val="002060"/>
                </a:solidFill>
                <a:cs typeface="Times New Roman" pitchFamily="18" charset="0"/>
              </a:rPr>
              <a:t>Thường</a:t>
            </a:r>
            <a:r>
              <a:rPr lang="en-US" sz="5400" b="1" dirty="0" smtClean="0">
                <a:solidFill>
                  <a:srgbClr val="002060"/>
                </a:solidFill>
                <a:cs typeface="Times New Roman" pitchFamily="18" charset="0"/>
              </a:rPr>
              <a:t> </a:t>
            </a:r>
            <a:r>
              <a:rPr lang="en-US" sz="5400" b="1" dirty="0" err="1" smtClean="0">
                <a:solidFill>
                  <a:srgbClr val="002060"/>
                </a:solidFill>
                <a:cs typeface="Times New Roman" pitchFamily="18" charset="0"/>
              </a:rPr>
              <a:t>Niên</a:t>
            </a:r>
            <a:r>
              <a:rPr lang="en-US" sz="5400" b="1" dirty="0" smtClean="0">
                <a:solidFill>
                  <a:srgbClr val="002060"/>
                </a:solidFill>
                <a:effectLst/>
                <a:cs typeface="Times New Roman" pitchFamily="18" charset="0"/>
              </a:rPr>
              <a:t/>
            </a:r>
            <a:br>
              <a:rPr lang="en-US" sz="5400" b="1" dirty="0" smtClean="0">
                <a:solidFill>
                  <a:srgbClr val="002060"/>
                </a:solidFill>
                <a:effectLst/>
                <a:cs typeface="Times New Roman" pitchFamily="18" charset="0"/>
              </a:rPr>
            </a:br>
            <a:r>
              <a:rPr lang="en-US" sz="6000" dirty="0" err="1">
                <a:solidFill>
                  <a:srgbClr val="C00000"/>
                </a:solidFill>
              </a:rPr>
              <a:t>Ngày</a:t>
            </a:r>
            <a:r>
              <a:rPr lang="en-US" sz="6000" dirty="0">
                <a:solidFill>
                  <a:srgbClr val="C00000"/>
                </a:solidFill>
              </a:rPr>
              <a:t> 01 </a:t>
            </a:r>
            <a:r>
              <a:rPr lang="en-US" sz="6000" dirty="0" err="1">
                <a:solidFill>
                  <a:srgbClr val="C00000"/>
                </a:solidFill>
              </a:rPr>
              <a:t>tháng</a:t>
            </a:r>
            <a:r>
              <a:rPr lang="en-US" sz="6000" dirty="0">
                <a:solidFill>
                  <a:srgbClr val="C00000"/>
                </a:solidFill>
              </a:rPr>
              <a:t> 11</a:t>
            </a:r>
            <a:br>
              <a:rPr lang="en-US" sz="6000" dirty="0">
                <a:solidFill>
                  <a:srgbClr val="C00000"/>
                </a:solidFill>
              </a:rPr>
            </a:br>
            <a:r>
              <a:rPr lang="en-US" sz="6000" dirty="0">
                <a:solidFill>
                  <a:srgbClr val="C00000"/>
                </a:solidFill>
              </a:rPr>
              <a:t>CÁC THÁNH NAM NỮ</a:t>
            </a:r>
            <a:br>
              <a:rPr lang="en-US" sz="6000" dirty="0">
                <a:solidFill>
                  <a:srgbClr val="C00000"/>
                </a:solidFill>
              </a:rPr>
            </a:br>
            <a:r>
              <a:rPr lang="en-US" sz="6000" dirty="0" err="1">
                <a:solidFill>
                  <a:srgbClr val="C00000"/>
                </a:solidFill>
              </a:rPr>
              <a:t>lễ</a:t>
            </a:r>
            <a:r>
              <a:rPr lang="en-US" sz="6000" dirty="0">
                <a:solidFill>
                  <a:srgbClr val="C00000"/>
                </a:solidFill>
              </a:rPr>
              <a:t> </a:t>
            </a:r>
            <a:r>
              <a:rPr lang="en-US" sz="6000" dirty="0" err="1" smtClean="0">
                <a:solidFill>
                  <a:srgbClr val="C00000"/>
                </a:solidFill>
              </a:rPr>
              <a:t>trọng</a:t>
            </a:r>
            <a:endParaRPr lang="en-US" sz="6000" b="1" dirty="0">
              <a:solidFill>
                <a:srgbClr val="C00000"/>
              </a:solidFill>
              <a:effectLst/>
              <a:latin typeface="+mn-lt"/>
              <a:cs typeface="Times New Roman" pitchFamily="18" charset="0"/>
            </a:endParaRPr>
          </a:p>
        </p:txBody>
      </p:sp>
    </p:spTree>
    <p:extLst>
      <p:ext uri="{BB962C8B-B14F-4D97-AF65-F5344CB8AC3E}">
        <p14:creationId xmlns:p14="http://schemas.microsoft.com/office/powerpoint/2010/main" val="2970422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6563253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fontAlgn="base"/>
            <a:r>
              <a:rPr lang="en-US" sz="6600" b="1">
                <a:solidFill>
                  <a:srgbClr val="002060"/>
                </a:solidFill>
                <a:effectLst/>
                <a:cs typeface="Times New Roman" pitchFamily="18" charset="0"/>
              </a:rPr>
              <a:t>Tập Hát Cộng Đoàn</a:t>
            </a:r>
            <a:endParaRPr lang="en-US" sz="7200" b="1" dirty="0">
              <a:solidFill>
                <a:srgbClr val="002060"/>
              </a:solidFill>
              <a:effectLst/>
              <a:latin typeface="+mn-lt"/>
              <a:cs typeface="Times New Roman" pitchFamily="18" charset="0"/>
            </a:endParaRPr>
          </a:p>
        </p:txBody>
      </p:sp>
    </p:spTree>
    <p:extLst>
      <p:ext uri="{BB962C8B-B14F-4D97-AF65-F5344CB8AC3E}">
        <p14:creationId xmlns:p14="http://schemas.microsoft.com/office/powerpoint/2010/main" val="42902728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fontAlgn="base"/>
            <a:r>
              <a:rPr lang="en-US" sz="6000" b="1" u="sng" dirty="0" err="1">
                <a:solidFill>
                  <a:srgbClr val="002060"/>
                </a:solidFill>
                <a:effectLst/>
                <a:latin typeface="+mj-lt"/>
                <a:cs typeface="Times New Roman" pitchFamily="18" charset="0"/>
              </a:rPr>
              <a:t>Đk</a:t>
            </a:r>
            <a:r>
              <a:rPr lang="en-US" sz="6000" b="1" u="sng" dirty="0">
                <a:solidFill>
                  <a:srgbClr val="002060"/>
                </a:solidFill>
                <a:effectLst/>
                <a:latin typeface="+mj-lt"/>
                <a:cs typeface="Times New Roman" pitchFamily="18" charset="0"/>
              </a:rPr>
              <a:t>:</a:t>
            </a:r>
            <a:r>
              <a:rPr lang="en-US" sz="6600" b="1" dirty="0">
                <a:solidFill>
                  <a:srgbClr val="800000"/>
                </a:solidFill>
                <a:effectLst/>
                <a:latin typeface="+mj-lt"/>
                <a:cs typeface="Times New Roman" pitchFamily="18" charset="0"/>
              </a:rPr>
              <a:t> </a:t>
            </a:r>
            <a:r>
              <a:rPr lang="en-US" sz="6600" dirty="0" err="1">
                <a:solidFill>
                  <a:srgbClr val="800000"/>
                </a:solidFill>
                <a:effectLst/>
              </a:rPr>
              <a:t>Lạy</a:t>
            </a:r>
            <a:r>
              <a:rPr lang="en-US" sz="6600" dirty="0">
                <a:solidFill>
                  <a:srgbClr val="800000"/>
                </a:solidFill>
                <a:effectLst/>
              </a:rPr>
              <a:t> </a:t>
            </a:r>
            <a:r>
              <a:rPr lang="en-US" sz="6600" dirty="0" err="1">
                <a:solidFill>
                  <a:srgbClr val="800000"/>
                </a:solidFill>
                <a:effectLst/>
              </a:rPr>
              <a:t>Chúa</a:t>
            </a:r>
            <a:r>
              <a:rPr lang="en-US" sz="6600" dirty="0">
                <a:solidFill>
                  <a:srgbClr val="800000"/>
                </a:solidFill>
                <a:effectLst/>
              </a:rPr>
              <a:t>, </a:t>
            </a:r>
            <a:r>
              <a:rPr lang="en-US" sz="6600" dirty="0" err="1">
                <a:solidFill>
                  <a:srgbClr val="800000"/>
                </a:solidFill>
                <a:effectLst/>
              </a:rPr>
              <a:t>đây</a:t>
            </a:r>
            <a:r>
              <a:rPr lang="en-US" sz="6600" dirty="0">
                <a:solidFill>
                  <a:srgbClr val="800000"/>
                </a:solidFill>
                <a:effectLst/>
              </a:rPr>
              <a:t> </a:t>
            </a:r>
            <a:r>
              <a:rPr lang="en-US" sz="6600" dirty="0" err="1">
                <a:solidFill>
                  <a:srgbClr val="800000"/>
                </a:solidFill>
                <a:effectLst/>
              </a:rPr>
              <a:t>là</a:t>
            </a:r>
            <a:r>
              <a:rPr lang="en-US" sz="6600" dirty="0">
                <a:solidFill>
                  <a:srgbClr val="800000"/>
                </a:solidFill>
                <a:effectLst/>
              </a:rPr>
              <a:t> </a:t>
            </a:r>
            <a:r>
              <a:rPr lang="en-US" sz="6600" dirty="0" err="1">
                <a:solidFill>
                  <a:srgbClr val="800000"/>
                </a:solidFill>
                <a:effectLst/>
              </a:rPr>
              <a:t>dòng</a:t>
            </a:r>
            <a:r>
              <a:rPr lang="en-US" sz="6600" dirty="0">
                <a:solidFill>
                  <a:srgbClr val="800000"/>
                </a:solidFill>
                <a:effectLst/>
              </a:rPr>
              <a:t> </a:t>
            </a:r>
            <a:r>
              <a:rPr lang="en-US" sz="6600" dirty="0" err="1">
                <a:solidFill>
                  <a:srgbClr val="800000"/>
                </a:solidFill>
                <a:effectLst/>
              </a:rPr>
              <a:t>dõi</a:t>
            </a:r>
            <a:r>
              <a:rPr lang="en-US" sz="6600" dirty="0">
                <a:solidFill>
                  <a:srgbClr val="800000"/>
                </a:solidFill>
                <a:effectLst/>
              </a:rPr>
              <a:t> </a:t>
            </a:r>
            <a:r>
              <a:rPr lang="en-US" sz="6600" dirty="0" err="1">
                <a:solidFill>
                  <a:srgbClr val="800000"/>
                </a:solidFill>
                <a:effectLst/>
              </a:rPr>
              <a:t>những</a:t>
            </a:r>
            <a:r>
              <a:rPr lang="en-US" sz="6600" dirty="0">
                <a:solidFill>
                  <a:srgbClr val="800000"/>
                </a:solidFill>
                <a:effectLst/>
              </a:rPr>
              <a:t> </a:t>
            </a:r>
            <a:r>
              <a:rPr lang="en-US" sz="6600" dirty="0" err="1">
                <a:solidFill>
                  <a:srgbClr val="800000"/>
                </a:solidFill>
                <a:effectLst/>
              </a:rPr>
              <a:t>kẻ</a:t>
            </a:r>
            <a:r>
              <a:rPr lang="en-US" sz="6600" dirty="0">
                <a:solidFill>
                  <a:srgbClr val="800000"/>
                </a:solidFill>
                <a:effectLst/>
              </a:rPr>
              <a:t> </a:t>
            </a:r>
            <a:r>
              <a:rPr lang="en-US" sz="6600" dirty="0" err="1">
                <a:solidFill>
                  <a:srgbClr val="800000"/>
                </a:solidFill>
                <a:effectLst/>
              </a:rPr>
              <a:t>tìm</a:t>
            </a:r>
            <a:r>
              <a:rPr lang="en-US" sz="6600" dirty="0">
                <a:solidFill>
                  <a:srgbClr val="800000"/>
                </a:solidFill>
                <a:effectLst/>
              </a:rPr>
              <a:t> </a:t>
            </a:r>
            <a:r>
              <a:rPr lang="en-US" sz="6600" dirty="0" err="1">
                <a:solidFill>
                  <a:srgbClr val="800000"/>
                </a:solidFill>
                <a:effectLst/>
              </a:rPr>
              <a:t>kiếm</a:t>
            </a:r>
            <a:r>
              <a:rPr lang="en-US" sz="6600" dirty="0">
                <a:solidFill>
                  <a:srgbClr val="800000"/>
                </a:solidFill>
                <a:effectLst/>
              </a:rPr>
              <a:t> </a:t>
            </a:r>
            <a:r>
              <a:rPr lang="en-US" sz="6600" dirty="0" err="1">
                <a:solidFill>
                  <a:srgbClr val="800000"/>
                </a:solidFill>
                <a:effectLst/>
              </a:rPr>
              <a:t>Ngài</a:t>
            </a:r>
            <a:endParaRPr lang="en-US" sz="6600" b="1" dirty="0">
              <a:solidFill>
                <a:srgbClr val="800000"/>
              </a:solidFill>
              <a:effectLst/>
              <a:latin typeface="+mn-lt"/>
              <a:cs typeface="Times New Roman" pitchFamily="18" charset="0"/>
            </a:endParaRPr>
          </a:p>
        </p:txBody>
      </p:sp>
    </p:spTree>
    <p:extLst>
      <p:ext uri="{BB962C8B-B14F-4D97-AF65-F5344CB8AC3E}">
        <p14:creationId xmlns:p14="http://schemas.microsoft.com/office/powerpoint/2010/main" val="2061679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1598613"/>
            <a:ext cx="7772400" cy="1101725"/>
          </a:xfrm>
        </p:spPr>
        <p:txBody>
          <a:bodyPr>
            <a:normAutofit fontScale="90000"/>
          </a:bodyPr>
          <a:lstStyle/>
          <a:p>
            <a:pPr eaLnBrk="1" hangingPunct="1">
              <a:defRPr/>
            </a:pPr>
            <a:r>
              <a:rPr lang="en-US">
                <a:solidFill>
                  <a:srgbClr val="800000"/>
                </a:solidFill>
                <a:effectLst/>
                <a:latin typeface="+mj-lt"/>
              </a:rPr>
              <a:t/>
            </a:r>
            <a:br>
              <a:rPr lang="en-US">
                <a:solidFill>
                  <a:srgbClr val="800000"/>
                </a:solidFill>
                <a:effectLst/>
                <a:latin typeface="+mj-lt"/>
              </a:rPr>
            </a:br>
            <a:endParaRPr lang="en-US">
              <a:solidFill>
                <a:srgbClr val="800000"/>
              </a:solidFill>
              <a:effectLst/>
              <a:latin typeface="+mj-lt"/>
            </a:endParaRPr>
          </a:p>
        </p:txBody>
      </p:sp>
      <p:sp>
        <p:nvSpPr>
          <p:cNvPr id="16387" name="Rectangle 3"/>
          <p:cNvSpPr>
            <a:spLocks noGrp="1" noChangeArrowheads="1"/>
          </p:cNvSpPr>
          <p:nvPr>
            <p:ph type="subTitle" idx="1"/>
          </p:nvPr>
        </p:nvSpPr>
        <p:spPr>
          <a:xfrm>
            <a:off x="0" y="201613"/>
            <a:ext cx="9144000" cy="5143500"/>
          </a:xfrm>
        </p:spPr>
        <p:txBody>
          <a:bodyPr>
            <a:normAutofit lnSpcReduction="10000"/>
          </a:bodyPr>
          <a:lstStyle/>
          <a:p>
            <a:pPr algn="just" eaLnBrk="1" hangingPunct="1">
              <a:lnSpc>
                <a:spcPct val="105000"/>
              </a:lnSpc>
              <a:defRPr/>
            </a:pPr>
            <a:r>
              <a:rPr lang="en-US" sz="6000" b="1" u="sng" dirty="0">
                <a:solidFill>
                  <a:srgbClr val="002060"/>
                </a:solidFill>
                <a:effectLst/>
                <a:latin typeface="+mj-lt"/>
                <a:cs typeface="Times New Roman" pitchFamily="18" charset="0"/>
              </a:rPr>
              <a:t>Alleluia-alleluia:</a:t>
            </a:r>
            <a:r>
              <a:rPr lang="en-US" sz="6000" b="1" dirty="0">
                <a:solidFill>
                  <a:srgbClr val="002060"/>
                </a:solidFill>
                <a:effectLst/>
                <a:latin typeface="+mj-lt"/>
                <a:cs typeface="Times New Roman" pitchFamily="18" charset="0"/>
              </a:rPr>
              <a:t> </a:t>
            </a:r>
            <a:r>
              <a:rPr lang="vi-VN" sz="5400" dirty="0">
                <a:solidFill>
                  <a:schemeClr val="accent6">
                    <a:lumMod val="50000"/>
                  </a:schemeClr>
                </a:solidFill>
                <a:effectLst/>
              </a:rPr>
              <a:t>Chúa nói: Tất cả những ai đang vất vả mang gánh nặng nề.  Hãy đến cùng Tôi, Tôi sẽ cho dưỡng sức nghỉ ngơi. </a:t>
            </a:r>
            <a:endParaRPr lang="en-US" sz="5400" dirty="0">
              <a:solidFill>
                <a:schemeClr val="accent6">
                  <a:lumMod val="50000"/>
                </a:schemeClr>
              </a:solidFill>
              <a:effectLst/>
            </a:endParaRPr>
          </a:p>
          <a:p>
            <a:pPr algn="just" eaLnBrk="1" hangingPunct="1">
              <a:lnSpc>
                <a:spcPct val="105000"/>
              </a:lnSpc>
              <a:defRPr/>
            </a:pPr>
            <a:r>
              <a:rPr lang="en-US" sz="4800" b="1" dirty="0">
                <a:solidFill>
                  <a:srgbClr val="002060"/>
                </a:solidFill>
                <a:effectLst/>
                <a:latin typeface="+mj-lt"/>
                <a:cs typeface="Times New Roman" pitchFamily="18" charset="0"/>
              </a:rPr>
              <a:t>						</a:t>
            </a:r>
            <a:r>
              <a:rPr lang="en-US" sz="4800" b="1" u="sng" dirty="0">
                <a:solidFill>
                  <a:srgbClr val="002060"/>
                </a:solidFill>
                <a:effectLst/>
                <a:latin typeface="+mj-lt"/>
                <a:cs typeface="Times New Roman" pitchFamily="18" charset="0"/>
              </a:rPr>
              <a:t>Alleluia.</a:t>
            </a:r>
          </a:p>
        </p:txBody>
      </p:sp>
      <p:sp>
        <p:nvSpPr>
          <p:cNvPr id="18436" name="Rectangle 4"/>
          <p:cNvSpPr>
            <a:spLocks noChangeArrowheads="1"/>
          </p:cNvSpPr>
          <p:nvPr/>
        </p:nvSpPr>
        <p:spPr bwMode="auto">
          <a:xfrm>
            <a:off x="3524250" y="17463"/>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solidFill>
                  <a:srgbClr val="000000"/>
                </a:solidFill>
              </a:rPr>
              <a:t>  </a:t>
            </a:r>
          </a:p>
        </p:txBody>
      </p:sp>
    </p:spTree>
    <p:extLst>
      <p:ext uri="{BB962C8B-B14F-4D97-AF65-F5344CB8AC3E}">
        <p14:creationId xmlns:p14="http://schemas.microsoft.com/office/powerpoint/2010/main" val="37089220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109506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621E4E54-D9DE-0AFC-529C-74FD7C78669F}"/>
              </a:ext>
            </a:extLst>
          </p:cNvPr>
          <p:cNvSpPr txBox="1"/>
          <p:nvPr/>
        </p:nvSpPr>
        <p:spPr>
          <a:xfrm>
            <a:off x="0" y="1"/>
            <a:ext cx="9144000" cy="4916731"/>
          </a:xfrm>
          <a:prstGeom prst="rect">
            <a:avLst/>
          </a:prstGeom>
          <a:noFill/>
        </p:spPr>
        <p:txBody>
          <a:bodyPr wrap="square" lIns="68580" tIns="34290" rIns="68580" bIns="34290">
            <a:spAutoFit/>
          </a:bodyPr>
          <a:lstStyle/>
          <a:p>
            <a:pPr algn="just" defTabSz="685800"/>
            <a:r>
              <a:rPr lang="vi-VN" sz="4500" dirty="0">
                <a:solidFill>
                  <a:prstClr val="white"/>
                </a:solidFill>
                <a:latin typeface="+mj-lt"/>
                <a:ea typeface="Segoe UI Black" panose="020B0A02040204020203" pitchFamily="34" charset="0"/>
              </a:rPr>
              <a:t>Ước gì những hạt giống ấy</a:t>
            </a:r>
            <a:r>
              <a:rPr lang="en-US" sz="4500" dirty="0">
                <a:solidFill>
                  <a:srgbClr val="FFFF00"/>
                </a:solidFill>
                <a:ea typeface="Segoe UI Black" panose="020B0A02040204020203" pitchFamily="34" charset="0"/>
              </a:rPr>
              <a:t>/</a:t>
            </a:r>
            <a:r>
              <a:rPr lang="en-US" sz="4500" dirty="0">
                <a:solidFill>
                  <a:prstClr val="white"/>
                </a:solidFill>
                <a:ea typeface="Segoe UI Black" panose="020B0A02040204020203" pitchFamily="34" charset="0"/>
              </a:rPr>
              <a:t> </a:t>
            </a:r>
            <a:r>
              <a:rPr lang="vi-VN" sz="4500" dirty="0">
                <a:solidFill>
                  <a:prstClr val="white"/>
                </a:solidFill>
                <a:latin typeface="+mj-lt"/>
                <a:ea typeface="Segoe UI Black" panose="020B0A02040204020203" pitchFamily="34" charset="0"/>
              </a:rPr>
              <a:t>biến đổi từ bên trong nhân loại và toàn thể vũ trụ này</a:t>
            </a:r>
            <a:r>
              <a:rPr lang="en-US" sz="4500" dirty="0">
                <a:solidFill>
                  <a:srgbClr val="FFFF00"/>
                </a:solidFill>
                <a:ea typeface="Segoe UI Black" panose="020B0A02040204020203" pitchFamily="34" charset="0"/>
              </a:rPr>
              <a:t>/</a:t>
            </a:r>
            <a:r>
              <a:rPr lang="en-US" sz="4500" dirty="0">
                <a:solidFill>
                  <a:prstClr val="white"/>
                </a:solidFill>
                <a:ea typeface="Segoe UI Black" panose="020B0A02040204020203" pitchFamily="34" charset="0"/>
              </a:rPr>
              <a:t> </a:t>
            </a:r>
            <a:r>
              <a:rPr lang="vi-VN" sz="4500" dirty="0">
                <a:solidFill>
                  <a:prstClr val="white"/>
                </a:solidFill>
                <a:latin typeface="+mj-lt"/>
                <a:ea typeface="Segoe UI Black" panose="020B0A02040204020203" pitchFamily="34" charset="0"/>
              </a:rPr>
              <a:t>trong khi vững</a:t>
            </a:r>
            <a:r>
              <a:rPr lang="en-US" sz="4500" dirty="0">
                <a:solidFill>
                  <a:prstClr val="white"/>
                </a:solidFill>
                <a:ea typeface="Segoe UI Black" panose="020B0A02040204020203" pitchFamily="34" charset="0"/>
              </a:rPr>
              <a:t> </a:t>
            </a:r>
            <a:r>
              <a:rPr lang="vi-VN" sz="4500" dirty="0">
                <a:solidFill>
                  <a:prstClr val="white"/>
                </a:solidFill>
                <a:latin typeface="+mj-lt"/>
                <a:ea typeface="Segoe UI Black" panose="020B0A02040204020203" pitchFamily="34" charset="0"/>
              </a:rPr>
              <a:t>lòng mong đợi trời mới đất mới</a:t>
            </a:r>
            <a:r>
              <a:rPr lang="en-US" sz="4500" dirty="0">
                <a:solidFill>
                  <a:srgbClr val="FFFF00"/>
                </a:solidFill>
                <a:ea typeface="Segoe UI Black" panose="020B0A02040204020203" pitchFamily="34" charset="0"/>
              </a:rPr>
              <a:t>/</a:t>
            </a:r>
            <a:r>
              <a:rPr lang="en-US" sz="4500" dirty="0">
                <a:solidFill>
                  <a:prstClr val="white"/>
                </a:solidFill>
                <a:ea typeface="Segoe UI Black" panose="020B0A02040204020203" pitchFamily="34" charset="0"/>
              </a:rPr>
              <a:t> </a:t>
            </a:r>
            <a:r>
              <a:rPr lang="vi-VN" sz="4500" dirty="0">
                <a:solidFill>
                  <a:prstClr val="white"/>
                </a:solidFill>
                <a:latin typeface="+mj-lt"/>
                <a:ea typeface="Segoe UI Black" panose="020B0A02040204020203" pitchFamily="34" charset="0"/>
              </a:rPr>
              <a:t>lúc mà quyền lực Sự Dữ sẽ bị đánh bại</a:t>
            </a:r>
            <a:r>
              <a:rPr lang="en-US" sz="4500" dirty="0">
                <a:solidFill>
                  <a:srgbClr val="FFFF00"/>
                </a:solidFill>
                <a:ea typeface="Segoe UI Black" panose="020B0A02040204020203" pitchFamily="34" charset="0"/>
              </a:rPr>
              <a:t>/</a:t>
            </a:r>
            <a:r>
              <a:rPr lang="en-US" sz="4500" dirty="0">
                <a:solidFill>
                  <a:prstClr val="white"/>
                </a:solidFill>
                <a:ea typeface="Segoe UI Black" panose="020B0A02040204020203" pitchFamily="34" charset="0"/>
              </a:rPr>
              <a:t> </a:t>
            </a:r>
            <a:r>
              <a:rPr lang="vi-VN" sz="4500" dirty="0">
                <a:solidFill>
                  <a:prstClr val="white"/>
                </a:solidFill>
                <a:latin typeface="+mj-lt"/>
                <a:ea typeface="Segoe UI Black" panose="020B0A02040204020203" pitchFamily="34" charset="0"/>
              </a:rPr>
              <a:t>và vinh quang Cha sẽ chiếu sáng muôn đời</a:t>
            </a:r>
            <a:r>
              <a:rPr lang="en-US" sz="4500" dirty="0">
                <a:solidFill>
                  <a:srgbClr val="FFFF00"/>
                </a:solidFill>
                <a:ea typeface="Segoe UI Black" panose="020B0A02040204020203" pitchFamily="34" charset="0"/>
              </a:rPr>
              <a:t>/</a:t>
            </a:r>
            <a:endParaRPr lang="vi-VN" sz="4500" dirty="0">
              <a:solidFill>
                <a:srgbClr val="FFFF00"/>
              </a:solidFill>
              <a:latin typeface="+mj-lt"/>
              <a:ea typeface="Segoe UI Black" panose="020B0A02040204020203" pitchFamily="34" charset="0"/>
            </a:endParaRPr>
          </a:p>
        </p:txBody>
      </p:sp>
    </p:spTree>
    <p:extLst>
      <p:ext uri="{BB962C8B-B14F-4D97-AF65-F5344CB8AC3E}">
        <p14:creationId xmlns:p14="http://schemas.microsoft.com/office/powerpoint/2010/main" val="11972683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nSpc>
                <a:spcPct val="90000"/>
              </a:lnSpc>
              <a:spcBef>
                <a:spcPts val="0"/>
              </a:spcBef>
            </a:pPr>
            <a:r>
              <a:rPr lang="en-US" sz="7400" b="0" spc="-150" dirty="0">
                <a:solidFill>
                  <a:srgbClr val="800000"/>
                </a:solidFill>
                <a:effectLst/>
                <a:latin typeface="+mj-lt"/>
              </a:rPr>
              <a:t> </a:t>
            </a:r>
            <a:r>
              <a:rPr lang="en-US" sz="7400" b="1" spc="-150" dirty="0">
                <a:solidFill>
                  <a:srgbClr val="800000"/>
                </a:solidFill>
                <a:effectLst/>
                <a:latin typeface="+mj-lt"/>
              </a:rPr>
              <a:t>Ca </a:t>
            </a:r>
            <a:r>
              <a:rPr lang="en-US" sz="7400" b="1" spc="-150" dirty="0" err="1">
                <a:solidFill>
                  <a:srgbClr val="800000"/>
                </a:solidFill>
                <a:effectLst/>
                <a:latin typeface="+mj-lt"/>
              </a:rPr>
              <a:t>Nhập</a:t>
            </a:r>
            <a:r>
              <a:rPr lang="en-US" sz="7400" b="1" spc="-150" dirty="0">
                <a:solidFill>
                  <a:srgbClr val="800000"/>
                </a:solidFill>
                <a:effectLst/>
                <a:latin typeface="+mj-lt"/>
              </a:rPr>
              <a:t> </a:t>
            </a:r>
            <a:r>
              <a:rPr lang="en-US" sz="7400" b="1" spc="-150" dirty="0" err="1">
                <a:solidFill>
                  <a:srgbClr val="800000"/>
                </a:solidFill>
                <a:effectLst/>
                <a:latin typeface="+mj-lt"/>
              </a:rPr>
              <a:t>Lễ</a:t>
            </a:r>
            <a:endParaRPr lang="en-US" sz="7400" b="1" spc="-150" dirty="0">
              <a:solidFill>
                <a:srgbClr val="800000"/>
              </a:solidFill>
              <a:effectLst/>
              <a:latin typeface="+mj-lt"/>
            </a:endParaRPr>
          </a:p>
          <a:p>
            <a:pPr>
              <a:lnSpc>
                <a:spcPct val="90000"/>
              </a:lnSpc>
              <a:spcBef>
                <a:spcPts val="0"/>
              </a:spcBef>
            </a:pPr>
            <a:r>
              <a:rPr lang="en-US" sz="7400" b="1" spc="-150" dirty="0">
                <a:solidFill>
                  <a:srgbClr val="800000"/>
                </a:solidFill>
                <a:effectLst/>
                <a:latin typeface="+mj-lt"/>
              </a:rPr>
              <a:t>Ca </a:t>
            </a:r>
            <a:r>
              <a:rPr lang="en-US" sz="7400" b="1" spc="-150" dirty="0" err="1">
                <a:solidFill>
                  <a:srgbClr val="800000"/>
                </a:solidFill>
                <a:effectLst/>
                <a:latin typeface="+mj-lt"/>
              </a:rPr>
              <a:t>Mừng</a:t>
            </a:r>
            <a:r>
              <a:rPr lang="en-US" sz="7400" b="1" spc="-150" dirty="0">
                <a:solidFill>
                  <a:srgbClr val="800000"/>
                </a:solidFill>
                <a:effectLst/>
                <a:latin typeface="+mj-lt"/>
              </a:rPr>
              <a:t> </a:t>
            </a:r>
            <a:r>
              <a:rPr lang="en-US" sz="7400" b="1" spc="-150" dirty="0" err="1">
                <a:solidFill>
                  <a:srgbClr val="800000"/>
                </a:solidFill>
                <a:effectLst/>
                <a:latin typeface="+mj-lt"/>
              </a:rPr>
              <a:t>Các</a:t>
            </a:r>
            <a:r>
              <a:rPr lang="en-US" sz="7400" b="1" spc="-150" dirty="0">
                <a:solidFill>
                  <a:srgbClr val="800000"/>
                </a:solidFill>
                <a:effectLst/>
                <a:latin typeface="+mj-lt"/>
              </a:rPr>
              <a:t> </a:t>
            </a:r>
            <a:r>
              <a:rPr lang="en-US" sz="7400" b="1" spc="-150" dirty="0" err="1">
                <a:solidFill>
                  <a:srgbClr val="800000"/>
                </a:solidFill>
                <a:effectLst/>
                <a:latin typeface="+mj-lt"/>
              </a:rPr>
              <a:t>Thánh</a:t>
            </a:r>
            <a:endParaRPr lang="en-US" sz="7400" b="1" spc="-150" dirty="0">
              <a:solidFill>
                <a:srgbClr val="800000"/>
              </a:solidFill>
              <a:effectLst/>
              <a:latin typeface="+mj-lt"/>
            </a:endParaRPr>
          </a:p>
          <a:p>
            <a:pPr>
              <a:lnSpc>
                <a:spcPct val="90000"/>
              </a:lnSpc>
              <a:spcBef>
                <a:spcPts val="0"/>
              </a:spcBef>
            </a:pPr>
            <a:r>
              <a:rPr lang="en-US" sz="6600" b="1" i="1" spc="-150" dirty="0" err="1">
                <a:solidFill>
                  <a:srgbClr val="002060"/>
                </a:solidFill>
                <a:effectLst/>
                <a:latin typeface="+mj-lt"/>
              </a:rPr>
              <a:t>Hoài</a:t>
            </a:r>
            <a:r>
              <a:rPr lang="en-US" sz="6600" b="1" i="1" spc="-150" dirty="0">
                <a:solidFill>
                  <a:srgbClr val="002060"/>
                </a:solidFill>
                <a:effectLst/>
                <a:latin typeface="+mj-lt"/>
              </a:rPr>
              <a:t> </a:t>
            </a:r>
            <a:r>
              <a:rPr lang="en-US" sz="6600" b="1" i="1" spc="-150" dirty="0" err="1">
                <a:solidFill>
                  <a:srgbClr val="002060"/>
                </a:solidFill>
                <a:effectLst/>
                <a:latin typeface="+mj-lt"/>
              </a:rPr>
              <a:t>Chiên</a:t>
            </a:r>
            <a:endParaRPr lang="en-US" sz="6600" b="1" i="1" dirty="0">
              <a:solidFill>
                <a:srgbClr val="002060"/>
              </a:solidFill>
              <a:effectLst/>
              <a:latin typeface="+mj-lt"/>
            </a:endParaRPr>
          </a:p>
        </p:txBody>
      </p:sp>
    </p:spTree>
    <p:extLst>
      <p:ext uri="{BB962C8B-B14F-4D97-AF65-F5344CB8AC3E}">
        <p14:creationId xmlns:p14="http://schemas.microsoft.com/office/powerpoint/2010/main" val="117839151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010150"/>
          </a:xfrm>
        </p:spPr>
        <p:txBody>
          <a:bodyPr>
            <a:noAutofit/>
          </a:bodyPr>
          <a:lstStyle/>
          <a:p>
            <a:pPr algn="just"/>
            <a:r>
              <a:rPr lang="en-US" sz="5400" u="sng" dirty="0">
                <a:solidFill>
                  <a:srgbClr val="002060"/>
                </a:solidFill>
                <a:effectLst/>
                <a:cs typeface="Times New Roman" pitchFamily="18" charset="0"/>
              </a:rPr>
              <a:t>Tk1</a:t>
            </a:r>
            <a:r>
              <a:rPr lang="vi-VN" sz="5400" u="sng" dirty="0">
                <a:solidFill>
                  <a:srgbClr val="002060"/>
                </a:solidFill>
                <a:effectLst/>
                <a:cs typeface="Times New Roman" pitchFamily="18" charset="0"/>
              </a:rPr>
              <a:t>:</a:t>
            </a:r>
            <a:r>
              <a:rPr lang="vi-VN" sz="5400" b="1" dirty="0">
                <a:solidFill>
                  <a:srgbClr val="800000"/>
                </a:solidFill>
                <a:effectLst/>
                <a:latin typeface="Times New Roman" pitchFamily="18" charset="0"/>
                <a:cs typeface="Times New Roman" pitchFamily="18" charset="0"/>
              </a:rPr>
              <a:t> </a:t>
            </a:r>
            <a:r>
              <a:rPr lang="vi-VN" dirty="0">
                <a:solidFill>
                  <a:srgbClr val="800000"/>
                </a:solidFill>
                <a:effectLst/>
              </a:rPr>
              <a:t>Đoàn con hiệp hoan dâng tiếng hát như áng hương. Trước dung nhan cực linh Cha từ bi ngự Thiên Đường. Nguyện Chúa dủ thương vì công ơn bao Thánh nhân. Giúp chúng con mau vượt biển hiểm nghèo trần gian.</a:t>
            </a:r>
            <a:endParaRPr lang="vi-VN" sz="6000" b="1" dirty="0">
              <a:solidFill>
                <a:srgbClr val="80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9570453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5000" u="sng" dirty="0" err="1">
                <a:solidFill>
                  <a:srgbClr val="002060"/>
                </a:solidFill>
                <a:effectLst/>
                <a:cs typeface="Times New Roman" pitchFamily="18" charset="0"/>
              </a:rPr>
              <a:t>Đk</a:t>
            </a:r>
            <a:r>
              <a:rPr lang="vi-VN" sz="5000" u="sng" dirty="0">
                <a:solidFill>
                  <a:srgbClr val="002060"/>
                </a:solidFill>
                <a:effectLst/>
                <a:cs typeface="Times New Roman" pitchFamily="18" charset="0"/>
              </a:rPr>
              <a:t>:</a:t>
            </a:r>
            <a:r>
              <a:rPr lang="vi-VN" sz="5000" b="1" dirty="0">
                <a:solidFill>
                  <a:srgbClr val="800000"/>
                </a:solidFill>
                <a:effectLst/>
                <a:latin typeface="Times New Roman" pitchFamily="18" charset="0"/>
                <a:cs typeface="Times New Roman" pitchFamily="18" charset="0"/>
              </a:rPr>
              <a:t> </a:t>
            </a:r>
            <a:r>
              <a:rPr lang="vi-VN" sz="5000" dirty="0">
                <a:solidFill>
                  <a:srgbClr val="800000"/>
                </a:solidFill>
                <a:effectLst/>
              </a:rPr>
              <a:t>Ôi bao vị Thánh xưa đã hy sinh. Lòng mến Chúa yêu người từng nên gương ngời sáng. Rầy được Thiên Chúa ban phúc quang vinh. Nguyện thương đến nhân loại còn trên nơi thế trần.</a:t>
            </a:r>
            <a:endParaRPr lang="vi-VN" sz="5000" b="1" dirty="0">
              <a:solidFill>
                <a:srgbClr val="800000"/>
              </a:solidFill>
              <a:effectLst/>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36468949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010150"/>
          </a:xfrm>
        </p:spPr>
        <p:txBody>
          <a:bodyPr>
            <a:noAutofit/>
          </a:bodyPr>
          <a:lstStyle/>
          <a:p>
            <a:pPr algn="just"/>
            <a:r>
              <a:rPr lang="en-US" sz="5000" u="sng" dirty="0">
                <a:solidFill>
                  <a:srgbClr val="002060"/>
                </a:solidFill>
                <a:effectLst/>
                <a:cs typeface="Times New Roman" pitchFamily="18" charset="0"/>
              </a:rPr>
              <a:t>Tk2</a:t>
            </a:r>
            <a:r>
              <a:rPr lang="vi-VN" sz="5000" u="sng" dirty="0">
                <a:solidFill>
                  <a:srgbClr val="002060"/>
                </a:solidFill>
                <a:effectLst/>
                <a:cs typeface="Times New Roman" pitchFamily="18" charset="0"/>
              </a:rPr>
              <a:t>:</a:t>
            </a:r>
            <a:r>
              <a:rPr lang="vi-VN" sz="5000" dirty="0">
                <a:solidFill>
                  <a:srgbClr val="800000"/>
                </a:solidFill>
                <a:effectLst/>
                <a:latin typeface="Times New Roman" pitchFamily="18" charset="0"/>
                <a:cs typeface="Times New Roman" pitchFamily="18" charset="0"/>
              </a:rPr>
              <a:t> </a:t>
            </a:r>
            <a:r>
              <a:rPr lang="vi-VN" sz="5000" dirty="0">
                <a:solidFill>
                  <a:srgbClr val="800000"/>
                </a:solidFill>
                <a:effectLst/>
              </a:rPr>
              <a:t>Đời sống trần ai vụt qua đi như giấc mơ Những thú vui trần ai mau tàn phai tựa sương mờ. Đoàn con ngày nay còn trầm luân trong bến mê. Cúi xin đưa con về chốn yên hàn trời quê.</a:t>
            </a:r>
            <a:endParaRPr lang="vi-VN" sz="5000" b="1" dirty="0">
              <a:solidFill>
                <a:srgbClr val="80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5266634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5000" u="sng" dirty="0" err="1">
                <a:solidFill>
                  <a:srgbClr val="002060"/>
                </a:solidFill>
                <a:effectLst/>
                <a:cs typeface="Times New Roman" pitchFamily="18" charset="0"/>
              </a:rPr>
              <a:t>Đk</a:t>
            </a:r>
            <a:r>
              <a:rPr lang="vi-VN" sz="5000" u="sng" dirty="0">
                <a:solidFill>
                  <a:srgbClr val="002060"/>
                </a:solidFill>
                <a:effectLst/>
                <a:cs typeface="Times New Roman" pitchFamily="18" charset="0"/>
              </a:rPr>
              <a:t>:</a:t>
            </a:r>
            <a:r>
              <a:rPr lang="vi-VN" sz="5000" b="1" dirty="0">
                <a:solidFill>
                  <a:srgbClr val="800000"/>
                </a:solidFill>
                <a:effectLst/>
                <a:latin typeface="Times New Roman" pitchFamily="18" charset="0"/>
                <a:cs typeface="Times New Roman" pitchFamily="18" charset="0"/>
              </a:rPr>
              <a:t> </a:t>
            </a:r>
            <a:r>
              <a:rPr lang="vi-VN" sz="5000" dirty="0">
                <a:solidFill>
                  <a:srgbClr val="800000"/>
                </a:solidFill>
                <a:effectLst/>
              </a:rPr>
              <a:t>Ôi bao vị Thánh xưa đã hy sinh. Lòng mến Chúa yêu người từng nên gương ngời sáng. Rầy được Thiên Chúa ban phúc quang vinh. Nguyện thương đến nhân loại còn trên nơi thế trần.</a:t>
            </a:r>
            <a:endParaRPr lang="vi-VN" sz="5000" b="1" dirty="0">
              <a:solidFill>
                <a:srgbClr val="800000"/>
              </a:solidFill>
              <a:effectLst/>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8307239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3042546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a:solidFill>
                  <a:srgbClr val="800000"/>
                </a:solidFill>
                <a:effectLst/>
                <a:latin typeface="+mj-lt"/>
              </a:rPr>
              <a:t/>
            </a:r>
            <a:br>
              <a:rPr lang="en-US">
                <a:solidFill>
                  <a:srgbClr val="800000"/>
                </a:solidFill>
                <a:effectLst/>
                <a:latin typeface="+mj-lt"/>
              </a:rPr>
            </a:br>
            <a:endParaRPr lang="en-US">
              <a:solidFill>
                <a:srgbClr val="800000"/>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1">
              <a:solidFill>
                <a:srgbClr val="002060"/>
              </a:solidFill>
              <a:effectLst/>
              <a:latin typeface="+mj-lt"/>
              <a:cs typeface="Times New Roman" panose="02020603050405020304" pitchFamily="18" charset="0"/>
            </a:endParaRPr>
          </a:p>
          <a:p>
            <a:pPr eaLnBrk="1" hangingPunct="1">
              <a:lnSpc>
                <a:spcPct val="150000"/>
              </a:lnSpc>
            </a:pPr>
            <a:r>
              <a:rPr lang="en-US" sz="7200" b="1">
                <a:solidFill>
                  <a:srgbClr val="002060"/>
                </a:solidFill>
                <a:effectLst/>
                <a:latin typeface="+mj-lt"/>
                <a:cs typeface="Times New Roman" panose="02020603050405020304" pitchFamily="18" charset="0"/>
              </a:rPr>
              <a:t>KINH VINH DANH</a:t>
            </a:r>
            <a:endParaRPr lang="vi-VN" sz="7200" b="1">
              <a:solidFill>
                <a:srgbClr val="00206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5029593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a:solidFill>
                  <a:srgbClr val="800000"/>
                </a:solidFill>
                <a:effectLst/>
                <a:latin typeface="+mj-lt"/>
              </a:rPr>
              <a:t/>
            </a:r>
            <a:br>
              <a:rPr lang="en-US">
                <a:solidFill>
                  <a:srgbClr val="800000"/>
                </a:solidFill>
                <a:effectLst/>
                <a:latin typeface="+mj-lt"/>
              </a:rPr>
            </a:br>
            <a:endParaRPr lang="en-US">
              <a:solidFill>
                <a:srgbClr val="800000"/>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1" u="sng">
                <a:solidFill>
                  <a:srgbClr val="002060"/>
                </a:solidFill>
                <a:effectLst/>
                <a:latin typeface="+mj-lt"/>
                <a:cs typeface="Times New Roman" panose="02020603050405020304" pitchFamily="18" charset="0"/>
              </a:rPr>
              <a:t>Chủ tế:</a:t>
            </a:r>
            <a:r>
              <a:rPr lang="en-US" sz="4000" b="1">
                <a:solidFill>
                  <a:srgbClr val="002060"/>
                </a:solidFill>
                <a:effectLst/>
                <a:latin typeface="+mj-lt"/>
                <a:cs typeface="Times New Roman" panose="02020603050405020304" pitchFamily="18" charset="0"/>
              </a:rPr>
              <a:t> </a:t>
            </a:r>
            <a:r>
              <a:rPr lang="en-US" sz="5400" b="1" i="1">
                <a:solidFill>
                  <a:srgbClr val="002060"/>
                </a:solidFill>
                <a:effectLst/>
                <a:latin typeface="+mj-lt"/>
                <a:cs typeface="Times New Roman" panose="02020603050405020304" pitchFamily="18" charset="0"/>
              </a:rPr>
              <a:t>Vinh danh Thiên Chúa trên các tầng trời.</a:t>
            </a:r>
            <a:br>
              <a:rPr lang="en-US" sz="5400" b="1" i="1">
                <a:solidFill>
                  <a:srgbClr val="002060"/>
                </a:solidFill>
                <a:effectLst/>
                <a:latin typeface="+mj-lt"/>
                <a:cs typeface="Times New Roman" panose="02020603050405020304" pitchFamily="18" charset="0"/>
              </a:rPr>
            </a:br>
            <a:r>
              <a:rPr lang="vi-VN" sz="5400" b="1">
                <a:solidFill>
                  <a:srgbClr val="002060"/>
                </a:solidFill>
                <a:effectLst/>
                <a:latin typeface="+mj-lt"/>
                <a:cs typeface="Times New Roman" panose="02020603050405020304" pitchFamily="18" charset="0"/>
              </a:rPr>
              <a:t>A+B:</a:t>
            </a:r>
            <a:r>
              <a:rPr lang="vi-VN" sz="5400" b="1">
                <a:solidFill>
                  <a:srgbClr val="800000"/>
                </a:solidFill>
                <a:effectLst/>
                <a:latin typeface="+mj-lt"/>
                <a:cs typeface="Times New Roman" panose="02020603050405020304" pitchFamily="18" charset="0"/>
              </a:rPr>
              <a:t> Và bình an dưới thế cho người thiện tâm</a:t>
            </a:r>
            <a:r>
              <a:rPr lang="en-US" sz="5400" b="1">
                <a:solidFill>
                  <a:srgbClr val="800000"/>
                </a:solidFill>
                <a:effectLst/>
                <a:latin typeface="+mj-lt"/>
                <a:cs typeface="Times New Roman" panose="02020603050405020304" pitchFamily="18" charset="0"/>
              </a:rPr>
              <a:t>.</a:t>
            </a:r>
            <a:endParaRPr lang="vi-VN" sz="5400" b="1">
              <a:solidFill>
                <a:srgbClr val="8000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24457957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a:solidFill>
                  <a:srgbClr val="800000"/>
                </a:solidFill>
                <a:effectLst/>
                <a:latin typeface="+mj-lt"/>
              </a:rPr>
              <a:t/>
            </a:r>
            <a:br>
              <a:rPr lang="en-US">
                <a:solidFill>
                  <a:srgbClr val="800000"/>
                </a:solidFill>
                <a:effectLst/>
                <a:latin typeface="+mj-lt"/>
              </a:rPr>
            </a:br>
            <a:endParaRPr lang="en-US">
              <a:solidFill>
                <a:srgbClr val="800000"/>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1" u="sng">
                <a:solidFill>
                  <a:srgbClr val="002060"/>
                </a:solidFill>
                <a:effectLst/>
                <a:latin typeface="+mj-lt"/>
                <a:cs typeface="Times New Roman" panose="02020603050405020304" pitchFamily="18" charset="0"/>
              </a:rPr>
              <a:t>A:</a:t>
            </a:r>
            <a:r>
              <a:rPr lang="en-US" sz="5000" b="1">
                <a:solidFill>
                  <a:srgbClr val="800000"/>
                </a:solidFill>
                <a:effectLst/>
                <a:latin typeface="+mj-lt"/>
                <a:cs typeface="Times New Roman" panose="02020603050405020304" pitchFamily="18" charset="0"/>
              </a:rPr>
              <a:t> Chúng con ca ngợi Chúa.</a:t>
            </a:r>
          </a:p>
          <a:p>
            <a:pPr algn="l" eaLnBrk="1" hangingPunct="1">
              <a:lnSpc>
                <a:spcPct val="140000"/>
              </a:lnSpc>
            </a:pPr>
            <a:r>
              <a:rPr lang="en-US" sz="5000" b="1" u="sng">
                <a:solidFill>
                  <a:srgbClr val="002060"/>
                </a:solidFill>
                <a:effectLst/>
                <a:latin typeface="+mj-lt"/>
                <a:cs typeface="Times New Roman" panose="02020603050405020304" pitchFamily="18" charset="0"/>
              </a:rPr>
              <a:t>B:</a:t>
            </a:r>
            <a:r>
              <a:rPr lang="en-US" sz="5000" b="1">
                <a:solidFill>
                  <a:srgbClr val="800000"/>
                </a:solidFill>
                <a:effectLst/>
                <a:latin typeface="+mj-lt"/>
                <a:cs typeface="Times New Roman" panose="02020603050405020304" pitchFamily="18" charset="0"/>
              </a:rPr>
              <a:t> Chúng con chúc tụng Chúa. </a:t>
            </a:r>
            <a:br>
              <a:rPr lang="en-US" sz="5000" b="1">
                <a:solidFill>
                  <a:srgbClr val="800000"/>
                </a:solidFill>
                <a:effectLst/>
                <a:latin typeface="+mj-lt"/>
                <a:cs typeface="Times New Roman" panose="02020603050405020304" pitchFamily="18" charset="0"/>
              </a:rPr>
            </a:br>
            <a:r>
              <a:rPr lang="en-US" sz="5000" b="1">
                <a:solidFill>
                  <a:srgbClr val="002060"/>
                </a:solidFill>
                <a:effectLst/>
                <a:latin typeface="+mj-lt"/>
                <a:cs typeface="Times New Roman" panose="02020603050405020304" pitchFamily="18" charset="0"/>
              </a:rPr>
              <a:t>A:</a:t>
            </a:r>
            <a:r>
              <a:rPr lang="en-US" sz="5000" b="1">
                <a:solidFill>
                  <a:srgbClr val="800000"/>
                </a:solidFill>
                <a:effectLst/>
                <a:latin typeface="+mj-lt"/>
                <a:cs typeface="Times New Roman" panose="02020603050405020304" pitchFamily="18" charset="0"/>
              </a:rPr>
              <a:t> Chúng con thờ lạy Chúa. </a:t>
            </a:r>
          </a:p>
          <a:p>
            <a:pPr algn="l" eaLnBrk="1" hangingPunct="1">
              <a:lnSpc>
                <a:spcPct val="140000"/>
              </a:lnSpc>
            </a:pPr>
            <a:r>
              <a:rPr lang="en-US" sz="5000" b="1">
                <a:solidFill>
                  <a:srgbClr val="002060"/>
                </a:solidFill>
                <a:effectLst/>
                <a:latin typeface="+mj-lt"/>
                <a:cs typeface="Times New Roman" panose="02020603050405020304" pitchFamily="18" charset="0"/>
              </a:rPr>
              <a:t>B:</a:t>
            </a:r>
            <a:r>
              <a:rPr lang="en-US" sz="5000" b="1">
                <a:solidFill>
                  <a:srgbClr val="800000"/>
                </a:solidFill>
                <a:effectLst/>
                <a:latin typeface="+mj-lt"/>
                <a:cs typeface="Times New Roman" panose="02020603050405020304" pitchFamily="18" charset="0"/>
              </a:rPr>
              <a:t> Chúng con tôn vinh Chúa.</a:t>
            </a:r>
          </a:p>
        </p:txBody>
      </p:sp>
    </p:spTree>
    <p:extLst>
      <p:ext uri="{BB962C8B-B14F-4D97-AF65-F5344CB8AC3E}">
        <p14:creationId xmlns:p14="http://schemas.microsoft.com/office/powerpoint/2010/main" val="23044847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a:solidFill>
                  <a:srgbClr val="800000"/>
                </a:solidFill>
                <a:effectLst/>
                <a:latin typeface="+mj-lt"/>
              </a:rPr>
              <a:t/>
            </a:r>
            <a:br>
              <a:rPr lang="en-US" sz="4000">
                <a:solidFill>
                  <a:srgbClr val="800000"/>
                </a:solidFill>
                <a:effectLst/>
                <a:latin typeface="+mj-lt"/>
              </a:rPr>
            </a:br>
            <a:endParaRPr lang="en-US" sz="4000">
              <a:solidFill>
                <a:srgbClr val="800000"/>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1" u="sng">
                <a:solidFill>
                  <a:srgbClr val="002060"/>
                </a:solidFill>
                <a:effectLst/>
                <a:latin typeface="+mj-lt"/>
                <a:cs typeface="Times New Roman" panose="02020603050405020304" pitchFamily="18" charset="0"/>
              </a:rPr>
              <a:t>A:</a:t>
            </a:r>
            <a:r>
              <a:rPr lang="en-US" sz="4800" b="1">
                <a:solidFill>
                  <a:srgbClr val="800000"/>
                </a:solidFill>
                <a:effectLst/>
                <a:latin typeface="+mj-lt"/>
                <a:cs typeface="Times New Roman" panose="02020603050405020304" pitchFamily="18" charset="0"/>
              </a:rPr>
              <a:t> Chúng con cảm tạ Chúa vì vinh quang cao cả Chúa.</a:t>
            </a:r>
          </a:p>
          <a:p>
            <a:pPr marL="0" indent="0" algn="just" eaLnBrk="1" hangingPunct="1">
              <a:lnSpc>
                <a:spcPct val="140000"/>
              </a:lnSpc>
              <a:buFontTx/>
              <a:buNone/>
            </a:pPr>
            <a:r>
              <a:rPr lang="vi-VN" sz="4800" b="1">
                <a:solidFill>
                  <a:srgbClr val="002060"/>
                </a:solidFill>
                <a:effectLst/>
                <a:latin typeface="+mj-lt"/>
                <a:cs typeface="Times New Roman" panose="02020603050405020304" pitchFamily="18" charset="0"/>
              </a:rPr>
              <a:t>B:</a:t>
            </a:r>
            <a:r>
              <a:rPr lang="vi-VN" sz="4800" b="1">
                <a:solidFill>
                  <a:srgbClr val="800000"/>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30809421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8FF0002-F9DA-9150-5034-0415D11F8759}"/>
              </a:ext>
            </a:extLst>
          </p:cNvPr>
          <p:cNvSpPr txBox="1"/>
          <p:nvPr/>
        </p:nvSpPr>
        <p:spPr>
          <a:xfrm>
            <a:off x="0" y="231649"/>
            <a:ext cx="9088912" cy="4685898"/>
          </a:xfrm>
          <a:prstGeom prst="rect">
            <a:avLst/>
          </a:prstGeom>
          <a:noFill/>
        </p:spPr>
        <p:txBody>
          <a:bodyPr wrap="square" lIns="68580" tIns="34290" rIns="68580" bIns="34290">
            <a:spAutoFit/>
          </a:bodyPr>
          <a:lstStyle/>
          <a:p>
            <a:pPr algn="just" defTabSz="685800"/>
            <a:r>
              <a:rPr lang="vi-VN" sz="5000" dirty="0">
                <a:solidFill>
                  <a:prstClr val="white"/>
                </a:solidFill>
                <a:latin typeface="+mj-lt"/>
                <a:ea typeface="Segoe UI Black" panose="020B0A02040204020203" pitchFamily="34" charset="0"/>
              </a:rPr>
              <a:t>Xin cho ân sủng của Năm</a:t>
            </a:r>
            <a:r>
              <a:rPr lang="en-US" sz="5000" dirty="0">
                <a:solidFill>
                  <a:prstClr val="white"/>
                </a:solidFill>
                <a:ea typeface="Segoe UI Black" panose="020B0A02040204020203" pitchFamily="34" charset="0"/>
              </a:rPr>
              <a:t> </a:t>
            </a:r>
            <a:r>
              <a:rPr lang="vi-VN" sz="5000" dirty="0">
                <a:solidFill>
                  <a:prstClr val="white"/>
                </a:solidFill>
                <a:latin typeface="+mj-lt"/>
                <a:ea typeface="Segoe UI Black" panose="020B0A02040204020203" pitchFamily="34" charset="0"/>
              </a:rPr>
              <a:t>Thánh này</a:t>
            </a:r>
            <a:r>
              <a:rPr lang="en-US" sz="5000" dirty="0">
                <a:solidFill>
                  <a:srgbClr val="FFFF00"/>
                </a:solidFill>
                <a:ea typeface="Segoe UI Black" panose="020B0A02040204020203" pitchFamily="34" charset="0"/>
              </a:rPr>
              <a:t>/</a:t>
            </a:r>
            <a:r>
              <a:rPr lang="en-US" sz="5000" dirty="0">
                <a:solidFill>
                  <a:prstClr val="white"/>
                </a:solidFill>
                <a:ea typeface="Segoe UI Black" panose="020B0A02040204020203" pitchFamily="34" charset="0"/>
              </a:rPr>
              <a:t> </a:t>
            </a:r>
            <a:r>
              <a:rPr lang="vi-VN" sz="5000" dirty="0">
                <a:solidFill>
                  <a:prstClr val="white"/>
                </a:solidFill>
                <a:latin typeface="+mj-lt"/>
                <a:ea typeface="Segoe UI Black" panose="020B0A02040204020203" pitchFamily="34" charset="0"/>
              </a:rPr>
              <a:t>khơi dậy trong chúng con</a:t>
            </a:r>
            <a:r>
              <a:rPr lang="en-US" sz="5000" dirty="0">
                <a:solidFill>
                  <a:srgbClr val="FFFF00"/>
                </a:solidFill>
                <a:ea typeface="Segoe UI Black" panose="020B0A02040204020203" pitchFamily="34" charset="0"/>
              </a:rPr>
              <a:t>/</a:t>
            </a:r>
            <a:r>
              <a:rPr lang="vi-VN" sz="5000" dirty="0">
                <a:solidFill>
                  <a:prstClr val="white"/>
                </a:solidFill>
                <a:latin typeface="+mj-lt"/>
                <a:ea typeface="Segoe UI Black" panose="020B0A02040204020203" pitchFamily="34" charset="0"/>
              </a:rPr>
              <a:t> là Những Người Lữ Hành Hy Vọng</a:t>
            </a:r>
            <a:r>
              <a:rPr lang="en-US" sz="5000" dirty="0">
                <a:solidFill>
                  <a:srgbClr val="FFFF00"/>
                </a:solidFill>
                <a:ea typeface="Segoe UI Black" panose="020B0A02040204020203" pitchFamily="34" charset="0"/>
              </a:rPr>
              <a:t>/</a:t>
            </a:r>
            <a:r>
              <a:rPr lang="en-US" sz="5000" dirty="0">
                <a:solidFill>
                  <a:prstClr val="white"/>
                </a:solidFill>
                <a:ea typeface="Segoe UI Black" panose="020B0A02040204020203" pitchFamily="34" charset="0"/>
              </a:rPr>
              <a:t> </a:t>
            </a:r>
            <a:r>
              <a:rPr lang="vi-VN" sz="5000" dirty="0">
                <a:solidFill>
                  <a:prstClr val="white"/>
                </a:solidFill>
                <a:latin typeface="+mj-lt"/>
                <a:ea typeface="Segoe UI Black" panose="020B0A02040204020203" pitchFamily="34" charset="0"/>
              </a:rPr>
              <a:t>niềm khao khát kho tàng ở trên trời</a:t>
            </a:r>
            <a:r>
              <a:rPr lang="en-US" sz="5000" dirty="0">
                <a:solidFill>
                  <a:srgbClr val="FFFF00"/>
                </a:solidFill>
                <a:ea typeface="Segoe UI Black" panose="020B0A02040204020203" pitchFamily="34" charset="0"/>
              </a:rPr>
              <a:t>/</a:t>
            </a:r>
            <a:r>
              <a:rPr lang="en-US" sz="5000" dirty="0">
                <a:solidFill>
                  <a:prstClr val="white"/>
                </a:solidFill>
                <a:ea typeface="Segoe UI Black" panose="020B0A02040204020203" pitchFamily="34" charset="0"/>
              </a:rPr>
              <a:t> đ</a:t>
            </a:r>
            <a:r>
              <a:rPr lang="vi-VN" sz="5000" dirty="0">
                <a:solidFill>
                  <a:prstClr val="white"/>
                </a:solidFill>
                <a:latin typeface="+mj-lt"/>
                <a:ea typeface="Segoe UI Black" panose="020B0A02040204020203" pitchFamily="34" charset="0"/>
              </a:rPr>
              <a:t>ồng thời cũng làm lan tỏa trên khắp thế giới</a:t>
            </a:r>
            <a:r>
              <a:rPr lang="en-US" sz="5000" dirty="0">
                <a:solidFill>
                  <a:srgbClr val="FFFF00"/>
                </a:solidFill>
                <a:ea typeface="Segoe UI Black" panose="020B0A02040204020203" pitchFamily="34" charset="0"/>
              </a:rPr>
              <a:t>/</a:t>
            </a:r>
            <a:endParaRPr lang="vi-VN" sz="5000" dirty="0">
              <a:solidFill>
                <a:srgbClr val="FFFF00"/>
              </a:solidFill>
              <a:latin typeface="+mj-lt"/>
              <a:ea typeface="Segoe UI Black" panose="020B0A02040204020203" pitchFamily="34" charset="0"/>
            </a:endParaRPr>
          </a:p>
        </p:txBody>
      </p:sp>
    </p:spTree>
    <p:extLst>
      <p:ext uri="{BB962C8B-B14F-4D97-AF65-F5344CB8AC3E}">
        <p14:creationId xmlns:p14="http://schemas.microsoft.com/office/powerpoint/2010/main" val="2001716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a:solidFill>
                  <a:srgbClr val="800000"/>
                </a:solidFill>
                <a:effectLst/>
                <a:latin typeface="+mj-lt"/>
              </a:rPr>
              <a:t/>
            </a:r>
            <a:br>
              <a:rPr lang="en-US" sz="4000">
                <a:solidFill>
                  <a:srgbClr val="800000"/>
                </a:solidFill>
                <a:effectLst/>
                <a:latin typeface="+mj-lt"/>
              </a:rPr>
            </a:br>
            <a:endParaRPr lang="en-US" sz="4000">
              <a:solidFill>
                <a:srgbClr val="800000"/>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1" u="sng">
                <a:solidFill>
                  <a:srgbClr val="002060"/>
                </a:solidFill>
                <a:effectLst/>
                <a:latin typeface="+mj-lt"/>
                <a:cs typeface="Times New Roman" panose="02020603050405020304" pitchFamily="18" charset="0"/>
              </a:rPr>
              <a:t>A:</a:t>
            </a:r>
            <a:r>
              <a:rPr lang="en-US" sz="4800" b="1">
                <a:solidFill>
                  <a:srgbClr val="800000"/>
                </a:solidFill>
                <a:effectLst/>
                <a:latin typeface="+mj-lt"/>
                <a:cs typeface="Times New Roman" panose="02020603050405020304" pitchFamily="18" charset="0"/>
              </a:rPr>
              <a:t> Lạy con một Thiên Chúa,            </a:t>
            </a:r>
            <a:r>
              <a:rPr lang="en-US" sz="4800" b="1">
                <a:solidFill>
                  <a:srgbClr val="002060"/>
                </a:solidFill>
                <a:effectLst/>
                <a:latin typeface="+mj-lt"/>
                <a:cs typeface="Times New Roman" panose="02020603050405020304" pitchFamily="18" charset="0"/>
              </a:rPr>
              <a:t>Chúa Giêsu Kitô.</a:t>
            </a:r>
          </a:p>
          <a:p>
            <a:pPr marL="0" indent="0" algn="just" eaLnBrk="1" hangingPunct="1">
              <a:lnSpc>
                <a:spcPct val="145000"/>
              </a:lnSpc>
              <a:buFontTx/>
              <a:buNone/>
            </a:pPr>
            <a:r>
              <a:rPr lang="vi-VN" sz="4800" b="1">
                <a:solidFill>
                  <a:srgbClr val="002060"/>
                </a:solidFill>
                <a:effectLst/>
                <a:latin typeface="+mj-lt"/>
                <a:cs typeface="Times New Roman" panose="02020603050405020304" pitchFamily="18" charset="0"/>
              </a:rPr>
              <a:t>B:</a:t>
            </a:r>
            <a:r>
              <a:rPr lang="vi-VN" sz="4800" b="1">
                <a:solidFill>
                  <a:srgbClr val="800000"/>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32412028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a:solidFill>
                  <a:srgbClr val="800000"/>
                </a:solidFill>
                <a:effectLst/>
                <a:latin typeface="+mj-lt"/>
              </a:rPr>
              <a:t/>
            </a:r>
            <a:br>
              <a:rPr lang="en-US" sz="4000">
                <a:solidFill>
                  <a:srgbClr val="800000"/>
                </a:solidFill>
                <a:effectLst/>
                <a:latin typeface="+mj-lt"/>
              </a:rPr>
            </a:br>
            <a:endParaRPr lang="en-US" sz="4000">
              <a:solidFill>
                <a:srgbClr val="800000"/>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1" u="sng">
                <a:solidFill>
                  <a:srgbClr val="002060"/>
                </a:solidFill>
                <a:effectLst/>
                <a:latin typeface="+mj-lt"/>
                <a:cs typeface="Times New Roman" panose="02020603050405020304" pitchFamily="18" charset="0"/>
              </a:rPr>
              <a:t>A:</a:t>
            </a:r>
            <a:r>
              <a:rPr lang="en-US" sz="5400" b="1">
                <a:solidFill>
                  <a:srgbClr val="800000"/>
                </a:solidFill>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1" u="sng">
                <a:solidFill>
                  <a:srgbClr val="002060"/>
                </a:solidFill>
                <a:effectLst/>
                <a:latin typeface="+mj-lt"/>
                <a:cs typeface="Times New Roman" panose="02020603050405020304" pitchFamily="18" charset="0"/>
              </a:rPr>
              <a:t>B:</a:t>
            </a:r>
            <a:r>
              <a:rPr lang="en-US" sz="5400" b="1">
                <a:solidFill>
                  <a:srgbClr val="800000"/>
                </a:solidFill>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140804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a:solidFill>
                  <a:srgbClr val="800000"/>
                </a:solidFill>
                <a:effectLst/>
                <a:latin typeface="+mj-lt"/>
              </a:rPr>
              <a:t/>
            </a:r>
            <a:br>
              <a:rPr lang="en-US" sz="4000">
                <a:solidFill>
                  <a:srgbClr val="800000"/>
                </a:solidFill>
                <a:effectLst/>
                <a:latin typeface="+mj-lt"/>
              </a:rPr>
            </a:br>
            <a:endParaRPr lang="en-US" sz="4000">
              <a:solidFill>
                <a:srgbClr val="800000"/>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1" u="sng">
                <a:solidFill>
                  <a:srgbClr val="002060"/>
                </a:solidFill>
                <a:effectLst/>
                <a:latin typeface="+mj-lt"/>
                <a:cs typeface="Times New Roman" panose="02020603050405020304" pitchFamily="18" charset="0"/>
              </a:rPr>
              <a:t>A:</a:t>
            </a:r>
            <a:r>
              <a:rPr lang="en-US" sz="4800" b="1">
                <a:solidFill>
                  <a:srgbClr val="800000"/>
                </a:solidFill>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1" u="sng">
                <a:solidFill>
                  <a:srgbClr val="002060"/>
                </a:solidFill>
                <a:effectLst/>
                <a:latin typeface="+mj-lt"/>
                <a:cs typeface="Times New Roman" panose="02020603050405020304" pitchFamily="18" charset="0"/>
              </a:rPr>
              <a:t>B:</a:t>
            </a:r>
            <a:r>
              <a:rPr lang="vi-VN" sz="4800" b="1">
                <a:solidFill>
                  <a:srgbClr val="800000"/>
                </a:solidFill>
                <a:effectLst/>
                <a:latin typeface="+mj-lt"/>
                <a:cs typeface="Times New Roman" panose="02020603050405020304" pitchFamily="18" charset="0"/>
              </a:rPr>
              <a:t> Vì lạy </a:t>
            </a:r>
            <a:r>
              <a:rPr lang="vi-VN" sz="4800" b="1">
                <a:solidFill>
                  <a:srgbClr val="002060"/>
                </a:solidFill>
                <a:effectLst/>
                <a:latin typeface="+mj-lt"/>
                <a:cs typeface="Times New Roman" panose="02020603050405020304" pitchFamily="18" charset="0"/>
              </a:rPr>
              <a:t>Chúa Giêsu Kitô</a:t>
            </a:r>
            <a:r>
              <a:rPr lang="vi-VN" sz="4800" b="1">
                <a:solidFill>
                  <a:srgbClr val="800000"/>
                </a:solidFill>
                <a:effectLst/>
                <a:latin typeface="+mj-lt"/>
                <a:cs typeface="Times New Roman" panose="02020603050405020304" pitchFamily="18" charset="0"/>
              </a:rPr>
              <a:t>, chỉ có Chúa là Đấng Thánh.</a:t>
            </a:r>
          </a:p>
        </p:txBody>
      </p:sp>
    </p:spTree>
    <p:extLst>
      <p:ext uri="{BB962C8B-B14F-4D97-AF65-F5344CB8AC3E}">
        <p14:creationId xmlns:p14="http://schemas.microsoft.com/office/powerpoint/2010/main" val="22366607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a:solidFill>
                  <a:srgbClr val="800000"/>
                </a:solidFill>
                <a:effectLst/>
                <a:latin typeface="+mj-lt"/>
              </a:rPr>
              <a:t/>
            </a:r>
            <a:br>
              <a:rPr lang="en-US" sz="4000">
                <a:solidFill>
                  <a:srgbClr val="800000"/>
                </a:solidFill>
                <a:effectLst/>
                <a:latin typeface="+mj-lt"/>
              </a:rPr>
            </a:br>
            <a:endParaRPr lang="en-US" sz="4000">
              <a:solidFill>
                <a:srgbClr val="800000"/>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1">
                <a:solidFill>
                  <a:srgbClr val="800000"/>
                </a:solidFill>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1" u="sng">
                <a:solidFill>
                  <a:srgbClr val="002060"/>
                </a:solidFill>
                <a:effectLst/>
                <a:latin typeface="+mj-lt"/>
                <a:cs typeface="Times New Roman" panose="02020603050405020304" pitchFamily="18" charset="0"/>
              </a:rPr>
              <a:t>A+</a:t>
            </a:r>
            <a:r>
              <a:rPr lang="en-US" sz="4400" b="1" u="sng">
                <a:solidFill>
                  <a:srgbClr val="002060"/>
                </a:solidFill>
                <a:effectLst/>
                <a:latin typeface="+mj-lt"/>
                <a:cs typeface="Times New Roman" panose="02020603050405020304" pitchFamily="18" charset="0"/>
              </a:rPr>
              <a:t>B</a:t>
            </a:r>
            <a:r>
              <a:rPr lang="vi-VN" sz="4400" b="1" u="sng">
                <a:solidFill>
                  <a:srgbClr val="002060"/>
                </a:solidFill>
                <a:effectLst/>
                <a:latin typeface="+mj-lt"/>
                <a:cs typeface="Times New Roman" panose="02020603050405020304" pitchFamily="18" charset="0"/>
              </a:rPr>
              <a:t>:</a:t>
            </a:r>
            <a:r>
              <a:rPr lang="vi-VN" sz="4400" b="1">
                <a:solidFill>
                  <a:srgbClr val="800000"/>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1" u="sng">
                <a:solidFill>
                  <a:srgbClr val="00206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39516279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solidFill>
                <a:srgbClr val="800000"/>
              </a:solidFill>
              <a:effectLs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8922210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598613"/>
            <a:ext cx="7772400" cy="1101725"/>
          </a:xfrm>
        </p:spPr>
        <p:txBody>
          <a:bodyPr/>
          <a:lstStyle/>
          <a:p>
            <a:pPr eaLnBrk="1" hangingPunct="1">
              <a:defRPr/>
            </a:pPr>
            <a:r>
              <a:rPr lang="en-US">
                <a:solidFill>
                  <a:srgbClr val="800000"/>
                </a:solidFill>
                <a:effectLst/>
                <a:latin typeface="+mj-lt"/>
              </a:rPr>
              <a:t/>
            </a:r>
            <a:br>
              <a:rPr lang="en-US">
                <a:solidFill>
                  <a:srgbClr val="800000"/>
                </a:solidFill>
                <a:effectLst/>
                <a:latin typeface="+mj-lt"/>
              </a:rPr>
            </a:br>
            <a:endParaRPr lang="en-US">
              <a:solidFill>
                <a:srgbClr val="800000"/>
              </a:solidFill>
              <a:effectLst/>
              <a:latin typeface="+mj-lt"/>
            </a:endParaRPr>
          </a:p>
        </p:txBody>
      </p:sp>
      <p:sp>
        <p:nvSpPr>
          <p:cNvPr id="3076" name="Rectangle 4"/>
          <p:cNvSpPr>
            <a:spLocks noChangeArrowheads="1"/>
          </p:cNvSpPr>
          <p:nvPr/>
        </p:nvSpPr>
        <p:spPr bwMode="auto">
          <a:xfrm>
            <a:off x="3524250" y="17463"/>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solidFill>
                  <a:srgbClr val="000000"/>
                </a:solidFill>
              </a:rPr>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428750"/>
            <a:ext cx="4572000" cy="3665220"/>
          </a:xfrm>
          <a:prstGeom prst="rect">
            <a:avLst/>
          </a:prstGeom>
        </p:spPr>
      </p:pic>
      <p:sp>
        <p:nvSpPr>
          <p:cNvPr id="4" name="Rectangle 3"/>
          <p:cNvSpPr/>
          <p:nvPr/>
        </p:nvSpPr>
        <p:spPr>
          <a:xfrm>
            <a:off x="76200" y="201613"/>
            <a:ext cx="8991600" cy="3046988"/>
          </a:xfrm>
          <a:prstGeom prst="rect">
            <a:avLst/>
          </a:prstGeom>
        </p:spPr>
        <p:txBody>
          <a:bodyPr wrap="square">
            <a:spAutoFit/>
          </a:bodyPr>
          <a:lstStyle/>
          <a:p>
            <a:r>
              <a:rPr lang="vi-VN" sz="3200" u="sng" dirty="0" smtClean="0">
                <a:solidFill>
                  <a:srgbClr val="C00000"/>
                </a:solidFill>
              </a:rPr>
              <a:t>Bài </a:t>
            </a:r>
            <a:r>
              <a:rPr lang="vi-VN" sz="3200" u="sng" dirty="0">
                <a:solidFill>
                  <a:srgbClr val="C00000"/>
                </a:solidFill>
              </a:rPr>
              <a:t>đọc </a:t>
            </a:r>
            <a:r>
              <a:rPr lang="vi-VN" sz="3200" u="sng" dirty="0" smtClean="0">
                <a:solidFill>
                  <a:srgbClr val="C00000"/>
                </a:solidFill>
              </a:rPr>
              <a:t>1</a:t>
            </a:r>
            <a:endParaRPr lang="vi-VN" sz="3200" u="sng" dirty="0">
              <a:solidFill>
                <a:srgbClr val="C00000"/>
              </a:solidFill>
            </a:endParaRPr>
          </a:p>
          <a:p>
            <a:r>
              <a:rPr lang="vi-VN" sz="3200" dirty="0">
                <a:solidFill>
                  <a:srgbClr val="002060"/>
                </a:solidFill>
              </a:rPr>
              <a:t>Tôi thấy : Kìa một đoàn người thật đông không tài nào đếm nổi, thuộc mọi dân, mọi chi tộc, mọi nước và mọi ngôn ngữ</a:t>
            </a:r>
            <a:r>
              <a:rPr lang="vi-VN" sz="3200" dirty="0" smtClean="0">
                <a:solidFill>
                  <a:srgbClr val="002060"/>
                </a:solidFill>
              </a:rPr>
              <a:t>.</a:t>
            </a:r>
            <a:endParaRPr lang="vi-VN" sz="3200" dirty="0">
              <a:solidFill>
                <a:srgbClr val="002060"/>
              </a:solidFill>
            </a:endParaRPr>
          </a:p>
          <a:p>
            <a:r>
              <a:rPr lang="vi-VN" sz="3200" dirty="0">
                <a:solidFill>
                  <a:srgbClr val="C00000"/>
                </a:solidFill>
              </a:rPr>
              <a:t>Bài trích sách Khải huyền của thánh Gio-an tông đồ.</a:t>
            </a:r>
          </a:p>
        </p:txBody>
      </p:sp>
    </p:spTree>
    <p:extLst>
      <p:ext uri="{BB962C8B-B14F-4D97-AF65-F5344CB8AC3E}">
        <p14:creationId xmlns:p14="http://schemas.microsoft.com/office/powerpoint/2010/main" val="9406590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598613"/>
            <a:ext cx="7772400" cy="1101725"/>
          </a:xfrm>
        </p:spPr>
        <p:txBody>
          <a:bodyPr/>
          <a:lstStyle/>
          <a:p>
            <a:pPr eaLnBrk="1" hangingPunct="1">
              <a:defRPr/>
            </a:pPr>
            <a:r>
              <a:rPr lang="en-US">
                <a:solidFill>
                  <a:srgbClr val="800000"/>
                </a:solidFill>
                <a:effectLst/>
                <a:latin typeface="+mj-lt"/>
              </a:rPr>
              <a:t/>
            </a:r>
            <a:br>
              <a:rPr lang="en-US">
                <a:solidFill>
                  <a:srgbClr val="800000"/>
                </a:solidFill>
                <a:effectLst/>
                <a:latin typeface="+mj-lt"/>
              </a:rPr>
            </a:br>
            <a:endParaRPr lang="en-US">
              <a:solidFill>
                <a:srgbClr val="800000"/>
              </a:solidFill>
              <a:effectLst/>
              <a:latin typeface="+mj-lt"/>
            </a:endParaRPr>
          </a:p>
        </p:txBody>
      </p:sp>
      <p:sp>
        <p:nvSpPr>
          <p:cNvPr id="3075" name="Rectangle 3"/>
          <p:cNvSpPr>
            <a:spLocks noGrp="1" noChangeArrowheads="1"/>
          </p:cNvSpPr>
          <p:nvPr>
            <p:ph type="subTitle" idx="1"/>
          </p:nvPr>
        </p:nvSpPr>
        <p:spPr>
          <a:xfrm>
            <a:off x="0" y="17463"/>
            <a:ext cx="9144000" cy="5143500"/>
          </a:xfrm>
        </p:spPr>
        <p:txBody>
          <a:bodyPr/>
          <a:lstStyle/>
          <a:p>
            <a:pPr eaLnBrk="1" hangingPunct="1">
              <a:lnSpc>
                <a:spcPct val="105000"/>
              </a:lnSpc>
              <a:defRPr/>
            </a:pPr>
            <a:endParaRPr lang="en-US" sz="6000" b="1" dirty="0">
              <a:solidFill>
                <a:srgbClr val="800000"/>
              </a:solidFill>
              <a:effectLst/>
              <a:latin typeface="+mj-lt"/>
              <a:cs typeface="Tahoma" pitchFamily="34" charset="0"/>
            </a:endParaRPr>
          </a:p>
          <a:p>
            <a:pPr eaLnBrk="1" hangingPunct="1">
              <a:lnSpc>
                <a:spcPct val="105000"/>
              </a:lnSpc>
              <a:defRPr/>
            </a:pPr>
            <a:r>
              <a:rPr lang="en-US" sz="6000" b="1" dirty="0" err="1">
                <a:solidFill>
                  <a:srgbClr val="800000"/>
                </a:solidFill>
                <a:effectLst/>
                <a:latin typeface="+mj-lt"/>
                <a:cs typeface="Tahoma" pitchFamily="34" charset="0"/>
              </a:rPr>
              <a:t>Thánh</a:t>
            </a:r>
            <a:r>
              <a:rPr lang="en-US" sz="6000" b="1" dirty="0">
                <a:solidFill>
                  <a:srgbClr val="800000"/>
                </a:solidFill>
                <a:effectLst/>
                <a:latin typeface="+mj-lt"/>
                <a:cs typeface="Tahoma" pitchFamily="34" charset="0"/>
              </a:rPr>
              <a:t> </a:t>
            </a:r>
            <a:r>
              <a:rPr lang="en-US" sz="6000" b="1" dirty="0" err="1">
                <a:solidFill>
                  <a:srgbClr val="800000"/>
                </a:solidFill>
                <a:effectLst/>
                <a:latin typeface="+mj-lt"/>
                <a:cs typeface="Tahoma" pitchFamily="34" charset="0"/>
              </a:rPr>
              <a:t>Vịnh</a:t>
            </a:r>
            <a:r>
              <a:rPr lang="en-US" sz="6000" b="1" dirty="0">
                <a:solidFill>
                  <a:srgbClr val="800000"/>
                </a:solidFill>
                <a:effectLst/>
                <a:latin typeface="+mj-lt"/>
                <a:cs typeface="Tahoma" pitchFamily="34" charset="0"/>
              </a:rPr>
              <a:t> 23</a:t>
            </a:r>
          </a:p>
          <a:p>
            <a:pPr eaLnBrk="1" hangingPunct="1">
              <a:lnSpc>
                <a:spcPct val="105000"/>
              </a:lnSpc>
              <a:defRPr/>
            </a:pPr>
            <a:r>
              <a:rPr lang="en-US" sz="6000" b="1" i="1" dirty="0" err="1">
                <a:solidFill>
                  <a:srgbClr val="002060"/>
                </a:solidFill>
                <a:effectLst/>
                <a:latin typeface="+mj-lt"/>
                <a:cs typeface="Tahoma" pitchFamily="34" charset="0"/>
              </a:rPr>
              <a:t>Lm</a:t>
            </a:r>
            <a:r>
              <a:rPr lang="en-US" sz="6000" b="1" i="1" dirty="0">
                <a:solidFill>
                  <a:srgbClr val="002060"/>
                </a:solidFill>
                <a:effectLst/>
                <a:latin typeface="+mj-lt"/>
                <a:cs typeface="Tahoma" pitchFamily="34" charset="0"/>
              </a:rPr>
              <a:t>. Kim Long</a:t>
            </a:r>
          </a:p>
          <a:p>
            <a:pPr eaLnBrk="1" hangingPunct="1">
              <a:lnSpc>
                <a:spcPct val="105000"/>
              </a:lnSpc>
              <a:defRPr/>
            </a:pPr>
            <a:r>
              <a:rPr lang="en-US" sz="6000" b="1" i="1" dirty="0">
                <a:solidFill>
                  <a:srgbClr val="002060"/>
                </a:solidFill>
                <a:effectLst/>
                <a:latin typeface="+mj-lt"/>
                <a:cs typeface="Tahoma" pitchFamily="34" charset="0"/>
              </a:rPr>
              <a:t>03 </a:t>
            </a:r>
            <a:r>
              <a:rPr lang="en-US" sz="6000" b="1" i="1" dirty="0" err="1">
                <a:solidFill>
                  <a:srgbClr val="002060"/>
                </a:solidFill>
                <a:effectLst/>
                <a:latin typeface="+mj-lt"/>
                <a:cs typeface="Tahoma" pitchFamily="34" charset="0"/>
              </a:rPr>
              <a:t>câu</a:t>
            </a:r>
            <a:endParaRPr lang="en-US" sz="5400" b="1" i="1" dirty="0">
              <a:solidFill>
                <a:srgbClr val="002060"/>
              </a:solidFill>
              <a:effectLst/>
              <a:latin typeface="+mj-lt"/>
              <a:cs typeface="Tahoma" pitchFamily="34" charset="0"/>
            </a:endParaRPr>
          </a:p>
        </p:txBody>
      </p:sp>
      <p:sp>
        <p:nvSpPr>
          <p:cNvPr id="3076" name="Rectangle 4"/>
          <p:cNvSpPr>
            <a:spLocks noChangeArrowheads="1"/>
          </p:cNvSpPr>
          <p:nvPr/>
        </p:nvSpPr>
        <p:spPr bwMode="auto">
          <a:xfrm>
            <a:off x="3524250" y="17463"/>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solidFill>
                  <a:srgbClr val="000000"/>
                </a:solidFill>
              </a:rPr>
              <a:t>  </a:t>
            </a:r>
          </a:p>
        </p:txBody>
      </p:sp>
    </p:spTree>
    <p:extLst>
      <p:ext uri="{BB962C8B-B14F-4D97-AF65-F5344CB8AC3E}">
        <p14:creationId xmlns:p14="http://schemas.microsoft.com/office/powerpoint/2010/main" val="7834294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fontAlgn="base"/>
            <a:r>
              <a:rPr lang="en-US" sz="7200" b="1" u="sng" dirty="0" err="1">
                <a:solidFill>
                  <a:srgbClr val="002060"/>
                </a:solidFill>
                <a:effectLst/>
                <a:latin typeface="+mj-lt"/>
                <a:cs typeface="Times New Roman" pitchFamily="18" charset="0"/>
              </a:rPr>
              <a:t>Đk</a:t>
            </a:r>
            <a:r>
              <a:rPr lang="en-US" sz="7200" b="1" u="sng" dirty="0">
                <a:solidFill>
                  <a:srgbClr val="002060"/>
                </a:solidFill>
                <a:effectLst/>
                <a:latin typeface="+mj-lt"/>
                <a:cs typeface="Times New Roman" pitchFamily="18" charset="0"/>
              </a:rPr>
              <a:t>:</a:t>
            </a:r>
            <a:r>
              <a:rPr lang="en-US" sz="8000" b="1" dirty="0">
                <a:solidFill>
                  <a:srgbClr val="800000"/>
                </a:solidFill>
                <a:effectLst/>
                <a:cs typeface="Times New Roman" pitchFamily="18" charset="0"/>
              </a:rPr>
              <a:t> </a:t>
            </a:r>
            <a:r>
              <a:rPr lang="en-US" sz="8000" dirty="0" err="1">
                <a:solidFill>
                  <a:srgbClr val="800000"/>
                </a:solidFill>
                <a:effectLst/>
              </a:rPr>
              <a:t>Lạy</a:t>
            </a:r>
            <a:r>
              <a:rPr lang="en-US" sz="8000" dirty="0">
                <a:solidFill>
                  <a:srgbClr val="800000"/>
                </a:solidFill>
                <a:effectLst/>
              </a:rPr>
              <a:t> </a:t>
            </a:r>
            <a:r>
              <a:rPr lang="en-US" sz="8000" dirty="0" err="1">
                <a:solidFill>
                  <a:srgbClr val="800000"/>
                </a:solidFill>
                <a:effectLst/>
              </a:rPr>
              <a:t>Chúa</a:t>
            </a:r>
            <a:r>
              <a:rPr lang="en-US" sz="8000" dirty="0">
                <a:solidFill>
                  <a:srgbClr val="800000"/>
                </a:solidFill>
                <a:effectLst/>
              </a:rPr>
              <a:t>, </a:t>
            </a:r>
            <a:r>
              <a:rPr lang="en-US" sz="8000" dirty="0" err="1">
                <a:solidFill>
                  <a:srgbClr val="800000"/>
                </a:solidFill>
                <a:effectLst/>
              </a:rPr>
              <a:t>đây</a:t>
            </a:r>
            <a:r>
              <a:rPr lang="en-US" sz="8000" dirty="0">
                <a:solidFill>
                  <a:srgbClr val="800000"/>
                </a:solidFill>
                <a:effectLst/>
              </a:rPr>
              <a:t> </a:t>
            </a:r>
            <a:r>
              <a:rPr lang="en-US" sz="8000" dirty="0" err="1">
                <a:solidFill>
                  <a:srgbClr val="800000"/>
                </a:solidFill>
                <a:effectLst/>
              </a:rPr>
              <a:t>là</a:t>
            </a:r>
            <a:r>
              <a:rPr lang="en-US" sz="8000" dirty="0">
                <a:solidFill>
                  <a:srgbClr val="800000"/>
                </a:solidFill>
                <a:effectLst/>
              </a:rPr>
              <a:t> </a:t>
            </a:r>
            <a:r>
              <a:rPr lang="en-US" sz="8000" dirty="0" err="1">
                <a:solidFill>
                  <a:srgbClr val="800000"/>
                </a:solidFill>
                <a:effectLst/>
              </a:rPr>
              <a:t>dòng</a:t>
            </a:r>
            <a:r>
              <a:rPr lang="en-US" sz="8000" dirty="0">
                <a:solidFill>
                  <a:srgbClr val="800000"/>
                </a:solidFill>
                <a:effectLst/>
              </a:rPr>
              <a:t> </a:t>
            </a:r>
            <a:r>
              <a:rPr lang="en-US" sz="8000" dirty="0" err="1">
                <a:solidFill>
                  <a:srgbClr val="800000"/>
                </a:solidFill>
                <a:effectLst/>
              </a:rPr>
              <a:t>dõi</a:t>
            </a:r>
            <a:r>
              <a:rPr lang="en-US" sz="8000" dirty="0">
                <a:solidFill>
                  <a:srgbClr val="800000"/>
                </a:solidFill>
                <a:effectLst/>
              </a:rPr>
              <a:t> </a:t>
            </a:r>
            <a:r>
              <a:rPr lang="en-US" sz="8000" dirty="0" err="1">
                <a:solidFill>
                  <a:srgbClr val="800000"/>
                </a:solidFill>
                <a:effectLst/>
              </a:rPr>
              <a:t>những</a:t>
            </a:r>
            <a:r>
              <a:rPr lang="en-US" sz="8000" dirty="0">
                <a:solidFill>
                  <a:srgbClr val="800000"/>
                </a:solidFill>
                <a:effectLst/>
              </a:rPr>
              <a:t> </a:t>
            </a:r>
            <a:r>
              <a:rPr lang="en-US" sz="8000" dirty="0" err="1">
                <a:solidFill>
                  <a:srgbClr val="800000"/>
                </a:solidFill>
                <a:effectLst/>
              </a:rPr>
              <a:t>kẻ</a:t>
            </a:r>
            <a:r>
              <a:rPr lang="en-US" sz="8000" dirty="0">
                <a:solidFill>
                  <a:srgbClr val="800000"/>
                </a:solidFill>
                <a:effectLst/>
              </a:rPr>
              <a:t> </a:t>
            </a:r>
            <a:r>
              <a:rPr lang="en-US" sz="8000" dirty="0" err="1">
                <a:solidFill>
                  <a:srgbClr val="800000"/>
                </a:solidFill>
                <a:effectLst/>
              </a:rPr>
              <a:t>tìm</a:t>
            </a:r>
            <a:r>
              <a:rPr lang="en-US" sz="8000" dirty="0">
                <a:solidFill>
                  <a:srgbClr val="800000"/>
                </a:solidFill>
                <a:effectLst/>
              </a:rPr>
              <a:t> </a:t>
            </a:r>
            <a:r>
              <a:rPr lang="en-US" sz="8000" dirty="0" err="1">
                <a:solidFill>
                  <a:srgbClr val="800000"/>
                </a:solidFill>
                <a:effectLst/>
              </a:rPr>
              <a:t>kiếm</a:t>
            </a:r>
            <a:r>
              <a:rPr lang="en-US" sz="8000" dirty="0">
                <a:solidFill>
                  <a:srgbClr val="800000"/>
                </a:solidFill>
                <a:effectLst/>
              </a:rPr>
              <a:t> </a:t>
            </a:r>
            <a:r>
              <a:rPr lang="en-US" sz="8000" dirty="0" err="1">
                <a:solidFill>
                  <a:srgbClr val="800000"/>
                </a:solidFill>
                <a:effectLst/>
              </a:rPr>
              <a:t>Ngài</a:t>
            </a:r>
            <a:endParaRPr lang="en-US" sz="8000" b="1" dirty="0">
              <a:solidFill>
                <a:srgbClr val="800000"/>
              </a:solidFill>
              <a:effectLst/>
              <a:latin typeface="+mn-lt"/>
              <a:cs typeface="Times New Roman" pitchFamily="18" charset="0"/>
            </a:endParaRPr>
          </a:p>
        </p:txBody>
      </p:sp>
    </p:spTree>
    <p:extLst>
      <p:ext uri="{BB962C8B-B14F-4D97-AF65-F5344CB8AC3E}">
        <p14:creationId xmlns:p14="http://schemas.microsoft.com/office/powerpoint/2010/main" val="32010952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4800" b="1" u="sng" dirty="0">
                <a:solidFill>
                  <a:srgbClr val="002060"/>
                </a:solidFill>
                <a:effectLst/>
                <a:cs typeface="Times New Roman" pitchFamily="18" charset="0"/>
              </a:rPr>
              <a:t>Tk1:</a:t>
            </a:r>
            <a:r>
              <a:rPr lang="en-US" sz="4800" b="1" dirty="0">
                <a:solidFill>
                  <a:srgbClr val="800000"/>
                </a:solidFill>
                <a:effectLst/>
                <a:cs typeface="Times New Roman" pitchFamily="18" charset="0"/>
              </a:rPr>
              <a:t> </a:t>
            </a:r>
            <a:r>
              <a:rPr lang="vi-VN" sz="4800" b="1" dirty="0">
                <a:solidFill>
                  <a:srgbClr val="800000"/>
                </a:solidFill>
                <a:effectLst/>
              </a:rPr>
              <a:t> </a:t>
            </a:r>
            <a:r>
              <a:rPr lang="vi-VN" sz="5400" dirty="0">
                <a:solidFill>
                  <a:srgbClr val="800000"/>
                </a:solidFill>
                <a:effectLst/>
              </a:rPr>
              <a:t>Chúa chủ trị toàn thể trái đất và khắp dương gian, vạn dân muôn vật ở đó</a:t>
            </a:r>
            <a:r>
              <a:rPr lang="en-US" sz="5400" dirty="0">
                <a:solidFill>
                  <a:srgbClr val="800000"/>
                </a:solidFill>
                <a:effectLst/>
              </a:rPr>
              <a:t>.</a:t>
            </a:r>
            <a:r>
              <a:rPr lang="vi-VN" sz="5400" dirty="0">
                <a:solidFill>
                  <a:srgbClr val="800000"/>
                </a:solidFill>
                <a:effectLst/>
              </a:rPr>
              <a:t>  </a:t>
            </a:r>
            <a:r>
              <a:rPr lang="en-US" sz="5400" dirty="0">
                <a:solidFill>
                  <a:srgbClr val="800000"/>
                </a:solidFill>
                <a:effectLst/>
              </a:rPr>
              <a:t>D</a:t>
            </a:r>
            <a:r>
              <a:rPr lang="vi-VN" sz="5400" dirty="0">
                <a:solidFill>
                  <a:srgbClr val="800000"/>
                </a:solidFill>
                <a:effectLst/>
              </a:rPr>
              <a:t>o tay Ngài tác tạo nên, đặt móng giữa lòng biển lớn củng cố giữa sông nước rộng</a:t>
            </a:r>
            <a:r>
              <a:rPr lang="en-US" sz="5400" dirty="0">
                <a:solidFill>
                  <a:srgbClr val="800000"/>
                </a:solidFill>
                <a:effectLst/>
              </a:rPr>
              <a:t>.</a:t>
            </a:r>
            <a:endParaRPr lang="en-US" sz="4800" b="1" dirty="0">
              <a:solidFill>
                <a:srgbClr val="800000"/>
              </a:solidFill>
              <a:effectLst/>
              <a:cs typeface="Times New Roman" pitchFamily="18" charset="0"/>
            </a:endParaRPr>
          </a:p>
        </p:txBody>
      </p:sp>
    </p:spTree>
    <p:extLst>
      <p:ext uri="{BB962C8B-B14F-4D97-AF65-F5344CB8AC3E}">
        <p14:creationId xmlns:p14="http://schemas.microsoft.com/office/powerpoint/2010/main" val="22261970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fontAlgn="base"/>
            <a:r>
              <a:rPr lang="en-US" sz="7200" b="1" u="sng" dirty="0" err="1">
                <a:solidFill>
                  <a:srgbClr val="002060"/>
                </a:solidFill>
                <a:effectLst/>
                <a:latin typeface="+mj-lt"/>
                <a:cs typeface="Times New Roman" pitchFamily="18" charset="0"/>
              </a:rPr>
              <a:t>Đk</a:t>
            </a:r>
            <a:r>
              <a:rPr lang="en-US" sz="7200" b="1" u="sng" dirty="0">
                <a:solidFill>
                  <a:srgbClr val="002060"/>
                </a:solidFill>
                <a:effectLst/>
                <a:latin typeface="+mj-lt"/>
                <a:cs typeface="Times New Roman" pitchFamily="18" charset="0"/>
              </a:rPr>
              <a:t>:</a:t>
            </a:r>
            <a:r>
              <a:rPr lang="en-US" sz="8000" b="1" dirty="0">
                <a:solidFill>
                  <a:srgbClr val="800000"/>
                </a:solidFill>
                <a:effectLst/>
                <a:cs typeface="Times New Roman" pitchFamily="18" charset="0"/>
              </a:rPr>
              <a:t> </a:t>
            </a:r>
            <a:r>
              <a:rPr lang="en-US" sz="8000" dirty="0" err="1">
                <a:solidFill>
                  <a:srgbClr val="800000"/>
                </a:solidFill>
                <a:effectLst/>
              </a:rPr>
              <a:t>Lạy</a:t>
            </a:r>
            <a:r>
              <a:rPr lang="en-US" sz="8000" dirty="0">
                <a:solidFill>
                  <a:srgbClr val="800000"/>
                </a:solidFill>
                <a:effectLst/>
              </a:rPr>
              <a:t> </a:t>
            </a:r>
            <a:r>
              <a:rPr lang="en-US" sz="8000" dirty="0" err="1">
                <a:solidFill>
                  <a:srgbClr val="800000"/>
                </a:solidFill>
                <a:effectLst/>
              </a:rPr>
              <a:t>Chúa</a:t>
            </a:r>
            <a:r>
              <a:rPr lang="en-US" sz="8000" dirty="0">
                <a:solidFill>
                  <a:srgbClr val="800000"/>
                </a:solidFill>
                <a:effectLst/>
              </a:rPr>
              <a:t>, </a:t>
            </a:r>
            <a:r>
              <a:rPr lang="en-US" sz="8000" dirty="0" err="1">
                <a:solidFill>
                  <a:srgbClr val="800000"/>
                </a:solidFill>
                <a:effectLst/>
              </a:rPr>
              <a:t>đây</a:t>
            </a:r>
            <a:r>
              <a:rPr lang="en-US" sz="8000" dirty="0">
                <a:solidFill>
                  <a:srgbClr val="800000"/>
                </a:solidFill>
                <a:effectLst/>
              </a:rPr>
              <a:t> </a:t>
            </a:r>
            <a:r>
              <a:rPr lang="en-US" sz="8000" dirty="0" err="1">
                <a:solidFill>
                  <a:srgbClr val="800000"/>
                </a:solidFill>
                <a:effectLst/>
              </a:rPr>
              <a:t>là</a:t>
            </a:r>
            <a:r>
              <a:rPr lang="en-US" sz="8000" dirty="0">
                <a:solidFill>
                  <a:srgbClr val="800000"/>
                </a:solidFill>
                <a:effectLst/>
              </a:rPr>
              <a:t> </a:t>
            </a:r>
            <a:r>
              <a:rPr lang="en-US" sz="8000" dirty="0" err="1">
                <a:solidFill>
                  <a:srgbClr val="800000"/>
                </a:solidFill>
                <a:effectLst/>
              </a:rPr>
              <a:t>dòng</a:t>
            </a:r>
            <a:r>
              <a:rPr lang="en-US" sz="8000" dirty="0">
                <a:solidFill>
                  <a:srgbClr val="800000"/>
                </a:solidFill>
                <a:effectLst/>
              </a:rPr>
              <a:t> </a:t>
            </a:r>
            <a:r>
              <a:rPr lang="en-US" sz="8000" dirty="0" err="1">
                <a:solidFill>
                  <a:srgbClr val="800000"/>
                </a:solidFill>
                <a:effectLst/>
              </a:rPr>
              <a:t>dõi</a:t>
            </a:r>
            <a:r>
              <a:rPr lang="en-US" sz="8000" dirty="0">
                <a:solidFill>
                  <a:srgbClr val="800000"/>
                </a:solidFill>
                <a:effectLst/>
              </a:rPr>
              <a:t> </a:t>
            </a:r>
            <a:r>
              <a:rPr lang="en-US" sz="8000" dirty="0" err="1">
                <a:solidFill>
                  <a:srgbClr val="800000"/>
                </a:solidFill>
                <a:effectLst/>
              </a:rPr>
              <a:t>những</a:t>
            </a:r>
            <a:r>
              <a:rPr lang="en-US" sz="8000" dirty="0">
                <a:solidFill>
                  <a:srgbClr val="800000"/>
                </a:solidFill>
                <a:effectLst/>
              </a:rPr>
              <a:t> </a:t>
            </a:r>
            <a:r>
              <a:rPr lang="en-US" sz="8000" dirty="0" err="1">
                <a:solidFill>
                  <a:srgbClr val="800000"/>
                </a:solidFill>
                <a:effectLst/>
              </a:rPr>
              <a:t>kẻ</a:t>
            </a:r>
            <a:r>
              <a:rPr lang="en-US" sz="8000" dirty="0">
                <a:solidFill>
                  <a:srgbClr val="800000"/>
                </a:solidFill>
                <a:effectLst/>
              </a:rPr>
              <a:t> </a:t>
            </a:r>
            <a:r>
              <a:rPr lang="en-US" sz="8000" dirty="0" err="1">
                <a:solidFill>
                  <a:srgbClr val="800000"/>
                </a:solidFill>
                <a:effectLst/>
              </a:rPr>
              <a:t>tìm</a:t>
            </a:r>
            <a:r>
              <a:rPr lang="en-US" sz="8000" dirty="0">
                <a:solidFill>
                  <a:srgbClr val="800000"/>
                </a:solidFill>
                <a:effectLst/>
              </a:rPr>
              <a:t> </a:t>
            </a:r>
            <a:r>
              <a:rPr lang="en-US" sz="8000" dirty="0" err="1">
                <a:solidFill>
                  <a:srgbClr val="800000"/>
                </a:solidFill>
                <a:effectLst/>
              </a:rPr>
              <a:t>kiếm</a:t>
            </a:r>
            <a:r>
              <a:rPr lang="en-US" sz="8000" dirty="0">
                <a:solidFill>
                  <a:srgbClr val="800000"/>
                </a:solidFill>
                <a:effectLst/>
              </a:rPr>
              <a:t> </a:t>
            </a:r>
            <a:r>
              <a:rPr lang="en-US" sz="8000" dirty="0" err="1">
                <a:solidFill>
                  <a:srgbClr val="800000"/>
                </a:solidFill>
                <a:effectLst/>
              </a:rPr>
              <a:t>Ngài</a:t>
            </a:r>
            <a:endParaRPr lang="en-US" sz="8000" b="1" dirty="0">
              <a:solidFill>
                <a:srgbClr val="800000"/>
              </a:solidFill>
              <a:effectLst/>
              <a:latin typeface="+mn-lt"/>
              <a:cs typeface="Times New Roman" pitchFamily="18" charset="0"/>
            </a:endParaRPr>
          </a:p>
        </p:txBody>
      </p:sp>
    </p:spTree>
    <p:extLst>
      <p:ext uri="{BB962C8B-B14F-4D97-AF65-F5344CB8AC3E}">
        <p14:creationId xmlns:p14="http://schemas.microsoft.com/office/powerpoint/2010/main" val="2664204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B748ABB-EE38-6E79-1095-9A23AA9B59F5}"/>
              </a:ext>
            </a:extLst>
          </p:cNvPr>
          <p:cNvSpPr txBox="1"/>
          <p:nvPr/>
        </p:nvSpPr>
        <p:spPr>
          <a:xfrm>
            <a:off x="0" y="1"/>
            <a:ext cx="9085672" cy="5055230"/>
          </a:xfrm>
          <a:prstGeom prst="rect">
            <a:avLst/>
          </a:prstGeom>
          <a:noFill/>
        </p:spPr>
        <p:txBody>
          <a:bodyPr wrap="square" lIns="68580" tIns="34290" rIns="68580" bIns="34290">
            <a:spAutoFit/>
          </a:bodyPr>
          <a:lstStyle/>
          <a:p>
            <a:pPr algn="just" defTabSz="685800"/>
            <a:r>
              <a:rPr lang="en-US" sz="5400" dirty="0" err="1">
                <a:solidFill>
                  <a:prstClr val="white"/>
                </a:solidFill>
                <a:ea typeface="Segoe UI Black" panose="020B0A02040204020203" pitchFamily="34" charset="0"/>
              </a:rPr>
              <a:t>niềm</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vui</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và</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sự</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bình</a:t>
            </a:r>
            <a:r>
              <a:rPr lang="en-US" sz="5400" dirty="0">
                <a:solidFill>
                  <a:prstClr val="white"/>
                </a:solidFill>
                <a:ea typeface="Segoe UI Black" panose="020B0A02040204020203" pitchFamily="34" charset="0"/>
              </a:rPr>
              <a:t> an </a:t>
            </a:r>
            <a:r>
              <a:rPr lang="en-US" sz="5400" dirty="0" err="1">
                <a:solidFill>
                  <a:prstClr val="white"/>
                </a:solidFill>
                <a:ea typeface="Segoe UI Black" panose="020B0A02040204020203" pitchFamily="34" charset="0"/>
              </a:rPr>
              <a:t>của</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Đấng</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Cứu</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Chuộc</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chúng</a:t>
            </a:r>
            <a:r>
              <a:rPr lang="en-US" sz="5400" dirty="0">
                <a:solidFill>
                  <a:prstClr val="white"/>
                </a:solidFill>
                <a:ea typeface="Segoe UI Black" panose="020B0A02040204020203" pitchFamily="34" charset="0"/>
              </a:rPr>
              <a:t> con</a:t>
            </a:r>
            <a:r>
              <a:rPr lang="en-US" sz="5400" dirty="0">
                <a:solidFill>
                  <a:srgbClr val="FFFF00"/>
                </a:solidFill>
                <a:ea typeface="Segoe UI Black" panose="020B0A02040204020203" pitchFamily="34" charset="0"/>
              </a:rPr>
              <a:t>/</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Xin</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tôn</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vinh</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và</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ngợi</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khen</a:t>
            </a:r>
            <a:r>
              <a:rPr lang="en-US" sz="5400" dirty="0">
                <a:solidFill>
                  <a:prstClr val="white"/>
                </a:solidFill>
                <a:ea typeface="Segoe UI Black" panose="020B0A02040204020203" pitchFamily="34" charset="0"/>
              </a:rPr>
              <a:t> Cha </a:t>
            </a:r>
            <a:r>
              <a:rPr lang="en-US" sz="5400" dirty="0" err="1">
                <a:solidFill>
                  <a:prstClr val="white"/>
                </a:solidFill>
                <a:ea typeface="Segoe UI Black" panose="020B0A02040204020203" pitchFamily="34" charset="0"/>
              </a:rPr>
              <a:t>là</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Thiên</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Chúa</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chúng</a:t>
            </a:r>
            <a:r>
              <a:rPr lang="en-US" sz="5400" dirty="0">
                <a:solidFill>
                  <a:prstClr val="white"/>
                </a:solidFill>
                <a:ea typeface="Segoe UI Black" panose="020B0A02040204020203" pitchFamily="34" charset="0"/>
              </a:rPr>
              <a:t> con</a:t>
            </a:r>
            <a:r>
              <a:rPr lang="en-US" sz="5400" dirty="0">
                <a:solidFill>
                  <a:srgbClr val="FFFF00"/>
                </a:solidFill>
                <a:ea typeface="Segoe UI Black" panose="020B0A02040204020203" pitchFamily="34" charset="0"/>
              </a:rPr>
              <a:t>/</a:t>
            </a:r>
            <a:r>
              <a:rPr lang="en-US" sz="5400" dirty="0">
                <a:solidFill>
                  <a:prstClr val="white"/>
                </a:solidFill>
                <a:ea typeface="Segoe UI Black" panose="020B0A02040204020203" pitchFamily="34" charset="0"/>
              </a:rPr>
              <a:t> Cha </a:t>
            </a:r>
            <a:r>
              <a:rPr lang="en-US" sz="5400" dirty="0" err="1">
                <a:solidFill>
                  <a:prstClr val="white"/>
                </a:solidFill>
                <a:ea typeface="Segoe UI Black" panose="020B0A02040204020203" pitchFamily="34" charset="0"/>
              </a:rPr>
              <a:t>đáng</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chúc</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tụng</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mãi</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muôn</a:t>
            </a:r>
            <a:r>
              <a:rPr lang="en-US" sz="5400" dirty="0">
                <a:solidFill>
                  <a:prstClr val="white"/>
                </a:solidFill>
                <a:ea typeface="Segoe UI Black" panose="020B0A02040204020203" pitchFamily="34" charset="0"/>
              </a:rPr>
              <a:t> </a:t>
            </a:r>
            <a:r>
              <a:rPr lang="en-US" sz="5400" dirty="0" err="1">
                <a:solidFill>
                  <a:prstClr val="white"/>
                </a:solidFill>
                <a:ea typeface="Segoe UI Black" panose="020B0A02040204020203" pitchFamily="34" charset="0"/>
              </a:rPr>
              <a:t>đời</a:t>
            </a:r>
            <a:r>
              <a:rPr lang="en-US" sz="5400" dirty="0">
                <a:solidFill>
                  <a:prstClr val="white"/>
                </a:solidFill>
                <a:ea typeface="Segoe UI Black" panose="020B0A02040204020203" pitchFamily="34" charset="0"/>
              </a:rPr>
              <a:t>. </a:t>
            </a:r>
            <a:r>
              <a:rPr lang="en-US" sz="5400" dirty="0">
                <a:solidFill>
                  <a:srgbClr val="FFFF00"/>
                </a:solidFill>
                <a:ea typeface="Segoe UI Black" panose="020B0A02040204020203" pitchFamily="34" charset="0"/>
              </a:rPr>
              <a:t>Amen.</a:t>
            </a:r>
          </a:p>
        </p:txBody>
      </p:sp>
    </p:spTree>
    <p:extLst>
      <p:ext uri="{BB962C8B-B14F-4D97-AF65-F5344CB8AC3E}">
        <p14:creationId xmlns:p14="http://schemas.microsoft.com/office/powerpoint/2010/main" val="39256214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fontAlgn="base"/>
            <a:r>
              <a:rPr lang="en-US" sz="4800" b="1" u="sng" dirty="0">
                <a:solidFill>
                  <a:srgbClr val="002060"/>
                </a:solidFill>
                <a:effectLst/>
                <a:latin typeface="+mn-lt"/>
                <a:cs typeface="Times New Roman" pitchFamily="18" charset="0"/>
              </a:rPr>
              <a:t>Tk2:</a:t>
            </a:r>
            <a:r>
              <a:rPr lang="en-US" sz="4800" b="1" dirty="0">
                <a:solidFill>
                  <a:srgbClr val="800000"/>
                </a:solidFill>
                <a:effectLst/>
                <a:latin typeface="+mn-lt"/>
                <a:cs typeface="Times New Roman" pitchFamily="18" charset="0"/>
              </a:rPr>
              <a:t> </a:t>
            </a:r>
            <a:r>
              <a:rPr lang="vi-VN" sz="5400" dirty="0">
                <a:solidFill>
                  <a:srgbClr val="800000"/>
                </a:solidFill>
                <a:effectLst/>
              </a:rPr>
              <a:t>Hỏi ai người được trèo lên núi của Chúa cao quang, và ai cư ngụ đền thánh?  Ai tay sạch với lòng thanh, chẳng mê theo bả phù vân, chẳng tính mưu đồ phỉnh gạt. </a:t>
            </a:r>
            <a:endParaRPr lang="en-US" sz="4800" b="1" dirty="0">
              <a:solidFill>
                <a:srgbClr val="800000"/>
              </a:solidFill>
              <a:effectLst/>
              <a:latin typeface="+mn-lt"/>
              <a:cs typeface="Times New Roman" pitchFamily="18" charset="0"/>
            </a:endParaRPr>
          </a:p>
        </p:txBody>
      </p:sp>
    </p:spTree>
    <p:extLst>
      <p:ext uri="{BB962C8B-B14F-4D97-AF65-F5344CB8AC3E}">
        <p14:creationId xmlns:p14="http://schemas.microsoft.com/office/powerpoint/2010/main" val="3797159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fontAlgn="base"/>
            <a:r>
              <a:rPr lang="en-US" sz="7200" b="1" u="sng" dirty="0" err="1">
                <a:solidFill>
                  <a:srgbClr val="002060"/>
                </a:solidFill>
                <a:effectLst/>
                <a:latin typeface="+mj-lt"/>
                <a:cs typeface="Times New Roman" pitchFamily="18" charset="0"/>
              </a:rPr>
              <a:t>Đk</a:t>
            </a:r>
            <a:r>
              <a:rPr lang="en-US" sz="7200" b="1" u="sng" dirty="0">
                <a:solidFill>
                  <a:srgbClr val="002060"/>
                </a:solidFill>
                <a:effectLst/>
                <a:latin typeface="+mj-lt"/>
                <a:cs typeface="Times New Roman" pitchFamily="18" charset="0"/>
              </a:rPr>
              <a:t>:</a:t>
            </a:r>
            <a:r>
              <a:rPr lang="en-US" sz="8000" b="1" dirty="0">
                <a:solidFill>
                  <a:srgbClr val="800000"/>
                </a:solidFill>
                <a:effectLst/>
                <a:cs typeface="Times New Roman" pitchFamily="18" charset="0"/>
              </a:rPr>
              <a:t> </a:t>
            </a:r>
            <a:r>
              <a:rPr lang="en-US" sz="8000" dirty="0" err="1">
                <a:solidFill>
                  <a:srgbClr val="800000"/>
                </a:solidFill>
                <a:effectLst/>
              </a:rPr>
              <a:t>Lạy</a:t>
            </a:r>
            <a:r>
              <a:rPr lang="en-US" sz="8000" dirty="0">
                <a:solidFill>
                  <a:srgbClr val="800000"/>
                </a:solidFill>
                <a:effectLst/>
              </a:rPr>
              <a:t> </a:t>
            </a:r>
            <a:r>
              <a:rPr lang="en-US" sz="8000" dirty="0" err="1">
                <a:solidFill>
                  <a:srgbClr val="800000"/>
                </a:solidFill>
                <a:effectLst/>
              </a:rPr>
              <a:t>Chúa</a:t>
            </a:r>
            <a:r>
              <a:rPr lang="en-US" sz="8000" dirty="0">
                <a:solidFill>
                  <a:srgbClr val="800000"/>
                </a:solidFill>
                <a:effectLst/>
              </a:rPr>
              <a:t>, </a:t>
            </a:r>
            <a:r>
              <a:rPr lang="en-US" sz="8000" dirty="0" err="1">
                <a:solidFill>
                  <a:srgbClr val="800000"/>
                </a:solidFill>
                <a:effectLst/>
              </a:rPr>
              <a:t>đây</a:t>
            </a:r>
            <a:r>
              <a:rPr lang="en-US" sz="8000" dirty="0">
                <a:solidFill>
                  <a:srgbClr val="800000"/>
                </a:solidFill>
                <a:effectLst/>
              </a:rPr>
              <a:t> </a:t>
            </a:r>
            <a:r>
              <a:rPr lang="en-US" sz="8000" dirty="0" err="1">
                <a:solidFill>
                  <a:srgbClr val="800000"/>
                </a:solidFill>
                <a:effectLst/>
              </a:rPr>
              <a:t>là</a:t>
            </a:r>
            <a:r>
              <a:rPr lang="en-US" sz="8000" dirty="0">
                <a:solidFill>
                  <a:srgbClr val="800000"/>
                </a:solidFill>
                <a:effectLst/>
              </a:rPr>
              <a:t> </a:t>
            </a:r>
            <a:r>
              <a:rPr lang="en-US" sz="8000" dirty="0" err="1">
                <a:solidFill>
                  <a:srgbClr val="800000"/>
                </a:solidFill>
                <a:effectLst/>
              </a:rPr>
              <a:t>dòng</a:t>
            </a:r>
            <a:r>
              <a:rPr lang="en-US" sz="8000" dirty="0">
                <a:solidFill>
                  <a:srgbClr val="800000"/>
                </a:solidFill>
                <a:effectLst/>
              </a:rPr>
              <a:t> </a:t>
            </a:r>
            <a:r>
              <a:rPr lang="en-US" sz="8000" dirty="0" err="1">
                <a:solidFill>
                  <a:srgbClr val="800000"/>
                </a:solidFill>
                <a:effectLst/>
              </a:rPr>
              <a:t>dõi</a:t>
            </a:r>
            <a:r>
              <a:rPr lang="en-US" sz="8000" dirty="0">
                <a:solidFill>
                  <a:srgbClr val="800000"/>
                </a:solidFill>
                <a:effectLst/>
              </a:rPr>
              <a:t> </a:t>
            </a:r>
            <a:r>
              <a:rPr lang="en-US" sz="8000" dirty="0" err="1">
                <a:solidFill>
                  <a:srgbClr val="800000"/>
                </a:solidFill>
                <a:effectLst/>
              </a:rPr>
              <a:t>những</a:t>
            </a:r>
            <a:r>
              <a:rPr lang="en-US" sz="8000" dirty="0">
                <a:solidFill>
                  <a:srgbClr val="800000"/>
                </a:solidFill>
                <a:effectLst/>
              </a:rPr>
              <a:t> </a:t>
            </a:r>
            <a:r>
              <a:rPr lang="en-US" sz="8000" dirty="0" err="1">
                <a:solidFill>
                  <a:srgbClr val="800000"/>
                </a:solidFill>
                <a:effectLst/>
              </a:rPr>
              <a:t>kẻ</a:t>
            </a:r>
            <a:r>
              <a:rPr lang="en-US" sz="8000" dirty="0">
                <a:solidFill>
                  <a:srgbClr val="800000"/>
                </a:solidFill>
                <a:effectLst/>
              </a:rPr>
              <a:t> </a:t>
            </a:r>
            <a:r>
              <a:rPr lang="en-US" sz="8000" dirty="0" err="1">
                <a:solidFill>
                  <a:srgbClr val="800000"/>
                </a:solidFill>
                <a:effectLst/>
              </a:rPr>
              <a:t>tìm</a:t>
            </a:r>
            <a:r>
              <a:rPr lang="en-US" sz="8000" dirty="0">
                <a:solidFill>
                  <a:srgbClr val="800000"/>
                </a:solidFill>
                <a:effectLst/>
              </a:rPr>
              <a:t> </a:t>
            </a:r>
            <a:r>
              <a:rPr lang="en-US" sz="8000" dirty="0" err="1">
                <a:solidFill>
                  <a:srgbClr val="800000"/>
                </a:solidFill>
                <a:effectLst/>
              </a:rPr>
              <a:t>kiếm</a:t>
            </a:r>
            <a:r>
              <a:rPr lang="en-US" sz="8000" dirty="0">
                <a:solidFill>
                  <a:srgbClr val="800000"/>
                </a:solidFill>
                <a:effectLst/>
              </a:rPr>
              <a:t> </a:t>
            </a:r>
            <a:r>
              <a:rPr lang="en-US" sz="8000" dirty="0" err="1">
                <a:solidFill>
                  <a:srgbClr val="800000"/>
                </a:solidFill>
                <a:effectLst/>
              </a:rPr>
              <a:t>Ngài</a:t>
            </a:r>
            <a:endParaRPr lang="en-US" sz="8000" b="1" dirty="0">
              <a:solidFill>
                <a:srgbClr val="800000"/>
              </a:solidFill>
              <a:effectLst/>
              <a:latin typeface="+mn-lt"/>
              <a:cs typeface="Times New Roman" pitchFamily="18" charset="0"/>
            </a:endParaRPr>
          </a:p>
        </p:txBody>
      </p:sp>
    </p:spTree>
    <p:extLst>
      <p:ext uri="{BB962C8B-B14F-4D97-AF65-F5344CB8AC3E}">
        <p14:creationId xmlns:p14="http://schemas.microsoft.com/office/powerpoint/2010/main" val="33575609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b="1" u="sng" dirty="0">
                <a:solidFill>
                  <a:srgbClr val="002060"/>
                </a:solidFill>
                <a:effectLst/>
                <a:cs typeface="Times New Roman" pitchFamily="18" charset="0"/>
              </a:rPr>
              <a:t>Tk3:</a:t>
            </a:r>
            <a:r>
              <a:rPr lang="en-US" sz="4800" b="1" dirty="0">
                <a:solidFill>
                  <a:srgbClr val="800000"/>
                </a:solidFill>
                <a:effectLst/>
                <a:cs typeface="Times New Roman" pitchFamily="18" charset="0"/>
              </a:rPr>
              <a:t> </a:t>
            </a:r>
            <a:r>
              <a:rPr lang="vi-VN" sz="4800" dirty="0">
                <a:solidFill>
                  <a:srgbClr val="800000"/>
                </a:solidFill>
                <a:effectLst/>
              </a:rPr>
              <a:t>Chính họ được là được Thiên Chúa rộng rãi thi ân, được Chúa Cứu độ thưởng phúc.  Đó chính là những tử tôn, dòng dõi những kẻ tìm Chúa, tìm kiếm Chúa Gia-cóp hoài</a:t>
            </a:r>
            <a:endParaRPr lang="en-US" sz="4800" b="1" dirty="0">
              <a:solidFill>
                <a:srgbClr val="800000"/>
              </a:solidFill>
              <a:effectLst/>
              <a:cs typeface="Times New Roman" pitchFamily="18" charset="0"/>
            </a:endParaRPr>
          </a:p>
        </p:txBody>
      </p:sp>
    </p:spTree>
    <p:extLst>
      <p:ext uri="{BB962C8B-B14F-4D97-AF65-F5344CB8AC3E}">
        <p14:creationId xmlns:p14="http://schemas.microsoft.com/office/powerpoint/2010/main" val="7754474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fontAlgn="base"/>
            <a:r>
              <a:rPr lang="en-US" sz="7200" b="1" u="sng" dirty="0" err="1">
                <a:solidFill>
                  <a:srgbClr val="002060"/>
                </a:solidFill>
                <a:effectLst/>
                <a:latin typeface="+mj-lt"/>
                <a:cs typeface="Times New Roman" pitchFamily="18" charset="0"/>
              </a:rPr>
              <a:t>Đk</a:t>
            </a:r>
            <a:r>
              <a:rPr lang="en-US" sz="7200" b="1" u="sng" dirty="0">
                <a:solidFill>
                  <a:srgbClr val="002060"/>
                </a:solidFill>
                <a:effectLst/>
                <a:latin typeface="+mj-lt"/>
                <a:cs typeface="Times New Roman" pitchFamily="18" charset="0"/>
              </a:rPr>
              <a:t>:</a:t>
            </a:r>
            <a:r>
              <a:rPr lang="en-US" sz="8000" b="1" dirty="0">
                <a:solidFill>
                  <a:srgbClr val="800000"/>
                </a:solidFill>
                <a:effectLst/>
                <a:cs typeface="Times New Roman" pitchFamily="18" charset="0"/>
              </a:rPr>
              <a:t> </a:t>
            </a:r>
            <a:r>
              <a:rPr lang="en-US" sz="8000" dirty="0" err="1">
                <a:solidFill>
                  <a:srgbClr val="800000"/>
                </a:solidFill>
                <a:effectLst/>
              </a:rPr>
              <a:t>Lạy</a:t>
            </a:r>
            <a:r>
              <a:rPr lang="en-US" sz="8000" dirty="0">
                <a:solidFill>
                  <a:srgbClr val="800000"/>
                </a:solidFill>
                <a:effectLst/>
              </a:rPr>
              <a:t> </a:t>
            </a:r>
            <a:r>
              <a:rPr lang="en-US" sz="8000" dirty="0" err="1">
                <a:solidFill>
                  <a:srgbClr val="800000"/>
                </a:solidFill>
                <a:effectLst/>
              </a:rPr>
              <a:t>Chúa</a:t>
            </a:r>
            <a:r>
              <a:rPr lang="en-US" sz="8000" dirty="0">
                <a:solidFill>
                  <a:srgbClr val="800000"/>
                </a:solidFill>
                <a:effectLst/>
              </a:rPr>
              <a:t>, </a:t>
            </a:r>
            <a:r>
              <a:rPr lang="en-US" sz="8000" dirty="0" err="1">
                <a:solidFill>
                  <a:srgbClr val="800000"/>
                </a:solidFill>
                <a:effectLst/>
              </a:rPr>
              <a:t>đây</a:t>
            </a:r>
            <a:r>
              <a:rPr lang="en-US" sz="8000" dirty="0">
                <a:solidFill>
                  <a:srgbClr val="800000"/>
                </a:solidFill>
                <a:effectLst/>
              </a:rPr>
              <a:t> </a:t>
            </a:r>
            <a:r>
              <a:rPr lang="en-US" sz="8000" dirty="0" err="1">
                <a:solidFill>
                  <a:srgbClr val="800000"/>
                </a:solidFill>
                <a:effectLst/>
              </a:rPr>
              <a:t>là</a:t>
            </a:r>
            <a:r>
              <a:rPr lang="en-US" sz="8000" dirty="0">
                <a:solidFill>
                  <a:srgbClr val="800000"/>
                </a:solidFill>
                <a:effectLst/>
              </a:rPr>
              <a:t> </a:t>
            </a:r>
            <a:r>
              <a:rPr lang="en-US" sz="8000" dirty="0" err="1">
                <a:solidFill>
                  <a:srgbClr val="800000"/>
                </a:solidFill>
                <a:effectLst/>
              </a:rPr>
              <a:t>dòng</a:t>
            </a:r>
            <a:r>
              <a:rPr lang="en-US" sz="8000" dirty="0">
                <a:solidFill>
                  <a:srgbClr val="800000"/>
                </a:solidFill>
                <a:effectLst/>
              </a:rPr>
              <a:t> </a:t>
            </a:r>
            <a:r>
              <a:rPr lang="en-US" sz="8000" dirty="0" err="1">
                <a:solidFill>
                  <a:srgbClr val="800000"/>
                </a:solidFill>
                <a:effectLst/>
              </a:rPr>
              <a:t>dõi</a:t>
            </a:r>
            <a:r>
              <a:rPr lang="en-US" sz="8000" dirty="0">
                <a:solidFill>
                  <a:srgbClr val="800000"/>
                </a:solidFill>
                <a:effectLst/>
              </a:rPr>
              <a:t> </a:t>
            </a:r>
            <a:r>
              <a:rPr lang="en-US" sz="8000" dirty="0" err="1">
                <a:solidFill>
                  <a:srgbClr val="800000"/>
                </a:solidFill>
                <a:effectLst/>
              </a:rPr>
              <a:t>những</a:t>
            </a:r>
            <a:r>
              <a:rPr lang="en-US" sz="8000" dirty="0">
                <a:solidFill>
                  <a:srgbClr val="800000"/>
                </a:solidFill>
                <a:effectLst/>
              </a:rPr>
              <a:t> </a:t>
            </a:r>
            <a:r>
              <a:rPr lang="en-US" sz="8000" dirty="0" err="1">
                <a:solidFill>
                  <a:srgbClr val="800000"/>
                </a:solidFill>
                <a:effectLst/>
              </a:rPr>
              <a:t>kẻ</a:t>
            </a:r>
            <a:r>
              <a:rPr lang="en-US" sz="8000" dirty="0">
                <a:solidFill>
                  <a:srgbClr val="800000"/>
                </a:solidFill>
                <a:effectLst/>
              </a:rPr>
              <a:t> </a:t>
            </a:r>
            <a:r>
              <a:rPr lang="en-US" sz="8000" dirty="0" err="1">
                <a:solidFill>
                  <a:srgbClr val="800000"/>
                </a:solidFill>
                <a:effectLst/>
              </a:rPr>
              <a:t>tìm</a:t>
            </a:r>
            <a:r>
              <a:rPr lang="en-US" sz="8000" dirty="0">
                <a:solidFill>
                  <a:srgbClr val="800000"/>
                </a:solidFill>
                <a:effectLst/>
              </a:rPr>
              <a:t> </a:t>
            </a:r>
            <a:r>
              <a:rPr lang="en-US" sz="8000" dirty="0" err="1">
                <a:solidFill>
                  <a:srgbClr val="800000"/>
                </a:solidFill>
                <a:effectLst/>
              </a:rPr>
              <a:t>kiếm</a:t>
            </a:r>
            <a:r>
              <a:rPr lang="en-US" sz="8000" dirty="0">
                <a:solidFill>
                  <a:srgbClr val="800000"/>
                </a:solidFill>
                <a:effectLst/>
              </a:rPr>
              <a:t> </a:t>
            </a:r>
            <a:r>
              <a:rPr lang="en-US" sz="8000" dirty="0" err="1">
                <a:solidFill>
                  <a:srgbClr val="800000"/>
                </a:solidFill>
                <a:effectLst/>
              </a:rPr>
              <a:t>Ngài</a:t>
            </a:r>
            <a:endParaRPr lang="en-US" sz="8000" b="1" dirty="0">
              <a:solidFill>
                <a:srgbClr val="800000"/>
              </a:solidFill>
              <a:effectLst/>
              <a:latin typeface="+mn-lt"/>
              <a:cs typeface="Times New Roman" pitchFamily="18" charset="0"/>
            </a:endParaRPr>
          </a:p>
        </p:txBody>
      </p:sp>
    </p:spTree>
    <p:extLst>
      <p:ext uri="{BB962C8B-B14F-4D97-AF65-F5344CB8AC3E}">
        <p14:creationId xmlns:p14="http://schemas.microsoft.com/office/powerpoint/2010/main" val="16093954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598613"/>
            <a:ext cx="7772400" cy="1101725"/>
          </a:xfrm>
        </p:spPr>
        <p:txBody>
          <a:bodyPr/>
          <a:lstStyle/>
          <a:p>
            <a:pPr eaLnBrk="1" hangingPunct="1">
              <a:defRPr/>
            </a:pPr>
            <a:r>
              <a:rPr lang="en-US">
                <a:solidFill>
                  <a:srgbClr val="800000"/>
                </a:solidFill>
                <a:effectLst/>
                <a:latin typeface="+mj-lt"/>
              </a:rPr>
              <a:t/>
            </a:r>
            <a:br>
              <a:rPr lang="en-US">
                <a:solidFill>
                  <a:srgbClr val="800000"/>
                </a:solidFill>
                <a:effectLst/>
                <a:latin typeface="+mj-lt"/>
              </a:rPr>
            </a:br>
            <a:endParaRPr lang="en-US">
              <a:solidFill>
                <a:srgbClr val="800000"/>
              </a:solidFill>
              <a:effectLst/>
              <a:latin typeface="+mj-lt"/>
            </a:endParaRPr>
          </a:p>
        </p:txBody>
      </p:sp>
      <p:sp>
        <p:nvSpPr>
          <p:cNvPr id="3076" name="Rectangle 4"/>
          <p:cNvSpPr>
            <a:spLocks noChangeArrowheads="1"/>
          </p:cNvSpPr>
          <p:nvPr/>
        </p:nvSpPr>
        <p:spPr bwMode="auto">
          <a:xfrm>
            <a:off x="3524250" y="17463"/>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solidFill>
                  <a:srgbClr val="000000"/>
                </a:solidFill>
              </a:rPr>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428750"/>
            <a:ext cx="4572000" cy="3665220"/>
          </a:xfrm>
          <a:prstGeom prst="rect">
            <a:avLst/>
          </a:prstGeom>
        </p:spPr>
      </p:pic>
      <p:sp>
        <p:nvSpPr>
          <p:cNvPr id="4" name="Rectangle 3"/>
          <p:cNvSpPr/>
          <p:nvPr/>
        </p:nvSpPr>
        <p:spPr>
          <a:xfrm>
            <a:off x="76200" y="201613"/>
            <a:ext cx="8991600" cy="3046988"/>
          </a:xfrm>
          <a:prstGeom prst="rect">
            <a:avLst/>
          </a:prstGeom>
        </p:spPr>
        <p:txBody>
          <a:bodyPr wrap="square">
            <a:spAutoFit/>
          </a:bodyPr>
          <a:lstStyle/>
          <a:p>
            <a:r>
              <a:rPr lang="vi-VN" sz="3200" u="sng" dirty="0" smtClean="0">
                <a:solidFill>
                  <a:srgbClr val="C00000"/>
                </a:solidFill>
              </a:rPr>
              <a:t>Bài </a:t>
            </a:r>
            <a:r>
              <a:rPr lang="vi-VN" sz="3200" u="sng" dirty="0">
                <a:solidFill>
                  <a:srgbClr val="C00000"/>
                </a:solidFill>
              </a:rPr>
              <a:t>đọc </a:t>
            </a:r>
            <a:r>
              <a:rPr lang="vi-VN" sz="3200" u="sng" dirty="0" smtClean="0">
                <a:solidFill>
                  <a:srgbClr val="C00000"/>
                </a:solidFill>
              </a:rPr>
              <a:t>1</a:t>
            </a:r>
            <a:endParaRPr lang="vi-VN" sz="3200" u="sng" dirty="0">
              <a:solidFill>
                <a:srgbClr val="C00000"/>
              </a:solidFill>
            </a:endParaRPr>
          </a:p>
          <a:p>
            <a:r>
              <a:rPr lang="vi-VN" sz="4000" dirty="0">
                <a:solidFill>
                  <a:srgbClr val="002060"/>
                </a:solidFill>
              </a:rPr>
              <a:t>Thiên Chúa thế nào, chúng ta sẽ thấy Người như vậy</a:t>
            </a:r>
            <a:r>
              <a:rPr lang="vi-VN" sz="4000" dirty="0" smtClean="0">
                <a:solidFill>
                  <a:srgbClr val="002060"/>
                </a:solidFill>
              </a:rPr>
              <a:t>.</a:t>
            </a:r>
            <a:endParaRPr lang="vi-VN" sz="4000" dirty="0">
              <a:solidFill>
                <a:srgbClr val="002060"/>
              </a:solidFill>
            </a:endParaRPr>
          </a:p>
          <a:p>
            <a:r>
              <a:rPr lang="vi-VN" sz="4000" dirty="0">
                <a:solidFill>
                  <a:srgbClr val="FF0000"/>
                </a:solidFill>
              </a:rPr>
              <a:t>Bài trích thư thứ nhất của thánh Gio-an tông đồ.</a:t>
            </a:r>
          </a:p>
        </p:txBody>
      </p:sp>
    </p:spTree>
    <p:extLst>
      <p:ext uri="{BB962C8B-B14F-4D97-AF65-F5344CB8AC3E}">
        <p14:creationId xmlns:p14="http://schemas.microsoft.com/office/powerpoint/2010/main" val="28230485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1598613"/>
            <a:ext cx="7772400" cy="1101725"/>
          </a:xfrm>
        </p:spPr>
        <p:txBody>
          <a:bodyPr/>
          <a:lstStyle/>
          <a:p>
            <a:pPr eaLnBrk="1" hangingPunct="1">
              <a:defRPr/>
            </a:pPr>
            <a:r>
              <a:rPr lang="en-US">
                <a:solidFill>
                  <a:srgbClr val="800000"/>
                </a:solidFill>
                <a:effectLst/>
                <a:latin typeface="+mj-lt"/>
              </a:rPr>
              <a:t/>
            </a:r>
            <a:br>
              <a:rPr lang="en-US">
                <a:solidFill>
                  <a:srgbClr val="800000"/>
                </a:solidFill>
                <a:effectLst/>
                <a:latin typeface="+mj-lt"/>
              </a:rPr>
            </a:br>
            <a:endParaRPr lang="en-US">
              <a:solidFill>
                <a:srgbClr val="800000"/>
              </a:solidFill>
              <a:effectLst/>
              <a:latin typeface="+mj-lt"/>
            </a:endParaRPr>
          </a:p>
        </p:txBody>
      </p:sp>
      <p:sp>
        <p:nvSpPr>
          <p:cNvPr id="16387" name="Rectangle 3"/>
          <p:cNvSpPr>
            <a:spLocks noGrp="1" noChangeArrowheads="1"/>
          </p:cNvSpPr>
          <p:nvPr>
            <p:ph type="subTitle" idx="1"/>
          </p:nvPr>
        </p:nvSpPr>
        <p:spPr>
          <a:xfrm>
            <a:off x="0" y="201613"/>
            <a:ext cx="9144000" cy="5143500"/>
          </a:xfrm>
        </p:spPr>
        <p:txBody>
          <a:bodyPr/>
          <a:lstStyle/>
          <a:p>
            <a:pPr algn="just" eaLnBrk="1" hangingPunct="1">
              <a:lnSpc>
                <a:spcPct val="105000"/>
              </a:lnSpc>
              <a:defRPr/>
            </a:pPr>
            <a:r>
              <a:rPr lang="en-US" sz="5200" b="1" u="sng" dirty="0">
                <a:solidFill>
                  <a:srgbClr val="002060"/>
                </a:solidFill>
                <a:effectLst/>
                <a:latin typeface="+mj-lt"/>
                <a:cs typeface="Times New Roman" pitchFamily="18" charset="0"/>
              </a:rPr>
              <a:t>Alleluia-alleluia</a:t>
            </a:r>
            <a:r>
              <a:rPr lang="en-US" sz="5200" b="1" u="sng">
                <a:solidFill>
                  <a:srgbClr val="002060"/>
                </a:solidFill>
                <a:effectLst/>
                <a:latin typeface="+mj-lt"/>
                <a:cs typeface="Times New Roman" pitchFamily="18" charset="0"/>
              </a:rPr>
              <a:t>:</a:t>
            </a:r>
            <a:r>
              <a:rPr lang="en-US" sz="5200" b="1">
                <a:solidFill>
                  <a:srgbClr val="800000"/>
                </a:solidFill>
                <a:effectLst/>
                <a:latin typeface="+mj-lt"/>
                <a:cs typeface="Times New Roman" pitchFamily="18" charset="0"/>
              </a:rPr>
              <a:t> </a:t>
            </a:r>
            <a:r>
              <a:rPr lang="en-US" sz="5200" b="1" smtClean="0">
                <a:solidFill>
                  <a:srgbClr val="800000"/>
                </a:solidFill>
                <a:effectLst/>
                <a:latin typeface="+mj-lt"/>
                <a:cs typeface="Times New Roman" pitchFamily="18" charset="0"/>
              </a:rPr>
              <a:t> </a:t>
            </a:r>
            <a:r>
              <a:rPr lang="vi-VN" sz="5200" smtClean="0">
                <a:solidFill>
                  <a:srgbClr val="800000"/>
                </a:solidFill>
                <a:effectLst/>
              </a:rPr>
              <a:t>Chúa </a:t>
            </a:r>
            <a:r>
              <a:rPr lang="vi-VN" sz="5200" dirty="0">
                <a:solidFill>
                  <a:srgbClr val="800000"/>
                </a:solidFill>
                <a:effectLst/>
              </a:rPr>
              <a:t>nói: Tất cả những ai đang vất vả mang gánh nặng nề.  Hãy đến cùng Tôi, Tôi sẽ cho dưỡng sức nghỉ ngơi</a:t>
            </a:r>
            <a:r>
              <a:rPr lang="vi-VN" sz="5200">
                <a:solidFill>
                  <a:srgbClr val="800000"/>
                </a:solidFill>
                <a:effectLst/>
              </a:rPr>
              <a:t>. </a:t>
            </a:r>
            <a:r>
              <a:rPr lang="en-US" sz="5200">
                <a:solidFill>
                  <a:srgbClr val="800000"/>
                </a:solidFill>
              </a:rPr>
              <a:t> </a:t>
            </a:r>
            <a:r>
              <a:rPr lang="en-US" sz="5200" smtClean="0">
                <a:solidFill>
                  <a:srgbClr val="800000"/>
                </a:solidFill>
              </a:rPr>
              <a:t>  </a:t>
            </a:r>
            <a:r>
              <a:rPr lang="en-US" sz="5200" b="1" dirty="0">
                <a:solidFill>
                  <a:srgbClr val="800000"/>
                </a:solidFill>
                <a:effectLst/>
                <a:latin typeface="+mj-lt"/>
                <a:cs typeface="Times New Roman" pitchFamily="18" charset="0"/>
              </a:rPr>
              <a:t>					</a:t>
            </a:r>
            <a:r>
              <a:rPr lang="en-US" sz="5200" b="1" u="sng" dirty="0">
                <a:solidFill>
                  <a:srgbClr val="002060"/>
                </a:solidFill>
                <a:effectLst/>
                <a:latin typeface="+mj-lt"/>
                <a:cs typeface="Times New Roman" pitchFamily="18" charset="0"/>
              </a:rPr>
              <a:t>Alleluia.</a:t>
            </a:r>
          </a:p>
        </p:txBody>
      </p:sp>
      <p:sp>
        <p:nvSpPr>
          <p:cNvPr id="18436" name="Rectangle 4"/>
          <p:cNvSpPr>
            <a:spLocks noChangeArrowheads="1"/>
          </p:cNvSpPr>
          <p:nvPr/>
        </p:nvSpPr>
        <p:spPr bwMode="auto">
          <a:xfrm>
            <a:off x="3524250" y="17463"/>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solidFill>
                  <a:srgbClr val="000000"/>
                </a:solidFill>
              </a:rPr>
              <a:t>  </a:t>
            </a:r>
          </a:p>
        </p:txBody>
      </p:sp>
    </p:spTree>
    <p:extLst>
      <p:ext uri="{BB962C8B-B14F-4D97-AF65-F5344CB8AC3E}">
        <p14:creationId xmlns:p14="http://schemas.microsoft.com/office/powerpoint/2010/main" val="19415186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solidFill>
                <a:srgbClr val="800000"/>
              </a:solidFill>
              <a:effectLs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9491767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1" dirty="0">
                <a:solidFill>
                  <a:srgbClr val="002060"/>
                </a:solidFill>
                <a:effectLst/>
                <a:latin typeface="+mj-lt"/>
                <a:cs typeface="Times New Roman" pitchFamily="18" charset="0"/>
              </a:rPr>
              <a:t>KINH TIN KÍNH</a:t>
            </a:r>
          </a:p>
        </p:txBody>
      </p:sp>
    </p:spTree>
    <p:extLst>
      <p:ext uri="{BB962C8B-B14F-4D97-AF65-F5344CB8AC3E}">
        <p14:creationId xmlns:p14="http://schemas.microsoft.com/office/powerpoint/2010/main" val="11842966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1" dirty="0">
                <a:solidFill>
                  <a:srgbClr val="002060"/>
                </a:solidFill>
                <a:effectLst/>
                <a:latin typeface="+mj-lt"/>
                <a:cs typeface="Times New Roman" pitchFamily="18" charset="0"/>
              </a:rPr>
              <a:t>Tôi tin kính một Thiên Chúa là Cha toàn năng, </a:t>
            </a:r>
            <a:r>
              <a:rPr lang="vi-VN" sz="6600" b="1" dirty="0">
                <a:solidFill>
                  <a:srgbClr val="800000"/>
                </a:solidFill>
                <a:effectLst/>
                <a:latin typeface="+mj-lt"/>
                <a:cs typeface="Times New Roman" pitchFamily="18" charset="0"/>
              </a:rPr>
              <a:t>Đấng tạo thành trời đất, muôn vật hữu hình và vô hình. </a:t>
            </a:r>
            <a:endParaRPr lang="en-US" sz="6600" b="1" dirty="0">
              <a:solidFill>
                <a:srgbClr val="800000"/>
              </a:solidFill>
              <a:effectLst/>
              <a:latin typeface="+mj-lt"/>
              <a:cs typeface="Times New Roman" pitchFamily="18" charset="0"/>
            </a:endParaRPr>
          </a:p>
        </p:txBody>
      </p:sp>
    </p:spTree>
    <p:extLst>
      <p:ext uri="{BB962C8B-B14F-4D97-AF65-F5344CB8AC3E}">
        <p14:creationId xmlns:p14="http://schemas.microsoft.com/office/powerpoint/2010/main" val="23297441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1" dirty="0" err="1">
                <a:solidFill>
                  <a:srgbClr val="800000"/>
                </a:solidFill>
                <a:effectLst/>
                <a:latin typeface="+mj-lt"/>
                <a:cs typeface="Times New Roman" pitchFamily="18" charset="0"/>
              </a:rPr>
              <a:t>Tôi</a:t>
            </a:r>
            <a:r>
              <a:rPr lang="en-US" sz="6600" b="1" dirty="0">
                <a:solidFill>
                  <a:srgbClr val="800000"/>
                </a:solidFill>
                <a:effectLst/>
                <a:latin typeface="+mj-lt"/>
                <a:cs typeface="Times New Roman" pitchFamily="18" charset="0"/>
              </a:rPr>
              <a:t> tin </a:t>
            </a:r>
            <a:r>
              <a:rPr lang="en-US" sz="6600" b="1" dirty="0" err="1">
                <a:solidFill>
                  <a:srgbClr val="800000"/>
                </a:solidFill>
                <a:effectLst/>
                <a:latin typeface="+mj-lt"/>
                <a:cs typeface="Times New Roman" pitchFamily="18" charset="0"/>
              </a:rPr>
              <a:t>kính</a:t>
            </a:r>
            <a:r>
              <a:rPr lang="en-US" sz="6600" b="1" dirty="0">
                <a:solidFill>
                  <a:srgbClr val="800000"/>
                </a:solidFill>
                <a:effectLst/>
                <a:latin typeface="+mj-lt"/>
                <a:cs typeface="Times New Roman" pitchFamily="18" charset="0"/>
              </a:rPr>
              <a:t> </a:t>
            </a:r>
            <a:r>
              <a:rPr lang="en-US" sz="6600" b="1" dirty="0" err="1">
                <a:solidFill>
                  <a:srgbClr val="800000"/>
                </a:solidFill>
                <a:effectLst/>
                <a:latin typeface="+mj-lt"/>
                <a:cs typeface="Times New Roman" pitchFamily="18" charset="0"/>
              </a:rPr>
              <a:t>một</a:t>
            </a:r>
            <a:r>
              <a:rPr lang="en-US" sz="6600" b="1" dirty="0">
                <a:solidFill>
                  <a:srgbClr val="800000"/>
                </a:solidFill>
                <a:effectLst/>
                <a:latin typeface="+mj-lt"/>
                <a:cs typeface="Times New Roman" pitchFamily="18" charset="0"/>
              </a:rPr>
              <a:t> </a:t>
            </a:r>
            <a:r>
              <a:rPr lang="en-US" sz="6600" b="1" dirty="0" err="1">
                <a:solidFill>
                  <a:srgbClr val="800000"/>
                </a:solidFill>
                <a:effectLst/>
                <a:latin typeface="+mj-lt"/>
                <a:cs typeface="Times New Roman" pitchFamily="18" charset="0"/>
              </a:rPr>
              <a:t>Chúa</a:t>
            </a:r>
            <a:r>
              <a:rPr lang="en-US" sz="6600" b="1" dirty="0">
                <a:solidFill>
                  <a:srgbClr val="800000"/>
                </a:solidFill>
                <a:effectLst/>
                <a:latin typeface="+mj-lt"/>
                <a:cs typeface="Times New Roman" pitchFamily="18" charset="0"/>
              </a:rPr>
              <a:t> </a:t>
            </a:r>
            <a:r>
              <a:rPr lang="en-US" sz="6600" b="1" dirty="0" err="1">
                <a:solidFill>
                  <a:srgbClr val="800000"/>
                </a:solidFill>
                <a:effectLst/>
                <a:latin typeface="+mj-lt"/>
                <a:cs typeface="Times New Roman" pitchFamily="18" charset="0"/>
              </a:rPr>
              <a:t>Giêsu</a:t>
            </a:r>
            <a:r>
              <a:rPr lang="en-US" sz="6600" b="1" dirty="0">
                <a:solidFill>
                  <a:srgbClr val="800000"/>
                </a:solidFill>
                <a:effectLst/>
                <a:latin typeface="+mj-lt"/>
                <a:cs typeface="Times New Roman" pitchFamily="18" charset="0"/>
              </a:rPr>
              <a:t> </a:t>
            </a:r>
            <a:r>
              <a:rPr lang="en-US" sz="6600" b="1" dirty="0" err="1">
                <a:solidFill>
                  <a:srgbClr val="800000"/>
                </a:solidFill>
                <a:effectLst/>
                <a:latin typeface="+mj-lt"/>
                <a:cs typeface="Times New Roman" pitchFamily="18" charset="0"/>
              </a:rPr>
              <a:t>Kitô</a:t>
            </a:r>
            <a:r>
              <a:rPr lang="en-US" sz="6600" b="1" dirty="0">
                <a:solidFill>
                  <a:srgbClr val="800000"/>
                </a:solidFill>
                <a:effectLst/>
                <a:latin typeface="+mj-lt"/>
                <a:cs typeface="Times New Roman" pitchFamily="18" charset="0"/>
              </a:rPr>
              <a:t>, Con </a:t>
            </a:r>
            <a:r>
              <a:rPr lang="en-US" sz="6600" b="1" dirty="0" err="1">
                <a:solidFill>
                  <a:srgbClr val="800000"/>
                </a:solidFill>
                <a:effectLst/>
                <a:latin typeface="+mj-lt"/>
                <a:cs typeface="Times New Roman" pitchFamily="18" charset="0"/>
              </a:rPr>
              <a:t>Một</a:t>
            </a:r>
            <a:r>
              <a:rPr lang="en-US" sz="6600" b="1" dirty="0">
                <a:solidFill>
                  <a:srgbClr val="800000"/>
                </a:solidFill>
                <a:effectLst/>
                <a:latin typeface="+mj-lt"/>
                <a:cs typeface="Times New Roman" pitchFamily="18" charset="0"/>
              </a:rPr>
              <a:t> </a:t>
            </a:r>
            <a:r>
              <a:rPr lang="en-US" sz="6600" b="1" dirty="0" err="1">
                <a:solidFill>
                  <a:srgbClr val="800000"/>
                </a:solidFill>
                <a:effectLst/>
                <a:latin typeface="+mj-lt"/>
                <a:cs typeface="Times New Roman" pitchFamily="18" charset="0"/>
              </a:rPr>
              <a:t>Thiên</a:t>
            </a:r>
            <a:r>
              <a:rPr lang="en-US" sz="6600" b="1" dirty="0">
                <a:solidFill>
                  <a:srgbClr val="800000"/>
                </a:solidFill>
                <a:effectLst/>
                <a:latin typeface="+mj-lt"/>
                <a:cs typeface="Times New Roman" pitchFamily="18" charset="0"/>
              </a:rPr>
              <a:t> </a:t>
            </a:r>
            <a:r>
              <a:rPr lang="en-US" sz="6600" b="1" dirty="0" err="1">
                <a:solidFill>
                  <a:srgbClr val="800000"/>
                </a:solidFill>
                <a:effectLst/>
                <a:latin typeface="+mj-lt"/>
                <a:cs typeface="Times New Roman" pitchFamily="18" charset="0"/>
              </a:rPr>
              <a:t>Chúa</a:t>
            </a:r>
            <a:r>
              <a:rPr lang="en-US" sz="6600" b="1" dirty="0">
                <a:solidFill>
                  <a:srgbClr val="800000"/>
                </a:solidFill>
                <a:effectLst/>
                <a:latin typeface="+mj-lt"/>
                <a:cs typeface="Times New Roman" pitchFamily="18" charset="0"/>
              </a:rPr>
              <a:t>, </a:t>
            </a:r>
            <a:r>
              <a:rPr lang="vi-VN" sz="6600" b="1" dirty="0">
                <a:solidFill>
                  <a:srgbClr val="800000"/>
                </a:solidFill>
                <a:effectLst/>
                <a:latin typeface="+mj-lt"/>
                <a:cs typeface="Times New Roman" pitchFamily="18" charset="0"/>
              </a:rPr>
              <a:t>Sinh bởi Đức Chúa Cha từ trước muôn đời. </a:t>
            </a:r>
            <a:endParaRPr lang="en-US" sz="6600" b="1" dirty="0">
              <a:solidFill>
                <a:srgbClr val="800000"/>
              </a:solidFill>
              <a:effectLst/>
              <a:latin typeface="+mj-lt"/>
              <a:cs typeface="Times New Roman" pitchFamily="18" charset="0"/>
            </a:endParaRPr>
          </a:p>
        </p:txBody>
      </p:sp>
    </p:spTree>
    <p:extLst>
      <p:ext uri="{BB962C8B-B14F-4D97-AF65-F5344CB8AC3E}">
        <p14:creationId xmlns:p14="http://schemas.microsoft.com/office/powerpoint/2010/main" val="20700935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7634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1" dirty="0">
                <a:solidFill>
                  <a:srgbClr val="800000"/>
                </a:solidFill>
                <a:effectLst/>
                <a:latin typeface="+mj-lt"/>
                <a:cs typeface="Times New Roman" pitchFamily="18" charset="0"/>
              </a:rPr>
              <a:t>Người là Thiên Chúa bởi Thiên Chúa, Ánh Sáng bởi Ánh Sáng,</a:t>
            </a:r>
            <a:r>
              <a:rPr lang="en-US" sz="6600" b="1" dirty="0">
                <a:solidFill>
                  <a:srgbClr val="800000"/>
                </a:solidFill>
                <a:effectLst/>
                <a:latin typeface="+mj-lt"/>
                <a:cs typeface="Times New Roman" pitchFamily="18" charset="0"/>
              </a:rPr>
              <a:t> </a:t>
            </a:r>
            <a:r>
              <a:rPr lang="en-US" sz="6600" b="1" dirty="0" err="1">
                <a:solidFill>
                  <a:srgbClr val="800000"/>
                </a:solidFill>
                <a:effectLst/>
                <a:latin typeface="+mj-lt"/>
                <a:cs typeface="Times New Roman" pitchFamily="18" charset="0"/>
              </a:rPr>
              <a:t>Thiên</a:t>
            </a:r>
            <a:r>
              <a:rPr lang="en-US" sz="6600" b="1" dirty="0">
                <a:solidFill>
                  <a:srgbClr val="800000"/>
                </a:solidFill>
                <a:effectLst/>
                <a:latin typeface="+mj-lt"/>
                <a:cs typeface="Times New Roman" pitchFamily="18" charset="0"/>
              </a:rPr>
              <a:t> </a:t>
            </a:r>
            <a:r>
              <a:rPr lang="en-US" sz="6600" b="1" dirty="0" err="1">
                <a:solidFill>
                  <a:srgbClr val="800000"/>
                </a:solidFill>
                <a:effectLst/>
                <a:latin typeface="+mj-lt"/>
                <a:cs typeface="Times New Roman" pitchFamily="18" charset="0"/>
              </a:rPr>
              <a:t>Chúa</a:t>
            </a:r>
            <a:r>
              <a:rPr lang="en-US" sz="6600" b="1" dirty="0">
                <a:solidFill>
                  <a:srgbClr val="800000"/>
                </a:solidFill>
                <a:effectLst/>
                <a:latin typeface="+mj-lt"/>
                <a:cs typeface="Times New Roman" pitchFamily="18" charset="0"/>
              </a:rPr>
              <a:t> </a:t>
            </a:r>
            <a:r>
              <a:rPr lang="en-US" sz="6600" b="1" dirty="0" err="1">
                <a:solidFill>
                  <a:srgbClr val="800000"/>
                </a:solidFill>
                <a:effectLst/>
                <a:latin typeface="+mj-lt"/>
                <a:cs typeface="Times New Roman" pitchFamily="18" charset="0"/>
              </a:rPr>
              <a:t>thật</a:t>
            </a:r>
            <a:r>
              <a:rPr lang="en-US" sz="6600" b="1" dirty="0">
                <a:solidFill>
                  <a:srgbClr val="800000"/>
                </a:solidFill>
                <a:effectLst/>
                <a:latin typeface="+mj-lt"/>
                <a:cs typeface="Times New Roman" pitchFamily="18" charset="0"/>
              </a:rPr>
              <a:t> </a:t>
            </a:r>
            <a:r>
              <a:rPr lang="en-US" sz="6600" b="1" dirty="0" err="1">
                <a:solidFill>
                  <a:srgbClr val="800000"/>
                </a:solidFill>
                <a:effectLst/>
                <a:latin typeface="+mj-lt"/>
                <a:cs typeface="Times New Roman" pitchFamily="18" charset="0"/>
              </a:rPr>
              <a:t>bởi</a:t>
            </a:r>
            <a:r>
              <a:rPr lang="en-US" sz="6600" b="1" dirty="0">
                <a:solidFill>
                  <a:srgbClr val="800000"/>
                </a:solidFill>
                <a:effectLst/>
                <a:latin typeface="+mj-lt"/>
                <a:cs typeface="Times New Roman" pitchFamily="18" charset="0"/>
              </a:rPr>
              <a:t> </a:t>
            </a:r>
            <a:r>
              <a:rPr lang="en-US" sz="6600" b="1" dirty="0" err="1">
                <a:solidFill>
                  <a:srgbClr val="800000"/>
                </a:solidFill>
                <a:effectLst/>
                <a:latin typeface="+mj-lt"/>
                <a:cs typeface="Times New Roman" pitchFamily="18" charset="0"/>
              </a:rPr>
              <a:t>Thiên</a:t>
            </a:r>
            <a:r>
              <a:rPr lang="en-US" sz="6600" b="1" dirty="0">
                <a:solidFill>
                  <a:srgbClr val="800000"/>
                </a:solidFill>
                <a:effectLst/>
                <a:latin typeface="+mj-lt"/>
                <a:cs typeface="Times New Roman" pitchFamily="18" charset="0"/>
              </a:rPr>
              <a:t> </a:t>
            </a:r>
            <a:r>
              <a:rPr lang="en-US" sz="6600" b="1" dirty="0" err="1">
                <a:solidFill>
                  <a:srgbClr val="800000"/>
                </a:solidFill>
                <a:effectLst/>
                <a:latin typeface="+mj-lt"/>
                <a:cs typeface="Times New Roman" pitchFamily="18" charset="0"/>
              </a:rPr>
              <a:t>Chúa</a:t>
            </a:r>
            <a:r>
              <a:rPr lang="en-US" sz="6600" b="1" dirty="0">
                <a:solidFill>
                  <a:srgbClr val="800000"/>
                </a:solidFill>
                <a:effectLst/>
                <a:latin typeface="+mj-lt"/>
                <a:cs typeface="Times New Roman" pitchFamily="18" charset="0"/>
              </a:rPr>
              <a:t> </a:t>
            </a:r>
            <a:r>
              <a:rPr lang="en-US" sz="6600" b="1" dirty="0" err="1">
                <a:solidFill>
                  <a:srgbClr val="800000"/>
                </a:solidFill>
                <a:effectLst/>
                <a:latin typeface="+mj-lt"/>
                <a:cs typeface="Times New Roman" pitchFamily="18" charset="0"/>
              </a:rPr>
              <a:t>thật</a:t>
            </a:r>
            <a:r>
              <a:rPr lang="en-US" sz="6600" b="1" dirty="0">
                <a:solidFill>
                  <a:srgbClr val="800000"/>
                </a:solidFill>
                <a:effectLst/>
                <a:latin typeface="+mj-lt"/>
                <a:cs typeface="Times New Roman" pitchFamily="18" charset="0"/>
              </a:rPr>
              <a:t>,</a:t>
            </a:r>
          </a:p>
        </p:txBody>
      </p:sp>
    </p:spTree>
    <p:extLst>
      <p:ext uri="{BB962C8B-B14F-4D97-AF65-F5344CB8AC3E}">
        <p14:creationId xmlns:p14="http://schemas.microsoft.com/office/powerpoint/2010/main" val="6558376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1" dirty="0">
                <a:solidFill>
                  <a:srgbClr val="800000"/>
                </a:solidFill>
                <a:effectLst/>
                <a:latin typeface="+mj-lt"/>
              </a:rPr>
              <a:t>được sinh ra mà không phải được tạo thành, đồng bản thể với Đức Chúa Cha: nhờ Người mà muôn vật được tạo thành. </a:t>
            </a:r>
            <a:endParaRPr lang="en-US" sz="6000" b="1" dirty="0">
              <a:solidFill>
                <a:srgbClr val="800000"/>
              </a:solidFill>
              <a:effectLst/>
              <a:latin typeface="+mj-lt"/>
              <a:cs typeface="Times New Roman" pitchFamily="18" charset="0"/>
            </a:endParaRPr>
          </a:p>
        </p:txBody>
      </p:sp>
    </p:spTree>
    <p:extLst>
      <p:ext uri="{BB962C8B-B14F-4D97-AF65-F5344CB8AC3E}">
        <p14:creationId xmlns:p14="http://schemas.microsoft.com/office/powerpoint/2010/main" val="27785469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1" dirty="0">
                <a:solidFill>
                  <a:srgbClr val="800000"/>
                </a:solidFill>
                <a:effectLst/>
                <a:latin typeface="+mj-lt"/>
              </a:rPr>
              <a:t>Vì loài người chúng ta và để cứu độ chúng ta,</a:t>
            </a:r>
            <a:r>
              <a:rPr lang="en-US" sz="7200" b="1" dirty="0">
                <a:solidFill>
                  <a:srgbClr val="800000"/>
                </a:solidFill>
                <a:effectLst/>
                <a:latin typeface="+mj-lt"/>
              </a:rPr>
              <a:t> </a:t>
            </a:r>
            <a:r>
              <a:rPr lang="vi-VN" sz="7200" b="1" dirty="0">
                <a:solidFill>
                  <a:srgbClr val="800000"/>
                </a:solidFill>
                <a:effectLst/>
                <a:latin typeface="+mj-lt"/>
                <a:cs typeface="Times New Roman" pitchFamily="18" charset="0"/>
              </a:rPr>
              <a:t>Người đã từ trời xuống thế. </a:t>
            </a:r>
            <a:endParaRPr lang="en-US" sz="7200" b="1" dirty="0">
              <a:solidFill>
                <a:srgbClr val="800000"/>
              </a:solidFill>
              <a:effectLst/>
              <a:latin typeface="+mj-lt"/>
              <a:cs typeface="Times New Roman" pitchFamily="18" charset="0"/>
            </a:endParaRPr>
          </a:p>
        </p:txBody>
      </p:sp>
    </p:spTree>
    <p:extLst>
      <p:ext uri="{BB962C8B-B14F-4D97-AF65-F5344CB8AC3E}">
        <p14:creationId xmlns:p14="http://schemas.microsoft.com/office/powerpoint/2010/main" val="39861141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1" dirty="0">
                <a:solidFill>
                  <a:srgbClr val="002060"/>
                </a:solidFill>
                <a:effectLst/>
                <a:latin typeface="+mj-lt"/>
                <a:cs typeface="Times New Roman" pitchFamily="18" charset="0"/>
              </a:rPr>
              <a:t>Bởi phép Đức Chúa Thánh Thần, Người đã nhập thể trong lòng Trinh Nữ Maria, và đã làm người.</a:t>
            </a:r>
            <a:endParaRPr lang="en-US" sz="6600" b="1"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11180515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1" dirty="0">
                <a:solidFill>
                  <a:srgbClr val="800000"/>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1" dirty="0">
              <a:solidFill>
                <a:srgbClr val="800000"/>
              </a:solidFill>
              <a:effectLst/>
              <a:latin typeface="+mj-lt"/>
              <a:cs typeface="Times New Roman" pitchFamily="18" charset="0"/>
            </a:endParaRPr>
          </a:p>
        </p:txBody>
      </p:sp>
    </p:spTree>
    <p:extLst>
      <p:ext uri="{BB962C8B-B14F-4D97-AF65-F5344CB8AC3E}">
        <p14:creationId xmlns:p14="http://schemas.microsoft.com/office/powerpoint/2010/main" val="41343349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1" dirty="0">
                <a:solidFill>
                  <a:srgbClr val="800000"/>
                </a:solidFill>
                <a:effectLst/>
                <a:latin typeface="+mj-lt"/>
              </a:rPr>
              <a:t>Người lên trời, ngự bên hữu Đức Chúa Cha, và Người sẽ lại đến trong vinh quang để phán xét kẻ sống và kẻ chết, Nước Người sẽ không bao giờ cùng.</a:t>
            </a:r>
            <a:endParaRPr lang="en-US" sz="5300" b="1" dirty="0">
              <a:solidFill>
                <a:srgbClr val="800000"/>
              </a:solidFill>
              <a:effectLst/>
              <a:latin typeface="+mj-lt"/>
              <a:cs typeface="Times New Roman" pitchFamily="18" charset="0"/>
            </a:endParaRPr>
          </a:p>
        </p:txBody>
      </p:sp>
    </p:spTree>
    <p:extLst>
      <p:ext uri="{BB962C8B-B14F-4D97-AF65-F5344CB8AC3E}">
        <p14:creationId xmlns:p14="http://schemas.microsoft.com/office/powerpoint/2010/main" val="20592335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1" dirty="0">
                <a:solidFill>
                  <a:srgbClr val="800000"/>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1" dirty="0">
              <a:solidFill>
                <a:srgbClr val="800000"/>
              </a:solidFill>
              <a:effectLst/>
              <a:latin typeface="+mj-lt"/>
              <a:cs typeface="Times New Roman" pitchFamily="18" charset="0"/>
            </a:endParaRPr>
          </a:p>
        </p:txBody>
      </p:sp>
    </p:spTree>
    <p:extLst>
      <p:ext uri="{BB962C8B-B14F-4D97-AF65-F5344CB8AC3E}">
        <p14:creationId xmlns:p14="http://schemas.microsoft.com/office/powerpoint/2010/main" val="12100458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1" dirty="0">
                <a:solidFill>
                  <a:srgbClr val="800000"/>
                </a:solidFill>
                <a:effectLst/>
                <a:latin typeface="+mj-lt"/>
              </a:rPr>
              <a:t>Người được phụng thờ và tôn vinh cùng với Đức Chúa Cha và Đức Chúa Con: Người đã dùng các tiên tri mà phán dạy. </a:t>
            </a:r>
            <a:endParaRPr lang="en-US" sz="6000" b="1" dirty="0">
              <a:solidFill>
                <a:srgbClr val="800000"/>
              </a:solidFill>
              <a:effectLst/>
              <a:latin typeface="+mj-lt"/>
              <a:cs typeface="Times New Roman" pitchFamily="18" charset="0"/>
            </a:endParaRPr>
          </a:p>
        </p:txBody>
      </p:sp>
    </p:spTree>
    <p:extLst>
      <p:ext uri="{BB962C8B-B14F-4D97-AF65-F5344CB8AC3E}">
        <p14:creationId xmlns:p14="http://schemas.microsoft.com/office/powerpoint/2010/main" val="31777214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1" dirty="0">
                <a:solidFill>
                  <a:srgbClr val="800000"/>
                </a:solidFill>
                <a:effectLst/>
                <a:latin typeface="+mj-lt"/>
              </a:rPr>
              <a:t>Tôi tin Hội Thánh duy nhất thánh thiện công giáo và tông truyền.</a:t>
            </a:r>
            <a:endParaRPr lang="en-US" sz="8000" b="1" dirty="0">
              <a:solidFill>
                <a:srgbClr val="800000"/>
              </a:solidFill>
              <a:effectLst/>
              <a:latin typeface="+mj-lt"/>
              <a:cs typeface="Times New Roman" pitchFamily="18" charset="0"/>
            </a:endParaRPr>
          </a:p>
        </p:txBody>
      </p:sp>
    </p:spTree>
    <p:extLst>
      <p:ext uri="{BB962C8B-B14F-4D97-AF65-F5344CB8AC3E}">
        <p14:creationId xmlns:p14="http://schemas.microsoft.com/office/powerpoint/2010/main" val="36378481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1" dirty="0">
                <a:solidFill>
                  <a:srgbClr val="800000"/>
                </a:solidFill>
                <a:effectLst/>
                <a:latin typeface="+mj-lt"/>
                <a:cs typeface="Times New Roman" pitchFamily="18" charset="0"/>
              </a:rPr>
              <a:t>Tôi tuyên xưng có một Phép Rửa để tha tội. Tôi trông đợi kẻ chết sống lại và sự</a:t>
            </a:r>
            <a:r>
              <a:rPr lang="en-US" sz="6600" b="1" dirty="0">
                <a:solidFill>
                  <a:srgbClr val="800000"/>
                </a:solidFill>
                <a:effectLst/>
                <a:latin typeface="+mj-lt"/>
                <a:cs typeface="Times New Roman" pitchFamily="18" charset="0"/>
              </a:rPr>
              <a:t> </a:t>
            </a:r>
            <a:r>
              <a:rPr lang="vi-VN" sz="6600" b="1" dirty="0">
                <a:solidFill>
                  <a:srgbClr val="800000"/>
                </a:solidFill>
                <a:effectLst/>
                <a:latin typeface="+mj-lt"/>
                <a:cs typeface="Times New Roman" pitchFamily="18" charset="0"/>
              </a:rPr>
              <a:t>sống đời sau. </a:t>
            </a:r>
            <a:r>
              <a:rPr lang="vi-VN" sz="6600" b="1" dirty="0">
                <a:solidFill>
                  <a:srgbClr val="002060"/>
                </a:solidFill>
                <a:effectLst/>
                <a:latin typeface="+mj-lt"/>
                <a:cs typeface="Times New Roman" pitchFamily="18" charset="0"/>
              </a:rPr>
              <a:t>Amen.</a:t>
            </a:r>
            <a:endParaRPr lang="en-US" sz="6600" b="1"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29699354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r>
              <a:rPr lang="en-US" dirty="0" err="1" smtClean="0">
                <a:solidFill>
                  <a:srgbClr val="FFFF00"/>
                </a:solidFill>
              </a:rPr>
              <a:t>Thứ</a:t>
            </a:r>
            <a:r>
              <a:rPr lang="en-US" dirty="0" smtClean="0">
                <a:solidFill>
                  <a:srgbClr val="FFFF00"/>
                </a:solidFill>
              </a:rPr>
              <a:t> </a:t>
            </a:r>
            <a:r>
              <a:rPr lang="en-US" dirty="0" err="1" smtClean="0">
                <a:solidFill>
                  <a:srgbClr val="FFFF00"/>
                </a:solidFill>
              </a:rPr>
              <a:t>Hai</a:t>
            </a:r>
            <a:r>
              <a:rPr lang="en-US" dirty="0" smtClean="0">
                <a:solidFill>
                  <a:srgbClr val="FFFF00"/>
                </a:solidFill>
              </a:rPr>
              <a:t> </a:t>
            </a:r>
            <a:r>
              <a:rPr lang="en-US" dirty="0" err="1" smtClean="0">
                <a:solidFill>
                  <a:srgbClr val="FFFF00"/>
                </a:solidFill>
              </a:rPr>
              <a:t>Tuần</a:t>
            </a:r>
            <a:r>
              <a:rPr lang="en-US" dirty="0" smtClean="0">
                <a:solidFill>
                  <a:srgbClr val="FFFF00"/>
                </a:solidFill>
              </a:rPr>
              <a:t> XXX</a:t>
            </a:r>
            <a:br>
              <a:rPr lang="en-US" dirty="0" smtClean="0">
                <a:solidFill>
                  <a:srgbClr val="FFFF00"/>
                </a:solidFill>
              </a:rPr>
            </a:br>
            <a:r>
              <a:rPr lang="en-US" dirty="0" err="1" smtClean="0">
                <a:solidFill>
                  <a:srgbClr val="FFFF00"/>
                </a:solidFill>
              </a:rPr>
              <a:t>Thường</a:t>
            </a:r>
            <a:r>
              <a:rPr lang="en-US" dirty="0" smtClean="0">
                <a:solidFill>
                  <a:srgbClr val="FFFF00"/>
                </a:solidFill>
              </a:rPr>
              <a:t> </a:t>
            </a:r>
            <a:r>
              <a:rPr lang="en-US" dirty="0" err="1" smtClean="0">
                <a:solidFill>
                  <a:srgbClr val="FFFF00"/>
                </a:solidFill>
              </a:rPr>
              <a:t>Niên</a:t>
            </a:r>
            <a:endParaRPr lang="en-US" dirty="0">
              <a:solidFill>
                <a:srgbClr val="FFFF00"/>
              </a:solidFill>
            </a:endParaRPr>
          </a:p>
        </p:txBody>
      </p:sp>
    </p:spTree>
    <p:extLst>
      <p:ext uri="{BB962C8B-B14F-4D97-AF65-F5344CB8AC3E}">
        <p14:creationId xmlns:p14="http://schemas.microsoft.com/office/powerpoint/2010/main" val="40777634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598613"/>
            <a:ext cx="7772400" cy="1101725"/>
          </a:xfrm>
        </p:spPr>
        <p:txBody>
          <a:bodyPr/>
          <a:lstStyle/>
          <a:p>
            <a:pPr eaLnBrk="1" hangingPunct="1">
              <a:defRPr/>
            </a:pPr>
            <a:r>
              <a:rPr lang="en-US">
                <a:solidFill>
                  <a:srgbClr val="800000"/>
                </a:solidFill>
                <a:effectLst/>
                <a:latin typeface="+mj-lt"/>
              </a:rPr>
              <a:t/>
            </a:r>
            <a:br>
              <a:rPr lang="en-US">
                <a:solidFill>
                  <a:srgbClr val="800000"/>
                </a:solidFill>
                <a:effectLst/>
                <a:latin typeface="+mj-lt"/>
              </a:rPr>
            </a:br>
            <a:endParaRPr lang="en-US">
              <a:solidFill>
                <a:srgbClr val="800000"/>
              </a:solidFill>
              <a:effectLst/>
              <a:latin typeface="+mj-lt"/>
            </a:endParaRPr>
          </a:p>
        </p:txBody>
      </p:sp>
      <p:sp>
        <p:nvSpPr>
          <p:cNvPr id="3076" name="Rectangle 4"/>
          <p:cNvSpPr>
            <a:spLocks noChangeArrowheads="1"/>
          </p:cNvSpPr>
          <p:nvPr/>
        </p:nvSpPr>
        <p:spPr bwMode="auto">
          <a:xfrm>
            <a:off x="3524250" y="17463"/>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solidFill>
                  <a:srgbClr val="000000"/>
                </a:solidFill>
              </a:rPr>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85" y="2555514"/>
            <a:ext cx="3136715" cy="2514600"/>
          </a:xfrm>
          <a:prstGeom prst="rect">
            <a:avLst/>
          </a:prstGeom>
        </p:spPr>
      </p:pic>
      <p:sp>
        <p:nvSpPr>
          <p:cNvPr id="4" name="Rectangle 3"/>
          <p:cNvSpPr/>
          <p:nvPr/>
        </p:nvSpPr>
        <p:spPr>
          <a:xfrm>
            <a:off x="3048000" y="201613"/>
            <a:ext cx="6019800" cy="4893647"/>
          </a:xfrm>
          <a:prstGeom prst="rect">
            <a:avLst/>
          </a:prstGeom>
        </p:spPr>
        <p:txBody>
          <a:bodyPr wrap="square">
            <a:spAutoFit/>
          </a:bodyPr>
          <a:lstStyle/>
          <a:p>
            <a:pPr algn="just"/>
            <a:r>
              <a:rPr lang="en-US" sz="2400" u="sng" dirty="0" err="1" smtClean="0">
                <a:solidFill>
                  <a:srgbClr val="C00000"/>
                </a:solidFill>
              </a:rPr>
              <a:t>Lời</a:t>
            </a:r>
            <a:r>
              <a:rPr lang="en-US" sz="2400" u="sng" dirty="0" smtClean="0">
                <a:solidFill>
                  <a:srgbClr val="C00000"/>
                </a:solidFill>
              </a:rPr>
              <a:t> </a:t>
            </a:r>
            <a:r>
              <a:rPr lang="en-US" sz="2400" u="sng" dirty="0" err="1" smtClean="0">
                <a:solidFill>
                  <a:srgbClr val="C00000"/>
                </a:solidFill>
              </a:rPr>
              <a:t>Nguyện</a:t>
            </a:r>
            <a:r>
              <a:rPr lang="en-US" sz="2400" u="sng" dirty="0" smtClean="0">
                <a:solidFill>
                  <a:srgbClr val="C00000"/>
                </a:solidFill>
              </a:rPr>
              <a:t> </a:t>
            </a:r>
            <a:r>
              <a:rPr lang="en-US" sz="2400" u="sng" dirty="0" err="1" smtClean="0">
                <a:solidFill>
                  <a:srgbClr val="C00000"/>
                </a:solidFill>
              </a:rPr>
              <a:t>Tín</a:t>
            </a:r>
            <a:r>
              <a:rPr lang="en-US" sz="2400" u="sng" dirty="0" smtClean="0">
                <a:solidFill>
                  <a:srgbClr val="C00000"/>
                </a:solidFill>
              </a:rPr>
              <a:t> </a:t>
            </a:r>
            <a:r>
              <a:rPr lang="en-US" sz="2400" u="sng" dirty="0" err="1" smtClean="0">
                <a:solidFill>
                  <a:srgbClr val="C00000"/>
                </a:solidFill>
              </a:rPr>
              <a:t>Hữu</a:t>
            </a:r>
            <a:endParaRPr lang="vi-VN" sz="2400" u="sng" dirty="0">
              <a:solidFill>
                <a:srgbClr val="C00000"/>
              </a:solidFill>
            </a:endParaRPr>
          </a:p>
          <a:p>
            <a:pPr algn="just"/>
            <a:r>
              <a:rPr lang="en-US" sz="3200" dirty="0" err="1" smtClean="0">
                <a:solidFill>
                  <a:srgbClr val="002060"/>
                </a:solidFill>
              </a:rPr>
              <a:t>Anh</a:t>
            </a:r>
            <a:r>
              <a:rPr lang="en-US" sz="3200" dirty="0" smtClean="0">
                <a:solidFill>
                  <a:srgbClr val="002060"/>
                </a:solidFill>
              </a:rPr>
              <a:t> </a:t>
            </a:r>
            <a:r>
              <a:rPr lang="en-US" sz="3200" dirty="0" err="1" smtClean="0">
                <a:solidFill>
                  <a:srgbClr val="002060"/>
                </a:solidFill>
              </a:rPr>
              <a:t>chị</a:t>
            </a:r>
            <a:r>
              <a:rPr lang="en-US" sz="3200" dirty="0" smtClean="0">
                <a:solidFill>
                  <a:srgbClr val="002060"/>
                </a:solidFill>
              </a:rPr>
              <a:t> </a:t>
            </a:r>
            <a:r>
              <a:rPr lang="en-US" sz="3200" dirty="0" err="1" smtClean="0">
                <a:solidFill>
                  <a:srgbClr val="002060"/>
                </a:solidFill>
              </a:rPr>
              <a:t>em</a:t>
            </a:r>
            <a:r>
              <a:rPr lang="en-US" sz="3200" dirty="0" smtClean="0">
                <a:solidFill>
                  <a:srgbClr val="002060"/>
                </a:solidFill>
              </a:rPr>
              <a:t> </a:t>
            </a:r>
            <a:r>
              <a:rPr lang="en-US" sz="3200" dirty="0" err="1" smtClean="0">
                <a:solidFill>
                  <a:srgbClr val="002060"/>
                </a:solidFill>
              </a:rPr>
              <a:t>thân</a:t>
            </a:r>
            <a:r>
              <a:rPr lang="en-US" sz="3200" dirty="0" smtClean="0">
                <a:solidFill>
                  <a:srgbClr val="002060"/>
                </a:solidFill>
              </a:rPr>
              <a:t> </a:t>
            </a:r>
            <a:r>
              <a:rPr lang="en-US" sz="3200" dirty="0" err="1" smtClean="0">
                <a:solidFill>
                  <a:srgbClr val="002060"/>
                </a:solidFill>
              </a:rPr>
              <a:t>mến</a:t>
            </a:r>
            <a:r>
              <a:rPr lang="en-US" sz="3200" dirty="0" smtClean="0">
                <a:solidFill>
                  <a:srgbClr val="002060"/>
                </a:solidFill>
              </a:rPr>
              <a:t>, </a:t>
            </a:r>
            <a:r>
              <a:rPr lang="en-US" sz="3200" dirty="0" err="1" smtClean="0">
                <a:solidFill>
                  <a:srgbClr val="002060"/>
                </a:solidFill>
              </a:rPr>
              <a:t>các</a:t>
            </a:r>
            <a:r>
              <a:rPr lang="en-US" sz="3200" dirty="0" smtClean="0">
                <a:solidFill>
                  <a:srgbClr val="002060"/>
                </a:solidFill>
              </a:rPr>
              <a:t> </a:t>
            </a:r>
            <a:r>
              <a:rPr lang="en-US" sz="3200" dirty="0" err="1" smtClean="0">
                <a:solidFill>
                  <a:srgbClr val="002060"/>
                </a:solidFill>
              </a:rPr>
              <a:t>thánh</a:t>
            </a:r>
            <a:r>
              <a:rPr lang="en-US" sz="3200" dirty="0" smtClean="0">
                <a:solidFill>
                  <a:srgbClr val="002060"/>
                </a:solidFill>
              </a:rPr>
              <a:t> </a:t>
            </a:r>
            <a:r>
              <a:rPr lang="en-US" sz="3200" dirty="0" err="1" smtClean="0">
                <a:solidFill>
                  <a:srgbClr val="002060"/>
                </a:solidFill>
              </a:rPr>
              <a:t>là</a:t>
            </a:r>
            <a:r>
              <a:rPr lang="en-US" sz="3200" dirty="0" smtClean="0">
                <a:solidFill>
                  <a:srgbClr val="002060"/>
                </a:solidFill>
              </a:rPr>
              <a:t> </a:t>
            </a:r>
            <a:r>
              <a:rPr lang="en-US" sz="3200" dirty="0" err="1" smtClean="0">
                <a:solidFill>
                  <a:srgbClr val="002060"/>
                </a:solidFill>
              </a:rPr>
              <a:t>những</a:t>
            </a:r>
            <a:r>
              <a:rPr lang="en-US" sz="3200" dirty="0" smtClean="0">
                <a:solidFill>
                  <a:srgbClr val="002060"/>
                </a:solidFill>
              </a:rPr>
              <a:t> </a:t>
            </a:r>
            <a:r>
              <a:rPr lang="en-US" sz="3200" dirty="0" err="1" smtClean="0">
                <a:solidFill>
                  <a:srgbClr val="002060"/>
                </a:solidFill>
              </a:rPr>
              <a:t>người</a:t>
            </a:r>
            <a:r>
              <a:rPr lang="en-US" sz="3200" dirty="0" smtClean="0">
                <a:solidFill>
                  <a:srgbClr val="002060"/>
                </a:solidFill>
              </a:rPr>
              <a:t> con </a:t>
            </a:r>
            <a:r>
              <a:rPr lang="en-US" sz="3200" dirty="0" err="1" smtClean="0">
                <a:solidFill>
                  <a:srgbClr val="002060"/>
                </a:solidFill>
              </a:rPr>
              <a:t>ưu</a:t>
            </a:r>
            <a:r>
              <a:rPr lang="en-US" sz="3200" dirty="0" smtClean="0">
                <a:solidFill>
                  <a:srgbClr val="002060"/>
                </a:solidFill>
              </a:rPr>
              <a:t> </a:t>
            </a:r>
            <a:r>
              <a:rPr lang="en-US" sz="3200" dirty="0" err="1" smtClean="0">
                <a:solidFill>
                  <a:srgbClr val="002060"/>
                </a:solidFill>
              </a:rPr>
              <a:t>tú</a:t>
            </a:r>
            <a:r>
              <a:rPr lang="en-US" sz="3200" dirty="0" smtClean="0">
                <a:solidFill>
                  <a:srgbClr val="002060"/>
                </a:solidFill>
              </a:rPr>
              <a:t> </a:t>
            </a:r>
            <a:r>
              <a:rPr lang="en-US" sz="3200" dirty="0" err="1" smtClean="0">
                <a:solidFill>
                  <a:srgbClr val="002060"/>
                </a:solidFill>
              </a:rPr>
              <a:t>của</a:t>
            </a:r>
            <a:r>
              <a:rPr lang="en-US" sz="3200" dirty="0" smtClean="0">
                <a:solidFill>
                  <a:srgbClr val="002060"/>
                </a:solidFill>
              </a:rPr>
              <a:t> </a:t>
            </a:r>
            <a:r>
              <a:rPr lang="en-US" sz="3200" dirty="0" err="1" smtClean="0">
                <a:solidFill>
                  <a:srgbClr val="002060"/>
                </a:solidFill>
              </a:rPr>
              <a:t>Hội</a:t>
            </a:r>
            <a:r>
              <a:rPr lang="en-US" sz="3200" dirty="0" smtClean="0">
                <a:solidFill>
                  <a:srgbClr val="002060"/>
                </a:solidFill>
              </a:rPr>
              <a:t> </a:t>
            </a:r>
            <a:r>
              <a:rPr lang="en-US" sz="3200" dirty="0" err="1" smtClean="0">
                <a:solidFill>
                  <a:srgbClr val="002060"/>
                </a:solidFill>
              </a:rPr>
              <a:t>Thánh</a:t>
            </a:r>
            <a:r>
              <a:rPr lang="en-US" sz="3200" dirty="0" smtClean="0">
                <a:solidFill>
                  <a:srgbClr val="002060"/>
                </a:solidFill>
              </a:rPr>
              <a:t>, </a:t>
            </a:r>
            <a:r>
              <a:rPr lang="en-US" sz="3200" dirty="0" err="1" smtClean="0">
                <a:solidFill>
                  <a:srgbClr val="002060"/>
                </a:solidFill>
              </a:rPr>
              <a:t>và</a:t>
            </a:r>
            <a:r>
              <a:rPr lang="en-US" sz="3200" dirty="0" smtClean="0">
                <a:solidFill>
                  <a:srgbClr val="002060"/>
                </a:solidFill>
              </a:rPr>
              <a:t> </a:t>
            </a:r>
            <a:r>
              <a:rPr lang="en-US" sz="3200" dirty="0" err="1" smtClean="0">
                <a:solidFill>
                  <a:srgbClr val="002060"/>
                </a:solidFill>
              </a:rPr>
              <a:t>nhờ</a:t>
            </a:r>
            <a:r>
              <a:rPr lang="en-US" sz="3200" dirty="0" smtClean="0">
                <a:solidFill>
                  <a:srgbClr val="002060"/>
                </a:solidFill>
              </a:rPr>
              <a:t> </a:t>
            </a:r>
            <a:r>
              <a:rPr lang="en-US" sz="3200" dirty="0" err="1" smtClean="0">
                <a:solidFill>
                  <a:srgbClr val="002060"/>
                </a:solidFill>
              </a:rPr>
              <a:t>sống</a:t>
            </a:r>
            <a:r>
              <a:rPr lang="en-US" sz="3200" dirty="0" smtClean="0">
                <a:solidFill>
                  <a:srgbClr val="002060"/>
                </a:solidFill>
              </a:rPr>
              <a:t> </a:t>
            </a:r>
            <a:r>
              <a:rPr lang="en-US" sz="3200" dirty="0" err="1" smtClean="0">
                <a:solidFill>
                  <a:srgbClr val="002060"/>
                </a:solidFill>
              </a:rPr>
              <a:t>theo</a:t>
            </a:r>
            <a:r>
              <a:rPr lang="en-US" sz="3200" dirty="0" smtClean="0">
                <a:solidFill>
                  <a:srgbClr val="002060"/>
                </a:solidFill>
              </a:rPr>
              <a:t> </a:t>
            </a:r>
            <a:r>
              <a:rPr lang="en-US" sz="3200" dirty="0" err="1" smtClean="0">
                <a:solidFill>
                  <a:srgbClr val="002060"/>
                </a:solidFill>
              </a:rPr>
              <a:t>Tám</a:t>
            </a:r>
            <a:r>
              <a:rPr lang="en-US" sz="3200" dirty="0" smtClean="0">
                <a:solidFill>
                  <a:srgbClr val="002060"/>
                </a:solidFill>
              </a:rPr>
              <a:t> </a:t>
            </a:r>
            <a:r>
              <a:rPr lang="en-US" sz="3200" dirty="0" err="1" smtClean="0">
                <a:solidFill>
                  <a:srgbClr val="002060"/>
                </a:solidFill>
              </a:rPr>
              <a:t>mối</a:t>
            </a:r>
            <a:r>
              <a:rPr lang="en-US" sz="3200" dirty="0" smtClean="0">
                <a:solidFill>
                  <a:srgbClr val="002060"/>
                </a:solidFill>
              </a:rPr>
              <a:t> </a:t>
            </a:r>
            <a:r>
              <a:rPr lang="en-US" sz="3200" dirty="0" err="1" smtClean="0">
                <a:solidFill>
                  <a:srgbClr val="002060"/>
                </a:solidFill>
              </a:rPr>
              <a:t>phúc</a:t>
            </a:r>
            <a:r>
              <a:rPr lang="en-US" sz="3200" dirty="0" smtClean="0">
                <a:solidFill>
                  <a:srgbClr val="002060"/>
                </a:solidFill>
              </a:rPr>
              <a:t> </a:t>
            </a:r>
            <a:r>
              <a:rPr lang="en-US" sz="3200" dirty="0" err="1" smtClean="0">
                <a:solidFill>
                  <a:srgbClr val="002060"/>
                </a:solidFill>
              </a:rPr>
              <a:t>thật</a:t>
            </a:r>
            <a:r>
              <a:rPr lang="en-US" sz="3200" dirty="0" smtClean="0">
                <a:solidFill>
                  <a:srgbClr val="002060"/>
                </a:solidFill>
              </a:rPr>
              <a:t> </a:t>
            </a:r>
            <a:r>
              <a:rPr lang="en-US" sz="3200" dirty="0" err="1" smtClean="0">
                <a:solidFill>
                  <a:srgbClr val="002060"/>
                </a:solidFill>
              </a:rPr>
              <a:t>mà</a:t>
            </a:r>
            <a:r>
              <a:rPr lang="en-US" sz="3200" dirty="0" smtClean="0">
                <a:solidFill>
                  <a:srgbClr val="002060"/>
                </a:solidFill>
              </a:rPr>
              <a:t> </a:t>
            </a:r>
            <a:r>
              <a:rPr lang="en-US" sz="3200" dirty="0" err="1" smtClean="0">
                <a:solidFill>
                  <a:srgbClr val="002060"/>
                </a:solidFill>
              </a:rPr>
              <a:t>các</a:t>
            </a:r>
            <a:r>
              <a:rPr lang="en-US" sz="3200" dirty="0" smtClean="0">
                <a:solidFill>
                  <a:srgbClr val="002060"/>
                </a:solidFill>
              </a:rPr>
              <a:t> </a:t>
            </a:r>
            <a:r>
              <a:rPr lang="en-US" sz="3200" dirty="0" err="1" smtClean="0">
                <a:solidFill>
                  <a:srgbClr val="002060"/>
                </a:solidFill>
              </a:rPr>
              <a:t>ngài</a:t>
            </a:r>
            <a:r>
              <a:rPr lang="en-US" sz="3200" dirty="0" smtClean="0">
                <a:solidFill>
                  <a:srgbClr val="002060"/>
                </a:solidFill>
              </a:rPr>
              <a:t> </a:t>
            </a:r>
            <a:r>
              <a:rPr lang="en-US" sz="3200" dirty="0" err="1" smtClean="0">
                <a:solidFill>
                  <a:srgbClr val="002060"/>
                </a:solidFill>
              </a:rPr>
              <a:t>được</a:t>
            </a:r>
            <a:r>
              <a:rPr lang="en-US" sz="3200" dirty="0" smtClean="0">
                <a:solidFill>
                  <a:srgbClr val="002060"/>
                </a:solidFill>
              </a:rPr>
              <a:t> </a:t>
            </a:r>
            <a:r>
              <a:rPr lang="en-US" sz="3200" dirty="0" err="1" smtClean="0">
                <a:solidFill>
                  <a:srgbClr val="002060"/>
                </a:solidFill>
              </a:rPr>
              <a:t>hưởng</a:t>
            </a:r>
            <a:r>
              <a:rPr lang="en-US" sz="3200" dirty="0" smtClean="0">
                <a:solidFill>
                  <a:srgbClr val="002060"/>
                </a:solidFill>
              </a:rPr>
              <a:t> </a:t>
            </a:r>
            <a:r>
              <a:rPr lang="en-US" sz="3200" dirty="0" err="1" smtClean="0">
                <a:solidFill>
                  <a:srgbClr val="002060"/>
                </a:solidFill>
              </a:rPr>
              <a:t>vinh</a:t>
            </a:r>
            <a:r>
              <a:rPr lang="en-US" sz="3200" dirty="0" smtClean="0">
                <a:solidFill>
                  <a:srgbClr val="002060"/>
                </a:solidFill>
              </a:rPr>
              <a:t> </a:t>
            </a:r>
            <a:r>
              <a:rPr lang="en-US" sz="3200" dirty="0" err="1" smtClean="0">
                <a:solidFill>
                  <a:srgbClr val="002060"/>
                </a:solidFill>
              </a:rPr>
              <a:t>quang</a:t>
            </a:r>
            <a:r>
              <a:rPr lang="en-US" sz="3200" dirty="0" smtClean="0">
                <a:solidFill>
                  <a:srgbClr val="002060"/>
                </a:solidFill>
              </a:rPr>
              <a:t> </a:t>
            </a:r>
            <a:r>
              <a:rPr lang="en-US" sz="3200" dirty="0" err="1" smtClean="0">
                <a:solidFill>
                  <a:srgbClr val="002060"/>
                </a:solidFill>
              </a:rPr>
              <a:t>thiên</a:t>
            </a:r>
            <a:r>
              <a:rPr lang="en-US" sz="3200" dirty="0" smtClean="0">
                <a:solidFill>
                  <a:srgbClr val="002060"/>
                </a:solidFill>
              </a:rPr>
              <a:t> </a:t>
            </a:r>
            <a:r>
              <a:rPr lang="en-US" sz="3200" dirty="0" err="1" smtClean="0">
                <a:solidFill>
                  <a:srgbClr val="002060"/>
                </a:solidFill>
              </a:rPr>
              <a:t>quốc</a:t>
            </a:r>
            <a:r>
              <a:rPr lang="en-US" sz="3200" dirty="0" smtClean="0">
                <a:solidFill>
                  <a:srgbClr val="002060"/>
                </a:solidFill>
              </a:rPr>
              <a:t>. </a:t>
            </a:r>
            <a:r>
              <a:rPr lang="en-US" sz="3200" dirty="0" err="1" smtClean="0">
                <a:solidFill>
                  <a:srgbClr val="002060"/>
                </a:solidFill>
              </a:rPr>
              <a:t>Với</a:t>
            </a:r>
            <a:r>
              <a:rPr lang="en-US" sz="3200" dirty="0" smtClean="0">
                <a:solidFill>
                  <a:srgbClr val="002060"/>
                </a:solidFill>
              </a:rPr>
              <a:t> </a:t>
            </a:r>
            <a:r>
              <a:rPr lang="en-US" sz="3200" dirty="0" err="1" smtClean="0">
                <a:solidFill>
                  <a:srgbClr val="002060"/>
                </a:solidFill>
              </a:rPr>
              <a:t>tâm</a:t>
            </a:r>
            <a:r>
              <a:rPr lang="en-US" sz="3200" dirty="0" smtClean="0">
                <a:solidFill>
                  <a:srgbClr val="002060"/>
                </a:solidFill>
              </a:rPr>
              <a:t> </a:t>
            </a:r>
            <a:r>
              <a:rPr lang="en-US" sz="3200" dirty="0" err="1" smtClean="0">
                <a:solidFill>
                  <a:srgbClr val="002060"/>
                </a:solidFill>
              </a:rPr>
              <a:t>tình</a:t>
            </a:r>
            <a:r>
              <a:rPr lang="en-US" sz="3200" dirty="0" smtClean="0">
                <a:solidFill>
                  <a:srgbClr val="002060"/>
                </a:solidFill>
              </a:rPr>
              <a:t> </a:t>
            </a:r>
            <a:r>
              <a:rPr lang="en-US" sz="3200" dirty="0" err="1" smtClean="0">
                <a:solidFill>
                  <a:srgbClr val="002060"/>
                </a:solidFill>
              </a:rPr>
              <a:t>mến</a:t>
            </a:r>
            <a:r>
              <a:rPr lang="en-US" sz="3200" dirty="0" smtClean="0">
                <a:solidFill>
                  <a:srgbClr val="002060"/>
                </a:solidFill>
              </a:rPr>
              <a:t> </a:t>
            </a:r>
            <a:r>
              <a:rPr lang="en-US" sz="3200" dirty="0" err="1" smtClean="0">
                <a:solidFill>
                  <a:srgbClr val="002060"/>
                </a:solidFill>
              </a:rPr>
              <a:t>yêu</a:t>
            </a:r>
            <a:r>
              <a:rPr lang="en-US" sz="3200" dirty="0" smtClean="0">
                <a:solidFill>
                  <a:srgbClr val="002060"/>
                </a:solidFill>
              </a:rPr>
              <a:t> </a:t>
            </a:r>
            <a:r>
              <a:rPr lang="en-US" sz="3200" dirty="0" err="1" smtClean="0">
                <a:solidFill>
                  <a:srgbClr val="002060"/>
                </a:solidFill>
              </a:rPr>
              <a:t>và</a:t>
            </a:r>
            <a:r>
              <a:rPr lang="en-US" sz="3200" dirty="0" smtClean="0">
                <a:solidFill>
                  <a:srgbClr val="002060"/>
                </a:solidFill>
              </a:rPr>
              <a:t> </a:t>
            </a:r>
            <a:r>
              <a:rPr lang="en-US" sz="3200" dirty="0" err="1" smtClean="0">
                <a:solidFill>
                  <a:srgbClr val="002060"/>
                </a:solidFill>
              </a:rPr>
              <a:t>tôn</a:t>
            </a:r>
            <a:r>
              <a:rPr lang="en-US" sz="3200" dirty="0" smtClean="0">
                <a:solidFill>
                  <a:srgbClr val="002060"/>
                </a:solidFill>
              </a:rPr>
              <a:t> </a:t>
            </a:r>
            <a:r>
              <a:rPr lang="en-US" sz="3200" dirty="0" err="1" smtClean="0">
                <a:solidFill>
                  <a:srgbClr val="002060"/>
                </a:solidFill>
              </a:rPr>
              <a:t>kính</a:t>
            </a:r>
            <a:r>
              <a:rPr lang="en-US" sz="3200" dirty="0" smtClean="0">
                <a:solidFill>
                  <a:srgbClr val="002060"/>
                </a:solidFill>
              </a:rPr>
              <a:t> </a:t>
            </a:r>
            <a:r>
              <a:rPr lang="en-US" sz="3200" dirty="0" err="1" smtClean="0">
                <a:solidFill>
                  <a:srgbClr val="002060"/>
                </a:solidFill>
              </a:rPr>
              <a:t>toàn</a:t>
            </a:r>
            <a:r>
              <a:rPr lang="en-US" sz="3200" dirty="0" smtClean="0">
                <a:solidFill>
                  <a:srgbClr val="002060"/>
                </a:solidFill>
              </a:rPr>
              <a:t> </a:t>
            </a:r>
            <a:r>
              <a:rPr lang="en-US" sz="3200" dirty="0" err="1" smtClean="0">
                <a:solidFill>
                  <a:srgbClr val="002060"/>
                </a:solidFill>
              </a:rPr>
              <a:t>thể</a:t>
            </a:r>
            <a:r>
              <a:rPr lang="en-US" sz="3200" dirty="0" smtClean="0">
                <a:solidFill>
                  <a:srgbClr val="002060"/>
                </a:solidFill>
              </a:rPr>
              <a:t> </a:t>
            </a:r>
            <a:r>
              <a:rPr lang="en-US" sz="3200" dirty="0" err="1" smtClean="0">
                <a:solidFill>
                  <a:srgbClr val="002060"/>
                </a:solidFill>
              </a:rPr>
              <a:t>các</a:t>
            </a:r>
            <a:r>
              <a:rPr lang="en-US" sz="3200" dirty="0" smtClean="0">
                <a:solidFill>
                  <a:srgbClr val="002060"/>
                </a:solidFill>
              </a:rPr>
              <a:t> </a:t>
            </a:r>
            <a:r>
              <a:rPr lang="en-US" sz="3200" dirty="0" err="1" smtClean="0">
                <a:solidFill>
                  <a:srgbClr val="002060"/>
                </a:solidFill>
              </a:rPr>
              <a:t>thánh</a:t>
            </a:r>
            <a:r>
              <a:rPr lang="en-US" sz="3200" dirty="0" smtClean="0">
                <a:solidFill>
                  <a:srgbClr val="002060"/>
                </a:solidFill>
              </a:rPr>
              <a:t> </a:t>
            </a:r>
            <a:r>
              <a:rPr lang="en-US" sz="3200" dirty="0" err="1" smtClean="0">
                <a:solidFill>
                  <a:srgbClr val="002060"/>
                </a:solidFill>
              </a:rPr>
              <a:t>trên</a:t>
            </a:r>
            <a:r>
              <a:rPr lang="en-US" sz="3200" dirty="0" smtClean="0">
                <a:solidFill>
                  <a:srgbClr val="002060"/>
                </a:solidFill>
              </a:rPr>
              <a:t> </a:t>
            </a:r>
            <a:r>
              <a:rPr lang="en-US" sz="3200" dirty="0" err="1" smtClean="0">
                <a:solidFill>
                  <a:srgbClr val="002060"/>
                </a:solidFill>
              </a:rPr>
              <a:t>trời</a:t>
            </a:r>
            <a:r>
              <a:rPr lang="en-US" sz="3200" dirty="0" smtClean="0">
                <a:solidFill>
                  <a:srgbClr val="002060"/>
                </a:solidFill>
              </a:rPr>
              <a:t>. </a:t>
            </a:r>
            <a:r>
              <a:rPr lang="en-US" sz="3200" dirty="0" err="1" smtClean="0">
                <a:solidFill>
                  <a:srgbClr val="002060"/>
                </a:solidFill>
              </a:rPr>
              <a:t>Chúng</a:t>
            </a:r>
            <a:r>
              <a:rPr lang="en-US" sz="3200" dirty="0" smtClean="0">
                <a:solidFill>
                  <a:srgbClr val="002060"/>
                </a:solidFill>
              </a:rPr>
              <a:t> ta </a:t>
            </a:r>
            <a:r>
              <a:rPr lang="en-US" sz="3200" dirty="0" err="1" smtClean="0">
                <a:solidFill>
                  <a:srgbClr val="002060"/>
                </a:solidFill>
              </a:rPr>
              <a:t>cùng</a:t>
            </a:r>
            <a:r>
              <a:rPr lang="en-US" sz="3200" dirty="0" smtClean="0">
                <a:solidFill>
                  <a:srgbClr val="002060"/>
                </a:solidFill>
              </a:rPr>
              <a:t> </a:t>
            </a:r>
            <a:r>
              <a:rPr lang="en-US" sz="3200" dirty="0" err="1" smtClean="0">
                <a:solidFill>
                  <a:srgbClr val="002060"/>
                </a:solidFill>
              </a:rPr>
              <a:t>tha</a:t>
            </a:r>
            <a:r>
              <a:rPr lang="en-US" sz="3200" dirty="0" smtClean="0">
                <a:solidFill>
                  <a:srgbClr val="002060"/>
                </a:solidFill>
              </a:rPr>
              <a:t> </a:t>
            </a:r>
            <a:r>
              <a:rPr lang="en-US" sz="3200" dirty="0" err="1" smtClean="0">
                <a:solidFill>
                  <a:srgbClr val="002060"/>
                </a:solidFill>
              </a:rPr>
              <a:t>thiết</a:t>
            </a:r>
            <a:r>
              <a:rPr lang="en-US" sz="3200" dirty="0" smtClean="0">
                <a:solidFill>
                  <a:srgbClr val="002060"/>
                </a:solidFill>
              </a:rPr>
              <a:t> </a:t>
            </a:r>
            <a:r>
              <a:rPr lang="en-US" sz="3200" dirty="0" err="1" smtClean="0">
                <a:solidFill>
                  <a:srgbClr val="002060"/>
                </a:solidFill>
              </a:rPr>
              <a:t>nguyện</a:t>
            </a:r>
            <a:r>
              <a:rPr lang="en-US" sz="3200" dirty="0" smtClean="0">
                <a:solidFill>
                  <a:srgbClr val="002060"/>
                </a:solidFill>
              </a:rPr>
              <a:t> </a:t>
            </a:r>
            <a:r>
              <a:rPr lang="en-US" sz="3200" dirty="0" err="1" smtClean="0">
                <a:solidFill>
                  <a:srgbClr val="002060"/>
                </a:solidFill>
              </a:rPr>
              <a:t>xin</a:t>
            </a:r>
            <a:r>
              <a:rPr lang="en-US" sz="3200" dirty="0" smtClean="0">
                <a:solidFill>
                  <a:srgbClr val="002060"/>
                </a:solidFill>
              </a:rPr>
              <a:t>.</a:t>
            </a:r>
            <a:endParaRPr lang="vi-VN" sz="3200" dirty="0">
              <a:solidFill>
                <a:srgbClr val="FF0000"/>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38172"/>
            <a:ext cx="2209800" cy="3224178"/>
          </a:xfrm>
          <a:prstGeom prst="rect">
            <a:avLst/>
          </a:prstGeom>
        </p:spPr>
      </p:pic>
    </p:spTree>
    <p:extLst>
      <p:ext uri="{BB962C8B-B14F-4D97-AF65-F5344CB8AC3E}">
        <p14:creationId xmlns:p14="http://schemas.microsoft.com/office/powerpoint/2010/main" val="5415614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solidFill>
                <a:srgbClr val="800000"/>
              </a:solidFill>
              <a:effectLs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02"/>
            <a:ext cx="9144000" cy="5136896"/>
          </a:xfrm>
          <a:prstGeom prst="rect">
            <a:avLst/>
          </a:prstGeom>
        </p:spPr>
      </p:pic>
    </p:spTree>
    <p:extLst>
      <p:ext uri="{BB962C8B-B14F-4D97-AF65-F5344CB8AC3E}">
        <p14:creationId xmlns:p14="http://schemas.microsoft.com/office/powerpoint/2010/main" val="26124660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91000" y="514350"/>
            <a:ext cx="4572000" cy="3181350"/>
          </a:xfrm>
        </p:spPr>
        <p:txBody>
          <a:bodyPr>
            <a:normAutofit/>
          </a:bodyPr>
          <a:lstStyle/>
          <a:p>
            <a:r>
              <a:rPr lang="en-US" sz="5400" b="1" dirty="0">
                <a:solidFill>
                  <a:srgbClr val="800000"/>
                </a:solidFill>
                <a:effectLst/>
                <a:latin typeface="+mj-lt"/>
                <a:cs typeface="Times New Roman" pitchFamily="18" charset="0"/>
              </a:rPr>
              <a:t>Ca Dâng </a:t>
            </a:r>
            <a:r>
              <a:rPr lang="en-US" sz="5400" b="1" dirty="0">
                <a:solidFill>
                  <a:srgbClr val="800000"/>
                </a:solidFill>
                <a:effectLst/>
                <a:cs typeface="Times New Roman" pitchFamily="18" charset="0"/>
              </a:rPr>
              <a:t>Lễ</a:t>
            </a:r>
            <a:br>
              <a:rPr lang="en-US" sz="5400" b="1" dirty="0">
                <a:solidFill>
                  <a:srgbClr val="800000"/>
                </a:solidFill>
                <a:effectLst/>
                <a:cs typeface="Times New Roman" pitchFamily="18" charset="0"/>
              </a:rPr>
            </a:br>
            <a:r>
              <a:rPr lang="en-US" sz="3600" b="1" dirty="0" smtClean="0">
                <a:solidFill>
                  <a:srgbClr val="800000"/>
                </a:solidFill>
                <a:cs typeface="Times New Roman" pitchFamily="18" charset="0"/>
              </a:rPr>
              <a:t>Giai Khúc Dâng Tiến 2</a:t>
            </a:r>
            <a:r>
              <a:rPr lang="en-US" sz="3600" b="1" dirty="0">
                <a:solidFill>
                  <a:srgbClr val="800000"/>
                </a:solidFill>
                <a:effectLst/>
                <a:cs typeface="Times New Roman" pitchFamily="18" charset="0"/>
              </a:rPr>
              <a:t/>
            </a:r>
            <a:br>
              <a:rPr lang="en-US" sz="3600" b="1" dirty="0">
                <a:solidFill>
                  <a:srgbClr val="800000"/>
                </a:solidFill>
                <a:effectLst/>
                <a:cs typeface="Times New Roman" pitchFamily="18" charset="0"/>
              </a:rPr>
            </a:br>
            <a:r>
              <a:rPr lang="en-US" sz="3600" b="1" i="1" dirty="0" smtClean="0">
                <a:solidFill>
                  <a:srgbClr val="800000"/>
                </a:solidFill>
                <a:cs typeface="Times New Roman" pitchFamily="18" charset="0"/>
              </a:rPr>
              <a:t>Giang Tâm</a:t>
            </a:r>
            <a:r>
              <a:rPr lang="en-US" sz="5400" b="1" dirty="0">
                <a:solidFill>
                  <a:srgbClr val="800000"/>
                </a:solidFill>
                <a:effectLst/>
                <a:cs typeface="Times New Roman" pitchFamily="18" charset="0"/>
              </a:rPr>
              <a:t/>
            </a:r>
            <a:br>
              <a:rPr lang="en-US" sz="5400" b="1" dirty="0">
                <a:solidFill>
                  <a:srgbClr val="800000"/>
                </a:solidFill>
                <a:effectLst/>
                <a:cs typeface="Times New Roman" pitchFamily="18" charset="0"/>
              </a:rPr>
            </a:br>
            <a:endParaRPr lang="en-US" sz="5400" b="1" dirty="0">
              <a:solidFill>
                <a:srgbClr val="800000"/>
              </a:solidFill>
              <a:effectLst/>
              <a:latin typeface="+mj-lt"/>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817244"/>
            <a:ext cx="4840565" cy="432625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 y="57150"/>
            <a:ext cx="2176939" cy="3414806"/>
          </a:xfrm>
          <a:prstGeom prst="rect">
            <a:avLst/>
          </a:prstGeom>
        </p:spPr>
      </p:pic>
    </p:spTree>
    <p:extLst>
      <p:ext uri="{BB962C8B-B14F-4D97-AF65-F5344CB8AC3E}">
        <p14:creationId xmlns:p14="http://schemas.microsoft.com/office/powerpoint/2010/main" val="3289745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b="1" u="sng" dirty="0" smtClean="0">
                <a:solidFill>
                  <a:srgbClr val="002060"/>
                </a:solidFill>
                <a:cs typeface="Times New Roman" pitchFamily="18" charset="0"/>
              </a:rPr>
              <a:t>Tk1</a:t>
            </a:r>
            <a:r>
              <a:rPr lang="en-US" b="1" u="sng" dirty="0" smtClean="0">
                <a:solidFill>
                  <a:srgbClr val="002060"/>
                </a:solidFill>
                <a:effectLst/>
                <a:cs typeface="Times New Roman" pitchFamily="18" charset="0"/>
              </a:rPr>
              <a:t>:</a:t>
            </a:r>
            <a:r>
              <a:rPr lang="en-US" b="1" dirty="0" smtClean="0">
                <a:solidFill>
                  <a:srgbClr val="800000"/>
                </a:solidFill>
                <a:effectLst/>
                <a:latin typeface="Times New Roman" pitchFamily="18" charset="0"/>
                <a:cs typeface="Times New Roman" pitchFamily="18" charset="0"/>
              </a:rPr>
              <a:t> </a:t>
            </a:r>
            <a:r>
              <a:rPr lang="en-US" sz="4800" dirty="0" smtClean="0">
                <a:solidFill>
                  <a:srgbClr val="800000"/>
                </a:solidFill>
                <a:effectLst/>
              </a:rPr>
              <a:t>Nguyện dâng Chúa này bánh thơm từ lúa ngon, nguyện dâng Chúa này chén nho nồng ước mong. Nguyện dâng lên Chúa trái tim con bao nồng say khát vọng, chứa chan bao mầm sống. </a:t>
            </a:r>
            <a:endParaRPr lang="vi-VN" sz="4800" b="1" dirty="0">
              <a:solidFill>
                <a:srgbClr val="80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8284399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b="1" u="sng" dirty="0" smtClean="0">
                <a:solidFill>
                  <a:srgbClr val="002060"/>
                </a:solidFill>
                <a:cs typeface="Times New Roman" pitchFamily="18" charset="0"/>
              </a:rPr>
              <a:t>**</a:t>
            </a:r>
            <a:r>
              <a:rPr lang="en-US" b="1" u="sng" dirty="0" smtClean="0">
                <a:solidFill>
                  <a:srgbClr val="002060"/>
                </a:solidFill>
                <a:effectLst/>
                <a:cs typeface="Times New Roman" pitchFamily="18" charset="0"/>
              </a:rPr>
              <a:t>:</a:t>
            </a:r>
            <a:r>
              <a:rPr lang="en-US" b="1" dirty="0" smtClean="0">
                <a:solidFill>
                  <a:srgbClr val="800000"/>
                </a:solidFill>
                <a:effectLst/>
                <a:latin typeface="Times New Roman" pitchFamily="18" charset="0"/>
                <a:cs typeface="Times New Roman" pitchFamily="18" charset="0"/>
              </a:rPr>
              <a:t> </a:t>
            </a:r>
            <a:r>
              <a:rPr lang="en-US" sz="4800" dirty="0" smtClean="0">
                <a:solidFill>
                  <a:srgbClr val="800000"/>
                </a:solidFill>
                <a:effectLst/>
              </a:rPr>
              <a:t>Nguyện dâng Chúa ngọn nến xinh rực sang vui, nguyện dâng Chúa này cánh hoa đẹp thắm tươi. Nguyện dâng Chúa ước mơ sáng trong hồn nhiên ấu thơ, lòng con dâng lên Chúa. </a:t>
            </a:r>
            <a:endParaRPr lang="vi-VN" sz="4800" b="1" dirty="0">
              <a:solidFill>
                <a:srgbClr val="80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2121633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4800" b="1" u="sng" dirty="0" err="1">
                <a:solidFill>
                  <a:srgbClr val="002060"/>
                </a:solidFill>
                <a:effectLst/>
                <a:cs typeface="Times New Roman" pitchFamily="18" charset="0"/>
              </a:rPr>
              <a:t>Đk</a:t>
            </a:r>
            <a:r>
              <a:rPr lang="en-US" sz="4800" b="1" u="sng" dirty="0">
                <a:solidFill>
                  <a:srgbClr val="002060"/>
                </a:solidFill>
                <a:effectLst/>
                <a:cs typeface="Times New Roman" pitchFamily="18" charset="0"/>
              </a:rPr>
              <a:t>:</a:t>
            </a:r>
            <a:r>
              <a:rPr lang="en-US" sz="4800" b="1" dirty="0">
                <a:solidFill>
                  <a:srgbClr val="800000"/>
                </a:solidFill>
                <a:effectLst/>
                <a:latin typeface="Times New Roman" pitchFamily="18" charset="0"/>
                <a:cs typeface="Times New Roman" pitchFamily="18" charset="0"/>
              </a:rPr>
              <a:t> </a:t>
            </a:r>
            <a:r>
              <a:rPr lang="en-US" sz="5400" dirty="0" smtClean="0">
                <a:solidFill>
                  <a:srgbClr val="800000"/>
                </a:solidFill>
                <a:effectLst/>
              </a:rPr>
              <a:t>Nguyện dâng Chúa khúc hát mến tin dâng lên bao tâm tình, nguyện dâng Chúa nhân hiền đây của lễ con dâng. </a:t>
            </a:r>
            <a:r>
              <a:rPr lang="en-US" sz="4800" dirty="0" smtClean="0">
                <a:solidFill>
                  <a:srgbClr val="800000"/>
                </a:solidFill>
              </a:rPr>
              <a:t>Nguyện </a:t>
            </a:r>
            <a:r>
              <a:rPr lang="en-US" sz="4800" dirty="0">
                <a:solidFill>
                  <a:srgbClr val="800000"/>
                </a:solidFill>
              </a:rPr>
              <a:t>dâng Chúa nhân hiền đây của lễ con dâng. </a:t>
            </a:r>
            <a:endParaRPr lang="vi-VN" sz="5400" b="1" dirty="0">
              <a:solidFill>
                <a:srgbClr val="80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5015656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4800" b="1" u="sng" dirty="0" smtClean="0">
                <a:solidFill>
                  <a:srgbClr val="002060"/>
                </a:solidFill>
                <a:cs typeface="Times New Roman" pitchFamily="18" charset="0"/>
              </a:rPr>
              <a:t>Tk1</a:t>
            </a:r>
            <a:r>
              <a:rPr lang="en-US" sz="4800" b="1" u="sng" dirty="0" smtClean="0">
                <a:solidFill>
                  <a:srgbClr val="002060"/>
                </a:solidFill>
                <a:effectLst/>
                <a:cs typeface="Times New Roman" pitchFamily="18" charset="0"/>
              </a:rPr>
              <a:t>:</a:t>
            </a:r>
            <a:r>
              <a:rPr lang="en-US" sz="4800" b="1" dirty="0" smtClean="0">
                <a:solidFill>
                  <a:srgbClr val="800000"/>
                </a:solidFill>
                <a:effectLst/>
                <a:latin typeface="Times New Roman" pitchFamily="18" charset="0"/>
                <a:cs typeface="Times New Roman" pitchFamily="18" charset="0"/>
              </a:rPr>
              <a:t> </a:t>
            </a:r>
            <a:r>
              <a:rPr lang="en-US" sz="5400" dirty="0" smtClean="0">
                <a:solidFill>
                  <a:srgbClr val="800000"/>
                </a:solidFill>
                <a:effectLst/>
              </a:rPr>
              <a:t>Trọn thân xác nguyện trở nên này lễ dâng và dâng Chúa này trái tim đẹp thánh ân. Nguyện dâng lên Chúa trí tâm với linh hồn con dâng Ngài, Đấng tác sinh đời con</a:t>
            </a:r>
            <a:endParaRPr lang="vi-VN" sz="5400" b="1" dirty="0">
              <a:solidFill>
                <a:srgbClr val="80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2361108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4800" b="1" u="sng" dirty="0" smtClean="0">
                <a:solidFill>
                  <a:srgbClr val="002060"/>
                </a:solidFill>
                <a:cs typeface="Times New Roman" pitchFamily="18" charset="0"/>
              </a:rPr>
              <a:t>**</a:t>
            </a:r>
            <a:r>
              <a:rPr lang="en-US" sz="4800" b="1" u="sng" dirty="0" smtClean="0">
                <a:solidFill>
                  <a:srgbClr val="002060"/>
                </a:solidFill>
                <a:effectLst/>
                <a:cs typeface="Times New Roman" pitchFamily="18" charset="0"/>
              </a:rPr>
              <a:t>:</a:t>
            </a:r>
            <a:r>
              <a:rPr lang="en-US" sz="4800" b="1" dirty="0" smtClean="0">
                <a:solidFill>
                  <a:srgbClr val="800000"/>
                </a:solidFill>
                <a:effectLst/>
                <a:latin typeface="Times New Roman" pitchFamily="18" charset="0"/>
                <a:cs typeface="Times New Roman" pitchFamily="18" charset="0"/>
              </a:rPr>
              <a:t> </a:t>
            </a:r>
            <a:r>
              <a:rPr lang="en-US" sz="5400" dirty="0" smtClean="0">
                <a:solidFill>
                  <a:srgbClr val="800000"/>
                </a:solidFill>
                <a:effectLst/>
              </a:rPr>
              <a:t>Nguyện xin phúc lành Chúa ban hằng chứa chan, cuộc đời sẽ bừng sáng lên niềm hỉ hoan. Ngài ơi thương đoái lắng nghe tiếng lòng ca con hát lên, lòng thơ dâng lên Chúa. </a:t>
            </a:r>
            <a:endParaRPr lang="vi-VN" sz="5400" b="1" dirty="0">
              <a:solidFill>
                <a:srgbClr val="80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6518863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4800" b="1" u="sng" dirty="0" err="1">
                <a:solidFill>
                  <a:srgbClr val="002060"/>
                </a:solidFill>
                <a:effectLst/>
                <a:cs typeface="Times New Roman" pitchFamily="18" charset="0"/>
              </a:rPr>
              <a:t>Đk</a:t>
            </a:r>
            <a:r>
              <a:rPr lang="en-US" sz="4800" b="1" u="sng" dirty="0">
                <a:solidFill>
                  <a:srgbClr val="002060"/>
                </a:solidFill>
                <a:effectLst/>
                <a:cs typeface="Times New Roman" pitchFamily="18" charset="0"/>
              </a:rPr>
              <a:t>:</a:t>
            </a:r>
            <a:r>
              <a:rPr lang="en-US" sz="4800" b="1" dirty="0">
                <a:solidFill>
                  <a:srgbClr val="800000"/>
                </a:solidFill>
                <a:effectLst/>
                <a:latin typeface="Times New Roman" pitchFamily="18" charset="0"/>
                <a:cs typeface="Times New Roman" pitchFamily="18" charset="0"/>
              </a:rPr>
              <a:t> </a:t>
            </a:r>
            <a:r>
              <a:rPr lang="en-US" sz="5400" dirty="0" smtClean="0">
                <a:solidFill>
                  <a:srgbClr val="800000"/>
                </a:solidFill>
                <a:effectLst/>
              </a:rPr>
              <a:t>Nguyện dâng Chúa khúc hát mến tin dâng lên bao tâm tình, nguyện dâng Chúa nhân hiền đây của lễ con dâng. </a:t>
            </a:r>
            <a:r>
              <a:rPr lang="en-US" sz="4800" dirty="0" smtClean="0">
                <a:solidFill>
                  <a:srgbClr val="800000"/>
                </a:solidFill>
              </a:rPr>
              <a:t>Nguyện </a:t>
            </a:r>
            <a:r>
              <a:rPr lang="en-US" sz="4800" dirty="0">
                <a:solidFill>
                  <a:srgbClr val="800000"/>
                </a:solidFill>
              </a:rPr>
              <a:t>dâng Chúa nhân hiền đây của lễ con dâng. </a:t>
            </a:r>
            <a:endParaRPr lang="vi-VN" sz="5400" b="1" dirty="0">
              <a:solidFill>
                <a:srgbClr val="80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3893278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948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TotalTime>
  <Words>2382</Words>
  <Application>Microsoft Office PowerPoint</Application>
  <PresentationFormat>On-screen Show (16:9)</PresentationFormat>
  <Paragraphs>163</Paragraphs>
  <Slides>115</Slides>
  <Notes>10</Notes>
  <HiddenSlides>0</HiddenSlides>
  <MMClips>0</MMClips>
  <ScaleCrop>false</ScaleCrop>
  <HeadingPairs>
    <vt:vector size="4" baseType="variant">
      <vt:variant>
        <vt:lpstr>Theme</vt:lpstr>
      </vt:variant>
      <vt:variant>
        <vt:i4>26</vt:i4>
      </vt:variant>
      <vt:variant>
        <vt:lpstr>Slide Titles</vt:lpstr>
      </vt:variant>
      <vt:variant>
        <vt:i4>115</vt:i4>
      </vt:variant>
    </vt:vector>
  </HeadingPairs>
  <TitlesOfParts>
    <vt:vector size="141"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2_Default Design</vt:lpstr>
      <vt:lpstr>36_Default Design</vt:lpstr>
      <vt:lpstr>1_Default Design</vt:lpstr>
      <vt:lpstr>24_Office Theme</vt:lpstr>
      <vt:lpstr>25_Office Theme</vt:lpstr>
      <vt:lpstr>37_Default Design</vt:lpstr>
      <vt:lpstr>ĐÁP CA SAU CHÚA NHẬT XXX THƯỜNG NIÊN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Hai Tuần XXX Thường Niên</vt:lpstr>
      <vt:lpstr>PowerPoint Presentation</vt:lpstr>
      <vt:lpstr>Anh em đã lãnh nhận Thần Khí làm cho nên nghĩa tử, nhờ đó, chúng ta kêu lên : “Áp-ba ! Cha ơi !”.</vt:lpstr>
      <vt:lpstr>Thiên Chúa chúng ta là Thiên Chúa cứu độ.</vt:lpstr>
      <vt:lpstr>Lạy Chúa, Lời Chúa là sự thật ; xin Chúa lấy sự thật mà thánh hiến chúng con.</vt:lpstr>
      <vt:lpstr>PowerPoint Presentation</vt:lpstr>
      <vt:lpstr>PowerPoint Presentation</vt:lpstr>
      <vt:lpstr>Thứ Ba Tuần XXX Thường Niên Ngày 28 tháng 10 THÁNH SI-MON VÀ THÁNH GIU-ĐA, TÔNG ĐỒ lễ kính </vt:lpstr>
      <vt:lpstr>PowerPoint Presentation</vt:lpstr>
      <vt:lpstr>Tiếng các ngài đã vang dội khắp hoàn cầu.</vt:lpstr>
      <vt:lpstr>Lạy Thiên Chúa, chúng con xin ca ngợi hát mừng, tuyên xưng Ngài là Đức Chúa. Lạy Chúa, bậc Tông Đồ đồng thanh ca ngợi Chúa.</vt:lpstr>
      <vt:lpstr>PowerPoint Presentation</vt:lpstr>
      <vt:lpstr>PowerPoint Presentation</vt:lpstr>
      <vt:lpstr>PowerPoint Presentation</vt:lpstr>
      <vt:lpstr>Thứ Tư Tuần XXX Thường Niên</vt:lpstr>
      <vt:lpstr>PowerPoint Presentation</vt:lpstr>
      <vt:lpstr>Mọi sự đều sinh lợi ích cho những ai yêu mến Thiên Chúa.</vt:lpstr>
      <vt:lpstr>Lạy Chúa, con tin cậy vào tình thương Chúa.</vt:lpstr>
      <vt:lpstr>Thiên Chúa đã dùng Tin Mừng mà kêu gọi chúng ta, để chúng ta được hưởng vinh quang của Chúa chúng ta là Đức Giê-su Ki-tô.</vt:lpstr>
      <vt:lpstr>PowerPoint Presentation</vt:lpstr>
      <vt:lpstr>PowerPoint Presentation</vt:lpstr>
      <vt:lpstr>Thứ Năm Tuần XXX Thường Niên</vt:lpstr>
      <vt:lpstr>PowerPoint Presentation</vt:lpstr>
      <vt:lpstr>Không một loài thọ tạo nào tách được chúng ta ra khỏi tình yêu của Thiên Chúa thể hiện nơi Đức Ki-tô.</vt:lpstr>
      <vt:lpstr>Lạy Chúa, xin lấy lòng nhân hậu cứu độ con.</vt:lpstr>
      <vt:lpstr>Chúc tụng Đức Vua, Đấng ngự đến nhân danh Chúa ! Bình an trên cõi trời cao, và vinh quang trên các tầng trời.</vt:lpstr>
      <vt:lpstr>PowerPoint Presentation</vt:lpstr>
      <vt:lpstr>PowerPoint Presentation</vt:lpstr>
      <vt:lpstr>Thứ Sáu Tuần XXX Thường Niên</vt:lpstr>
      <vt:lpstr>PowerPoint Presentation</vt:lpstr>
      <vt:lpstr>Không một loài thọ tạo nào tách được chúng ta ra khỏi tình yêu của Thiên Chúa thể hiện nơi Đức Ki-tô.</vt:lpstr>
      <vt:lpstr>Lạy Chúa, xin lấy lòng nhân hậu cứu độ con.</vt:lpstr>
      <vt:lpstr>Chúc tụng Đức Vua, Đấng ngự đến nhân danh Chúa ! Bình an trên cõi trời cao, và vinh quang trên các tầng trời.</vt:lpstr>
      <vt:lpstr>PowerPoint Presentation</vt:lpstr>
      <vt:lpstr>PowerPoint Presentation</vt:lpstr>
      <vt:lpstr>Thứ Bảy Tuần XXX Thường Niên Ngày 01 tháng 11 CÁC THÁNH NAM NỮ lễ trọng</vt:lpstr>
      <vt:lpstr>PowerPoint Presentation</vt:lpstr>
      <vt:lpstr>Tập Hát Cộng Đoàn</vt:lpstr>
      <vt:lpstr>Đk: Lạy Chúa, đây là dòng dõi những kẻ tìm kiếm Ngài</vt:lpstr>
      <vt:lpstr> </vt:lpstr>
      <vt:lpstr>PowerPoint Presentation</vt:lpstr>
      <vt:lpstr>PowerPoint Presentation</vt:lpstr>
      <vt:lpstr>Tk1: Đoàn con hiệp hoan dâng tiếng hát như áng hương. Trước dung nhan cực linh Cha từ bi ngự Thiên Đường. Nguyện Chúa dủ thương vì công ơn bao Thánh nhân. Giúp chúng con mau vượt biển hiểm nghèo trần gian.</vt:lpstr>
      <vt:lpstr>Đk: Ôi bao vị Thánh xưa đã hy sinh. Lòng mến Chúa yêu người từng nên gương ngời sáng. Rầy được Thiên Chúa ban phúc quang vinh. Nguyện thương đến nhân loại còn trên nơi thế trần.</vt:lpstr>
      <vt:lpstr>Tk2: Đời sống trần ai vụt qua đi như giấc mơ Những thú vui trần ai mau tàn phai tựa sương mờ. Đoàn con ngày nay còn trầm luân trong bến mê. Cúi xin đưa con về chốn yên hàn trời quê.</vt:lpstr>
      <vt:lpstr>Đk: Ôi bao vị Thánh xưa đã hy sinh. Lòng mến Chúa yêu người từng nên gương ngời sáng. Rầy được Thiên Chúa ban phúc quang vinh. Nguyện thương đến nhân loại còn trên nơi thế trần.</vt:lpstr>
      <vt:lpstr>PowerPoint Presentation</vt:lpstr>
      <vt:lpstr> </vt:lpstr>
      <vt:lpstr> </vt:lpstr>
      <vt:lpstr> </vt:lpstr>
      <vt:lpstr> </vt:lpstr>
      <vt:lpstr> </vt:lpstr>
      <vt:lpstr> </vt:lpstr>
      <vt:lpstr> </vt:lpstr>
      <vt:lpstr> </vt:lpstr>
      <vt:lpstr>PowerPoint Presentation</vt:lpstr>
      <vt:lpstr> </vt:lpstr>
      <vt:lpstr> </vt:lpstr>
      <vt:lpstr>Đk: Lạy Chúa, đây là dòng dõi những kẻ tìm kiếm Ngài</vt:lpstr>
      <vt:lpstr>Tk1:  Chúa chủ trị toàn thể trái đất và khắp dương gian, vạn dân muôn vật ở đó.  Do tay Ngài tác tạo nên, đặt móng giữa lòng biển lớn củng cố giữa sông nước rộng.</vt:lpstr>
      <vt:lpstr>Đk: Lạy Chúa, đây là dòng dõi những kẻ tìm kiếm Ngài</vt:lpstr>
      <vt:lpstr>Tk2: Hỏi ai người được trèo lên núi của Chúa cao quang, và ai cư ngụ đền thánh?  Ai tay sạch với lòng thanh, chẳng mê theo bả phù vân, chẳng tính mưu đồ phỉnh gạt. </vt:lpstr>
      <vt:lpstr>Đk: Lạy Chúa, đây là dòng dõi những kẻ tìm kiếm Ngài</vt:lpstr>
      <vt:lpstr>Tk3: Chính họ được là được Thiên Chúa rộng rãi thi ân, được Chúa Cứu độ thưởng phúc.  Đó chính là những tử tôn, dòng dõi những kẻ tìm Chúa, tìm kiếm Chúa Gia-cóp hoài</vt:lpstr>
      <vt:lpstr>Đk: Lạy Chúa, đây là dòng dõi những kẻ tìm kiếm Ngài</vt:lpstr>
      <vt:lpstr> </vt:lpstr>
      <vt:lpstr> </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 </vt:lpstr>
      <vt:lpstr>PowerPoint Presentation</vt:lpstr>
      <vt:lpstr>Ca Dâng Lễ Giai Khúc Dâng Tiến 2 Giang Tâm </vt:lpstr>
      <vt:lpstr>Tk1: Nguyện dâng Chúa này bánh thơm từ lúa ngon, nguyện dâng Chúa này chén nho nồng ước mong. Nguyện dâng lên Chúa trái tim con bao nồng say khát vọng, chứa chan bao mầm sống. </vt:lpstr>
      <vt:lpstr>**: Nguyện dâng Chúa ngọn nến xinh rực sang vui, nguyện dâng Chúa này cánh hoa đẹp thắm tươi. Nguyện dâng Chúa ước mơ sáng trong hồn nhiên ấu thơ, lòng con dâng lên Chúa. </vt:lpstr>
      <vt:lpstr>Đk: Nguyện dâng Chúa khúc hát mến tin dâng lên bao tâm tình, nguyện dâng Chúa nhân hiền đây của lễ con dâng. Nguyện dâng Chúa nhân hiền đây của lễ con dâng. </vt:lpstr>
      <vt:lpstr>Tk1: Trọn thân xác nguyện trở nên này lễ dâng và dâng Chúa này trái tim đẹp thánh ân. Nguyện dâng lên Chúa trí tâm với linh hồn con dâng Ngài, Đấng tác sinh đời con</vt:lpstr>
      <vt:lpstr>**: Nguyện xin phúc lành Chúa ban hằng chứa chan, cuộc đời sẽ bừng sáng lên niềm hỉ hoan. Ngài ơi thương đoái lắng nghe tiếng lòng ca con hát lên, lòng thơ dâng lên Chúa. </vt:lpstr>
      <vt:lpstr>Đk: Nguyện dâng Chúa khúc hát mến tin dâng lên bao tâm tình, nguyện dâng Chúa nhân hiền đây của lễ con dâng. Nguyện dâng Chúa nhân hiền đây của lễ con dâng.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diakov.net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RePack by Diakov</dc:creator>
  <cp:lastModifiedBy>RePack by Diakov</cp:lastModifiedBy>
  <cp:revision>8</cp:revision>
  <dcterms:created xsi:type="dcterms:W3CDTF">2025-09-21T22:08:23Z</dcterms:created>
  <dcterms:modified xsi:type="dcterms:W3CDTF">2025-09-22T01:13:49Z</dcterms:modified>
</cp:coreProperties>
</file>