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68" r:id="rId8"/>
    <p:sldMasterId id="2147483792" r:id="rId9"/>
    <p:sldMasterId id="2147483804" r:id="rId10"/>
    <p:sldMasterId id="2147483828" r:id="rId11"/>
    <p:sldMasterId id="2147483840" r:id="rId12"/>
    <p:sldMasterId id="2147483876" r:id="rId13"/>
    <p:sldMasterId id="2147483924" r:id="rId14"/>
    <p:sldMasterId id="2147483948" r:id="rId15"/>
    <p:sldMasterId id="2147483960" r:id="rId16"/>
    <p:sldMasterId id="2147483972" r:id="rId17"/>
    <p:sldMasterId id="2147483984" r:id="rId18"/>
    <p:sldMasterId id="2147483996" r:id="rId19"/>
    <p:sldMasterId id="2147484008" r:id="rId20"/>
    <p:sldMasterId id="2147484020" r:id="rId21"/>
    <p:sldMasterId id="2147484032" r:id="rId22"/>
    <p:sldMasterId id="2147484044" r:id="rId23"/>
    <p:sldMasterId id="2147484056" r:id="rId24"/>
  </p:sldMasterIdLst>
  <p:notesMasterIdLst>
    <p:notesMasterId r:id="rId79"/>
  </p:notesMasterIdLst>
  <p:sldIdLst>
    <p:sldId id="261" r:id="rId25"/>
    <p:sldId id="266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256" r:id="rId34"/>
    <p:sldId id="335" r:id="rId35"/>
    <p:sldId id="369" r:id="rId36"/>
    <p:sldId id="257" r:id="rId37"/>
    <p:sldId id="258" r:id="rId38"/>
    <p:sldId id="370" r:id="rId39"/>
    <p:sldId id="259" r:id="rId40"/>
    <p:sldId id="267" r:id="rId41"/>
    <p:sldId id="371" r:id="rId42"/>
    <p:sldId id="337" r:id="rId43"/>
    <p:sldId id="372" r:id="rId44"/>
    <p:sldId id="308" r:id="rId45"/>
    <p:sldId id="271" r:id="rId46"/>
    <p:sldId id="373" r:id="rId47"/>
    <p:sldId id="298" r:id="rId48"/>
    <p:sldId id="289" r:id="rId49"/>
    <p:sldId id="339" r:id="rId50"/>
    <p:sldId id="374" r:id="rId51"/>
    <p:sldId id="315" r:id="rId52"/>
    <p:sldId id="291" r:id="rId53"/>
    <p:sldId id="375" r:id="rId54"/>
    <p:sldId id="313" r:id="rId55"/>
    <p:sldId id="276" r:id="rId56"/>
    <p:sldId id="342" r:id="rId57"/>
    <p:sldId id="376" r:id="rId58"/>
    <p:sldId id="321" r:id="rId59"/>
    <p:sldId id="278" r:id="rId60"/>
    <p:sldId id="377" r:id="rId61"/>
    <p:sldId id="279" r:id="rId62"/>
    <p:sldId id="322" r:id="rId63"/>
    <p:sldId id="378" r:id="rId64"/>
    <p:sldId id="379" r:id="rId65"/>
    <p:sldId id="326" r:id="rId66"/>
    <p:sldId id="281" r:id="rId67"/>
    <p:sldId id="282" r:id="rId68"/>
    <p:sldId id="380" r:id="rId69"/>
    <p:sldId id="283" r:id="rId70"/>
    <p:sldId id="284" r:id="rId71"/>
    <p:sldId id="382" r:id="rId72"/>
    <p:sldId id="347" r:id="rId73"/>
    <p:sldId id="381" r:id="rId74"/>
    <p:sldId id="285" r:id="rId75"/>
    <p:sldId id="286" r:id="rId76"/>
    <p:sldId id="383" r:id="rId77"/>
    <p:sldId id="384" r:id="rId7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00" d="100"/>
          <a:sy n="100" d="100"/>
        </p:scale>
        <p:origin x="-2338" y="-10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30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74" Type="http://schemas.openxmlformats.org/officeDocument/2006/relationships/slide" Target="slides/slide50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slide" Target="slides/slide5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5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66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375B-612C-4207-8D39-3F054B08B417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DD0A1-759E-4490-BC96-EE7445A3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3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03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44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12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4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43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6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63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301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18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03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860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759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869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082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719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82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0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22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014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8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017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64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34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592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496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781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83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226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337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364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797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477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396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781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804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1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481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59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105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77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767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197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04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8440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64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313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297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819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94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6484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115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460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5037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01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8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691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555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915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39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586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322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3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30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595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14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833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3858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717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665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593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398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60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0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466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8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922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799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208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9017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859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757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0794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115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6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3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6251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021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717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5539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7418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8043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170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18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0191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2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237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606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287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701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8687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966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106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7892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1251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07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1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8710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2846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28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708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387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880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5245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534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28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1657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77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384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5934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429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809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489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983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6394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73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2842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827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0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4681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9903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8978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6636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1329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0884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76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9309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8685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515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0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4681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9903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8978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6636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1329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08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7667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9309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8685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515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2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855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531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152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088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5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426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6157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8607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4806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83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456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069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32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7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317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607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87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5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235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3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4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5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CD05D-9052-427B-A3CD-A712CE25A2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E0D67-A323-484C-BA12-172FF4BD7F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5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5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8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1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7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5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i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i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i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Đ</a:t>
            </a:r>
            <a:r>
              <a:rPr lang="en-US" sz="4400" b="0" i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ÁP CA </a:t>
            </a:r>
          </a:p>
          <a:p>
            <a:r>
              <a:rPr lang="en-US" sz="4400" b="0" i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XXV</a:t>
            </a:r>
          </a:p>
          <a:p>
            <a:r>
              <a:rPr lang="en-US" sz="4400" b="0" i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  <a:endParaRPr lang="en-US" sz="4400" b="0" i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i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i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i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vi-VN" sz="4400" b="0" i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en-US" sz="4400" b="0" i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XXV</a:t>
            </a:r>
            <a:endParaRPr lang="vi-VN" sz="4400" b="0" i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i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5030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733800" y="259672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pPr algn="just"/>
            <a:r>
              <a:rPr lang="vi-VN" sz="3200" i="1" dirty="0">
                <a:solidFill>
                  <a:schemeClr val="bg1"/>
                </a:solidFill>
              </a:rPr>
              <a:t>Ai thuộc dân Đức Chúa, hãy lên Giê-ru-sa-lem và xây Nhà Đức Chúa</a:t>
            </a:r>
            <a:r>
              <a:rPr lang="vi-VN" sz="3200" i="1" dirty="0" smtClean="0">
                <a:solidFill>
                  <a:schemeClr val="bg1"/>
                </a:solidFill>
              </a:rPr>
              <a:t>.</a:t>
            </a:r>
            <a:endParaRPr lang="vi-VN" sz="3200" i="1" dirty="0">
              <a:solidFill>
                <a:schemeClr val="bg1"/>
              </a:solidFill>
            </a:endParaRPr>
          </a:p>
          <a:p>
            <a:pPr algn="just"/>
            <a:r>
              <a:rPr lang="vi-VN" sz="3200" dirty="0">
                <a:solidFill>
                  <a:srgbClr val="FFFF00"/>
                </a:solidFill>
              </a:rPr>
              <a:t>Khởi đầu sách Ét-ra.</a:t>
            </a:r>
            <a:endParaRPr lang="vi-V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0"/>
            <a:ext cx="9144000" cy="4324350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9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Việc</a:t>
            </a:r>
            <a:r>
              <a:rPr lang="en-US" sz="9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9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làm</a:t>
            </a:r>
            <a:r>
              <a:rPr lang="en-US" sz="9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9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9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ôi</a:t>
            </a:r>
            <a:r>
              <a:rPr lang="en-US" sz="9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thật</a:t>
            </a:r>
            <a:r>
              <a:rPr lang="en-US" sz="9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vĩ</a:t>
            </a:r>
            <a:r>
              <a:rPr lang="en-US" sz="9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đại</a:t>
            </a:r>
            <a:r>
              <a:rPr lang="en-US" sz="9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9000" b="0" i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23850"/>
            <a:ext cx="4076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b="0" i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Ánh sáng của anh em phải chiếu giãi trước mặt thiên hạ, để họ thấy những công việc tốt đẹp anh em làm, mà tôn vinh Cha của anh em.</a:t>
            </a:r>
            <a:endParaRPr lang="en-US" sz="5400" b="0" i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b="1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Alleluia.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r>
              <a:rPr lang="en-US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BA</a:t>
            </a:r>
          </a:p>
          <a:p>
            <a:r>
              <a:rPr lang="vi-VN" sz="4400" b="0" i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XV</a:t>
            </a:r>
            <a:br>
              <a:rPr lang="en-US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vi-VN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</a:t>
            </a:r>
            <a:r>
              <a:rPr lang="vi-VN" sz="4400" b="0" i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NIÊN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0"/>
            <a:ext cx="91385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6" y="22236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86200" y="133350"/>
            <a:ext cx="510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</a:rPr>
              <a:t>Bài đọc 1</a:t>
            </a:r>
          </a:p>
          <a:p>
            <a:pPr algn="just"/>
            <a:r>
              <a:rPr lang="vi-VN" sz="2800" i="1" dirty="0">
                <a:solidFill>
                  <a:srgbClr val="002060"/>
                </a:solidFill>
              </a:rPr>
              <a:t>Họ hoàn thành công việc xây cất Nhà Thiên Chúa, và cử hành lễ Vượt Qua.</a:t>
            </a:r>
          </a:p>
          <a:p>
            <a:pPr algn="just"/>
            <a:r>
              <a:rPr lang="vi-VN" sz="2800" dirty="0">
                <a:solidFill>
                  <a:srgbClr val="C00000"/>
                </a:solidFill>
              </a:rPr>
              <a:t>Bài trích sách Ét-ra.</a:t>
            </a:r>
          </a:p>
        </p:txBody>
      </p:sp>
    </p:spTree>
    <p:extLst>
      <p:ext uri="{BB962C8B-B14F-4D97-AF65-F5344CB8AC3E}">
        <p14:creationId xmlns:p14="http://schemas.microsoft.com/office/powerpoint/2010/main" val="162455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" y="2095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80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Ta </a:t>
            </a:r>
            <a:r>
              <a:rPr lang="en-US" sz="80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vui</a:t>
            </a:r>
            <a:r>
              <a:rPr lang="en-US" sz="80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80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trẩy</a:t>
            </a:r>
            <a:r>
              <a:rPr lang="en-US" sz="80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lên</a:t>
            </a:r>
            <a:r>
              <a:rPr lang="en-US" sz="80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đền</a:t>
            </a:r>
            <a:r>
              <a:rPr lang="en-US" sz="80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thánh</a:t>
            </a:r>
            <a:r>
              <a:rPr lang="en-US" sz="80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000" b="0" i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23850"/>
            <a:ext cx="3771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8000" b="0" i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Phúc thay kẻ lắng nghe và tuân giữ lời Thiên Chúa.</a:t>
            </a:r>
            <a:endParaRPr lang="en-US" sz="8000" b="0" i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r>
              <a:rPr lang="en-US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TƯ</a:t>
            </a:r>
          </a:p>
          <a:p>
            <a:r>
              <a:rPr lang="vi-VN" sz="4400" b="0" i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XV</a:t>
            </a:r>
            <a:endParaRPr lang="vi-VN" sz="4400" b="0" i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i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3379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262282"/>
            <a:ext cx="510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pPr algn="just"/>
            <a:r>
              <a:rPr lang="vi-VN" sz="2400" i="1" dirty="0">
                <a:solidFill>
                  <a:schemeClr val="bg1"/>
                </a:solidFill>
              </a:rPr>
              <a:t>Thiên Chúa chúng con đã không bỏ rơi chúng con trong cảnh nô lệ.</a:t>
            </a:r>
          </a:p>
          <a:p>
            <a:pPr algn="just"/>
            <a:r>
              <a:rPr lang="vi-VN" sz="3200" dirty="0">
                <a:solidFill>
                  <a:srgbClr val="FFFF00"/>
                </a:solidFill>
              </a:rPr>
              <a:t>Bài trích sách Ét-ra.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32860" y="2089594"/>
            <a:ext cx="50063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bg1"/>
                </a:solidFill>
              </a:rPr>
              <a:t>Tôi là Ét-ra. Vào giờ dâng lễ phẩm ban chiều, tôi mới trỗi dậy sau khi thoát khỏi cơn sầu khổ ; tôi xé rách áo dài trong, áo choàng ngoài, rồi quỳ gối, giơ tay lên Đức Chúa, Thiên Chúa của </a:t>
            </a:r>
            <a:r>
              <a:rPr lang="vi-VN" sz="2400" dirty="0" smtClean="0">
                <a:solidFill>
                  <a:schemeClr val="bg1"/>
                </a:solidFill>
              </a:rPr>
              <a:t>tôi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r>
              <a:rPr lang="vi-VN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>
                <a:solidFill>
                  <a:schemeClr val="bg1"/>
                </a:solidFill>
              </a:rPr>
              <a:t>và thưa với Người 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450"/>
            <a:ext cx="9144000" cy="4324350"/>
          </a:xfrm>
        </p:spPr>
        <p:txBody>
          <a:bodyPr anchor="ctr" anchorCtr="0">
            <a:normAutofit/>
          </a:bodyPr>
          <a:lstStyle/>
          <a:p>
            <a:pPr algn="just"/>
            <a:r>
              <a:rPr lang="en-US" sz="8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Chúc</a:t>
            </a:r>
            <a:r>
              <a:rPr lang="en-US" sz="8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tụng</a:t>
            </a:r>
            <a:r>
              <a:rPr lang="en-US" sz="8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8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Đấng</a:t>
            </a:r>
            <a:r>
              <a:rPr lang="en-US" sz="8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muôn</a:t>
            </a:r>
            <a:r>
              <a:rPr lang="en-US" sz="8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8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hằng</a:t>
            </a:r>
            <a:r>
              <a:rPr lang="en-US" sz="8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endParaRPr lang="en-US" sz="8000" b="0" i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1950"/>
            <a:ext cx="37242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nói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: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Triều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đại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đến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gần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Anh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em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sám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hối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tin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vào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Tin </a:t>
            </a:r>
            <a:r>
              <a:rPr lang="en-US" sz="66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Mừng</a:t>
            </a:r>
            <a:r>
              <a:rPr lang="en-US" sz="66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600" b="0" i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03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40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/>
          <a:p>
            <a:r>
              <a:rPr lang="en-US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NĂM</a:t>
            </a:r>
          </a:p>
          <a:p>
            <a:r>
              <a:rPr lang="vi-VN" sz="4400" b="0" i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i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XV</a:t>
            </a:r>
            <a:endParaRPr lang="vi-VN" sz="4400" b="0" i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i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4522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245226"/>
            <a:ext cx="518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FF00"/>
                </a:solidFill>
              </a:rPr>
              <a:t>Bài đọc 1</a:t>
            </a:r>
          </a:p>
          <a:p>
            <a:pPr algn="just"/>
            <a:r>
              <a:rPr lang="vi-VN" sz="2800" i="1" dirty="0">
                <a:solidFill>
                  <a:schemeClr val="bg1"/>
                </a:solidFill>
              </a:rPr>
              <a:t>Hãy tái thiết Đền Thờ. Ta sẽ lấy làm vui mà ở đó.</a:t>
            </a:r>
          </a:p>
          <a:p>
            <a:pPr algn="just"/>
            <a:r>
              <a:rPr lang="vi-VN" sz="2800" dirty="0">
                <a:solidFill>
                  <a:srgbClr val="FFFF00"/>
                </a:solidFill>
              </a:rPr>
              <a:t>Khởi đầu sách ngôn sứ Khác-gai.</a:t>
            </a:r>
          </a:p>
        </p:txBody>
      </p:sp>
    </p:spTree>
    <p:extLst>
      <p:ext uri="{BB962C8B-B14F-4D97-AF65-F5344CB8AC3E}">
        <p14:creationId xmlns:p14="http://schemas.microsoft.com/office/powerpoint/2010/main" val="31540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" y="411390"/>
            <a:ext cx="9144000" cy="4324350"/>
          </a:xfrm>
        </p:spPr>
        <p:txBody>
          <a:bodyPr anchor="ctr" anchorCtr="0">
            <a:noAutofit/>
          </a:bodyPr>
          <a:lstStyle/>
          <a:p>
            <a:pPr algn="just"/>
            <a:r>
              <a:rPr lang="en-US" sz="88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88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mến</a:t>
            </a:r>
            <a:r>
              <a:rPr lang="en-US" sz="8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chuộng</a:t>
            </a:r>
            <a:r>
              <a:rPr lang="en-US" sz="88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8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dân</a:t>
            </a:r>
            <a:r>
              <a:rPr lang="en-US" sz="8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8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88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8800" b="0" i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323850"/>
            <a:ext cx="4324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 anchor="ctr" anchorCtr="0">
            <a:noAutofit/>
          </a:bodyPr>
          <a:lstStyle/>
          <a:p>
            <a:pPr algn="just"/>
            <a:r>
              <a:rPr lang="vi-VN" sz="5800" b="0" i="0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 nói : Chính Thầy là con đường, là sự thật và là sự sống. Không ai có thể đến với Chúa Cha mà không qua Thầy.</a:t>
            </a:r>
            <a:endParaRPr lang="en-US" sz="5800" b="0" i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dirty="0">
                <a:solidFill>
                  <a:srgbClr val="FFFF00"/>
                </a:solidFill>
                <a:ea typeface="+mn-ea"/>
                <a:cs typeface="Times New Roman" pitchFamily="18" charset="0"/>
              </a:rPr>
              <a:t>THỨ </a:t>
            </a:r>
            <a:r>
              <a:rPr lang="en-US" dirty="0" smtClean="0">
                <a:solidFill>
                  <a:srgbClr val="FFFF00"/>
                </a:solidFill>
                <a:ea typeface="+mn-ea"/>
                <a:cs typeface="Times New Roman" pitchFamily="18" charset="0"/>
              </a:rPr>
              <a:t>SÁU</a:t>
            </a:r>
            <a:r>
              <a:rPr lang="en-US" dirty="0">
                <a:solidFill>
                  <a:srgbClr val="FFFF00"/>
                </a:solidFill>
                <a:ea typeface="+mn-ea"/>
                <a:cs typeface="Times New Roman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ea typeface="+mn-ea"/>
                <a:cs typeface="Times New Roman" pitchFamily="18" charset="0"/>
              </a:rPr>
            </a:br>
            <a:r>
              <a:rPr lang="vi-VN" dirty="0">
                <a:solidFill>
                  <a:srgbClr val="FFFF00"/>
                </a:solidFill>
                <a:ea typeface="+mn-ea"/>
                <a:cs typeface="Times New Roman" pitchFamily="18" charset="0"/>
              </a:rPr>
              <a:t>SAU CHÚA NHẬT X</a:t>
            </a:r>
            <a:r>
              <a:rPr lang="en-US" dirty="0">
                <a:solidFill>
                  <a:srgbClr val="FFFF00"/>
                </a:solidFill>
                <a:ea typeface="+mn-ea"/>
                <a:cs typeface="Times New Roman" pitchFamily="18" charset="0"/>
              </a:rPr>
              <a:t>XV</a:t>
            </a:r>
            <a:r>
              <a:rPr lang="vi-VN" dirty="0">
                <a:solidFill>
                  <a:srgbClr val="FFFF00"/>
                </a:solidFill>
                <a:ea typeface="+mn-ea"/>
                <a:cs typeface="Times New Roman" pitchFamily="18" charset="0"/>
              </a:rPr>
              <a:t/>
            </a:r>
            <a:br>
              <a:rPr lang="vi-VN" dirty="0">
                <a:solidFill>
                  <a:srgbClr val="FFFF00"/>
                </a:solidFill>
                <a:ea typeface="+mn-ea"/>
                <a:cs typeface="Times New Roman" pitchFamily="18" charset="0"/>
              </a:rPr>
            </a:br>
            <a:r>
              <a:rPr lang="vi-VN" dirty="0">
                <a:solidFill>
                  <a:srgbClr val="FFFF00"/>
                </a:solidFill>
                <a:ea typeface="+mn-ea"/>
                <a:cs typeface="Times New Roman" pitchFamily="18" charset="0"/>
              </a:rPr>
              <a:t>THƯỜNG NIÊN</a:t>
            </a:r>
            <a:endParaRPr lang="vi-VN" dirty="0">
              <a:solidFill>
                <a:srgbClr val="FFFF00"/>
              </a:solidFill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12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4"/>
            <a:ext cx="9144000" cy="51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6" y="21474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182272"/>
            <a:ext cx="518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FF00"/>
                </a:solidFill>
              </a:rPr>
              <a:t>Bài đọc 1</a:t>
            </a:r>
          </a:p>
          <a:p>
            <a:pPr algn="just"/>
            <a:r>
              <a:rPr lang="vi-VN" sz="2800" i="1" dirty="0">
                <a:solidFill>
                  <a:schemeClr val="bg1"/>
                </a:solidFill>
              </a:rPr>
              <a:t>Chỉ còn một thời gian ngắn nữa thôi, Ta sẽ làm cho Đền Thờ này rực rỡ vinh quang.</a:t>
            </a:r>
          </a:p>
          <a:p>
            <a:pPr algn="just"/>
            <a:r>
              <a:rPr lang="vi-VN" sz="2800" dirty="0">
                <a:solidFill>
                  <a:srgbClr val="FFFF00"/>
                </a:solidFill>
              </a:rPr>
              <a:t>Bài trích sách ngôn sứ Khác-gai.</a:t>
            </a:r>
          </a:p>
        </p:txBody>
      </p:sp>
    </p:spTree>
    <p:extLst>
      <p:ext uri="{BB962C8B-B14F-4D97-AF65-F5344CB8AC3E}">
        <p14:creationId xmlns:p14="http://schemas.microsoft.com/office/powerpoint/2010/main" val="17830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cậy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trông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còn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tán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tụng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Người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Đấng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cứu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độ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là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Thiên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của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000" b="0" i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6000" b="0" i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6000" b="0" i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1" y="323850"/>
            <a:ext cx="2876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600" b="0" i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Con Người đến để phục vụ, và hiến mạng sống làm giá chuộc muôn người.</a:t>
            </a:r>
            <a:endParaRPr lang="en-US" sz="6600" b="0" i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bIns="91440" anchor="ctr" anchorCtr="0">
            <a:normAutofit/>
          </a:bodyPr>
          <a:lstStyle/>
          <a:p>
            <a:r>
              <a:rPr lang="en-US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THỨ </a:t>
            </a:r>
            <a:r>
              <a:rPr lang="en-US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BẢY</a:t>
            </a:r>
          </a:p>
          <a:p>
            <a:r>
              <a:rPr lang="vi-VN" sz="4400" b="0" i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SAU CHÚA NHẬT </a:t>
            </a:r>
            <a:r>
              <a:rPr lang="vi-VN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</a:t>
            </a:r>
            <a:r>
              <a:rPr lang="en-US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XV</a:t>
            </a:r>
            <a:r>
              <a:rPr lang="vi-VN" sz="44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lang="vi-VN" sz="4400" b="0" i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vi-VN" sz="4400" b="0" i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" y="0"/>
            <a:ext cx="91403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17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6" y="214746"/>
            <a:ext cx="3506932" cy="4675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810000" y="214090"/>
            <a:ext cx="518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</a:rPr>
              <a:t>Bài đọc 1</a:t>
            </a:r>
          </a:p>
          <a:p>
            <a:pPr algn="just"/>
            <a:r>
              <a:rPr lang="vi-VN" sz="2800" i="1" dirty="0">
                <a:solidFill>
                  <a:srgbClr val="002060"/>
                </a:solidFill>
              </a:rPr>
              <a:t>Này Ta đang đến để ở lại giữa ngươi.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</a:rPr>
              <a:t>Bài trích sách ngôn sứ Da-ca-ri-a.</a:t>
            </a:r>
          </a:p>
        </p:txBody>
      </p:sp>
    </p:spTree>
    <p:extLst>
      <p:ext uri="{BB962C8B-B14F-4D97-AF65-F5344CB8AC3E}">
        <p14:creationId xmlns:p14="http://schemas.microsoft.com/office/powerpoint/2010/main" val="1597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canh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giữ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ta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như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mục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tử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canh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giữ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đàn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i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chiên</a:t>
            </a:r>
            <a:r>
              <a:rPr lang="en-US" sz="7200" b="0" i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i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800" b="0" i="0" dirty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Đấng Cứu Độ chúng ta là Đức Giê-su Ki-tô đã tiêu diệt thần chết, và đã dùng Tin Mừng mà làm sáng tỏ phúc trường sinh.</a:t>
            </a:r>
            <a:endParaRPr lang="en-US" sz="5800" b="0" i="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3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9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8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7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/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966467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0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731</Words>
  <Application>Microsoft Office PowerPoint</Application>
  <PresentationFormat>On-screen Show (16:9)</PresentationFormat>
  <Paragraphs>76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54</vt:i4>
      </vt:variant>
    </vt:vector>
  </HeadingPairs>
  <TitlesOfParts>
    <vt:vector size="7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12_Office Theme</vt:lpstr>
      <vt:lpstr>8_Office Theme</vt:lpstr>
      <vt:lpstr>11_Office Theme</vt:lpstr>
      <vt:lpstr>7_Office Theme</vt:lpstr>
      <vt:lpstr>14_Office Theme</vt:lpstr>
      <vt:lpstr>18_Office Theme</vt:lpstr>
      <vt:lpstr>13_Office Theme</vt:lpstr>
      <vt:lpstr>20_Office Theme</vt:lpstr>
      <vt:lpstr>9_Office Theme</vt:lpstr>
      <vt:lpstr>19_Office Theme</vt:lpstr>
      <vt:lpstr>21_Office Theme</vt:lpstr>
      <vt:lpstr>15_Office Theme</vt:lpstr>
      <vt:lpstr>16_Office Theme</vt:lpstr>
      <vt:lpstr>17_Office Theme</vt:lpstr>
      <vt:lpstr>22_Office Theme</vt:lpstr>
      <vt:lpstr>23_Office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SAU CHÚA NHẬT XXV THƯỜNG NIÊN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86</cp:revision>
  <dcterms:created xsi:type="dcterms:W3CDTF">2022-10-30T00:36:35Z</dcterms:created>
  <dcterms:modified xsi:type="dcterms:W3CDTF">2025-08-13T01:45:09Z</dcterms:modified>
</cp:coreProperties>
</file>