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5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6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17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18.xml" ContentType="application/vnd.openxmlformats-officedocument.theme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theme/theme19.xml" ContentType="application/vnd.openxmlformats-officedocument.theme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20.xml" ContentType="application/vnd.openxmlformats-officedocument.theme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theme/theme21.xml" ContentType="application/vnd.openxmlformats-officedocument.theme+xml"/>
  <Override PartName="/ppt/theme/theme2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08" r:id="rId3"/>
    <p:sldMasterId id="2147483864" r:id="rId4"/>
    <p:sldMasterId id="2147483888" r:id="rId5"/>
    <p:sldMasterId id="2147484128" r:id="rId6"/>
    <p:sldMasterId id="2147484140" r:id="rId7"/>
    <p:sldMasterId id="2147484152" r:id="rId8"/>
    <p:sldMasterId id="2147484164" r:id="rId9"/>
    <p:sldMasterId id="2147484176" r:id="rId10"/>
    <p:sldMasterId id="2147484188" r:id="rId11"/>
    <p:sldMasterId id="2147484200" r:id="rId12"/>
    <p:sldMasterId id="2147484224" r:id="rId13"/>
    <p:sldMasterId id="2147484236" r:id="rId14"/>
    <p:sldMasterId id="2147484248" r:id="rId15"/>
    <p:sldMasterId id="2147484256" r:id="rId16"/>
    <p:sldMasterId id="2147484268" r:id="rId17"/>
    <p:sldMasterId id="2147484280" r:id="rId18"/>
    <p:sldMasterId id="2147484292" r:id="rId19"/>
    <p:sldMasterId id="2147484304" r:id="rId20"/>
    <p:sldMasterId id="2147484316" r:id="rId21"/>
  </p:sldMasterIdLst>
  <p:notesMasterIdLst>
    <p:notesMasterId r:id="rId87"/>
  </p:notesMasterIdLst>
  <p:sldIdLst>
    <p:sldId id="261" r:id="rId22"/>
    <p:sldId id="436" r:id="rId23"/>
    <p:sldId id="437" r:id="rId24"/>
    <p:sldId id="438" r:id="rId25"/>
    <p:sldId id="439" r:id="rId26"/>
    <p:sldId id="440" r:id="rId27"/>
    <p:sldId id="441" r:id="rId28"/>
    <p:sldId id="343" r:id="rId29"/>
    <p:sldId id="380" r:id="rId30"/>
    <p:sldId id="386" r:id="rId31"/>
    <p:sldId id="381" r:id="rId32"/>
    <p:sldId id="399" r:id="rId33"/>
    <p:sldId id="382" r:id="rId34"/>
    <p:sldId id="400" r:id="rId35"/>
    <p:sldId id="383" r:id="rId36"/>
    <p:sldId id="387" r:id="rId37"/>
    <p:sldId id="388" r:id="rId38"/>
    <p:sldId id="389" r:id="rId39"/>
    <p:sldId id="395" r:id="rId40"/>
    <p:sldId id="397" r:id="rId41"/>
    <p:sldId id="398" r:id="rId42"/>
    <p:sldId id="391" r:id="rId43"/>
    <p:sldId id="392" r:id="rId44"/>
    <p:sldId id="393" r:id="rId45"/>
    <p:sldId id="396" r:id="rId46"/>
    <p:sldId id="401" r:id="rId47"/>
    <p:sldId id="402" r:id="rId48"/>
    <p:sldId id="403" r:id="rId49"/>
    <p:sldId id="410" r:id="rId50"/>
    <p:sldId id="415" r:id="rId51"/>
    <p:sldId id="416" r:id="rId52"/>
    <p:sldId id="417" r:id="rId53"/>
    <p:sldId id="418" r:id="rId54"/>
    <p:sldId id="419" r:id="rId55"/>
    <p:sldId id="420" r:id="rId56"/>
    <p:sldId id="421" r:id="rId57"/>
    <p:sldId id="422" r:id="rId58"/>
    <p:sldId id="412" r:id="rId59"/>
    <p:sldId id="404" r:id="rId60"/>
    <p:sldId id="414" r:id="rId61"/>
    <p:sldId id="405" r:id="rId62"/>
    <p:sldId id="411" r:id="rId63"/>
    <p:sldId id="385" r:id="rId64"/>
    <p:sldId id="339" r:id="rId65"/>
    <p:sldId id="340" r:id="rId66"/>
    <p:sldId id="423" r:id="rId67"/>
    <p:sldId id="341" r:id="rId68"/>
    <p:sldId id="342" r:id="rId69"/>
    <p:sldId id="424" r:id="rId70"/>
    <p:sldId id="279" r:id="rId71"/>
    <p:sldId id="280" r:id="rId72"/>
    <p:sldId id="334" r:id="rId73"/>
    <p:sldId id="432" r:id="rId74"/>
    <p:sldId id="281" r:id="rId75"/>
    <p:sldId id="282" r:id="rId76"/>
    <p:sldId id="433" r:id="rId77"/>
    <p:sldId id="350" r:id="rId78"/>
    <p:sldId id="425" r:id="rId79"/>
    <p:sldId id="426" r:id="rId80"/>
    <p:sldId id="434" r:id="rId81"/>
    <p:sldId id="431" r:id="rId82"/>
    <p:sldId id="427" r:id="rId83"/>
    <p:sldId id="428" r:id="rId84"/>
    <p:sldId id="435" r:id="rId85"/>
    <p:sldId id="430" r:id="rId8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73" autoAdjust="0"/>
    <p:restoredTop sz="94693" autoAdjust="0"/>
  </p:normalViewPr>
  <p:slideViewPr>
    <p:cSldViewPr>
      <p:cViewPr>
        <p:scale>
          <a:sx n="125" d="100"/>
          <a:sy n="125" d="100"/>
        </p:scale>
        <p:origin x="-1618" y="-67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239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5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63" Type="http://schemas.openxmlformats.org/officeDocument/2006/relationships/slide" Target="slides/slide42.xml"/><Relationship Id="rId68" Type="http://schemas.openxmlformats.org/officeDocument/2006/relationships/slide" Target="slides/slide47.xml"/><Relationship Id="rId84" Type="http://schemas.openxmlformats.org/officeDocument/2006/relationships/slide" Target="slides/slide63.xml"/><Relationship Id="rId89" Type="http://schemas.openxmlformats.org/officeDocument/2006/relationships/viewProps" Target="viewProps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53" Type="http://schemas.openxmlformats.org/officeDocument/2006/relationships/slide" Target="slides/slide32.xml"/><Relationship Id="rId58" Type="http://schemas.openxmlformats.org/officeDocument/2006/relationships/slide" Target="slides/slide37.xml"/><Relationship Id="rId74" Type="http://schemas.openxmlformats.org/officeDocument/2006/relationships/slide" Target="slides/slide53.xml"/><Relationship Id="rId79" Type="http://schemas.openxmlformats.org/officeDocument/2006/relationships/slide" Target="slides/slide58.xml"/><Relationship Id="rId5" Type="http://schemas.openxmlformats.org/officeDocument/2006/relationships/slideMaster" Target="slideMasters/slideMaster5.xml"/><Relationship Id="rId90" Type="http://schemas.openxmlformats.org/officeDocument/2006/relationships/theme" Target="theme/theme1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56" Type="http://schemas.openxmlformats.org/officeDocument/2006/relationships/slide" Target="slides/slide35.xml"/><Relationship Id="rId64" Type="http://schemas.openxmlformats.org/officeDocument/2006/relationships/slide" Target="slides/slide43.xml"/><Relationship Id="rId69" Type="http://schemas.openxmlformats.org/officeDocument/2006/relationships/slide" Target="slides/slide48.xml"/><Relationship Id="rId77" Type="http://schemas.openxmlformats.org/officeDocument/2006/relationships/slide" Target="slides/slide5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0.xml"/><Relationship Id="rId72" Type="http://schemas.openxmlformats.org/officeDocument/2006/relationships/slide" Target="slides/slide51.xml"/><Relationship Id="rId80" Type="http://schemas.openxmlformats.org/officeDocument/2006/relationships/slide" Target="slides/slide59.xml"/><Relationship Id="rId85" Type="http://schemas.openxmlformats.org/officeDocument/2006/relationships/slide" Target="slides/slide64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59" Type="http://schemas.openxmlformats.org/officeDocument/2006/relationships/slide" Target="slides/slide38.xml"/><Relationship Id="rId67" Type="http://schemas.openxmlformats.org/officeDocument/2006/relationships/slide" Target="slides/slide46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0.xml"/><Relationship Id="rId54" Type="http://schemas.openxmlformats.org/officeDocument/2006/relationships/slide" Target="slides/slide33.xml"/><Relationship Id="rId62" Type="http://schemas.openxmlformats.org/officeDocument/2006/relationships/slide" Target="slides/slide41.xml"/><Relationship Id="rId70" Type="http://schemas.openxmlformats.org/officeDocument/2006/relationships/slide" Target="slides/slide49.xml"/><Relationship Id="rId75" Type="http://schemas.openxmlformats.org/officeDocument/2006/relationships/slide" Target="slides/slide54.xml"/><Relationship Id="rId83" Type="http://schemas.openxmlformats.org/officeDocument/2006/relationships/slide" Target="slides/slide6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slide" Target="slides/slide3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slide" Target="slides/slide39.xml"/><Relationship Id="rId65" Type="http://schemas.openxmlformats.org/officeDocument/2006/relationships/slide" Target="slides/slide44.xml"/><Relationship Id="rId73" Type="http://schemas.openxmlformats.org/officeDocument/2006/relationships/slide" Target="slides/slide52.xml"/><Relationship Id="rId78" Type="http://schemas.openxmlformats.org/officeDocument/2006/relationships/slide" Target="slides/slide57.xml"/><Relationship Id="rId81" Type="http://schemas.openxmlformats.org/officeDocument/2006/relationships/slide" Target="slides/slide60.xml"/><Relationship Id="rId86" Type="http://schemas.openxmlformats.org/officeDocument/2006/relationships/slide" Target="slides/slide6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8.xml"/><Relationship Id="rId34" Type="http://schemas.openxmlformats.org/officeDocument/2006/relationships/slide" Target="slides/slide13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76" Type="http://schemas.openxmlformats.org/officeDocument/2006/relationships/slide" Target="slides/slide55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8.xml"/><Relationship Id="rId24" Type="http://schemas.openxmlformats.org/officeDocument/2006/relationships/slide" Target="slides/slide3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66" Type="http://schemas.openxmlformats.org/officeDocument/2006/relationships/slide" Target="slides/slide45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40.xml"/><Relationship Id="rId82" Type="http://schemas.openxmlformats.org/officeDocument/2006/relationships/slide" Target="slides/slide61.xml"/><Relationship Id="rId19" Type="http://schemas.openxmlformats.org/officeDocument/2006/relationships/slideMaster" Target="slideMasters/slideMaster1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2D375B-612C-4207-8D39-3F054B08B417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BDD0A1-759E-4490-BC96-EE7445A3C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036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21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5642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51942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62454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78611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90482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99343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03956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94776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8692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11822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837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97246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0030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81790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83253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74168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1834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47367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89207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32342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87649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6819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31925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64251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3922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19450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15437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30824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20172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97576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40618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34870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7034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85436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54472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36565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87267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51539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66495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17271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06487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35469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64177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63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09483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85369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28780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6985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93459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9883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29902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15448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24934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68788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6394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8362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91097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60797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00410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97317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58827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4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6AECE-F762-405E-A9F9-80749D3B17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30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6BCFC-0261-44C7-B52D-A98F9B981B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6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82164-64AF-4813-9BBB-7A12F931FA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4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709D22-BAB0-4F79-B0C6-3A5AD06398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67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6C1C5-E091-4325-A7FB-826ADBD54A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62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05808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A115E5-8745-4216-9AE1-5F2F4097CA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26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ACC6D-1749-434E-8C30-49D0F452E8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05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43531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99569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30381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13514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48667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21659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87151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3463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74952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44032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25500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90099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49341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51955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21148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12494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324000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19173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7429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92330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99096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25739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647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32230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27987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21938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854071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428603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430994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6408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40337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011376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2108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03342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913197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33218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43528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930859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561079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105588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999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922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201626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730824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893622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685981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26527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597747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14015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604571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118207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069964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968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192309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75736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209939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656128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732700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747798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625082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940769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0A8A26-94CE-45C4-D46E-395AF27F82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1C47F41-E332-E6E5-1DA8-18C14319FF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C8C02FA-9050-B2AC-301F-026EF3CCA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FDA71-3E66-42AE-9876-61A4C51ABF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98C18D1-2C07-DAC2-3EE3-4A0CB01DF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1A40CAC-A969-DD01-58E2-44E635C8A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29B2A-B8EB-4BBF-BDDD-80C06B9BF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543950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AAA0A0-00F9-CB31-9A9D-38C44EA18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EF6B25C-9397-BCB3-D0CF-50376A4208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1785180-1F0A-0769-A354-C33373C2F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FDA71-3E66-42AE-9876-61A4C51ABF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641FBF6-DEDF-EA9C-1325-4AE80E069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89A673-F947-67F4-7A84-69A6A03DD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29B2A-B8EB-4BBF-BDDD-80C06B9BF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342069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0167DE-4D43-6764-6A58-F9C282794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EB7FB30-1F04-2B6A-A2C1-241B4DE18D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2759388-57DB-A448-B955-53D5121EC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FDA71-3E66-42AE-9876-61A4C51ABF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6BFB459-4ABF-A8D2-5E3A-50D30903A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39C7DFD-C5B4-733E-ECD2-1C2351585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29B2A-B8EB-4BBF-BDDD-80C06B9BF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8774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872779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F074F5-B908-0DCE-75A7-54BE604DB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29C940D-0082-308F-4425-18BD2947ED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8B9FE1F-5D5B-F34C-B3B1-8F63806B0D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9D1F1EB-B39D-85E2-BADC-986EEF014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FDA71-3E66-42AE-9876-61A4C51ABF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1156D3E-4B6F-77B0-1968-44E578AE3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B684E4A-F47A-1F78-11F1-081202B79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29B2A-B8EB-4BBF-BDDD-80C06B9BF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791766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F71525-AE84-B756-64C7-092DA93F9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587E0CC-B651-D347-B625-1CF1CF2709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1A99258-FE47-B431-3AE1-A23454FA21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6AA572A-2960-29AA-73B0-8AAB9E1C65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AEC2974-EB1C-E41C-C3D6-4EB77486AD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D1E7C3F-444B-81AB-7570-5DC666725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FDA71-3E66-42AE-9876-61A4C51ABF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65F9A5C-FC58-CFE0-31BB-5E8DCF061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F88702D-64F2-C204-562B-F32932E60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29B2A-B8EB-4BBF-BDDD-80C06B9BF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216555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4AE4EC-DB06-AF35-3FAF-4B4FBF9A1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1281C37-F5AC-B238-768C-88BF7EC77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FDA71-3E66-42AE-9876-61A4C51ABF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694F23B-32EA-89DC-293E-CA76F636E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E717CFF-81A0-4915-48CD-AC98DEC0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29B2A-B8EB-4BBF-BDDD-80C06B9BF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297220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B134559-C223-7CB9-4949-B695F206C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FDA71-3E66-42AE-9876-61A4C51ABF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219E6-544F-06A2-1FB4-6BE1104C4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8C4A4B7-F60B-1378-5AB5-80DFA082C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29B2A-B8EB-4BBF-BDDD-80C06B9BF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77418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8E4ADE-FAFF-F090-A6FF-74B4B031A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C2C4471-4EDA-2D27-F67B-65DC334D27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328F27F-D915-1086-4670-5AE6404564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3802B4E-6A3F-4133-59D3-67708921F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FDA71-3E66-42AE-9876-61A4C51ABF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FF829EE-5F46-56D6-945E-00F6A75CA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5B95C77-3FBB-1C35-ECEC-505A25AC5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29B2A-B8EB-4BBF-BDDD-80C06B9BF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498309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218DAF-F9BC-2581-6641-288514ED5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C6D5A6E-0A6A-E1D3-D384-0BA0C68854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2D17733-0B49-B3B3-18D3-59837551B4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59203AE-0BF1-3611-116F-D3C5EE6AF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FDA71-3E66-42AE-9876-61A4C51ABF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24D893D-E5E8-E3E1-0306-08F2B08A1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515F421-1D83-A376-808B-EBA055486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29B2A-B8EB-4BBF-BDDD-80C06B9BF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661044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72DBB2-1C88-C6D4-194F-3C6AFE1E6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E10A41C-7A01-7513-A2C8-E17E0564F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E75B538-1B34-BCAA-98A4-5AB8F0147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FDA71-3E66-42AE-9876-61A4C51ABF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95B813D-D874-0CB0-6753-0554EFA9E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12AA575-AD17-A284-8855-C39CA8779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29B2A-B8EB-4BBF-BDDD-80C06B9BF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851507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3EFE3F5-3296-45DD-ABE1-57F25F1BB4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7504C4E-8C15-93DC-BAD7-E5B56269C6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D961C11-19E3-5987-4C4D-58B4718F1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FDA71-3E66-42AE-9876-61A4C51ABF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8EAE1D5-D1DE-B809-7FD5-C58F2D0B0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31687B5-CF7B-A8A5-A818-83E0825FB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29B2A-B8EB-4BBF-BDDD-80C06B9BF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3139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8618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6001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0499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2421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4352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3186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560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1423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3817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0910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6822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4607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0690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9555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9846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2502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8890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476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7459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7278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1794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8732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9661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6246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4906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0981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055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3091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564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085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0576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4635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5091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7392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0181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7988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20269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1450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73454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558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4256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03182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5046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91465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66613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27837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2187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64853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1776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83541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884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93195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083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2066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19845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45400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65075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06130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76196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77537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03388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066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2760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33157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81052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9230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99425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8899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64389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32828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54504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71383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235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07230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08929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98967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91148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24409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93426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91458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33703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9107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34642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458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theme" Target="../theme/theme15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58.xml"/><Relationship Id="rId9" Type="http://schemas.openxmlformats.org/officeDocument/2006/relationships/image" Target="../media/image1.jp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.xml"/><Relationship Id="rId3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79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77.xml"/><Relationship Id="rId10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1.xml"/><Relationship Id="rId3" Type="http://schemas.openxmlformats.org/officeDocument/2006/relationships/slideLayout" Target="../slideLayouts/slideLayout186.xml"/><Relationship Id="rId7" Type="http://schemas.openxmlformats.org/officeDocument/2006/relationships/slideLayout" Target="../slideLayouts/slideLayout190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5.xml"/><Relationship Id="rId1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92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2.xml"/><Relationship Id="rId3" Type="http://schemas.openxmlformats.org/officeDocument/2006/relationships/slideLayout" Target="../slideLayouts/slideLayout197.xml"/><Relationship Id="rId7" Type="http://schemas.openxmlformats.org/officeDocument/2006/relationships/slideLayout" Target="../slideLayouts/slideLayout201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196.xml"/><Relationship Id="rId1" Type="http://schemas.openxmlformats.org/officeDocument/2006/relationships/slideLayout" Target="../slideLayouts/slideLayout195.xml"/><Relationship Id="rId6" Type="http://schemas.openxmlformats.org/officeDocument/2006/relationships/slideLayout" Target="../slideLayouts/slideLayout200.xml"/><Relationship Id="rId11" Type="http://schemas.openxmlformats.org/officeDocument/2006/relationships/slideLayout" Target="../slideLayouts/slideLayout205.xml"/><Relationship Id="rId5" Type="http://schemas.openxmlformats.org/officeDocument/2006/relationships/slideLayout" Target="../slideLayouts/slideLayout199.xml"/><Relationship Id="rId10" Type="http://schemas.openxmlformats.org/officeDocument/2006/relationships/slideLayout" Target="../slideLayouts/slideLayout204.xml"/><Relationship Id="rId4" Type="http://schemas.openxmlformats.org/officeDocument/2006/relationships/slideLayout" Target="../slideLayouts/slideLayout198.xml"/><Relationship Id="rId9" Type="http://schemas.openxmlformats.org/officeDocument/2006/relationships/slideLayout" Target="../slideLayouts/slideLayout20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3.xml"/><Relationship Id="rId3" Type="http://schemas.openxmlformats.org/officeDocument/2006/relationships/slideLayout" Target="../slideLayouts/slideLayout208.xml"/><Relationship Id="rId7" Type="http://schemas.openxmlformats.org/officeDocument/2006/relationships/slideLayout" Target="../slideLayouts/slideLayout212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07.xml"/><Relationship Id="rId1" Type="http://schemas.openxmlformats.org/officeDocument/2006/relationships/slideLayout" Target="../slideLayouts/slideLayout206.xml"/><Relationship Id="rId6" Type="http://schemas.openxmlformats.org/officeDocument/2006/relationships/slideLayout" Target="../slideLayouts/slideLayout211.xml"/><Relationship Id="rId11" Type="http://schemas.openxmlformats.org/officeDocument/2006/relationships/slideLayout" Target="../slideLayouts/slideLayout216.xml"/><Relationship Id="rId5" Type="http://schemas.openxmlformats.org/officeDocument/2006/relationships/slideLayout" Target="../slideLayouts/slideLayout210.xml"/><Relationship Id="rId10" Type="http://schemas.openxmlformats.org/officeDocument/2006/relationships/slideLayout" Target="../slideLayouts/slideLayout215.xml"/><Relationship Id="rId4" Type="http://schemas.openxmlformats.org/officeDocument/2006/relationships/slideLayout" Target="../slideLayouts/slideLayout209.xml"/><Relationship Id="rId9" Type="http://schemas.openxmlformats.org/officeDocument/2006/relationships/slideLayout" Target="../slideLayouts/slideLayout214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4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19.xml"/><Relationship Id="rId7" Type="http://schemas.openxmlformats.org/officeDocument/2006/relationships/slideLayout" Target="../slideLayouts/slideLayout223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18.xml"/><Relationship Id="rId1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222.xml"/><Relationship Id="rId11" Type="http://schemas.openxmlformats.org/officeDocument/2006/relationships/slideLayout" Target="../slideLayouts/slideLayout227.xml"/><Relationship Id="rId5" Type="http://schemas.openxmlformats.org/officeDocument/2006/relationships/slideLayout" Target="../slideLayouts/slideLayout221.xml"/><Relationship Id="rId10" Type="http://schemas.openxmlformats.org/officeDocument/2006/relationships/slideLayout" Target="../slideLayouts/slideLayout226.xml"/><Relationship Id="rId4" Type="http://schemas.openxmlformats.org/officeDocument/2006/relationships/slideLayout" Target="../slideLayouts/slideLayout220.xml"/><Relationship Id="rId9" Type="http://schemas.openxmlformats.org/officeDocument/2006/relationships/slideLayout" Target="../slideLayouts/slideLayout2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765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504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7" r:id="rId1"/>
    <p:sldLayoutId id="2147484178" r:id="rId2"/>
    <p:sldLayoutId id="2147484179" r:id="rId3"/>
    <p:sldLayoutId id="2147484180" r:id="rId4"/>
    <p:sldLayoutId id="2147484181" r:id="rId5"/>
    <p:sldLayoutId id="2147484182" r:id="rId6"/>
    <p:sldLayoutId id="2147484183" r:id="rId7"/>
    <p:sldLayoutId id="2147484184" r:id="rId8"/>
    <p:sldLayoutId id="2147484185" r:id="rId9"/>
    <p:sldLayoutId id="2147484186" r:id="rId10"/>
    <p:sldLayoutId id="21474841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787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9" r:id="rId1"/>
    <p:sldLayoutId id="2147484190" r:id="rId2"/>
    <p:sldLayoutId id="2147484191" r:id="rId3"/>
    <p:sldLayoutId id="2147484192" r:id="rId4"/>
    <p:sldLayoutId id="2147484193" r:id="rId5"/>
    <p:sldLayoutId id="2147484194" r:id="rId6"/>
    <p:sldLayoutId id="2147484195" r:id="rId7"/>
    <p:sldLayoutId id="2147484196" r:id="rId8"/>
    <p:sldLayoutId id="2147484197" r:id="rId9"/>
    <p:sldLayoutId id="2147484198" r:id="rId10"/>
    <p:sldLayoutId id="21474841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428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1" r:id="rId1"/>
    <p:sldLayoutId id="2147484202" r:id="rId2"/>
    <p:sldLayoutId id="2147484203" r:id="rId3"/>
    <p:sldLayoutId id="2147484204" r:id="rId4"/>
    <p:sldLayoutId id="2147484205" r:id="rId5"/>
    <p:sldLayoutId id="2147484206" r:id="rId6"/>
    <p:sldLayoutId id="2147484207" r:id="rId7"/>
    <p:sldLayoutId id="2147484208" r:id="rId8"/>
    <p:sldLayoutId id="2147484209" r:id="rId9"/>
    <p:sldLayoutId id="2147484210" r:id="rId10"/>
    <p:sldLayoutId id="21474842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979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5" r:id="rId1"/>
    <p:sldLayoutId id="2147484226" r:id="rId2"/>
    <p:sldLayoutId id="2147484227" r:id="rId3"/>
    <p:sldLayoutId id="2147484228" r:id="rId4"/>
    <p:sldLayoutId id="2147484229" r:id="rId5"/>
    <p:sldLayoutId id="2147484230" r:id="rId6"/>
    <p:sldLayoutId id="2147484231" r:id="rId7"/>
    <p:sldLayoutId id="2147484232" r:id="rId8"/>
    <p:sldLayoutId id="2147484233" r:id="rId9"/>
    <p:sldLayoutId id="2147484234" r:id="rId10"/>
    <p:sldLayoutId id="21474842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370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7" r:id="rId1"/>
    <p:sldLayoutId id="2147484238" r:id="rId2"/>
    <p:sldLayoutId id="2147484239" r:id="rId3"/>
    <p:sldLayoutId id="2147484240" r:id="rId4"/>
    <p:sldLayoutId id="2147484241" r:id="rId5"/>
    <p:sldLayoutId id="2147484242" r:id="rId6"/>
    <p:sldLayoutId id="2147484243" r:id="rId7"/>
    <p:sldLayoutId id="2147484244" r:id="rId8"/>
    <p:sldLayoutId id="2147484245" r:id="rId9"/>
    <p:sldLayoutId id="2147484246" r:id="rId10"/>
    <p:sldLayoutId id="214748424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defRPr sz="1400" b="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63BCF7-B196-4513-AC8D-3A0C7964A06D}" type="slidenum">
              <a:rPr 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404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9" r:id="rId1"/>
    <p:sldLayoutId id="2147484250" r:id="rId2"/>
    <p:sldLayoutId id="2147484251" r:id="rId3"/>
    <p:sldLayoutId id="2147484252" r:id="rId4"/>
    <p:sldLayoutId id="2147484253" r:id="rId5"/>
    <p:sldLayoutId id="2147484254" r:id="rId6"/>
    <p:sldLayoutId id="2147484255" r:id="rId7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anose="020B060402020202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377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7" r:id="rId1"/>
    <p:sldLayoutId id="2147484258" r:id="rId2"/>
    <p:sldLayoutId id="2147484259" r:id="rId3"/>
    <p:sldLayoutId id="2147484260" r:id="rId4"/>
    <p:sldLayoutId id="2147484261" r:id="rId5"/>
    <p:sldLayoutId id="2147484262" r:id="rId6"/>
    <p:sldLayoutId id="2147484263" r:id="rId7"/>
    <p:sldLayoutId id="2147484264" r:id="rId8"/>
    <p:sldLayoutId id="2147484265" r:id="rId9"/>
    <p:sldLayoutId id="2147484266" r:id="rId10"/>
    <p:sldLayoutId id="21474842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527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9" r:id="rId1"/>
    <p:sldLayoutId id="2147484270" r:id="rId2"/>
    <p:sldLayoutId id="2147484271" r:id="rId3"/>
    <p:sldLayoutId id="2147484272" r:id="rId4"/>
    <p:sldLayoutId id="2147484273" r:id="rId5"/>
    <p:sldLayoutId id="2147484274" r:id="rId6"/>
    <p:sldLayoutId id="2147484275" r:id="rId7"/>
    <p:sldLayoutId id="2147484276" r:id="rId8"/>
    <p:sldLayoutId id="2147484277" r:id="rId9"/>
    <p:sldLayoutId id="2147484278" r:id="rId10"/>
    <p:sldLayoutId id="21474842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956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1" r:id="rId1"/>
    <p:sldLayoutId id="2147484282" r:id="rId2"/>
    <p:sldLayoutId id="2147484283" r:id="rId3"/>
    <p:sldLayoutId id="2147484284" r:id="rId4"/>
    <p:sldLayoutId id="2147484285" r:id="rId5"/>
    <p:sldLayoutId id="2147484286" r:id="rId6"/>
    <p:sldLayoutId id="2147484287" r:id="rId7"/>
    <p:sldLayoutId id="2147484288" r:id="rId8"/>
    <p:sldLayoutId id="2147484289" r:id="rId9"/>
    <p:sldLayoutId id="2147484290" r:id="rId10"/>
    <p:sldLayoutId id="21474842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611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3" r:id="rId1"/>
    <p:sldLayoutId id="2147484294" r:id="rId2"/>
    <p:sldLayoutId id="2147484295" r:id="rId3"/>
    <p:sldLayoutId id="2147484296" r:id="rId4"/>
    <p:sldLayoutId id="2147484297" r:id="rId5"/>
    <p:sldLayoutId id="2147484298" r:id="rId6"/>
    <p:sldLayoutId id="2147484299" r:id="rId7"/>
    <p:sldLayoutId id="2147484300" r:id="rId8"/>
    <p:sldLayoutId id="2147484301" r:id="rId9"/>
    <p:sldLayoutId id="2147484302" r:id="rId10"/>
    <p:sldLayoutId id="21474843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429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737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5" r:id="rId1"/>
    <p:sldLayoutId id="2147484306" r:id="rId2"/>
    <p:sldLayoutId id="2147484307" r:id="rId3"/>
    <p:sldLayoutId id="2147484308" r:id="rId4"/>
    <p:sldLayoutId id="2147484309" r:id="rId5"/>
    <p:sldLayoutId id="2147484310" r:id="rId6"/>
    <p:sldLayoutId id="2147484311" r:id="rId7"/>
    <p:sldLayoutId id="2147484312" r:id="rId8"/>
    <p:sldLayoutId id="2147484313" r:id="rId9"/>
    <p:sldLayoutId id="2147484314" r:id="rId10"/>
    <p:sldLayoutId id="21474843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8A5EC8C-67BA-2E76-D977-39E75E3B9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01428ED-96CA-E012-96BF-EDF86A066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2838BF-5075-D67A-0CE8-50574FD7EA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1E3FDA71-3E66-42AE-9876-61A4C51ABF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921E499-AA1A-AFCF-E2ED-9D30F5F281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B8D80AC-65E0-2302-ABD0-09F3C79F8C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8B29B2A-B8EB-4BBF-BDDD-80C06B9BF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646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7" r:id="rId1"/>
    <p:sldLayoutId id="2147484318" r:id="rId2"/>
    <p:sldLayoutId id="2147484319" r:id="rId3"/>
    <p:sldLayoutId id="2147484320" r:id="rId4"/>
    <p:sldLayoutId id="2147484321" r:id="rId5"/>
    <p:sldLayoutId id="2147484322" r:id="rId6"/>
    <p:sldLayoutId id="2147484323" r:id="rId7"/>
    <p:sldLayoutId id="2147484324" r:id="rId8"/>
    <p:sldLayoutId id="2147484325" r:id="rId9"/>
    <p:sldLayoutId id="2147484326" r:id="rId10"/>
    <p:sldLayoutId id="214748432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472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588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966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876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  <p:sldLayoutId id="2147484136" r:id="rId8"/>
    <p:sldLayoutId id="2147484137" r:id="rId9"/>
    <p:sldLayoutId id="2147484138" r:id="rId10"/>
    <p:sldLayoutId id="21474841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539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670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3" r:id="rId1"/>
    <p:sldLayoutId id="2147484154" r:id="rId2"/>
    <p:sldLayoutId id="2147484155" r:id="rId3"/>
    <p:sldLayoutId id="2147484156" r:id="rId4"/>
    <p:sldLayoutId id="2147484157" r:id="rId5"/>
    <p:sldLayoutId id="2147484158" r:id="rId6"/>
    <p:sldLayoutId id="2147484159" r:id="rId7"/>
    <p:sldLayoutId id="2147484160" r:id="rId8"/>
    <p:sldLayoutId id="2147484161" r:id="rId9"/>
    <p:sldLayoutId id="2147484162" r:id="rId10"/>
    <p:sldLayoutId id="21474841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627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5" r:id="rId1"/>
    <p:sldLayoutId id="2147484166" r:id="rId2"/>
    <p:sldLayoutId id="2147484167" r:id="rId3"/>
    <p:sldLayoutId id="2147484168" r:id="rId4"/>
    <p:sldLayoutId id="2147484169" r:id="rId5"/>
    <p:sldLayoutId id="2147484170" r:id="rId6"/>
    <p:sldLayoutId id="2147484171" r:id="rId7"/>
    <p:sldLayoutId id="2147484172" r:id="rId8"/>
    <p:sldLayoutId id="2147484173" r:id="rId9"/>
    <p:sldLayoutId id="2147484174" r:id="rId10"/>
    <p:sldLayoutId id="21474841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0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2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2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5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5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6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6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6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6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6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6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2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4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2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8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9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7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2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7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7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0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2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 b="1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b="1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1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ĐÁP CA </a:t>
            </a:r>
          </a:p>
          <a:p>
            <a:r>
              <a:rPr lang="en-US" sz="4400" b="1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SAU CHÚA NHẬT XXVI</a:t>
            </a:r>
          </a:p>
          <a:p>
            <a:r>
              <a:rPr lang="en-US" sz="4400" b="1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36693694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BF8026C0-A079-D190-6330-0F76CFFC9B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wings and scales on a person&#10;&#10;AI-generated content may be incorrect.">
            <a:extLst>
              <a:ext uri="{FF2B5EF4-FFF2-40B4-BE49-F238E27FC236}">
                <a16:creationId xmlns:a16="http://schemas.microsoft.com/office/drawing/2014/main" xmlns="" id="{391A0D0A-1F8F-F241-FB1B-D2CF991401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8138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atues of angels with wings and a banner&#10;&#10;AI-generated content may be incorrect.">
            <a:extLst>
              <a:ext uri="{FF2B5EF4-FFF2-40B4-BE49-F238E27FC236}">
                <a16:creationId xmlns:a16="http://schemas.microsoft.com/office/drawing/2014/main" xmlns="" id="{5B944376-14D6-FECE-5F15-C8784FB1C1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2864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96" y="220842"/>
            <a:ext cx="4675909" cy="46759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5029200" y="819150"/>
            <a:ext cx="40386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rgbClr val="C00000"/>
                </a:solidFill>
              </a:rPr>
              <a:t>Bài đọc 1</a:t>
            </a:r>
          </a:p>
          <a:p>
            <a:pPr algn="just"/>
            <a:r>
              <a:rPr lang="vi-VN" sz="2400" i="1" dirty="0">
                <a:solidFill>
                  <a:srgbClr val="002060"/>
                </a:solidFill>
              </a:rPr>
              <a:t>Ngàn ngàn hầu hạ Người.</a:t>
            </a:r>
          </a:p>
          <a:p>
            <a:pPr algn="just"/>
            <a:r>
              <a:rPr lang="vi-VN" sz="2800" dirty="0">
                <a:solidFill>
                  <a:srgbClr val="C00000"/>
                </a:solidFill>
              </a:rPr>
              <a:t>Bài trích sách ngôn sứ Đa-ni-en.</a:t>
            </a:r>
          </a:p>
        </p:txBody>
      </p:sp>
    </p:spTree>
    <p:extLst>
      <p:ext uri="{BB962C8B-B14F-4D97-AF65-F5344CB8AC3E}">
        <p14:creationId xmlns:p14="http://schemas.microsoft.com/office/powerpoint/2010/main" val="36310117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0160" y="692150"/>
            <a:ext cx="9144000" cy="3943349"/>
          </a:xfrm>
        </p:spPr>
        <p:txBody>
          <a:bodyPr>
            <a:normAutofit/>
          </a:bodyPr>
          <a:lstStyle/>
          <a:p>
            <a:pPr algn="just"/>
            <a:r>
              <a:rPr lang="en-US" sz="7200" b="0" i="0" dirty="0" err="1">
                <a:solidFill>
                  <a:srgbClr val="003366"/>
                </a:solidFill>
                <a:effectLst/>
                <a:latin typeface="+mj-lt"/>
              </a:rPr>
              <a:t>Lạy</a:t>
            </a:r>
            <a:r>
              <a:rPr lang="en-US" sz="7200" b="0" i="0" dirty="0">
                <a:solidFill>
                  <a:srgbClr val="003366"/>
                </a:solidFill>
                <a:effectLst/>
                <a:latin typeface="+mj-lt"/>
              </a:rPr>
              <a:t> </a:t>
            </a:r>
            <a:r>
              <a:rPr lang="en-US" sz="7200" b="0" i="0" dirty="0" err="1">
                <a:solidFill>
                  <a:srgbClr val="003366"/>
                </a:solidFill>
                <a:effectLst/>
                <a:latin typeface="+mj-lt"/>
              </a:rPr>
              <a:t>Chúa</a:t>
            </a:r>
            <a:r>
              <a:rPr lang="en-US" sz="7200" b="0" i="0" dirty="0">
                <a:solidFill>
                  <a:srgbClr val="003366"/>
                </a:solidFill>
                <a:effectLst/>
                <a:latin typeface="+mj-lt"/>
              </a:rPr>
              <a:t>, </a:t>
            </a:r>
            <a:r>
              <a:rPr lang="en-US" sz="7200" b="0" i="0" dirty="0" err="1">
                <a:solidFill>
                  <a:srgbClr val="003366"/>
                </a:solidFill>
                <a:effectLst/>
                <a:latin typeface="+mj-lt"/>
              </a:rPr>
              <a:t>giữa</a:t>
            </a:r>
            <a:r>
              <a:rPr lang="en-US" sz="7200" b="0" i="0" dirty="0">
                <a:solidFill>
                  <a:srgbClr val="003366"/>
                </a:solidFill>
                <a:effectLst/>
                <a:latin typeface="+mj-lt"/>
              </a:rPr>
              <a:t> </a:t>
            </a:r>
            <a:r>
              <a:rPr lang="en-US" sz="7200" b="0" i="0" dirty="0" err="1">
                <a:solidFill>
                  <a:srgbClr val="003366"/>
                </a:solidFill>
                <a:effectLst/>
                <a:latin typeface="+mj-lt"/>
              </a:rPr>
              <a:t>chư</a:t>
            </a:r>
            <a:r>
              <a:rPr lang="en-US" sz="7200" b="0" i="0" dirty="0">
                <a:solidFill>
                  <a:srgbClr val="003366"/>
                </a:solidFill>
                <a:effectLst/>
                <a:latin typeface="+mj-lt"/>
              </a:rPr>
              <a:t> </a:t>
            </a:r>
            <a:r>
              <a:rPr lang="en-US" sz="7200" b="0" i="0" dirty="0" err="1">
                <a:solidFill>
                  <a:srgbClr val="003366"/>
                </a:solidFill>
                <a:effectLst/>
                <a:latin typeface="+mj-lt"/>
              </a:rPr>
              <a:t>vị</a:t>
            </a:r>
            <a:r>
              <a:rPr lang="en-US" sz="7200" b="0" i="0" dirty="0">
                <a:solidFill>
                  <a:srgbClr val="003366"/>
                </a:solidFill>
                <a:effectLst/>
                <a:latin typeface="+mj-lt"/>
              </a:rPr>
              <a:t> </a:t>
            </a:r>
            <a:r>
              <a:rPr lang="en-US" sz="7200" b="0" i="0" dirty="0" err="1">
                <a:solidFill>
                  <a:srgbClr val="003366"/>
                </a:solidFill>
                <a:effectLst/>
                <a:latin typeface="+mj-lt"/>
              </a:rPr>
              <a:t>thiên</a:t>
            </a:r>
            <a:r>
              <a:rPr lang="en-US" sz="7200" b="0" i="0" dirty="0">
                <a:solidFill>
                  <a:srgbClr val="003366"/>
                </a:solidFill>
                <a:effectLst/>
                <a:latin typeface="+mj-lt"/>
              </a:rPr>
              <a:t> </a:t>
            </a:r>
            <a:r>
              <a:rPr lang="en-US" sz="7200" b="0" i="0" dirty="0" err="1">
                <a:solidFill>
                  <a:srgbClr val="003366"/>
                </a:solidFill>
                <a:effectLst/>
                <a:latin typeface="+mj-lt"/>
              </a:rPr>
              <a:t>thần</a:t>
            </a:r>
            <a:r>
              <a:rPr lang="en-US" sz="7200" b="0" i="0" dirty="0">
                <a:solidFill>
                  <a:srgbClr val="003366"/>
                </a:solidFill>
                <a:effectLst/>
                <a:latin typeface="+mj-lt"/>
              </a:rPr>
              <a:t>, </a:t>
            </a:r>
            <a:r>
              <a:rPr lang="en-US" sz="7200" b="0" i="0" dirty="0" err="1">
                <a:solidFill>
                  <a:srgbClr val="003366"/>
                </a:solidFill>
                <a:effectLst/>
                <a:latin typeface="+mj-lt"/>
              </a:rPr>
              <a:t>này</a:t>
            </a:r>
            <a:r>
              <a:rPr lang="en-US" sz="7200" b="0" i="0" dirty="0">
                <a:solidFill>
                  <a:srgbClr val="003366"/>
                </a:solidFill>
                <a:effectLst/>
                <a:latin typeface="+mj-lt"/>
              </a:rPr>
              <a:t> con </a:t>
            </a:r>
            <a:r>
              <a:rPr lang="en-US" sz="7200" b="0" i="0" dirty="0" err="1">
                <a:solidFill>
                  <a:srgbClr val="003366"/>
                </a:solidFill>
                <a:effectLst/>
                <a:latin typeface="+mj-lt"/>
              </a:rPr>
              <a:t>xin</a:t>
            </a:r>
            <a:r>
              <a:rPr lang="en-US" sz="7200" b="0" i="0" dirty="0">
                <a:solidFill>
                  <a:srgbClr val="003366"/>
                </a:solidFill>
                <a:effectLst/>
                <a:latin typeface="+mj-lt"/>
              </a:rPr>
              <a:t> </a:t>
            </a:r>
            <a:r>
              <a:rPr lang="en-US" sz="7200" b="0" i="0" dirty="0" err="1">
                <a:solidFill>
                  <a:srgbClr val="003366"/>
                </a:solidFill>
                <a:effectLst/>
                <a:latin typeface="+mj-lt"/>
              </a:rPr>
              <a:t>đàn</a:t>
            </a:r>
            <a:r>
              <a:rPr lang="en-US" sz="7200" b="0" i="0" dirty="0">
                <a:solidFill>
                  <a:srgbClr val="003366"/>
                </a:solidFill>
                <a:effectLst/>
                <a:latin typeface="+mj-lt"/>
              </a:rPr>
              <a:t> </a:t>
            </a:r>
            <a:r>
              <a:rPr lang="en-US" sz="7200" b="0" i="0" dirty="0" err="1">
                <a:solidFill>
                  <a:srgbClr val="003366"/>
                </a:solidFill>
                <a:effectLst/>
                <a:latin typeface="+mj-lt"/>
              </a:rPr>
              <a:t>ca</a:t>
            </a:r>
            <a:r>
              <a:rPr lang="en-US" sz="7200" b="0" i="0" dirty="0">
                <a:solidFill>
                  <a:srgbClr val="003366"/>
                </a:solidFill>
                <a:effectLst/>
                <a:latin typeface="+mj-lt"/>
              </a:rPr>
              <a:t> </a:t>
            </a:r>
            <a:r>
              <a:rPr lang="en-US" sz="7200" b="0" i="0" dirty="0" err="1">
                <a:solidFill>
                  <a:srgbClr val="003366"/>
                </a:solidFill>
                <a:effectLst/>
                <a:latin typeface="+mj-lt"/>
              </a:rPr>
              <a:t>kính</a:t>
            </a:r>
            <a:r>
              <a:rPr lang="en-US" sz="7200" b="0" i="0" dirty="0">
                <a:solidFill>
                  <a:srgbClr val="003366"/>
                </a:solidFill>
                <a:effectLst/>
                <a:latin typeface="+mj-lt"/>
              </a:rPr>
              <a:t> </a:t>
            </a:r>
            <a:r>
              <a:rPr lang="en-US" sz="7200" b="0" i="0" dirty="0" err="1">
                <a:solidFill>
                  <a:srgbClr val="003366"/>
                </a:solidFill>
                <a:effectLst/>
                <a:latin typeface="+mj-lt"/>
              </a:rPr>
              <a:t>Chúa</a:t>
            </a:r>
            <a:r>
              <a:rPr lang="en-US" sz="7200" b="0" i="0" dirty="0">
                <a:solidFill>
                  <a:srgbClr val="003366"/>
                </a:solidFill>
                <a:effectLst/>
                <a:latin typeface="+mj-lt"/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747" y="314960"/>
            <a:ext cx="370522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240" y="57150"/>
            <a:ext cx="195758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u="sng" dirty="0" err="1">
                <a:solidFill>
                  <a:srgbClr val="C00000"/>
                </a:solidFill>
                <a:ea typeface="+mj-ea"/>
                <a:cs typeface="+mj-cs"/>
              </a:rPr>
              <a:t>Đáp</a:t>
            </a:r>
            <a:r>
              <a:rPr lang="en-US" sz="4400" u="sng" dirty="0">
                <a:solidFill>
                  <a:srgbClr val="C00000"/>
                </a:solidFill>
                <a:ea typeface="+mj-ea"/>
                <a:cs typeface="+mj-cs"/>
              </a:rPr>
              <a:t> </a:t>
            </a:r>
            <a:r>
              <a:rPr lang="en-US" sz="4400" u="sng" dirty="0" err="1">
                <a:solidFill>
                  <a:srgbClr val="C00000"/>
                </a:solidFill>
                <a:ea typeface="+mj-ea"/>
                <a:cs typeface="+mj-cs"/>
              </a:rPr>
              <a:t>ca</a:t>
            </a:r>
            <a:r>
              <a:rPr lang="en-US" sz="4400" u="sng" dirty="0">
                <a:solidFill>
                  <a:srgbClr val="C00000"/>
                </a:solidFill>
                <a:ea typeface="+mj-ea"/>
                <a:cs typeface="+mj-cs"/>
              </a:rPr>
              <a:t>: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5164480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96" y="223890"/>
            <a:ext cx="4675909" cy="46759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4897513" y="514351"/>
            <a:ext cx="394168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2400" dirty="0">
                <a:solidFill>
                  <a:srgbClr val="C00000"/>
                </a:solidFill>
              </a:rPr>
              <a:t>Bài đọc </a:t>
            </a:r>
            <a:r>
              <a:rPr lang="en-US" sz="2400" dirty="0" smtClean="0">
                <a:solidFill>
                  <a:srgbClr val="C00000"/>
                </a:solidFill>
              </a:rPr>
              <a:t>2</a:t>
            </a:r>
            <a:endParaRPr lang="vi-VN" sz="2400" dirty="0">
              <a:solidFill>
                <a:srgbClr val="C00000"/>
              </a:solidFill>
            </a:endParaRPr>
          </a:p>
          <a:p>
            <a:pPr lvl="0" algn="just"/>
            <a:r>
              <a:rPr lang="en-US" sz="2400" i="1" dirty="0" err="1" smtClean="0">
                <a:solidFill>
                  <a:srgbClr val="002060"/>
                </a:solidFill>
              </a:rPr>
              <a:t>Thiên</a:t>
            </a:r>
            <a:r>
              <a:rPr lang="en-US" sz="2400" i="1" dirty="0" smtClean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t</a:t>
            </a:r>
            <a:r>
              <a:rPr lang="en-US" sz="2400" i="1" dirty="0" err="1" smtClean="0">
                <a:solidFill>
                  <a:srgbClr val="002060"/>
                </a:solidFill>
              </a:rPr>
              <a:t>hần</a:t>
            </a:r>
            <a:r>
              <a:rPr lang="en-US" sz="2400" i="1" dirty="0" smtClean="0">
                <a:solidFill>
                  <a:srgbClr val="002060"/>
                </a:solidFill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</a:rPr>
              <a:t>Mi</a:t>
            </a:r>
            <a:r>
              <a:rPr lang="en-US" sz="2400" i="1" dirty="0" smtClean="0">
                <a:solidFill>
                  <a:srgbClr val="002060"/>
                </a:solidFill>
              </a:rPr>
              <a:t>-</a:t>
            </a:r>
            <a:r>
              <a:rPr lang="en-US" sz="2400" i="1" dirty="0" err="1" smtClean="0">
                <a:solidFill>
                  <a:srgbClr val="002060"/>
                </a:solidFill>
              </a:rPr>
              <a:t>ca</a:t>
            </a:r>
            <a:r>
              <a:rPr lang="en-US" sz="2400" i="1" dirty="0" smtClean="0">
                <a:solidFill>
                  <a:srgbClr val="002060"/>
                </a:solidFill>
              </a:rPr>
              <a:t>-en </a:t>
            </a:r>
            <a:r>
              <a:rPr lang="en-US" sz="2400" i="1" dirty="0" err="1" smtClean="0">
                <a:solidFill>
                  <a:srgbClr val="002060"/>
                </a:solidFill>
              </a:rPr>
              <a:t>và</a:t>
            </a:r>
            <a:r>
              <a:rPr lang="en-US" sz="2400" i="1" dirty="0" smtClean="0">
                <a:solidFill>
                  <a:srgbClr val="002060"/>
                </a:solidFill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</a:rPr>
              <a:t>các</a:t>
            </a:r>
            <a:r>
              <a:rPr lang="en-US" sz="2400" i="1" dirty="0" smtClean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t</a:t>
            </a:r>
            <a:r>
              <a:rPr lang="en-US" sz="2400" i="1" dirty="0" err="1" smtClean="0">
                <a:solidFill>
                  <a:srgbClr val="002060"/>
                </a:solidFill>
              </a:rPr>
              <a:t>hiên</a:t>
            </a:r>
            <a:r>
              <a:rPr lang="en-US" sz="2400" i="1" dirty="0" smtClean="0">
                <a:solidFill>
                  <a:srgbClr val="002060"/>
                </a:solidFill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</a:rPr>
              <a:t>thần</a:t>
            </a:r>
            <a:r>
              <a:rPr lang="en-US" sz="2400" i="1" dirty="0" smtClean="0">
                <a:solidFill>
                  <a:srgbClr val="002060"/>
                </a:solidFill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</a:rPr>
              <a:t>cùa</a:t>
            </a:r>
            <a:r>
              <a:rPr lang="en-US" sz="2400" i="1" dirty="0" smtClean="0">
                <a:solidFill>
                  <a:srgbClr val="002060"/>
                </a:solidFill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</a:rPr>
              <a:t>Người</a:t>
            </a:r>
            <a:r>
              <a:rPr lang="en-US" sz="2400" i="1" dirty="0" smtClean="0">
                <a:solidFill>
                  <a:srgbClr val="002060"/>
                </a:solidFill>
              </a:rPr>
              <a:t>  </a:t>
            </a:r>
            <a:r>
              <a:rPr lang="en-US" sz="2400" i="1" dirty="0" err="1" smtClean="0">
                <a:solidFill>
                  <a:srgbClr val="002060"/>
                </a:solidFill>
              </a:rPr>
              <a:t>giao</a:t>
            </a:r>
            <a:r>
              <a:rPr lang="en-US" sz="2400" i="1" dirty="0" smtClean="0">
                <a:solidFill>
                  <a:srgbClr val="002060"/>
                </a:solidFill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</a:rPr>
              <a:t>chiến</a:t>
            </a:r>
            <a:r>
              <a:rPr lang="en-US" sz="2400" i="1" dirty="0" smtClean="0">
                <a:solidFill>
                  <a:srgbClr val="002060"/>
                </a:solidFill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</a:rPr>
              <a:t>với</a:t>
            </a:r>
            <a:r>
              <a:rPr lang="en-US" sz="2400" i="1" dirty="0" smtClean="0">
                <a:solidFill>
                  <a:srgbClr val="002060"/>
                </a:solidFill>
              </a:rPr>
              <a:t> con </a:t>
            </a:r>
            <a:r>
              <a:rPr lang="en-US" sz="2400" i="1" dirty="0" err="1" smtClean="0">
                <a:solidFill>
                  <a:srgbClr val="002060"/>
                </a:solidFill>
              </a:rPr>
              <a:t>mãng</a:t>
            </a:r>
            <a:r>
              <a:rPr lang="en-US" sz="2400" i="1" dirty="0" smtClean="0">
                <a:solidFill>
                  <a:srgbClr val="002060"/>
                </a:solidFill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</a:rPr>
              <a:t>xà</a:t>
            </a:r>
            <a:r>
              <a:rPr lang="en-US" sz="2400" i="1" dirty="0" smtClean="0">
                <a:solidFill>
                  <a:srgbClr val="002060"/>
                </a:solidFill>
              </a:rPr>
              <a:t>.</a:t>
            </a:r>
            <a:endParaRPr lang="vi-VN" sz="2400" i="1" dirty="0">
              <a:solidFill>
                <a:srgbClr val="002060"/>
              </a:solidFill>
            </a:endParaRPr>
          </a:p>
          <a:p>
            <a:pPr lvl="0" algn="just"/>
            <a:r>
              <a:rPr lang="vi-VN" sz="2800" dirty="0">
                <a:solidFill>
                  <a:srgbClr val="C00000"/>
                </a:solidFill>
              </a:rPr>
              <a:t>Bài trích sách </a:t>
            </a:r>
            <a:r>
              <a:rPr lang="en-US" sz="2800" dirty="0" err="1" smtClean="0">
                <a:solidFill>
                  <a:srgbClr val="C00000"/>
                </a:solidFill>
              </a:rPr>
              <a:t>khải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huyền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của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thánh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Gio</a:t>
            </a:r>
            <a:r>
              <a:rPr lang="en-US" sz="2800" dirty="0" smtClean="0">
                <a:solidFill>
                  <a:srgbClr val="C00000"/>
                </a:solidFill>
              </a:rPr>
              <a:t>-an </a:t>
            </a:r>
            <a:r>
              <a:rPr lang="en-US" sz="2800" dirty="0" err="1" smtClean="0">
                <a:solidFill>
                  <a:srgbClr val="C00000"/>
                </a:solidFill>
              </a:rPr>
              <a:t>tông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đồ</a:t>
            </a:r>
            <a:r>
              <a:rPr lang="en-US" sz="2800" dirty="0" smtClean="0">
                <a:solidFill>
                  <a:srgbClr val="C00000"/>
                </a:solidFill>
              </a:rPr>
              <a:t>.</a:t>
            </a:r>
            <a:endParaRPr lang="vi-VN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3619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895350"/>
            <a:ext cx="9144000" cy="3581400"/>
          </a:xfrm>
        </p:spPr>
        <p:txBody>
          <a:bodyPr>
            <a:noAutofit/>
          </a:bodyPr>
          <a:lstStyle/>
          <a:p>
            <a:pPr algn="just"/>
            <a:r>
              <a:rPr lang="en-US" sz="6600" b="0" i="0" dirty="0" err="1">
                <a:solidFill>
                  <a:srgbClr val="003366"/>
                </a:solidFill>
                <a:effectLst/>
                <a:latin typeface="+mj-lt"/>
              </a:rPr>
              <a:t>Chúc</a:t>
            </a:r>
            <a:r>
              <a:rPr lang="en-US" sz="6600" b="0" i="0" dirty="0">
                <a:solidFill>
                  <a:srgbClr val="003366"/>
                </a:solidFill>
                <a:effectLst/>
                <a:latin typeface="+mj-lt"/>
              </a:rPr>
              <a:t> </a:t>
            </a:r>
            <a:r>
              <a:rPr lang="en-US" sz="6600" b="0" i="0" dirty="0" err="1">
                <a:solidFill>
                  <a:srgbClr val="003366"/>
                </a:solidFill>
                <a:effectLst/>
                <a:latin typeface="+mj-lt"/>
              </a:rPr>
              <a:t>tụng</a:t>
            </a:r>
            <a:r>
              <a:rPr lang="en-US" sz="6600" b="0" i="0" dirty="0">
                <a:solidFill>
                  <a:srgbClr val="003366"/>
                </a:solidFill>
                <a:effectLst/>
                <a:latin typeface="+mj-lt"/>
              </a:rPr>
              <a:t> </a:t>
            </a:r>
            <a:r>
              <a:rPr lang="en-US" sz="6600" b="0" i="0" dirty="0" err="1">
                <a:solidFill>
                  <a:srgbClr val="003366"/>
                </a:solidFill>
                <a:effectLst/>
                <a:latin typeface="+mj-lt"/>
              </a:rPr>
              <a:t>Chúa</a:t>
            </a:r>
            <a:r>
              <a:rPr lang="en-US" sz="6600" b="0" i="0" dirty="0">
                <a:solidFill>
                  <a:srgbClr val="003366"/>
                </a:solidFill>
                <a:effectLst/>
                <a:latin typeface="+mj-lt"/>
              </a:rPr>
              <a:t> </a:t>
            </a:r>
            <a:r>
              <a:rPr lang="en-US" sz="6600" b="0" i="0" dirty="0" err="1">
                <a:solidFill>
                  <a:srgbClr val="003366"/>
                </a:solidFill>
                <a:effectLst/>
                <a:latin typeface="+mj-lt"/>
              </a:rPr>
              <a:t>đi</a:t>
            </a:r>
            <a:r>
              <a:rPr lang="en-US" sz="6600" b="0" i="0" dirty="0">
                <a:solidFill>
                  <a:srgbClr val="003366"/>
                </a:solidFill>
                <a:effectLst/>
                <a:latin typeface="+mj-lt"/>
              </a:rPr>
              <a:t>, </a:t>
            </a:r>
            <a:r>
              <a:rPr lang="en-US" sz="6600" b="0" i="0" dirty="0" err="1">
                <a:solidFill>
                  <a:srgbClr val="003366"/>
                </a:solidFill>
                <a:effectLst/>
                <a:latin typeface="+mj-lt"/>
              </a:rPr>
              <a:t>toàn</a:t>
            </a:r>
            <a:r>
              <a:rPr lang="en-US" sz="6600" b="0" i="0" dirty="0">
                <a:solidFill>
                  <a:srgbClr val="003366"/>
                </a:solidFill>
                <a:effectLst/>
                <a:latin typeface="+mj-lt"/>
              </a:rPr>
              <a:t> </a:t>
            </a:r>
            <a:r>
              <a:rPr lang="en-US" sz="6600" b="0" i="0" dirty="0" err="1">
                <a:solidFill>
                  <a:srgbClr val="003366"/>
                </a:solidFill>
                <a:effectLst/>
                <a:latin typeface="+mj-lt"/>
              </a:rPr>
              <a:t>thể</a:t>
            </a:r>
            <a:r>
              <a:rPr lang="en-US" sz="6600" b="0" i="0" dirty="0">
                <a:solidFill>
                  <a:srgbClr val="003366"/>
                </a:solidFill>
                <a:effectLst/>
                <a:latin typeface="+mj-lt"/>
              </a:rPr>
              <a:t> </a:t>
            </a:r>
            <a:r>
              <a:rPr lang="en-US" sz="6600" b="0" i="0" dirty="0" err="1">
                <a:solidFill>
                  <a:srgbClr val="003366"/>
                </a:solidFill>
                <a:effectLst/>
                <a:latin typeface="+mj-lt"/>
              </a:rPr>
              <a:t>thiên</a:t>
            </a:r>
            <a:r>
              <a:rPr lang="en-US" sz="6600" b="0" i="0" dirty="0">
                <a:solidFill>
                  <a:srgbClr val="003366"/>
                </a:solidFill>
                <a:effectLst/>
                <a:latin typeface="+mj-lt"/>
              </a:rPr>
              <a:t> </a:t>
            </a:r>
            <a:r>
              <a:rPr lang="en-US" sz="6600" b="0" i="0" dirty="0" err="1">
                <a:solidFill>
                  <a:srgbClr val="003366"/>
                </a:solidFill>
                <a:effectLst/>
                <a:latin typeface="+mj-lt"/>
              </a:rPr>
              <a:t>binh</a:t>
            </a:r>
            <a:r>
              <a:rPr lang="en-US" sz="6600" b="0" i="0" dirty="0">
                <a:solidFill>
                  <a:srgbClr val="003366"/>
                </a:solidFill>
                <a:effectLst/>
                <a:latin typeface="+mj-lt"/>
              </a:rPr>
              <a:t> </a:t>
            </a:r>
            <a:r>
              <a:rPr lang="en-US" sz="6600" b="0" i="0" dirty="0" err="1">
                <a:solidFill>
                  <a:srgbClr val="003366"/>
                </a:solidFill>
                <a:effectLst/>
                <a:latin typeface="+mj-lt"/>
              </a:rPr>
              <a:t>hằng</a:t>
            </a:r>
            <a:r>
              <a:rPr lang="en-US" sz="6600" b="0" i="0" dirty="0">
                <a:solidFill>
                  <a:srgbClr val="003366"/>
                </a:solidFill>
                <a:effectLst/>
                <a:latin typeface="+mj-lt"/>
              </a:rPr>
              <a:t> </a:t>
            </a:r>
            <a:r>
              <a:rPr lang="en-US" sz="6600" b="0" i="0" dirty="0" err="1">
                <a:solidFill>
                  <a:srgbClr val="003366"/>
                </a:solidFill>
                <a:effectLst/>
                <a:latin typeface="+mj-lt"/>
              </a:rPr>
              <a:t>hầu</a:t>
            </a:r>
            <a:r>
              <a:rPr lang="en-US" sz="6600" b="0" i="0" dirty="0">
                <a:solidFill>
                  <a:srgbClr val="003366"/>
                </a:solidFill>
                <a:effectLst/>
                <a:latin typeface="+mj-lt"/>
              </a:rPr>
              <a:t> </a:t>
            </a:r>
            <a:r>
              <a:rPr lang="en-US" sz="6600" b="0" i="0" dirty="0" err="1">
                <a:solidFill>
                  <a:srgbClr val="003366"/>
                </a:solidFill>
                <a:effectLst/>
                <a:latin typeface="+mj-lt"/>
              </a:rPr>
              <a:t>cận</a:t>
            </a:r>
            <a:r>
              <a:rPr lang="en-US" sz="6600" b="0" i="0" dirty="0">
                <a:solidFill>
                  <a:srgbClr val="003366"/>
                </a:solidFill>
                <a:effectLst/>
                <a:latin typeface="+mj-lt"/>
              </a:rPr>
              <a:t> </a:t>
            </a:r>
            <a:r>
              <a:rPr lang="en-US" sz="6600" b="0" i="0" dirty="0" err="1">
                <a:solidFill>
                  <a:srgbClr val="003366"/>
                </a:solidFill>
                <a:effectLst/>
                <a:latin typeface="+mj-lt"/>
              </a:rPr>
              <a:t>và</a:t>
            </a:r>
            <a:r>
              <a:rPr lang="en-US" sz="6600" b="0" i="0" dirty="0">
                <a:solidFill>
                  <a:srgbClr val="003366"/>
                </a:solidFill>
                <a:effectLst/>
                <a:latin typeface="+mj-lt"/>
              </a:rPr>
              <a:t> </a:t>
            </a:r>
            <a:r>
              <a:rPr lang="en-US" sz="6600" b="0" i="0" dirty="0" err="1">
                <a:solidFill>
                  <a:srgbClr val="003366"/>
                </a:solidFill>
                <a:effectLst/>
                <a:latin typeface="+mj-lt"/>
              </a:rPr>
              <a:t>tuân</a:t>
            </a:r>
            <a:r>
              <a:rPr lang="en-US" sz="6600" b="0" i="0" dirty="0">
                <a:solidFill>
                  <a:srgbClr val="003366"/>
                </a:solidFill>
                <a:effectLst/>
                <a:latin typeface="+mj-lt"/>
              </a:rPr>
              <a:t> </a:t>
            </a:r>
            <a:r>
              <a:rPr lang="en-US" sz="6600" b="0" i="0" dirty="0" err="1">
                <a:solidFill>
                  <a:srgbClr val="003366"/>
                </a:solidFill>
                <a:effectLst/>
                <a:latin typeface="+mj-lt"/>
              </a:rPr>
              <a:t>hành</a:t>
            </a:r>
            <a:r>
              <a:rPr lang="en-US" sz="6600" b="0" i="0" dirty="0">
                <a:solidFill>
                  <a:srgbClr val="003366"/>
                </a:solidFill>
                <a:effectLst/>
                <a:latin typeface="+mj-lt"/>
              </a:rPr>
              <a:t> </a:t>
            </a:r>
            <a:r>
              <a:rPr lang="en-US" sz="6600" b="0" i="0" dirty="0" err="1">
                <a:solidFill>
                  <a:srgbClr val="003366"/>
                </a:solidFill>
                <a:effectLst/>
                <a:latin typeface="+mj-lt"/>
              </a:rPr>
              <a:t>thánh</a:t>
            </a:r>
            <a:r>
              <a:rPr lang="en-US" sz="6600" b="0" i="0" dirty="0">
                <a:solidFill>
                  <a:srgbClr val="003366"/>
                </a:solidFill>
                <a:effectLst/>
                <a:latin typeface="+mj-lt"/>
              </a:rPr>
              <a:t> ý. </a:t>
            </a:r>
            <a:endParaRPr lang="en-US" sz="6600" b="0" i="0" u="sng" dirty="0">
              <a:solidFill>
                <a:srgbClr val="C00000"/>
              </a:solidFill>
              <a:effectLst/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400" u="sng" dirty="0">
                <a:solidFill>
                  <a:srgbClr val="C00000"/>
                </a:solidFill>
                <a:ea typeface="+mj-ea"/>
                <a:cs typeface="+mj-cs"/>
              </a:rPr>
              <a:t>Alleluia-alleluia:</a:t>
            </a:r>
            <a:endParaRPr lang="en-US" sz="1200" dirty="0"/>
          </a:p>
        </p:txBody>
      </p:sp>
      <p:sp>
        <p:nvSpPr>
          <p:cNvPr id="4" name="Rectangle 3"/>
          <p:cNvSpPr/>
          <p:nvPr/>
        </p:nvSpPr>
        <p:spPr>
          <a:xfrm>
            <a:off x="5943600" y="4248150"/>
            <a:ext cx="213071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u="sng" dirty="0">
                <a:solidFill>
                  <a:srgbClr val="C00000"/>
                </a:solidFill>
                <a:ea typeface="+mj-ea"/>
                <a:cs typeface="+mj-cs"/>
              </a:rPr>
              <a:t>Alleluia.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84320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28779B98-5F88-F012-F7D9-555AEA502D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atues of angels with wings and a banner&#10;&#10;AI-generated content may be incorrect.">
            <a:extLst>
              <a:ext uri="{FF2B5EF4-FFF2-40B4-BE49-F238E27FC236}">
                <a16:creationId xmlns:a16="http://schemas.microsoft.com/office/drawing/2014/main" xmlns="" id="{04DBBC4A-3189-8D1B-15BF-7E411A26A1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4075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12498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 anchor="ctr" anchorCtr="0">
            <a:norm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THỨ </a:t>
            </a:r>
            <a:r>
              <a:rPr lang="en-US" sz="4400" b="1" dirty="0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BA</a:t>
            </a:r>
          </a:p>
          <a:p>
            <a:r>
              <a:rPr lang="vi-VN" sz="4400" b="1" dirty="0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SAU CHÚA NHẬT X</a:t>
            </a:r>
            <a:r>
              <a:rPr lang="en-US" sz="4400" b="1" dirty="0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XVI</a:t>
            </a:r>
            <a:br>
              <a:rPr lang="en-US" sz="4400" b="1" dirty="0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</a:br>
            <a:r>
              <a:rPr lang="vi-VN" sz="4400" b="1" dirty="0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9150304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479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142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6647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46" y="233796"/>
            <a:ext cx="3506932" cy="46759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3886200" y="792123"/>
            <a:ext cx="51054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C00000"/>
                </a:solidFill>
              </a:rPr>
              <a:t>Bài đọc 1</a:t>
            </a:r>
          </a:p>
          <a:p>
            <a:pPr algn="just"/>
            <a:r>
              <a:rPr lang="vi-VN" sz="2800" i="1" dirty="0">
                <a:solidFill>
                  <a:srgbClr val="002060"/>
                </a:solidFill>
              </a:rPr>
              <a:t>Các dân đông đảo sẽ đến tìm kiếm Đức Chúa tại Giê-ru-sa-lem.</a:t>
            </a:r>
          </a:p>
          <a:p>
            <a:pPr algn="just"/>
            <a:r>
              <a:rPr lang="vi-VN" sz="2800" dirty="0">
                <a:solidFill>
                  <a:srgbClr val="C00000"/>
                </a:solidFill>
              </a:rPr>
              <a:t>Bài trích sách ngôn sứ Da-ca-ri-a.</a:t>
            </a:r>
          </a:p>
        </p:txBody>
      </p:sp>
    </p:spTree>
    <p:extLst>
      <p:ext uri="{BB962C8B-B14F-4D97-AF65-F5344CB8AC3E}">
        <p14:creationId xmlns:p14="http://schemas.microsoft.com/office/powerpoint/2010/main" val="41320994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76250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en-US" sz="8800" dirty="0" err="1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Thiên</a:t>
            </a:r>
            <a:r>
              <a:rPr lang="en-US" sz="8800" dirty="0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8800" dirty="0" err="1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Chúa</a:t>
            </a:r>
            <a:r>
              <a:rPr lang="en-US" sz="8800" dirty="0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 ở </a:t>
            </a:r>
            <a:r>
              <a:rPr lang="en-US" sz="8800" dirty="0" err="1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cùng</a:t>
            </a:r>
            <a:r>
              <a:rPr lang="en-US" sz="8800" dirty="0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8800" dirty="0" err="1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chúng</a:t>
            </a:r>
            <a:r>
              <a:rPr lang="en-US" sz="8800" dirty="0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 ta.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err="1">
                <a:solidFill>
                  <a:srgbClr val="C00000"/>
                </a:solidFill>
                <a:cs typeface="Times New Roman" pitchFamily="18" charset="0"/>
              </a:rPr>
              <a:t>Đáp</a:t>
            </a:r>
            <a:r>
              <a:rPr lang="en-US" sz="4400" u="sng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4400" u="sng" dirty="0" err="1">
                <a:solidFill>
                  <a:srgbClr val="C00000"/>
                </a:solidFill>
                <a:cs typeface="Times New Roman" pitchFamily="18" charset="0"/>
              </a:rPr>
              <a:t>ca</a:t>
            </a:r>
            <a:r>
              <a:rPr lang="en-US" sz="4400" u="sng" dirty="0">
                <a:solidFill>
                  <a:srgbClr val="C00000"/>
                </a:solidFill>
                <a:cs typeface="Times New Roman" pitchFamily="18" charset="0"/>
              </a:rPr>
              <a:t>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85750"/>
            <a:ext cx="397192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02374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1"/>
            <a:ext cx="9144000" cy="4629149"/>
          </a:xfrm>
        </p:spPr>
        <p:txBody>
          <a:bodyPr>
            <a:noAutofit/>
          </a:bodyPr>
          <a:lstStyle/>
          <a:p>
            <a:pPr algn="just"/>
            <a:r>
              <a:rPr lang="vi-VN" sz="7200" dirty="0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Con Người đến để phục vụ, và hiến mạng sống làm giá chuộc muôn người.</a:t>
            </a:r>
            <a:endParaRPr lang="en-US" sz="7200" dirty="0">
              <a:solidFill>
                <a:srgbClr val="002060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C00000"/>
                </a:solidFill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C00000"/>
                </a:solidFill>
                <a:cs typeface="Times New Roman" pitchFamily="18" charset="0"/>
              </a:rPr>
              <a:t>Alleluia:</a:t>
            </a:r>
          </a:p>
        </p:txBody>
      </p:sp>
    </p:spTree>
    <p:extLst>
      <p:ext uri="{BB962C8B-B14F-4D97-AF65-F5344CB8AC3E}">
        <p14:creationId xmlns:p14="http://schemas.microsoft.com/office/powerpoint/2010/main" val="32490541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0287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3592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51678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4781550"/>
          </a:xfrm>
        </p:spPr>
        <p:txBody>
          <a:bodyPr>
            <a:normAutofit fontScale="92500" lnSpcReduction="10000"/>
          </a:bodyPr>
          <a:lstStyle/>
          <a:p>
            <a:endParaRPr lang="en-US" b="1" dirty="0">
              <a:solidFill>
                <a:srgbClr val="003399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1" dirty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THỨ </a:t>
            </a:r>
            <a:r>
              <a:rPr lang="en-US" sz="4400" b="1" dirty="0" smtClean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TƯ, </a:t>
            </a:r>
            <a:r>
              <a:rPr lang="vi-VN" sz="4400" b="1" dirty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SAU CHÚA NHẬT </a:t>
            </a:r>
            <a:r>
              <a:rPr lang="en-US" sz="4400" b="1" dirty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XXVI</a:t>
            </a:r>
            <a:endParaRPr lang="vi-VN" sz="4400" b="1" dirty="0">
              <a:solidFill>
                <a:srgbClr val="003399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vi-VN" sz="4400" b="1" dirty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  <a:endParaRPr lang="en-US" sz="4400" b="1" dirty="0">
              <a:solidFill>
                <a:srgbClr val="003399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1" dirty="0" err="1">
                <a:solidFill>
                  <a:srgbClr val="003399"/>
                </a:solidFill>
                <a:latin typeface="+mj-lt"/>
                <a:cs typeface="Times New Roman" pitchFamily="18" charset="0"/>
              </a:rPr>
              <a:t>Ngày</a:t>
            </a:r>
            <a:r>
              <a:rPr lang="en-US" sz="4400" b="1" dirty="0">
                <a:solidFill>
                  <a:srgbClr val="003399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b="1" dirty="0" smtClean="0">
                <a:solidFill>
                  <a:srgbClr val="003399"/>
                </a:solidFill>
                <a:latin typeface="+mj-lt"/>
                <a:cs typeface="Times New Roman" pitchFamily="18" charset="0"/>
              </a:rPr>
              <a:t>01/10</a:t>
            </a:r>
            <a:r>
              <a:rPr lang="en-US" sz="4400" b="1" dirty="0">
                <a:solidFill>
                  <a:srgbClr val="003399"/>
                </a:solidFill>
                <a:latin typeface="+mj-lt"/>
                <a:cs typeface="Times New Roman" pitchFamily="18" charset="0"/>
              </a:rPr>
              <a:t/>
            </a:r>
            <a:br>
              <a:rPr lang="en-US" sz="4400" b="1" dirty="0">
                <a:solidFill>
                  <a:srgbClr val="003399"/>
                </a:solidFill>
                <a:latin typeface="+mj-lt"/>
                <a:cs typeface="Times New Roman" pitchFamily="18" charset="0"/>
              </a:rPr>
            </a:br>
            <a:r>
              <a:rPr lang="en-US" sz="4400" b="1" dirty="0" err="1" smtClean="0">
                <a:solidFill>
                  <a:srgbClr val="003399"/>
                </a:solidFill>
                <a:latin typeface="+mj-lt"/>
                <a:cs typeface="Times New Roman" pitchFamily="18" charset="0"/>
              </a:rPr>
              <a:t>Thánh</a:t>
            </a:r>
            <a:r>
              <a:rPr lang="en-US" sz="4400" b="1" dirty="0" smtClean="0">
                <a:solidFill>
                  <a:srgbClr val="003399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3399"/>
                </a:solidFill>
                <a:latin typeface="+mj-lt"/>
                <a:cs typeface="Times New Roman" pitchFamily="18" charset="0"/>
              </a:rPr>
              <a:t>Tê</a:t>
            </a:r>
            <a:r>
              <a:rPr lang="en-US" sz="4400" b="1" dirty="0" smtClean="0">
                <a:solidFill>
                  <a:srgbClr val="003399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3399"/>
                </a:solidFill>
                <a:latin typeface="+mj-lt"/>
                <a:cs typeface="Times New Roman" pitchFamily="18" charset="0"/>
              </a:rPr>
              <a:t>rê</a:t>
            </a:r>
            <a:r>
              <a:rPr lang="en-US" sz="4400" b="1" dirty="0" smtClean="0">
                <a:solidFill>
                  <a:srgbClr val="003399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3399"/>
                </a:solidFill>
                <a:latin typeface="+mj-lt"/>
                <a:cs typeface="Times New Roman" pitchFamily="18" charset="0"/>
              </a:rPr>
              <a:t>sa</a:t>
            </a:r>
            <a:r>
              <a:rPr lang="en-US" sz="4400" b="1" dirty="0" smtClean="0">
                <a:solidFill>
                  <a:srgbClr val="003399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3399"/>
                </a:solidFill>
                <a:latin typeface="+mj-lt"/>
                <a:cs typeface="Times New Roman" pitchFamily="18" charset="0"/>
              </a:rPr>
              <a:t>Hài</a:t>
            </a:r>
            <a:r>
              <a:rPr lang="en-US" sz="4400" b="1" dirty="0" smtClean="0">
                <a:solidFill>
                  <a:srgbClr val="003399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3399"/>
                </a:solidFill>
                <a:latin typeface="+mj-lt"/>
                <a:cs typeface="Times New Roman" pitchFamily="18" charset="0"/>
              </a:rPr>
              <a:t>Đồng</a:t>
            </a:r>
            <a:r>
              <a:rPr lang="en-US" sz="4400" b="1" dirty="0" smtClean="0">
                <a:solidFill>
                  <a:srgbClr val="003399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3399"/>
                </a:solidFill>
                <a:latin typeface="+mj-lt"/>
                <a:cs typeface="Times New Roman" pitchFamily="18" charset="0"/>
              </a:rPr>
              <a:t>Giê</a:t>
            </a:r>
            <a:r>
              <a:rPr lang="en-US" sz="4400" b="1" dirty="0" smtClean="0">
                <a:solidFill>
                  <a:srgbClr val="003399"/>
                </a:solidFill>
                <a:latin typeface="+mj-lt"/>
                <a:cs typeface="Times New Roman" pitchFamily="18" charset="0"/>
              </a:rPr>
              <a:t>- </a:t>
            </a:r>
            <a:r>
              <a:rPr lang="en-US" sz="4400" b="1" dirty="0" err="1" smtClean="0">
                <a:solidFill>
                  <a:srgbClr val="003399"/>
                </a:solidFill>
                <a:latin typeface="+mj-lt"/>
                <a:cs typeface="Times New Roman" pitchFamily="18" charset="0"/>
              </a:rPr>
              <a:t>su</a:t>
            </a:r>
            <a:endParaRPr lang="en-US" sz="4400" b="1" dirty="0" smtClean="0">
              <a:solidFill>
                <a:srgbClr val="003399"/>
              </a:solidFill>
              <a:latin typeface="+mj-lt"/>
              <a:cs typeface="Times New Roman" pitchFamily="18" charset="0"/>
            </a:endParaRPr>
          </a:p>
          <a:p>
            <a:r>
              <a:rPr lang="en-US" sz="4400" b="1" dirty="0" err="1" smtClean="0">
                <a:solidFill>
                  <a:srgbClr val="003399"/>
                </a:solidFill>
                <a:latin typeface="+mj-lt"/>
                <a:cs typeface="Times New Roman" pitchFamily="18" charset="0"/>
              </a:rPr>
              <a:t>Lễ</a:t>
            </a:r>
            <a:r>
              <a:rPr lang="en-US" sz="4400" b="1" dirty="0" smtClean="0">
                <a:solidFill>
                  <a:srgbClr val="003399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3399"/>
                </a:solidFill>
                <a:latin typeface="+mj-lt"/>
                <a:cs typeface="Times New Roman" pitchFamily="18" charset="0"/>
              </a:rPr>
              <a:t>Kính</a:t>
            </a:r>
            <a:endParaRPr lang="en-US" sz="4400" b="1" dirty="0">
              <a:solidFill>
                <a:srgbClr val="003399"/>
              </a:solidFill>
              <a:latin typeface="+mj-lt"/>
              <a:cs typeface="Times New Roman" pitchFamily="18" charset="0"/>
            </a:endParaRPr>
          </a:p>
          <a:p>
            <a:r>
              <a:rPr lang="en-US" sz="4400" b="1" i="1" dirty="0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( </a:t>
            </a:r>
            <a:r>
              <a:rPr lang="en-US" sz="4400" b="1" i="1" dirty="0" err="1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sách</a:t>
            </a:r>
            <a:r>
              <a:rPr lang="en-US" sz="4400" b="1" i="1" dirty="0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bài</a:t>
            </a:r>
            <a:r>
              <a:rPr lang="en-US" sz="4400" b="1" i="1" dirty="0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đọc</a:t>
            </a:r>
            <a:r>
              <a:rPr lang="en-US" sz="4400" b="1" i="1" dirty="0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quyển</a:t>
            </a:r>
            <a:r>
              <a:rPr lang="en-US" sz="4400" b="1" i="1" dirty="0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 2 </a:t>
            </a:r>
            <a:r>
              <a:rPr lang="en-US" sz="4400" b="1" i="1" dirty="0" err="1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trang</a:t>
            </a:r>
            <a:r>
              <a:rPr lang="en-US" sz="4400" b="1" i="1" dirty="0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4400" b="1" i="1" dirty="0" smtClean="0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808 ) </a:t>
            </a:r>
            <a:endParaRPr lang="vi-VN" sz="4400" b="1" i="1" dirty="0">
              <a:solidFill>
                <a:srgbClr val="C00000"/>
              </a:solidFill>
              <a:effectLst/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6879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3390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01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A988F5E-1C9E-1F5E-BE73-E8D3D9280437}"/>
              </a:ext>
            </a:extLst>
          </p:cNvPr>
          <p:cNvSpPr txBox="1"/>
          <p:nvPr/>
        </p:nvSpPr>
        <p:spPr>
          <a:xfrm>
            <a:off x="0" y="0"/>
            <a:ext cx="9144000" cy="54014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just" defTabSz="685800"/>
            <a:r>
              <a:rPr lang="vi-VN" sz="48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Lạy Cha trên trời</a:t>
            </a:r>
            <a:r>
              <a:rPr lang="en-US" sz="4800" dirty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r>
              <a:rPr lang="en-US" sz="48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Xin cho ơn đức tin mà Cha ban tặng chúng con</a:t>
            </a:r>
            <a:r>
              <a:rPr lang="en-US" sz="4800" dirty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r>
              <a:rPr lang="en-US" sz="48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trong Chúa Giêsu Kitô Con Cha</a:t>
            </a:r>
            <a:r>
              <a:rPr lang="en-US" sz="4800" dirty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r>
              <a:rPr lang="vi-VN" sz="48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 và Anh của chúng con</a:t>
            </a:r>
            <a:r>
              <a:rPr lang="en-US" sz="4800" dirty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r>
              <a:rPr lang="en-US" sz="48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cùng ngọn lửa đức ái được thắp lên trong tâm hồn chúng con bởi Chúa Thánh Thần</a:t>
            </a:r>
            <a:r>
              <a:rPr lang="en-US" sz="4800" dirty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endParaRPr lang="vi-VN" sz="4800" dirty="0">
              <a:solidFill>
                <a:srgbClr val="FFFF00"/>
              </a:solidFill>
              <a:latin typeface="+mj-lt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8166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b="0" dirty="0">
                <a:solidFill>
                  <a:srgbClr val="003399"/>
                </a:solidFill>
                <a:effectLst/>
                <a:latin typeface="+mj-lt"/>
              </a:rPr>
              <a:t/>
            </a:r>
            <a:br>
              <a:rPr lang="en-US" b="0" dirty="0">
                <a:solidFill>
                  <a:srgbClr val="003399"/>
                </a:solidFill>
                <a:effectLst/>
                <a:latin typeface="+mj-lt"/>
              </a:rPr>
            </a:br>
            <a:endParaRPr lang="en-US" b="0" dirty="0">
              <a:solidFill>
                <a:srgbClr val="003399"/>
              </a:solidFill>
              <a:effectLst/>
              <a:latin typeface="+mj-lt"/>
            </a:endParaRP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endParaRPr lang="en-US" sz="3600" b="0" dirty="0">
              <a:solidFill>
                <a:srgbClr val="FF0000"/>
              </a:solidFill>
              <a:effectLst/>
              <a:latin typeface="+mj-lt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sz="7200" b="0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KINH VINH DANH</a:t>
            </a:r>
            <a:endParaRPr lang="vi-VN" sz="7200" b="0" dirty="0">
              <a:solidFill>
                <a:srgbClr val="FF0000"/>
              </a:solidFill>
              <a:effectLst/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5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b="0" dirty="0">
                <a:solidFill>
                  <a:srgbClr val="003399"/>
                </a:solidFill>
                <a:effectLst/>
                <a:latin typeface="+mj-lt"/>
              </a:rPr>
              <a:t/>
            </a:r>
            <a:br>
              <a:rPr lang="en-US" b="0" dirty="0">
                <a:solidFill>
                  <a:srgbClr val="003399"/>
                </a:solidFill>
                <a:effectLst/>
                <a:latin typeface="+mj-lt"/>
              </a:rPr>
            </a:br>
            <a:endParaRPr lang="en-US" b="0" dirty="0">
              <a:solidFill>
                <a:srgbClr val="003399"/>
              </a:solidFill>
              <a:effectLst/>
              <a:latin typeface="+mj-lt"/>
            </a:endParaRP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algn="l" eaLnBrk="1" hangingPunct="1">
              <a:lnSpc>
                <a:spcPct val="140000"/>
              </a:lnSpc>
            </a:pPr>
            <a:r>
              <a:rPr lang="en-US" sz="50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ca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ngợi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</a:p>
          <a:p>
            <a:pPr algn="l" eaLnBrk="1" hangingPunct="1">
              <a:lnSpc>
                <a:spcPct val="140000"/>
              </a:lnSpc>
            </a:pPr>
            <a:r>
              <a:rPr lang="en-US" sz="50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B: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chúc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tụng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. </a:t>
            </a:r>
            <a:b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</a:br>
            <a:r>
              <a:rPr lang="en-US" sz="50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thờ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lạy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. </a:t>
            </a:r>
          </a:p>
          <a:p>
            <a:pPr algn="l" eaLnBrk="1" hangingPunct="1">
              <a:lnSpc>
                <a:spcPct val="140000"/>
              </a:lnSpc>
            </a:pPr>
            <a:r>
              <a:rPr lang="en-US" sz="50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B: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tôn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vinh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6284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0" dirty="0">
                <a:solidFill>
                  <a:srgbClr val="003399"/>
                </a:solidFill>
                <a:effectLst/>
                <a:latin typeface="+mj-lt"/>
              </a:rPr>
              <a:t/>
            </a:r>
            <a:br>
              <a:rPr lang="en-US" sz="4000" b="0" dirty="0">
                <a:solidFill>
                  <a:srgbClr val="003399"/>
                </a:solidFill>
                <a:effectLst/>
                <a:latin typeface="+mj-lt"/>
              </a:rPr>
            </a:br>
            <a:endParaRPr lang="en-US" sz="4000" b="0" dirty="0">
              <a:solidFill>
                <a:srgbClr val="003399"/>
              </a:solidFill>
              <a:effectLst/>
              <a:latin typeface="+mj-lt"/>
            </a:endParaRP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-171450"/>
            <a:ext cx="9144000" cy="5314950"/>
          </a:xfrm>
        </p:spPr>
        <p:txBody>
          <a:bodyPr/>
          <a:lstStyle/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en-US" sz="48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cảm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tạ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vì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vinh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quang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cao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cả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</a:p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vi-VN" sz="48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B:</a:t>
            </a:r>
            <a:r>
              <a:rPr lang="vi-VN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Lạy Chúa là Thiên Chúa, là Vua trên trời, là Chúa Cha toàn năng.</a:t>
            </a:r>
          </a:p>
        </p:txBody>
      </p:sp>
    </p:spTree>
    <p:extLst>
      <p:ext uri="{BB962C8B-B14F-4D97-AF65-F5344CB8AC3E}">
        <p14:creationId xmlns:p14="http://schemas.microsoft.com/office/powerpoint/2010/main" val="161792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0" dirty="0">
                <a:solidFill>
                  <a:srgbClr val="003399"/>
                </a:solidFill>
                <a:effectLst/>
                <a:latin typeface="+mj-lt"/>
              </a:rPr>
              <a:t/>
            </a:r>
            <a:br>
              <a:rPr lang="en-US" sz="4000" b="0" dirty="0">
                <a:solidFill>
                  <a:srgbClr val="003399"/>
                </a:solidFill>
                <a:effectLst/>
                <a:latin typeface="+mj-lt"/>
              </a:rPr>
            </a:br>
            <a:endParaRPr lang="en-US" sz="4000" b="0" dirty="0">
              <a:solidFill>
                <a:srgbClr val="003399"/>
              </a:solidFill>
              <a:effectLst/>
              <a:latin typeface="+mj-lt"/>
            </a:endParaRP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-247650"/>
            <a:ext cx="9144000" cy="5391150"/>
          </a:xfrm>
        </p:spPr>
        <p:txBody>
          <a:bodyPr/>
          <a:lstStyle/>
          <a:p>
            <a:pPr marL="0" indent="0" algn="just" eaLnBrk="1" hangingPunct="1">
              <a:lnSpc>
                <a:spcPct val="145000"/>
              </a:lnSpc>
              <a:buFontTx/>
              <a:buNone/>
            </a:pPr>
            <a:r>
              <a:rPr lang="en-US" sz="48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Lạy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một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Thiên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,            </a:t>
            </a:r>
            <a:r>
              <a:rPr lang="en-US" sz="4800" b="0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800" b="0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Giêsu</a:t>
            </a:r>
            <a:r>
              <a:rPr lang="en-US" sz="4800" b="0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Kitô</a:t>
            </a:r>
            <a:r>
              <a:rPr lang="en-US" sz="4800" b="0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</a:p>
          <a:p>
            <a:pPr marL="0" indent="0" algn="just" eaLnBrk="1" hangingPunct="1">
              <a:lnSpc>
                <a:spcPct val="145000"/>
              </a:lnSpc>
              <a:buFontTx/>
              <a:buNone/>
            </a:pPr>
            <a:r>
              <a:rPr lang="vi-VN" sz="48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B:</a:t>
            </a:r>
            <a:r>
              <a:rPr lang="vi-VN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Lạy Chúa là Thiên Chúa, là Chiên Thiên Chúa là Con Đức Chúa Cha.</a:t>
            </a:r>
          </a:p>
        </p:txBody>
      </p:sp>
    </p:spTree>
    <p:extLst>
      <p:ext uri="{BB962C8B-B14F-4D97-AF65-F5344CB8AC3E}">
        <p14:creationId xmlns:p14="http://schemas.microsoft.com/office/powerpoint/2010/main" val="19631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0" dirty="0">
                <a:solidFill>
                  <a:srgbClr val="003399"/>
                </a:solidFill>
                <a:effectLst/>
                <a:latin typeface="+mj-lt"/>
              </a:rPr>
              <a:t/>
            </a:r>
            <a:br>
              <a:rPr lang="en-US" sz="4000" b="0" dirty="0">
                <a:solidFill>
                  <a:srgbClr val="003399"/>
                </a:solidFill>
                <a:effectLst/>
                <a:latin typeface="+mj-lt"/>
              </a:rPr>
            </a:br>
            <a:endParaRPr lang="en-US" sz="4000" b="0" dirty="0">
              <a:solidFill>
                <a:srgbClr val="003399"/>
              </a:solidFill>
              <a:effectLst/>
              <a:latin typeface="+mj-lt"/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-171450"/>
            <a:ext cx="9144000" cy="5314950"/>
          </a:xfrm>
        </p:spPr>
        <p:txBody>
          <a:bodyPr/>
          <a:lstStyle/>
          <a:p>
            <a:pPr marL="0" indent="0" algn="just" eaLnBrk="1" hangingPunct="1">
              <a:lnSpc>
                <a:spcPct val="145000"/>
              </a:lnSpc>
              <a:buFontTx/>
              <a:buNone/>
            </a:pPr>
            <a:r>
              <a:rPr lang="en-US" sz="54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xóa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tội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trần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gian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xin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thương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xót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con.</a:t>
            </a:r>
          </a:p>
          <a:p>
            <a:pPr marL="0" indent="0" algn="just" eaLnBrk="1" hangingPunct="1">
              <a:lnSpc>
                <a:spcPct val="145000"/>
              </a:lnSpc>
              <a:buFontTx/>
              <a:buNone/>
            </a:pPr>
            <a:r>
              <a:rPr lang="en-US" sz="54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B: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xóa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tội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trần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gian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xin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nhậm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lời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cầu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khẩn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3838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0" dirty="0">
                <a:solidFill>
                  <a:srgbClr val="003399"/>
                </a:solidFill>
                <a:effectLst/>
                <a:latin typeface="+mj-lt"/>
              </a:rPr>
              <a:t/>
            </a:r>
            <a:br>
              <a:rPr lang="en-US" sz="4000" b="0" dirty="0">
                <a:solidFill>
                  <a:srgbClr val="003399"/>
                </a:solidFill>
                <a:effectLst/>
                <a:latin typeface="+mj-lt"/>
              </a:rPr>
            </a:br>
            <a:endParaRPr lang="en-US" sz="4000" b="0" dirty="0">
              <a:solidFill>
                <a:srgbClr val="003399"/>
              </a:solidFill>
              <a:effectLst/>
              <a:latin typeface="+mj-lt"/>
            </a:endParaRP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marL="0" indent="0" algn="just" eaLnBrk="1" hangingPunct="1">
              <a:lnSpc>
                <a:spcPct val="150000"/>
              </a:lnSpc>
              <a:buFontTx/>
              <a:buNone/>
            </a:pPr>
            <a:r>
              <a:rPr lang="en-US" sz="48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ngự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bên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hữu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Đức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Cha,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xin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thương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xót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con.</a:t>
            </a:r>
          </a:p>
          <a:p>
            <a:pPr marL="0" indent="0" algn="just" eaLnBrk="1" hangingPunct="1">
              <a:lnSpc>
                <a:spcPct val="150000"/>
              </a:lnSpc>
              <a:buFontTx/>
              <a:buNone/>
            </a:pPr>
            <a:r>
              <a:rPr lang="vi-VN" sz="48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B:</a:t>
            </a:r>
            <a:r>
              <a:rPr lang="vi-VN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Vì lạy </a:t>
            </a:r>
            <a:r>
              <a:rPr lang="vi-VN" sz="4800" b="0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Chúa Giêsu Kitô, </a:t>
            </a:r>
            <a:r>
              <a:rPr lang="vi-VN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chỉ có Chúa là Đấng Thánh.</a:t>
            </a:r>
          </a:p>
        </p:txBody>
      </p:sp>
    </p:spTree>
    <p:extLst>
      <p:ext uri="{BB962C8B-B14F-4D97-AF65-F5344CB8AC3E}">
        <p14:creationId xmlns:p14="http://schemas.microsoft.com/office/powerpoint/2010/main" val="296749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0" dirty="0">
                <a:solidFill>
                  <a:srgbClr val="003399"/>
                </a:solidFill>
                <a:effectLst/>
                <a:latin typeface="+mj-lt"/>
              </a:rPr>
              <a:t/>
            </a:r>
            <a:br>
              <a:rPr lang="en-US" sz="4000" b="0" dirty="0">
                <a:solidFill>
                  <a:srgbClr val="003399"/>
                </a:solidFill>
                <a:effectLst/>
                <a:latin typeface="+mj-lt"/>
              </a:rPr>
            </a:br>
            <a:endParaRPr lang="en-US" sz="4000" b="0" dirty="0">
              <a:solidFill>
                <a:srgbClr val="003399"/>
              </a:solidFill>
              <a:effectLst/>
              <a:latin typeface="+mj-lt"/>
            </a:endParaRP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en-US" sz="4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Chỉ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là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4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chỉ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là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đấng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tối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cao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</a:p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vi-VN" sz="44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A+</a:t>
            </a:r>
            <a:r>
              <a:rPr lang="en-US" sz="44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B</a:t>
            </a:r>
            <a:r>
              <a:rPr lang="vi-VN" sz="44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:</a:t>
            </a:r>
            <a:r>
              <a:rPr lang="vi-VN" sz="4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Cùng Đức Chúa Thánh Thần trong vinh quang Đức Chúa Cha. </a:t>
            </a:r>
          </a:p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vi-VN" sz="44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Amen.</a:t>
            </a:r>
          </a:p>
        </p:txBody>
      </p:sp>
    </p:spTree>
    <p:extLst>
      <p:ext uri="{BB962C8B-B14F-4D97-AF65-F5344CB8AC3E}">
        <p14:creationId xmlns:p14="http://schemas.microsoft.com/office/powerpoint/2010/main" val="163080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6264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10000" y="514350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vi-VN" sz="2800" dirty="0">
                <a:solidFill>
                  <a:srgbClr val="C00000"/>
                </a:solidFill>
              </a:rPr>
              <a:t>Bài đọc 1</a:t>
            </a:r>
          </a:p>
          <a:p>
            <a:pPr algn="just"/>
            <a:r>
              <a:rPr lang="vi-VN" sz="2800" i="1" dirty="0">
                <a:solidFill>
                  <a:srgbClr val="003399"/>
                </a:solidFill>
              </a:rPr>
              <a:t>Này Ta tuôn đổ xuống Thành Đô ơn thái bình tựa dòng sông cả.</a:t>
            </a:r>
          </a:p>
          <a:p>
            <a:pPr algn="just"/>
            <a:r>
              <a:rPr lang="vi-VN" sz="2800" dirty="0">
                <a:solidFill>
                  <a:srgbClr val="C00000"/>
                </a:solidFill>
              </a:rPr>
              <a:t>Bài trích sách ngôn sứ I-sai-a.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49" y="233796"/>
            <a:ext cx="3506932" cy="46759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567073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" y="514350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vi-VN" sz="7200" dirty="0">
                <a:solidFill>
                  <a:srgbClr val="003399"/>
                </a:solidFill>
                <a:latin typeface="+mj-lt"/>
                <a:cs typeface="Times New Roman" pitchFamily="18" charset="0"/>
              </a:rPr>
              <a:t>Hồn con xin Chúa giữ </a:t>
            </a:r>
            <a:r>
              <a:rPr lang="vi-VN" sz="7200" dirty="0" smtClean="0">
                <a:solidFill>
                  <a:srgbClr val="003399"/>
                </a:solidFill>
                <a:latin typeface="+mj-lt"/>
                <a:cs typeface="Times New Roman" pitchFamily="18" charset="0"/>
              </a:rPr>
              <a:t>gìn,nép </a:t>
            </a:r>
            <a:r>
              <a:rPr lang="vi-VN" sz="7200" dirty="0">
                <a:solidFill>
                  <a:srgbClr val="003399"/>
                </a:solidFill>
                <a:latin typeface="+mj-lt"/>
                <a:cs typeface="Times New Roman" pitchFamily="18" charset="0"/>
              </a:rPr>
              <a:t>mình bên Chúa an bình thảnh thơi.</a:t>
            </a:r>
            <a:endParaRPr lang="en-US" sz="7200" dirty="0">
              <a:solidFill>
                <a:srgbClr val="003399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err="1">
                <a:solidFill>
                  <a:srgbClr val="C00000"/>
                </a:solidFill>
                <a:cs typeface="Times New Roman" pitchFamily="18" charset="0"/>
              </a:rPr>
              <a:t>Đáp</a:t>
            </a:r>
            <a:r>
              <a:rPr lang="en-US" sz="4400" u="sng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4400" u="sng" dirty="0" err="1">
                <a:solidFill>
                  <a:srgbClr val="C00000"/>
                </a:solidFill>
                <a:cs typeface="Times New Roman" pitchFamily="18" charset="0"/>
              </a:rPr>
              <a:t>ca</a:t>
            </a:r>
            <a:r>
              <a:rPr lang="en-US" sz="4400" u="sng" dirty="0">
                <a:solidFill>
                  <a:srgbClr val="C00000"/>
                </a:solidFill>
                <a:cs typeface="Times New Roman" pitchFamily="18" charset="0"/>
              </a:rPr>
              <a:t>: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951" y="340614"/>
            <a:ext cx="165735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89386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DCE95F5-73C1-CF22-B229-14A13429CD3C}"/>
              </a:ext>
            </a:extLst>
          </p:cNvPr>
          <p:cNvSpPr txBox="1"/>
          <p:nvPr/>
        </p:nvSpPr>
        <p:spPr>
          <a:xfrm>
            <a:off x="1" y="0"/>
            <a:ext cx="9092741" cy="491673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just" defTabSz="685800"/>
            <a:r>
              <a:rPr lang="vi-VN" sz="53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khơi dậy trong chúng con niềm hy vọng</a:t>
            </a:r>
            <a:r>
              <a:rPr lang="en-US" sz="53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vi-VN" sz="53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hồng phúc</a:t>
            </a:r>
            <a:r>
              <a:rPr lang="en-US" sz="5300" dirty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r>
              <a:rPr lang="vi-VN" sz="53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 hướng về Nước Cha trị </a:t>
            </a:r>
            <a:r>
              <a:rPr lang="vi-VN" sz="5300" dirty="0" smtClean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đến</a:t>
            </a:r>
            <a:r>
              <a:rPr lang="en-US" sz="5300" dirty="0" smtClean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r>
              <a:rPr lang="en-US" sz="5300" dirty="0" smtClean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vi-VN" sz="53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Xin ân sủng Cha biến đổi chúng con</a:t>
            </a:r>
            <a:r>
              <a:rPr lang="en-US" sz="5300" dirty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r>
              <a:rPr lang="en-US" sz="53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vi-VN" sz="53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thành những người miệt mài vun trồng hạt giống Tin Mừng</a:t>
            </a:r>
            <a:r>
              <a:rPr lang="en-US" sz="5300" dirty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endParaRPr lang="vi-VN" sz="5300" dirty="0">
              <a:solidFill>
                <a:srgbClr val="FFFF00"/>
              </a:solidFill>
              <a:latin typeface="+mj-lt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0920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7913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38150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6000" dirty="0">
                <a:solidFill>
                  <a:srgbClr val="003399"/>
                </a:solidFill>
                <a:latin typeface="+mj-lt"/>
                <a:cs typeface="Times New Roman" pitchFamily="18" charset="0"/>
              </a:rPr>
              <a:t>Lạy Cha là Chúa Tể trời đất, con xin ngợi khen Cha, vì Cha đã mặc khải mầu nhiệm Nước Trời cho những người bé mọn.</a:t>
            </a:r>
            <a:endParaRPr lang="en-US" sz="6000" dirty="0">
              <a:solidFill>
                <a:srgbClr val="003399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>
                <a:solidFill>
                  <a:srgbClr val="C00000"/>
                </a:solidFill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C00000"/>
                </a:solidFill>
                <a:cs typeface="Times New Roman" pitchFamily="18" charset="0"/>
              </a:rPr>
              <a:t>Alleluia:</a:t>
            </a:r>
          </a:p>
        </p:txBody>
      </p:sp>
    </p:spTree>
    <p:extLst>
      <p:ext uri="{BB962C8B-B14F-4D97-AF65-F5344CB8AC3E}">
        <p14:creationId xmlns:p14="http://schemas.microsoft.com/office/powerpoint/2010/main" val="802751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7505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32713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4781550"/>
          </a:xfrm>
        </p:spPr>
        <p:txBody>
          <a:bodyPr>
            <a:normAutofit lnSpcReduction="10000"/>
          </a:bodyPr>
          <a:lstStyle/>
          <a:p>
            <a:endParaRPr lang="en-US" b="1" dirty="0">
              <a:solidFill>
                <a:srgbClr val="003399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1" dirty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THỨ </a:t>
            </a:r>
            <a:r>
              <a:rPr lang="en-US" sz="4400" b="1" dirty="0" smtClean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NĂM, </a:t>
            </a:r>
            <a:r>
              <a:rPr lang="vi-VN" sz="4400" b="1" dirty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SAU CHÚA NHẬT </a:t>
            </a:r>
            <a:r>
              <a:rPr lang="en-US" sz="4400" b="1" dirty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XXVI</a:t>
            </a:r>
            <a:endParaRPr lang="vi-VN" sz="4400" b="1" dirty="0">
              <a:solidFill>
                <a:srgbClr val="003399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vi-VN" sz="4400" b="1" dirty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  <a:endParaRPr lang="en-US" sz="4400" b="1" dirty="0">
              <a:solidFill>
                <a:srgbClr val="003399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1" dirty="0" err="1">
                <a:solidFill>
                  <a:srgbClr val="003399"/>
                </a:solidFill>
                <a:latin typeface="+mj-lt"/>
                <a:cs typeface="Times New Roman" pitchFamily="18" charset="0"/>
              </a:rPr>
              <a:t>Ngày</a:t>
            </a:r>
            <a:r>
              <a:rPr lang="en-US" sz="4400" b="1" dirty="0">
                <a:solidFill>
                  <a:srgbClr val="003399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b="1" dirty="0" smtClean="0">
                <a:solidFill>
                  <a:srgbClr val="003399"/>
                </a:solidFill>
                <a:latin typeface="+mj-lt"/>
                <a:cs typeface="Times New Roman" pitchFamily="18" charset="0"/>
              </a:rPr>
              <a:t>02/10</a:t>
            </a:r>
            <a:r>
              <a:rPr lang="en-US" sz="4400" b="1" dirty="0">
                <a:solidFill>
                  <a:srgbClr val="003399"/>
                </a:solidFill>
                <a:latin typeface="+mj-lt"/>
                <a:cs typeface="Times New Roman" pitchFamily="18" charset="0"/>
              </a:rPr>
              <a:t/>
            </a:r>
            <a:br>
              <a:rPr lang="en-US" sz="4400" b="1" dirty="0">
                <a:solidFill>
                  <a:srgbClr val="003399"/>
                </a:solidFill>
                <a:latin typeface="+mj-lt"/>
                <a:cs typeface="Times New Roman" pitchFamily="18" charset="0"/>
              </a:rPr>
            </a:br>
            <a:r>
              <a:rPr lang="en-US" sz="4400" b="1" dirty="0" err="1">
                <a:solidFill>
                  <a:srgbClr val="003399"/>
                </a:solidFill>
                <a:latin typeface="+mj-lt"/>
                <a:cs typeface="Times New Roman" pitchFamily="18" charset="0"/>
              </a:rPr>
              <a:t>Các</a:t>
            </a:r>
            <a:r>
              <a:rPr lang="en-US" sz="4400" b="1" dirty="0">
                <a:solidFill>
                  <a:srgbClr val="003399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3399"/>
                </a:solidFill>
                <a:latin typeface="+mj-lt"/>
                <a:cs typeface="Times New Roman" pitchFamily="18" charset="0"/>
              </a:rPr>
              <a:t>Thiên</a:t>
            </a:r>
            <a:r>
              <a:rPr lang="en-US" sz="4400" b="1" dirty="0">
                <a:solidFill>
                  <a:srgbClr val="003399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3399"/>
                </a:solidFill>
                <a:latin typeface="+mj-lt"/>
                <a:cs typeface="Times New Roman" pitchFamily="18" charset="0"/>
              </a:rPr>
              <a:t>Thần</a:t>
            </a:r>
            <a:r>
              <a:rPr lang="en-US" sz="4400" b="1" dirty="0">
                <a:solidFill>
                  <a:srgbClr val="003399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3399"/>
                </a:solidFill>
                <a:latin typeface="+mj-lt"/>
                <a:cs typeface="Times New Roman" pitchFamily="18" charset="0"/>
              </a:rPr>
              <a:t>Hộ</a:t>
            </a:r>
            <a:r>
              <a:rPr lang="en-US" sz="4400" b="1" dirty="0">
                <a:solidFill>
                  <a:srgbClr val="003399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3399"/>
                </a:solidFill>
                <a:latin typeface="+mj-lt"/>
                <a:cs typeface="Times New Roman" pitchFamily="18" charset="0"/>
              </a:rPr>
              <a:t>Thủ</a:t>
            </a:r>
            <a:r>
              <a:rPr lang="en-US" sz="4400" b="1" dirty="0">
                <a:solidFill>
                  <a:srgbClr val="003399"/>
                </a:solidFill>
                <a:latin typeface="+mj-lt"/>
                <a:cs typeface="Times New Roman" pitchFamily="18" charset="0"/>
              </a:rPr>
              <a:t/>
            </a:r>
            <a:br>
              <a:rPr lang="en-US" sz="4400" b="1" dirty="0">
                <a:solidFill>
                  <a:srgbClr val="003399"/>
                </a:solidFill>
                <a:latin typeface="+mj-lt"/>
                <a:cs typeface="Times New Roman" pitchFamily="18" charset="0"/>
              </a:rPr>
            </a:br>
            <a:r>
              <a:rPr lang="en-US" sz="4400" b="1" dirty="0" err="1">
                <a:solidFill>
                  <a:srgbClr val="003399"/>
                </a:solidFill>
                <a:latin typeface="+mj-lt"/>
                <a:cs typeface="Times New Roman" pitchFamily="18" charset="0"/>
              </a:rPr>
              <a:t>Lễ</a:t>
            </a:r>
            <a:r>
              <a:rPr lang="en-US" sz="4400" b="1" dirty="0">
                <a:solidFill>
                  <a:srgbClr val="003399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3399"/>
                </a:solidFill>
                <a:latin typeface="+mj-lt"/>
                <a:cs typeface="Times New Roman" pitchFamily="18" charset="0"/>
              </a:rPr>
              <a:t>Nhớ</a:t>
            </a:r>
            <a:endParaRPr lang="en-US" sz="4400" b="1" dirty="0">
              <a:solidFill>
                <a:srgbClr val="003399"/>
              </a:solidFill>
              <a:latin typeface="+mj-lt"/>
              <a:cs typeface="Times New Roman" pitchFamily="18" charset="0"/>
            </a:endParaRPr>
          </a:p>
          <a:p>
            <a:r>
              <a:rPr lang="en-US" sz="4400" b="1" i="1" dirty="0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( </a:t>
            </a:r>
            <a:r>
              <a:rPr lang="en-US" sz="4400" b="1" i="1" dirty="0" err="1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sách</a:t>
            </a:r>
            <a:r>
              <a:rPr lang="en-US" sz="4400" b="1" i="1" dirty="0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bài</a:t>
            </a:r>
            <a:r>
              <a:rPr lang="en-US" sz="4400" b="1" i="1" dirty="0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đọc</a:t>
            </a:r>
            <a:r>
              <a:rPr lang="en-US" sz="4400" b="1" i="1" dirty="0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quyển</a:t>
            </a:r>
            <a:r>
              <a:rPr lang="en-US" sz="4400" b="1" i="1" dirty="0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 2 </a:t>
            </a:r>
            <a:r>
              <a:rPr lang="en-US" sz="4400" b="1" i="1" dirty="0" err="1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trang</a:t>
            </a:r>
            <a:r>
              <a:rPr lang="en-US" sz="4400" b="1" i="1" dirty="0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 809 ) </a:t>
            </a:r>
            <a:endParaRPr lang="vi-VN" sz="4400" b="1" i="1" dirty="0">
              <a:solidFill>
                <a:srgbClr val="C00000"/>
              </a:solidFill>
              <a:effectLst/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6946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2458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46" y="252846"/>
            <a:ext cx="3506932" cy="46759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3858768" y="1123950"/>
            <a:ext cx="51816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rgbClr val="FF0000"/>
                </a:solidFill>
              </a:rPr>
              <a:t>Bài đọc 1</a:t>
            </a:r>
          </a:p>
          <a:p>
            <a:pPr algn="just"/>
            <a:r>
              <a:rPr lang="vi-VN" sz="3200" i="1" dirty="0">
                <a:solidFill>
                  <a:srgbClr val="003399"/>
                </a:solidFill>
              </a:rPr>
              <a:t>Thiên sứ của Ta sẽ đi trước mặt ngươi.</a:t>
            </a:r>
          </a:p>
          <a:p>
            <a:pPr algn="just"/>
            <a:r>
              <a:rPr lang="vi-VN" sz="3200" dirty="0">
                <a:solidFill>
                  <a:srgbClr val="FF0000"/>
                </a:solidFill>
              </a:rPr>
              <a:t>Bài trích sách Xuất hành.</a:t>
            </a:r>
          </a:p>
        </p:txBody>
      </p:sp>
    </p:spTree>
    <p:extLst>
      <p:ext uri="{BB962C8B-B14F-4D97-AF65-F5344CB8AC3E}">
        <p14:creationId xmlns:p14="http://schemas.microsoft.com/office/powerpoint/2010/main" val="35857113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>
            <a:normAutofit/>
          </a:bodyPr>
          <a:lstStyle/>
          <a:p>
            <a:pPr algn="just"/>
            <a:r>
              <a:rPr lang="en-US" sz="7200" dirty="0" err="1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Chúa</a:t>
            </a:r>
            <a:r>
              <a:rPr lang="en-US" sz="7200" dirty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truyền</a:t>
            </a:r>
            <a:r>
              <a:rPr lang="en-US" sz="7200" dirty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cho</a:t>
            </a:r>
            <a:r>
              <a:rPr lang="en-US" sz="7200" dirty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thiên</a:t>
            </a:r>
            <a:r>
              <a:rPr lang="en-US" sz="7200" dirty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sứ</a:t>
            </a:r>
            <a:r>
              <a:rPr lang="en-US" sz="7200" dirty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giữ</a:t>
            </a:r>
            <a:r>
              <a:rPr lang="en-US" sz="7200" dirty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gìn</a:t>
            </a:r>
            <a:r>
              <a:rPr lang="en-US" sz="7200" dirty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bạn</a:t>
            </a:r>
            <a:r>
              <a:rPr lang="en-US" sz="7200" dirty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trên</a:t>
            </a:r>
            <a:r>
              <a:rPr lang="en-US" sz="7200" dirty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khắp</a:t>
            </a:r>
            <a:r>
              <a:rPr lang="en-US" sz="7200" dirty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nẻo</a:t>
            </a:r>
            <a:r>
              <a:rPr lang="en-US" sz="7200" dirty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đường</a:t>
            </a:r>
            <a:r>
              <a:rPr lang="en-US" sz="7200" dirty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err="1">
                <a:solidFill>
                  <a:srgbClr val="C00000"/>
                </a:solidFill>
                <a:cs typeface="Times New Roman" pitchFamily="18" charset="0"/>
              </a:rPr>
              <a:t>Đáp</a:t>
            </a:r>
            <a:r>
              <a:rPr lang="en-US" sz="4400" u="sng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4400" u="sng" dirty="0" err="1">
                <a:solidFill>
                  <a:srgbClr val="C00000"/>
                </a:solidFill>
                <a:cs typeface="Times New Roman" pitchFamily="18" charset="0"/>
              </a:rPr>
              <a:t>ca</a:t>
            </a:r>
            <a:r>
              <a:rPr lang="en-US" sz="4400" u="sng" dirty="0">
                <a:solidFill>
                  <a:srgbClr val="C00000"/>
                </a:solidFill>
                <a:cs typeface="Times New Roman" pitchFamily="18" charset="0"/>
              </a:rPr>
              <a:t>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322326"/>
            <a:ext cx="394335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41759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1"/>
            <a:ext cx="9144000" cy="4629149"/>
          </a:xfrm>
        </p:spPr>
        <p:txBody>
          <a:bodyPr>
            <a:noAutofit/>
          </a:bodyPr>
          <a:lstStyle/>
          <a:p>
            <a:pPr algn="just"/>
            <a:r>
              <a:rPr lang="en-US" sz="7200" dirty="0" err="1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Chúc</a:t>
            </a:r>
            <a:r>
              <a:rPr lang="en-US" sz="7200" dirty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tụng</a:t>
            </a:r>
            <a:r>
              <a:rPr lang="en-US" sz="7200" dirty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Chúa</a:t>
            </a:r>
            <a:r>
              <a:rPr lang="en-US" sz="7200" dirty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đi</a:t>
            </a:r>
            <a:r>
              <a:rPr lang="en-US" sz="7200" dirty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, </a:t>
            </a:r>
            <a:r>
              <a:rPr lang="en-US" sz="7200" dirty="0" err="1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toàn</a:t>
            </a:r>
            <a:r>
              <a:rPr lang="en-US" sz="7200" dirty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thể</a:t>
            </a:r>
            <a:r>
              <a:rPr lang="en-US" sz="7200" dirty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thiên</a:t>
            </a:r>
            <a:r>
              <a:rPr lang="en-US" sz="7200" dirty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binh</a:t>
            </a:r>
            <a:r>
              <a:rPr lang="en-US" sz="7200" dirty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hằng</a:t>
            </a:r>
            <a:r>
              <a:rPr lang="en-US" sz="7200" dirty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hầu</a:t>
            </a:r>
            <a:r>
              <a:rPr lang="en-US" sz="7200" dirty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cận</a:t>
            </a:r>
            <a:r>
              <a:rPr lang="en-US" sz="7200" dirty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và</a:t>
            </a:r>
            <a:r>
              <a:rPr lang="en-US" sz="7200" dirty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tuân</a:t>
            </a:r>
            <a:r>
              <a:rPr lang="en-US" sz="7200" dirty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hành</a:t>
            </a:r>
            <a:r>
              <a:rPr lang="en-US" sz="7200" dirty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thánh</a:t>
            </a:r>
            <a:r>
              <a:rPr lang="en-US" sz="7200" dirty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 ý</a:t>
            </a:r>
            <a:r>
              <a:rPr lang="vi-VN" sz="7200" dirty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.</a:t>
            </a:r>
            <a:endParaRPr lang="en-US" sz="7200" dirty="0">
              <a:solidFill>
                <a:srgbClr val="003399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C00000"/>
                </a:solidFill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C00000"/>
                </a:solidFill>
                <a:cs typeface="Times New Roman" pitchFamily="18" charset="0"/>
              </a:rPr>
              <a:t>Alleluia:</a:t>
            </a:r>
          </a:p>
        </p:txBody>
      </p:sp>
    </p:spTree>
    <p:extLst>
      <p:ext uri="{BB962C8B-B14F-4D97-AF65-F5344CB8AC3E}">
        <p14:creationId xmlns:p14="http://schemas.microsoft.com/office/powerpoint/2010/main" val="41177110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930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21E4E54-D9DE-0AFC-529C-74FD7C78669F}"/>
              </a:ext>
            </a:extLst>
          </p:cNvPr>
          <p:cNvSpPr txBox="1"/>
          <p:nvPr/>
        </p:nvSpPr>
        <p:spPr>
          <a:xfrm>
            <a:off x="0" y="1"/>
            <a:ext cx="9144000" cy="491673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just" defTabSz="685800"/>
            <a:r>
              <a:rPr lang="vi-VN" sz="45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Ước gì những hạt giống ấy</a:t>
            </a:r>
            <a:r>
              <a:rPr lang="en-US" sz="4500" dirty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r>
              <a:rPr lang="en-US" sz="45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vi-VN" sz="45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biến đổi từ bên trong nhân loại và toàn thể vũ trụ này</a:t>
            </a:r>
            <a:r>
              <a:rPr lang="en-US" sz="4500" dirty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r>
              <a:rPr lang="en-US" sz="45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vi-VN" sz="45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trong khi vững</a:t>
            </a:r>
            <a:r>
              <a:rPr lang="en-US" sz="45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vi-VN" sz="45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lòng mong đợi trời mới đất mới</a:t>
            </a:r>
            <a:r>
              <a:rPr lang="en-US" sz="4500" dirty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r>
              <a:rPr lang="en-US" sz="45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vi-VN" sz="45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lúc mà quyền lực Sự Dữ sẽ bị đánh bại</a:t>
            </a:r>
            <a:r>
              <a:rPr lang="en-US" sz="4500" dirty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r>
              <a:rPr lang="en-US" sz="45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vi-VN" sz="45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và vinh quang Cha sẽ chiếu sáng muôn đời</a:t>
            </a:r>
            <a:r>
              <a:rPr lang="en-US" sz="4500" dirty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endParaRPr lang="vi-VN" sz="4500" dirty="0">
              <a:solidFill>
                <a:srgbClr val="FFFF00"/>
              </a:solidFill>
              <a:latin typeface="+mj-lt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50444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708468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1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sz="4400" b="1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1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THỨ SÁU</a:t>
            </a:r>
          </a:p>
          <a:p>
            <a:r>
              <a:rPr lang="vi-VN" sz="4400" b="1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SAU CHÚA NHẬT X</a:t>
            </a:r>
            <a:r>
              <a:rPr lang="en-US" sz="4400" b="1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XVI</a:t>
            </a:r>
            <a:r>
              <a:rPr lang="vi-VN" sz="4400" b="1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 </a:t>
            </a:r>
          </a:p>
          <a:p>
            <a:r>
              <a:rPr lang="vi-VN" sz="4400" b="1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88014734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9626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46" y="245226"/>
            <a:ext cx="3506932" cy="46759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3886200" y="779639"/>
            <a:ext cx="51054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FFFF00"/>
                </a:solidFill>
              </a:rPr>
              <a:t>Bài đọc 1</a:t>
            </a:r>
          </a:p>
          <a:p>
            <a:pPr algn="just"/>
            <a:r>
              <a:rPr lang="vi-VN" sz="2800" i="1" dirty="0">
                <a:solidFill>
                  <a:schemeClr val="bg1"/>
                </a:solidFill>
              </a:rPr>
              <a:t>Chúng tôi đã phạm tội trước nhan Đức Chúa, và đã bất tuân.</a:t>
            </a:r>
          </a:p>
          <a:p>
            <a:pPr algn="just"/>
            <a:r>
              <a:rPr lang="vi-VN" sz="2800" dirty="0">
                <a:solidFill>
                  <a:srgbClr val="FFFF00"/>
                </a:solidFill>
              </a:rPr>
              <a:t>Bài trích sách ngôn sứ Ba-rúc.</a:t>
            </a:r>
          </a:p>
        </p:txBody>
      </p:sp>
    </p:spTree>
    <p:extLst>
      <p:ext uri="{BB962C8B-B14F-4D97-AF65-F5344CB8AC3E}">
        <p14:creationId xmlns:p14="http://schemas.microsoft.com/office/powerpoint/2010/main" val="6124033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25374"/>
            <a:ext cx="9144000" cy="4324350"/>
          </a:xfrm>
        </p:spPr>
        <p:txBody>
          <a:bodyPr anchor="ctr" anchorCtr="0">
            <a:noAutofit/>
          </a:bodyPr>
          <a:lstStyle/>
          <a:p>
            <a:pPr algn="just"/>
            <a:r>
              <a:rPr lang="en-US" sz="720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Lạy</a:t>
            </a:r>
            <a:r>
              <a:rPr lang="en-US" sz="720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Chúa</a:t>
            </a:r>
            <a:r>
              <a:rPr lang="en-US" sz="720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, </a:t>
            </a:r>
            <a:r>
              <a:rPr lang="en-US" sz="720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để</a:t>
            </a:r>
            <a:r>
              <a:rPr lang="en-US" sz="720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danh</a:t>
            </a:r>
            <a:r>
              <a:rPr lang="en-US" sz="720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Ngài</a:t>
            </a:r>
            <a:r>
              <a:rPr lang="en-US" sz="720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rạng</a:t>
            </a:r>
            <a:r>
              <a:rPr lang="en-US" sz="720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rỡ</a:t>
            </a:r>
            <a:r>
              <a:rPr lang="en-US" sz="720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, </a:t>
            </a:r>
            <a:r>
              <a:rPr lang="en-US" sz="720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xin</a:t>
            </a:r>
            <a:r>
              <a:rPr lang="en-US" sz="720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giải</a:t>
            </a:r>
            <a:r>
              <a:rPr lang="en-US" sz="720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thoát</a:t>
            </a:r>
            <a:r>
              <a:rPr lang="en-US" sz="720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chúng</a:t>
            </a:r>
            <a:r>
              <a:rPr lang="en-US" sz="720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con.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err="1">
                <a:solidFill>
                  <a:srgbClr val="FFFF00"/>
                </a:solidFill>
                <a:latin typeface="+mj-lt"/>
                <a:cs typeface="Times New Roman" pitchFamily="18" charset="0"/>
              </a:rPr>
              <a:t>Đáp</a:t>
            </a:r>
            <a:r>
              <a:rPr lang="en-US" sz="44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u="sng" dirty="0" err="1">
                <a:solidFill>
                  <a:srgbClr val="FFFF00"/>
                </a:solidFill>
                <a:latin typeface="+mj-lt"/>
                <a:cs typeface="Times New Roman" pitchFamily="18" charset="0"/>
              </a:rPr>
              <a:t>ca</a:t>
            </a:r>
            <a:r>
              <a:rPr lang="en-US" sz="44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: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25374"/>
            <a:ext cx="333375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679889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82481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7200" b="1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Ngày hôm nay, anh em chớ cứng lòng,</a:t>
            </a:r>
            <a:r>
              <a:rPr lang="en-US" sz="7200" b="1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vi-VN" sz="7200" b="1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nhưng hãy nghe tiếng Chúa.</a:t>
            </a:r>
            <a:endParaRPr lang="en-US" sz="7200" b="1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Alleluia:</a:t>
            </a:r>
          </a:p>
        </p:txBody>
      </p:sp>
    </p:spTree>
    <p:extLst>
      <p:ext uri="{BB962C8B-B14F-4D97-AF65-F5344CB8AC3E}">
        <p14:creationId xmlns:p14="http://schemas.microsoft.com/office/powerpoint/2010/main" val="21940505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28322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218916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38150"/>
            <a:ext cx="9144000" cy="470535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THỨ </a:t>
            </a:r>
            <a:r>
              <a:rPr lang="en-US" sz="4400" b="1" dirty="0" smtClean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BẢY, </a:t>
            </a:r>
            <a:r>
              <a:rPr lang="vi-VN" sz="4400" b="1" dirty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SAU CHÚA NHẬT X</a:t>
            </a:r>
            <a:r>
              <a:rPr lang="en-US" sz="4400" b="1" dirty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XVI</a:t>
            </a:r>
            <a:endParaRPr lang="vi-VN" sz="4400" b="1" dirty="0">
              <a:solidFill>
                <a:srgbClr val="003399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vi-VN" sz="4400" b="1" dirty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  <a:endParaRPr lang="en-US" sz="4400" b="1" dirty="0">
              <a:solidFill>
                <a:srgbClr val="003399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1" dirty="0" err="1">
                <a:solidFill>
                  <a:srgbClr val="003399"/>
                </a:solidFill>
                <a:latin typeface="+mj-lt"/>
                <a:cs typeface="Times New Roman" pitchFamily="18" charset="0"/>
              </a:rPr>
              <a:t>Ngày</a:t>
            </a:r>
            <a:r>
              <a:rPr lang="en-US" sz="4400" b="1" dirty="0">
                <a:solidFill>
                  <a:srgbClr val="003399"/>
                </a:solidFill>
                <a:latin typeface="+mj-lt"/>
                <a:cs typeface="Times New Roman" pitchFamily="18" charset="0"/>
              </a:rPr>
              <a:t> 04/10</a:t>
            </a:r>
            <a:endParaRPr lang="en-US" sz="4400" b="1" dirty="0">
              <a:solidFill>
                <a:srgbClr val="003399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1" dirty="0" err="1">
                <a:solidFill>
                  <a:srgbClr val="C00000"/>
                </a:solidFill>
                <a:latin typeface="+mj-lt"/>
                <a:cs typeface="Times New Roman" pitchFamily="18" charset="0"/>
              </a:rPr>
              <a:t>Thánh</a:t>
            </a:r>
            <a:r>
              <a:rPr lang="en-US" sz="4400" b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+mj-lt"/>
                <a:cs typeface="Times New Roman" pitchFamily="18" charset="0"/>
              </a:rPr>
              <a:t>Phanxico</a:t>
            </a:r>
            <a:r>
              <a:rPr lang="en-US" sz="4400" b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 Assisi</a:t>
            </a:r>
          </a:p>
          <a:p>
            <a:r>
              <a:rPr lang="en-US" sz="4400" b="1" dirty="0" err="1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Lễ</a:t>
            </a:r>
            <a:r>
              <a:rPr lang="en-US" sz="4400" b="1" dirty="0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Nhớ</a:t>
            </a:r>
            <a:endParaRPr lang="vi-VN" sz="4400" b="1" dirty="0">
              <a:solidFill>
                <a:srgbClr val="C00000"/>
              </a:solidFill>
              <a:effectLst/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42893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0579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8FF0002-F9DA-9150-5034-0415D11F8759}"/>
              </a:ext>
            </a:extLst>
          </p:cNvPr>
          <p:cNvSpPr txBox="1"/>
          <p:nvPr/>
        </p:nvSpPr>
        <p:spPr>
          <a:xfrm>
            <a:off x="0" y="231649"/>
            <a:ext cx="9088912" cy="468589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just" defTabSz="685800"/>
            <a:r>
              <a:rPr lang="vi-VN" sz="50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Xin cho ân sủng của Năm</a:t>
            </a:r>
            <a:r>
              <a:rPr lang="en-US" sz="50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vi-VN" sz="50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Thánh này</a:t>
            </a:r>
            <a:r>
              <a:rPr lang="en-US" sz="5000" dirty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r>
              <a:rPr lang="en-US" sz="50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vi-VN" sz="50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khơi dậy trong chúng con</a:t>
            </a:r>
            <a:r>
              <a:rPr lang="en-US" sz="5000" dirty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r>
              <a:rPr lang="vi-VN" sz="50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 là Những Người Lữ Hành Hy Vọng</a:t>
            </a:r>
            <a:r>
              <a:rPr lang="en-US" sz="5000" dirty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r>
              <a:rPr lang="en-US" sz="50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vi-VN" sz="50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niềm khao khát kho tàng ở trên trời</a:t>
            </a:r>
            <a:r>
              <a:rPr lang="en-US" sz="5000" dirty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r>
              <a:rPr lang="en-US" sz="5000" dirty="0">
                <a:solidFill>
                  <a:prstClr val="white"/>
                </a:solidFill>
                <a:ea typeface="Segoe UI Black" panose="020B0A02040204020203" pitchFamily="34" charset="0"/>
              </a:rPr>
              <a:t> đ</a:t>
            </a:r>
            <a:r>
              <a:rPr lang="vi-VN" sz="50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ồng thời cũng làm lan tỏa trên khắp thế giới</a:t>
            </a:r>
            <a:r>
              <a:rPr lang="en-US" sz="5000" dirty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endParaRPr lang="vi-VN" sz="5000" dirty="0">
              <a:solidFill>
                <a:srgbClr val="FFFF00"/>
              </a:solidFill>
              <a:latin typeface="+mj-lt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59740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27014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46" y="233796"/>
            <a:ext cx="3506932" cy="46759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3886200" y="779931"/>
            <a:ext cx="51054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C00000"/>
                </a:solidFill>
              </a:rPr>
              <a:t>Bài đọc 1</a:t>
            </a:r>
          </a:p>
          <a:p>
            <a:pPr algn="just"/>
            <a:r>
              <a:rPr lang="vi-VN" sz="2800" i="1" dirty="0">
                <a:solidFill>
                  <a:srgbClr val="003399"/>
                </a:solidFill>
              </a:rPr>
              <a:t>Đấng đã giáng hoạ xuống các con, chính Người sẽ ban cho các con niềm vui.</a:t>
            </a:r>
          </a:p>
          <a:p>
            <a:pPr algn="just"/>
            <a:r>
              <a:rPr lang="vi-VN" sz="2800" dirty="0">
                <a:solidFill>
                  <a:srgbClr val="C00000"/>
                </a:solidFill>
              </a:rPr>
              <a:t>Bài trích sách ngôn sứ Ba-rúc.</a:t>
            </a:r>
          </a:p>
        </p:txBody>
      </p:sp>
    </p:spTree>
    <p:extLst>
      <p:ext uri="{BB962C8B-B14F-4D97-AF65-F5344CB8AC3E}">
        <p14:creationId xmlns:p14="http://schemas.microsoft.com/office/powerpoint/2010/main" val="64665143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0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en-US" sz="8800" dirty="0" err="1">
                <a:solidFill>
                  <a:srgbClr val="003399"/>
                </a:solidFill>
                <a:latin typeface="+mj-lt"/>
                <a:cs typeface="Times New Roman" pitchFamily="18" charset="0"/>
              </a:rPr>
              <a:t>Chúa</a:t>
            </a:r>
            <a:r>
              <a:rPr lang="en-US" sz="8800" dirty="0">
                <a:solidFill>
                  <a:srgbClr val="003399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800" dirty="0" err="1">
                <a:solidFill>
                  <a:srgbClr val="003399"/>
                </a:solidFill>
                <a:latin typeface="+mj-lt"/>
                <a:cs typeface="Times New Roman" pitchFamily="18" charset="0"/>
              </a:rPr>
              <a:t>nhận</a:t>
            </a:r>
            <a:r>
              <a:rPr lang="en-US" sz="8800" dirty="0">
                <a:solidFill>
                  <a:srgbClr val="003399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800" dirty="0" err="1">
                <a:solidFill>
                  <a:srgbClr val="003399"/>
                </a:solidFill>
                <a:latin typeface="+mj-lt"/>
                <a:cs typeface="Times New Roman" pitchFamily="18" charset="0"/>
              </a:rPr>
              <a:t>lời</a:t>
            </a:r>
            <a:r>
              <a:rPr lang="en-US" sz="8800" dirty="0">
                <a:solidFill>
                  <a:srgbClr val="003399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800" dirty="0" err="1">
                <a:solidFill>
                  <a:srgbClr val="003399"/>
                </a:solidFill>
                <a:latin typeface="+mj-lt"/>
                <a:cs typeface="Times New Roman" pitchFamily="18" charset="0"/>
              </a:rPr>
              <a:t>kẻ</a:t>
            </a:r>
            <a:r>
              <a:rPr lang="en-US" sz="8800" dirty="0">
                <a:solidFill>
                  <a:srgbClr val="003399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800" dirty="0" err="1">
                <a:solidFill>
                  <a:srgbClr val="003399"/>
                </a:solidFill>
                <a:latin typeface="+mj-lt"/>
                <a:cs typeface="Times New Roman" pitchFamily="18" charset="0"/>
              </a:rPr>
              <a:t>nghèo</a:t>
            </a:r>
            <a:r>
              <a:rPr lang="en-US" sz="8800" dirty="0">
                <a:solidFill>
                  <a:srgbClr val="003399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800" dirty="0" err="1">
                <a:solidFill>
                  <a:srgbClr val="003399"/>
                </a:solidFill>
                <a:latin typeface="+mj-lt"/>
                <a:cs typeface="Times New Roman" pitchFamily="18" charset="0"/>
              </a:rPr>
              <a:t>khó</a:t>
            </a:r>
            <a:r>
              <a:rPr lang="en-US" sz="8800" dirty="0">
                <a:solidFill>
                  <a:srgbClr val="003399"/>
                </a:solidFill>
                <a:latin typeface="+mj-lt"/>
                <a:cs typeface="Times New Roman" pitchFamily="18" charset="0"/>
              </a:rPr>
              <a:t>.</a:t>
            </a:r>
            <a:endParaRPr lang="en-US" sz="8800" dirty="0">
              <a:solidFill>
                <a:srgbClr val="003399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err="1">
                <a:solidFill>
                  <a:srgbClr val="C00000"/>
                </a:solidFill>
                <a:cs typeface="Times New Roman" pitchFamily="18" charset="0"/>
              </a:rPr>
              <a:t>Đáp</a:t>
            </a:r>
            <a:r>
              <a:rPr lang="en-US" sz="4400" u="sng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4400" u="sng" dirty="0" err="1">
                <a:solidFill>
                  <a:srgbClr val="C00000"/>
                </a:solidFill>
                <a:cs typeface="Times New Roman" pitchFamily="18" charset="0"/>
              </a:rPr>
              <a:t>ca</a:t>
            </a:r>
            <a:r>
              <a:rPr lang="en-US" sz="4400" u="sng" dirty="0">
                <a:solidFill>
                  <a:srgbClr val="C00000"/>
                </a:solidFill>
                <a:cs typeface="Times New Roman" pitchFamily="18" charset="0"/>
              </a:rPr>
              <a:t>: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719" y="300990"/>
            <a:ext cx="34671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812486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" y="195749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6600" dirty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Tôi chấp nhận mất hết, và coi tất cả như rác rưởi, để được Đức Ki-tô, được kết hợp với Người.</a:t>
            </a:r>
            <a:endParaRPr lang="en-US" sz="6600" dirty="0">
              <a:solidFill>
                <a:srgbClr val="003399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C00000"/>
                </a:solidFill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711038" y="4501733"/>
            <a:ext cx="16433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 smtClean="0">
                <a:solidFill>
                  <a:srgbClr val="C00000"/>
                </a:solidFill>
                <a:cs typeface="Times New Roman" pitchFamily="18" charset="0"/>
              </a:rPr>
              <a:t>Alleluia.</a:t>
            </a:r>
            <a:endParaRPr lang="en-US" sz="3600" u="sng" dirty="0">
              <a:solidFill>
                <a:srgbClr val="C0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96504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06735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1789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B748ABB-EE38-6E79-1095-9A23AA9B59F5}"/>
              </a:ext>
            </a:extLst>
          </p:cNvPr>
          <p:cNvSpPr txBox="1"/>
          <p:nvPr/>
        </p:nvSpPr>
        <p:spPr>
          <a:xfrm>
            <a:off x="0" y="1"/>
            <a:ext cx="9085672" cy="505523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just" defTabSz="685800"/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niềm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vui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và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sự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bình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an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của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Đ</a:t>
            </a:r>
            <a:r>
              <a:rPr lang="en-US" sz="5400" dirty="0" err="1" smtClean="0">
                <a:solidFill>
                  <a:prstClr val="white"/>
                </a:solidFill>
                <a:ea typeface="Segoe UI Black" panose="020B0A02040204020203" pitchFamily="34" charset="0"/>
              </a:rPr>
              <a:t>ấng</a:t>
            </a:r>
            <a:r>
              <a:rPr lang="en-US" sz="5400" dirty="0" smtClean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Cứu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Chuộc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chúng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con</a:t>
            </a:r>
            <a:r>
              <a:rPr lang="en-US" sz="5400" dirty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Xin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tôn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vinh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và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ngợi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khen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Cha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là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Thiên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Chúa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chúng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con</a:t>
            </a:r>
            <a:r>
              <a:rPr lang="en-US" sz="5400" dirty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Cha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đáng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chúc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tụng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mãi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muôn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đời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. </a:t>
            </a:r>
            <a:r>
              <a:rPr lang="en-US" sz="5400" dirty="0">
                <a:solidFill>
                  <a:srgbClr val="FFFF00"/>
                </a:solidFill>
                <a:ea typeface="Segoe UI Black" panose="020B0A02040204020203" pitchFamily="34" charset="0"/>
              </a:rPr>
              <a:t>Amen.</a:t>
            </a:r>
          </a:p>
        </p:txBody>
      </p:sp>
    </p:spTree>
    <p:extLst>
      <p:ext uri="{BB962C8B-B14F-4D97-AF65-F5344CB8AC3E}">
        <p14:creationId xmlns:p14="http://schemas.microsoft.com/office/powerpoint/2010/main" val="555324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64772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43499"/>
          </a:xfrm>
        </p:spPr>
        <p:txBody>
          <a:bodyPr anchor="ctr" anchorCtr="0">
            <a:normAutofit/>
          </a:bodyPr>
          <a:lstStyle/>
          <a:p>
            <a:r>
              <a:rPr lang="en-US" sz="5400" b="0" i="0" dirty="0">
                <a:solidFill>
                  <a:srgbClr val="003366"/>
                </a:solidFill>
                <a:effectLst/>
                <a:latin typeface="+mj-lt"/>
              </a:rPr>
              <a:t>THỨ HAI NGÀY 29-09</a:t>
            </a:r>
            <a:br>
              <a:rPr lang="en-US" sz="5400" b="0" i="0" dirty="0">
                <a:solidFill>
                  <a:srgbClr val="003366"/>
                </a:solidFill>
                <a:effectLst/>
                <a:latin typeface="+mj-lt"/>
              </a:rPr>
            </a:br>
            <a:r>
              <a:rPr lang="en-US" b="0" i="0" dirty="0">
                <a:solidFill>
                  <a:srgbClr val="C00000"/>
                </a:solidFill>
                <a:effectLst/>
                <a:latin typeface="+mj-lt"/>
              </a:rPr>
              <a:t>CÁC TỔNG LÃNH THIÊN THẦN</a:t>
            </a:r>
            <a:br>
              <a:rPr lang="en-US" b="0" i="0" dirty="0">
                <a:solidFill>
                  <a:srgbClr val="C00000"/>
                </a:solidFill>
                <a:effectLst/>
                <a:latin typeface="+mj-lt"/>
              </a:rPr>
            </a:br>
            <a:r>
              <a:rPr lang="en-US" b="0" i="0" dirty="0">
                <a:solidFill>
                  <a:srgbClr val="C00000"/>
                </a:solidFill>
                <a:effectLst/>
                <a:latin typeface="+mj-lt"/>
              </a:rPr>
              <a:t>MICHAEL, GAPRIEL, RAPHAEL</a:t>
            </a:r>
            <a:r>
              <a:rPr lang="en-US" sz="5400" b="0" i="0" dirty="0">
                <a:solidFill>
                  <a:srgbClr val="003366"/>
                </a:solidFill>
                <a:effectLst/>
                <a:latin typeface="+mj-lt"/>
              </a:rPr>
              <a:t/>
            </a:r>
            <a:br>
              <a:rPr lang="en-US" sz="5400" b="0" i="0" dirty="0">
                <a:solidFill>
                  <a:srgbClr val="003366"/>
                </a:solidFill>
                <a:effectLst/>
                <a:latin typeface="+mj-lt"/>
              </a:rPr>
            </a:br>
            <a:r>
              <a:rPr lang="en-US" sz="5400" b="0" i="0" dirty="0" err="1">
                <a:solidFill>
                  <a:srgbClr val="003366"/>
                </a:solidFill>
                <a:effectLst/>
                <a:latin typeface="+mj-lt"/>
              </a:rPr>
              <a:t>Lễ</a:t>
            </a:r>
            <a:r>
              <a:rPr lang="en-US" sz="5400" b="0" i="0" dirty="0">
                <a:solidFill>
                  <a:srgbClr val="003366"/>
                </a:solidFill>
                <a:effectLst/>
                <a:latin typeface="+mj-lt"/>
              </a:rPr>
              <a:t> </a:t>
            </a:r>
            <a:r>
              <a:rPr lang="en-US" sz="5400" b="0" i="0" dirty="0" err="1">
                <a:solidFill>
                  <a:srgbClr val="003366"/>
                </a:solidFill>
                <a:effectLst/>
                <a:latin typeface="+mj-lt"/>
              </a:rPr>
              <a:t>Kính</a:t>
            </a:r>
            <a:r>
              <a:rPr lang="en-US" sz="5400" b="0" i="0" dirty="0">
                <a:solidFill>
                  <a:srgbClr val="003366"/>
                </a:solidFill>
                <a:effectLst/>
                <a:latin typeface="+mj-lt"/>
              </a:rPr>
              <a:t/>
            </a:r>
            <a:br>
              <a:rPr lang="en-US" sz="5400" b="0" i="0" dirty="0">
                <a:solidFill>
                  <a:srgbClr val="003366"/>
                </a:solidFill>
                <a:effectLst/>
                <a:latin typeface="+mj-lt"/>
              </a:rPr>
            </a:br>
            <a:r>
              <a:rPr lang="en-US" b="0" i="1" dirty="0">
                <a:solidFill>
                  <a:srgbClr val="003366"/>
                </a:solidFill>
                <a:effectLst/>
                <a:latin typeface="+mj-lt"/>
              </a:rPr>
              <a:t>( </a:t>
            </a:r>
            <a:r>
              <a:rPr lang="en-US" b="0" i="1" dirty="0" err="1">
                <a:solidFill>
                  <a:srgbClr val="003366"/>
                </a:solidFill>
                <a:effectLst/>
                <a:latin typeface="+mj-lt"/>
              </a:rPr>
              <a:t>sách</a:t>
            </a:r>
            <a:r>
              <a:rPr lang="en-US" b="0" i="1" dirty="0">
                <a:solidFill>
                  <a:srgbClr val="003366"/>
                </a:solidFill>
                <a:effectLst/>
                <a:latin typeface="+mj-lt"/>
              </a:rPr>
              <a:t> </a:t>
            </a:r>
            <a:r>
              <a:rPr lang="en-US" b="0" i="1" dirty="0" err="1">
                <a:solidFill>
                  <a:srgbClr val="003366"/>
                </a:solidFill>
                <a:effectLst/>
                <a:latin typeface="+mj-lt"/>
              </a:rPr>
              <a:t>bài</a:t>
            </a:r>
            <a:r>
              <a:rPr lang="en-US" b="0" i="1" dirty="0">
                <a:solidFill>
                  <a:srgbClr val="003366"/>
                </a:solidFill>
                <a:effectLst/>
                <a:latin typeface="+mj-lt"/>
              </a:rPr>
              <a:t> </a:t>
            </a:r>
            <a:r>
              <a:rPr lang="en-US" b="0" i="1" dirty="0" err="1">
                <a:solidFill>
                  <a:srgbClr val="003366"/>
                </a:solidFill>
                <a:effectLst/>
                <a:latin typeface="+mj-lt"/>
              </a:rPr>
              <a:t>đọc</a:t>
            </a:r>
            <a:r>
              <a:rPr lang="en-US" b="0" i="1" dirty="0">
                <a:solidFill>
                  <a:srgbClr val="003366"/>
                </a:solidFill>
                <a:effectLst/>
                <a:latin typeface="+mj-lt"/>
              </a:rPr>
              <a:t> </a:t>
            </a:r>
            <a:r>
              <a:rPr lang="en-US" b="0" i="1" dirty="0" err="1">
                <a:solidFill>
                  <a:srgbClr val="003366"/>
                </a:solidFill>
                <a:effectLst/>
                <a:latin typeface="+mj-lt"/>
              </a:rPr>
              <a:t>quyển</a:t>
            </a:r>
            <a:r>
              <a:rPr lang="en-US" b="0" i="1" dirty="0">
                <a:solidFill>
                  <a:srgbClr val="003366"/>
                </a:solidFill>
                <a:effectLst/>
                <a:latin typeface="+mj-lt"/>
              </a:rPr>
              <a:t> 2 </a:t>
            </a:r>
            <a:r>
              <a:rPr lang="en-US" b="0" i="1" dirty="0" err="1">
                <a:solidFill>
                  <a:srgbClr val="003366"/>
                </a:solidFill>
                <a:effectLst/>
                <a:latin typeface="+mj-lt"/>
              </a:rPr>
              <a:t>trang</a:t>
            </a:r>
            <a:r>
              <a:rPr lang="en-US" b="0" i="1" dirty="0">
                <a:solidFill>
                  <a:srgbClr val="003366"/>
                </a:solidFill>
                <a:effectLst/>
                <a:latin typeface="+mj-lt"/>
              </a:rPr>
              <a:t> 803 )</a:t>
            </a:r>
          </a:p>
        </p:txBody>
      </p:sp>
    </p:spTree>
    <p:extLst>
      <p:ext uri="{BB962C8B-B14F-4D97-AF65-F5344CB8AC3E}">
        <p14:creationId xmlns:p14="http://schemas.microsoft.com/office/powerpoint/2010/main" val="25169171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3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3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3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3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700</TotalTime>
  <Words>865</Words>
  <Application>Microsoft Office PowerPoint</Application>
  <PresentationFormat>On-screen Show (16:9)</PresentationFormat>
  <Paragraphs>108</Paragraphs>
  <Slides>65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21</vt:i4>
      </vt:variant>
      <vt:variant>
        <vt:lpstr>Slide Titles</vt:lpstr>
      </vt:variant>
      <vt:variant>
        <vt:i4>65</vt:i4>
      </vt:variant>
    </vt:vector>
  </HeadingPairs>
  <TitlesOfParts>
    <vt:vector size="86" baseType="lpstr">
      <vt:lpstr>Office Theme</vt:lpstr>
      <vt:lpstr>1_Office Theme</vt:lpstr>
      <vt:lpstr>5_Office Theme</vt:lpstr>
      <vt:lpstr>9_Office Theme</vt:lpstr>
      <vt:lpstr>15_Office Theme</vt:lpstr>
      <vt:lpstr>33_Office Theme</vt:lpstr>
      <vt:lpstr>3_Office Theme</vt:lpstr>
      <vt:lpstr>4_Office Theme</vt:lpstr>
      <vt:lpstr>12_Office Theme</vt:lpstr>
      <vt:lpstr>18_Office Theme</vt:lpstr>
      <vt:lpstr>26_Office Theme</vt:lpstr>
      <vt:lpstr>31_Office Theme</vt:lpstr>
      <vt:lpstr>34_Office Theme</vt:lpstr>
      <vt:lpstr>13_Office Theme</vt:lpstr>
      <vt:lpstr>36_Default Design</vt:lpstr>
      <vt:lpstr>35_Office Theme</vt:lpstr>
      <vt:lpstr>2_Office Theme</vt:lpstr>
      <vt:lpstr>8_Office Theme</vt:lpstr>
      <vt:lpstr>10_Office Theme</vt:lpstr>
      <vt:lpstr>11_Office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THỨ HAI NGÀY 29-09 CÁC TỔNG LÃNH THIÊN THẦN MICHAEL, GAPRIEL, RAPHAEL Lễ Kính ( sách bài đọc quyển 2 trang 803 )</vt:lpstr>
      <vt:lpstr>PowerPoint Presentation</vt:lpstr>
      <vt:lpstr>PowerPoint Presentation</vt:lpstr>
      <vt:lpstr>PowerPoint Presentation</vt:lpstr>
      <vt:lpstr>Lạy Chúa, giữa chư vị thiên thần, này con xin đàn ca kính Chúa.</vt:lpstr>
      <vt:lpstr>PowerPoint Presentation</vt:lpstr>
      <vt:lpstr>Chúc tụng Chúa đi, toàn thể thiên binh hằng hầu cận và tuân hành thánh ý.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 </vt:lpstr>
      <vt:lpstr> </vt:lpstr>
      <vt:lpstr> </vt:lpstr>
      <vt:lpstr> 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Hung Nam</dc:creator>
  <cp:lastModifiedBy>Hùng Nam</cp:lastModifiedBy>
  <cp:revision>104</cp:revision>
  <dcterms:created xsi:type="dcterms:W3CDTF">2022-10-30T00:36:35Z</dcterms:created>
  <dcterms:modified xsi:type="dcterms:W3CDTF">2025-08-26T21:14:02Z</dcterms:modified>
</cp:coreProperties>
</file>