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7.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8.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3.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4.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5.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6.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68" r:id="rId8"/>
    <p:sldMasterId id="2147483792" r:id="rId9"/>
    <p:sldMasterId id="2147483804" r:id="rId10"/>
    <p:sldMasterId id="2147483828" r:id="rId11"/>
    <p:sldMasterId id="2147483852" r:id="rId12"/>
    <p:sldMasterId id="2147483960" r:id="rId13"/>
    <p:sldMasterId id="2147483972" r:id="rId14"/>
    <p:sldMasterId id="2147483984" r:id="rId15"/>
    <p:sldMasterId id="2147483996" r:id="rId16"/>
    <p:sldMasterId id="2147484008" r:id="rId17"/>
    <p:sldMasterId id="2147484016" r:id="rId18"/>
    <p:sldMasterId id="2147484028" r:id="rId19"/>
    <p:sldMasterId id="2147484036" r:id="rId20"/>
    <p:sldMasterId id="2147484048" r:id="rId21"/>
    <p:sldMasterId id="2147484060" r:id="rId22"/>
    <p:sldMasterId id="2147484072" r:id="rId23"/>
    <p:sldMasterId id="2147484084" r:id="rId24"/>
    <p:sldMasterId id="2147484096" r:id="rId25"/>
    <p:sldMasterId id="2147484108" r:id="rId26"/>
    <p:sldMasterId id="2147484120" r:id="rId27"/>
  </p:sldMasterIdLst>
  <p:notesMasterIdLst>
    <p:notesMasterId r:id="rId170"/>
  </p:notesMasterIdLst>
  <p:sldIdLst>
    <p:sldId id="261" r:id="rId28"/>
    <p:sldId id="359" r:id="rId29"/>
    <p:sldId id="355" r:id="rId30"/>
    <p:sldId id="356" r:id="rId31"/>
    <p:sldId id="360" r:id="rId32"/>
    <p:sldId id="357" r:id="rId33"/>
    <p:sldId id="358" r:id="rId34"/>
    <p:sldId id="361" r:id="rId35"/>
    <p:sldId id="266" r:id="rId36"/>
    <p:sldId id="256" r:id="rId37"/>
    <p:sldId id="362" r:id="rId38"/>
    <p:sldId id="330" r:id="rId39"/>
    <p:sldId id="363" r:id="rId40"/>
    <p:sldId id="257" r:id="rId41"/>
    <p:sldId id="258" r:id="rId42"/>
    <p:sldId id="364" r:id="rId43"/>
    <p:sldId id="259" r:id="rId44"/>
    <p:sldId id="365" r:id="rId45"/>
    <p:sldId id="470" r:id="rId46"/>
    <p:sldId id="371" r:id="rId47"/>
    <p:sldId id="372" r:id="rId48"/>
    <p:sldId id="373" r:id="rId49"/>
    <p:sldId id="374" r:id="rId50"/>
    <p:sldId id="375" r:id="rId51"/>
    <p:sldId id="376" r:id="rId52"/>
    <p:sldId id="377" r:id="rId53"/>
    <p:sldId id="378" r:id="rId54"/>
    <p:sldId id="379" r:id="rId55"/>
    <p:sldId id="380" r:id="rId56"/>
    <p:sldId id="469" r:id="rId57"/>
    <p:sldId id="382" r:id="rId58"/>
    <p:sldId id="383" r:id="rId59"/>
    <p:sldId id="384" r:id="rId60"/>
    <p:sldId id="385" r:id="rId61"/>
    <p:sldId id="386" r:id="rId62"/>
    <p:sldId id="387" r:id="rId63"/>
    <p:sldId id="388" r:id="rId64"/>
    <p:sldId id="389" r:id="rId65"/>
    <p:sldId id="468" r:id="rId66"/>
    <p:sldId id="391" r:id="rId67"/>
    <p:sldId id="392" r:id="rId68"/>
    <p:sldId id="393" r:id="rId69"/>
    <p:sldId id="394" r:id="rId70"/>
    <p:sldId id="395" r:id="rId71"/>
    <p:sldId id="396" r:id="rId72"/>
    <p:sldId id="397" r:id="rId73"/>
    <p:sldId id="398" r:id="rId74"/>
    <p:sldId id="467" r:id="rId75"/>
    <p:sldId id="400" r:id="rId76"/>
    <p:sldId id="401" r:id="rId77"/>
    <p:sldId id="402" r:id="rId78"/>
    <p:sldId id="403" r:id="rId79"/>
    <p:sldId id="404" r:id="rId80"/>
    <p:sldId id="405" r:id="rId81"/>
    <p:sldId id="406" r:id="rId82"/>
    <p:sldId id="407" r:id="rId83"/>
    <p:sldId id="408" r:id="rId84"/>
    <p:sldId id="409" r:id="rId85"/>
    <p:sldId id="410" r:id="rId86"/>
    <p:sldId id="411" r:id="rId87"/>
    <p:sldId id="463" r:id="rId88"/>
    <p:sldId id="412" r:id="rId89"/>
    <p:sldId id="466" r:id="rId90"/>
    <p:sldId id="415" r:id="rId91"/>
    <p:sldId id="416" r:id="rId92"/>
    <p:sldId id="417" r:id="rId93"/>
    <p:sldId id="418" r:id="rId94"/>
    <p:sldId id="419" r:id="rId95"/>
    <p:sldId id="420" r:id="rId96"/>
    <p:sldId id="421" r:id="rId97"/>
    <p:sldId id="422" r:id="rId98"/>
    <p:sldId id="423" r:id="rId99"/>
    <p:sldId id="424" r:id="rId100"/>
    <p:sldId id="425" r:id="rId101"/>
    <p:sldId id="426" r:id="rId102"/>
    <p:sldId id="427" r:id="rId103"/>
    <p:sldId id="428" r:id="rId104"/>
    <p:sldId id="429" r:id="rId105"/>
    <p:sldId id="430" r:id="rId106"/>
    <p:sldId id="431" r:id="rId107"/>
    <p:sldId id="432" r:id="rId108"/>
    <p:sldId id="433" r:id="rId109"/>
    <p:sldId id="434" r:id="rId110"/>
    <p:sldId id="435" r:id="rId111"/>
    <p:sldId id="460" r:id="rId112"/>
    <p:sldId id="437" r:id="rId113"/>
    <p:sldId id="438" r:id="rId114"/>
    <p:sldId id="439" r:id="rId115"/>
    <p:sldId id="440" r:id="rId116"/>
    <p:sldId id="441" r:id="rId117"/>
    <p:sldId id="442" r:id="rId118"/>
    <p:sldId id="443" r:id="rId119"/>
    <p:sldId id="444" r:id="rId120"/>
    <p:sldId id="464" r:id="rId121"/>
    <p:sldId id="447" r:id="rId122"/>
    <p:sldId id="448" r:id="rId123"/>
    <p:sldId id="449" r:id="rId124"/>
    <p:sldId id="450" r:id="rId125"/>
    <p:sldId id="451" r:id="rId126"/>
    <p:sldId id="452" r:id="rId127"/>
    <p:sldId id="453" r:id="rId128"/>
    <p:sldId id="454" r:id="rId129"/>
    <p:sldId id="465" r:id="rId130"/>
    <p:sldId id="455" r:id="rId131"/>
    <p:sldId id="267" r:id="rId132"/>
    <p:sldId id="331" r:id="rId133"/>
    <p:sldId id="471" r:id="rId134"/>
    <p:sldId id="308" r:id="rId135"/>
    <p:sldId id="271" r:id="rId136"/>
    <p:sldId id="472" r:id="rId137"/>
    <p:sldId id="298" r:id="rId138"/>
    <p:sldId id="289" r:id="rId139"/>
    <p:sldId id="332" r:id="rId140"/>
    <p:sldId id="473" r:id="rId141"/>
    <p:sldId id="315" r:id="rId142"/>
    <p:sldId id="291" r:id="rId143"/>
    <p:sldId id="474" r:id="rId144"/>
    <p:sldId id="313" r:id="rId145"/>
    <p:sldId id="276" r:id="rId146"/>
    <p:sldId id="475" r:id="rId147"/>
    <p:sldId id="333" r:id="rId148"/>
    <p:sldId id="476" r:id="rId149"/>
    <p:sldId id="321" r:id="rId150"/>
    <p:sldId id="278" r:id="rId151"/>
    <p:sldId id="478" r:id="rId152"/>
    <p:sldId id="482" r:id="rId153"/>
    <p:sldId id="279" r:id="rId154"/>
    <p:sldId id="280" r:id="rId155"/>
    <p:sldId id="334" r:id="rId156"/>
    <p:sldId id="479" r:id="rId157"/>
    <p:sldId id="281" r:id="rId158"/>
    <p:sldId id="282" r:id="rId159"/>
    <p:sldId id="481" r:id="rId160"/>
    <p:sldId id="283" r:id="rId161"/>
    <p:sldId id="284" r:id="rId162"/>
    <p:sldId id="480" r:id="rId163"/>
    <p:sldId id="335" r:id="rId164"/>
    <p:sldId id="483" r:id="rId165"/>
    <p:sldId id="285" r:id="rId166"/>
    <p:sldId id="286" r:id="rId167"/>
    <p:sldId id="484" r:id="rId168"/>
    <p:sldId id="287" r:id="rId16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p:scale>
          <a:sx n="125" d="100"/>
          <a:sy n="125" d="100"/>
        </p:scale>
        <p:origin x="-3120" y="-118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0.xml"/><Relationship Id="rId21" Type="http://schemas.openxmlformats.org/officeDocument/2006/relationships/slideMaster" Target="slideMasters/slideMaster21.xml"/><Relationship Id="rId42" Type="http://schemas.openxmlformats.org/officeDocument/2006/relationships/slide" Target="slides/slide15.xml"/><Relationship Id="rId63" Type="http://schemas.openxmlformats.org/officeDocument/2006/relationships/slide" Target="slides/slide36.xml"/><Relationship Id="rId84" Type="http://schemas.openxmlformats.org/officeDocument/2006/relationships/slide" Target="slides/slide57.xml"/><Relationship Id="rId138" Type="http://schemas.openxmlformats.org/officeDocument/2006/relationships/slide" Target="slides/slide111.xml"/><Relationship Id="rId159" Type="http://schemas.openxmlformats.org/officeDocument/2006/relationships/slide" Target="slides/slide132.xml"/><Relationship Id="rId170" Type="http://schemas.openxmlformats.org/officeDocument/2006/relationships/notesMaster" Target="notesMasters/notesMaster1.xml"/><Relationship Id="rId107" Type="http://schemas.openxmlformats.org/officeDocument/2006/relationships/slide" Target="slides/slide80.xml"/><Relationship Id="rId11" Type="http://schemas.openxmlformats.org/officeDocument/2006/relationships/slideMaster" Target="slideMasters/slideMaster11.xml"/><Relationship Id="rId32" Type="http://schemas.openxmlformats.org/officeDocument/2006/relationships/slide" Target="slides/slide5.xml"/><Relationship Id="rId53" Type="http://schemas.openxmlformats.org/officeDocument/2006/relationships/slide" Target="slides/slide26.xml"/><Relationship Id="rId74" Type="http://schemas.openxmlformats.org/officeDocument/2006/relationships/slide" Target="slides/slide47.xml"/><Relationship Id="rId128" Type="http://schemas.openxmlformats.org/officeDocument/2006/relationships/slide" Target="slides/slide101.xml"/><Relationship Id="rId149" Type="http://schemas.openxmlformats.org/officeDocument/2006/relationships/slide" Target="slides/slide122.xml"/><Relationship Id="rId5" Type="http://schemas.openxmlformats.org/officeDocument/2006/relationships/slideMaster" Target="slideMasters/slideMaster5.xml"/><Relationship Id="rId95" Type="http://schemas.openxmlformats.org/officeDocument/2006/relationships/slide" Target="slides/slide68.xml"/><Relationship Id="rId160" Type="http://schemas.openxmlformats.org/officeDocument/2006/relationships/slide" Target="slides/slide133.xml"/><Relationship Id="rId22" Type="http://schemas.openxmlformats.org/officeDocument/2006/relationships/slideMaster" Target="slideMasters/slideMaster22.xml"/><Relationship Id="rId43" Type="http://schemas.openxmlformats.org/officeDocument/2006/relationships/slide" Target="slides/slide16.xml"/><Relationship Id="rId64" Type="http://schemas.openxmlformats.org/officeDocument/2006/relationships/slide" Target="slides/slide37.xml"/><Relationship Id="rId118" Type="http://schemas.openxmlformats.org/officeDocument/2006/relationships/slide" Target="slides/slide91.xml"/><Relationship Id="rId139" Type="http://schemas.openxmlformats.org/officeDocument/2006/relationships/slide" Target="slides/slide112.xml"/><Relationship Id="rId85" Type="http://schemas.openxmlformats.org/officeDocument/2006/relationships/slide" Target="slides/slide58.xml"/><Relationship Id="rId150" Type="http://schemas.openxmlformats.org/officeDocument/2006/relationships/slide" Target="slides/slide123.xml"/><Relationship Id="rId171" Type="http://schemas.openxmlformats.org/officeDocument/2006/relationships/presProps" Target="presProps.xml"/><Relationship Id="rId12" Type="http://schemas.openxmlformats.org/officeDocument/2006/relationships/slideMaster" Target="slideMasters/slideMaster12.xml"/><Relationship Id="rId33" Type="http://schemas.openxmlformats.org/officeDocument/2006/relationships/slide" Target="slides/slide6.xml"/><Relationship Id="rId108" Type="http://schemas.openxmlformats.org/officeDocument/2006/relationships/slide" Target="slides/slide81.xml"/><Relationship Id="rId129" Type="http://schemas.openxmlformats.org/officeDocument/2006/relationships/slide" Target="slides/slide102.xml"/><Relationship Id="rId54" Type="http://schemas.openxmlformats.org/officeDocument/2006/relationships/slide" Target="slides/slide27.xml"/><Relationship Id="rId75" Type="http://schemas.openxmlformats.org/officeDocument/2006/relationships/slide" Target="slides/slide48.xml"/><Relationship Id="rId96" Type="http://schemas.openxmlformats.org/officeDocument/2006/relationships/slide" Target="slides/slide69.xml"/><Relationship Id="rId140" Type="http://schemas.openxmlformats.org/officeDocument/2006/relationships/slide" Target="slides/slide113.xml"/><Relationship Id="rId161" Type="http://schemas.openxmlformats.org/officeDocument/2006/relationships/slide" Target="slides/slide13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1.xml"/><Relationship Id="rId49" Type="http://schemas.openxmlformats.org/officeDocument/2006/relationships/slide" Target="slides/slide22.xml"/><Relationship Id="rId114" Type="http://schemas.openxmlformats.org/officeDocument/2006/relationships/slide" Target="slides/slide87.xml"/><Relationship Id="rId119" Type="http://schemas.openxmlformats.org/officeDocument/2006/relationships/slide" Target="slides/slide92.xml"/><Relationship Id="rId44" Type="http://schemas.openxmlformats.org/officeDocument/2006/relationships/slide" Target="slides/slide17.xml"/><Relationship Id="rId60" Type="http://schemas.openxmlformats.org/officeDocument/2006/relationships/slide" Target="slides/slide33.xml"/><Relationship Id="rId65" Type="http://schemas.openxmlformats.org/officeDocument/2006/relationships/slide" Target="slides/slide38.xml"/><Relationship Id="rId81" Type="http://schemas.openxmlformats.org/officeDocument/2006/relationships/slide" Target="slides/slide54.xml"/><Relationship Id="rId86" Type="http://schemas.openxmlformats.org/officeDocument/2006/relationships/slide" Target="slides/slide59.xml"/><Relationship Id="rId130" Type="http://schemas.openxmlformats.org/officeDocument/2006/relationships/slide" Target="slides/slide103.xml"/><Relationship Id="rId135" Type="http://schemas.openxmlformats.org/officeDocument/2006/relationships/slide" Target="slides/slide108.xml"/><Relationship Id="rId151" Type="http://schemas.openxmlformats.org/officeDocument/2006/relationships/slide" Target="slides/slide124.xml"/><Relationship Id="rId156" Type="http://schemas.openxmlformats.org/officeDocument/2006/relationships/slide" Target="slides/slide129.xml"/><Relationship Id="rId172"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109" Type="http://schemas.openxmlformats.org/officeDocument/2006/relationships/slide" Target="slides/slide8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slide" Target="slides/slide70.xml"/><Relationship Id="rId104" Type="http://schemas.openxmlformats.org/officeDocument/2006/relationships/slide" Target="slides/slide77.xml"/><Relationship Id="rId120" Type="http://schemas.openxmlformats.org/officeDocument/2006/relationships/slide" Target="slides/slide93.xml"/><Relationship Id="rId125" Type="http://schemas.openxmlformats.org/officeDocument/2006/relationships/slide" Target="slides/slide98.xml"/><Relationship Id="rId141" Type="http://schemas.openxmlformats.org/officeDocument/2006/relationships/slide" Target="slides/slide114.xml"/><Relationship Id="rId146" Type="http://schemas.openxmlformats.org/officeDocument/2006/relationships/slide" Target="slides/slide119.xml"/><Relationship Id="rId167" Type="http://schemas.openxmlformats.org/officeDocument/2006/relationships/slide" Target="slides/slide140.xml"/><Relationship Id="rId7" Type="http://schemas.openxmlformats.org/officeDocument/2006/relationships/slideMaster" Target="slideMasters/slideMaster7.xml"/><Relationship Id="rId71" Type="http://schemas.openxmlformats.org/officeDocument/2006/relationships/slide" Target="slides/slide44.xml"/><Relationship Id="rId92" Type="http://schemas.openxmlformats.org/officeDocument/2006/relationships/slide" Target="slides/slide65.xml"/><Relationship Id="rId162" Type="http://schemas.openxmlformats.org/officeDocument/2006/relationships/slide" Target="slides/slide135.xml"/><Relationship Id="rId2" Type="http://schemas.openxmlformats.org/officeDocument/2006/relationships/slideMaster" Target="slideMasters/slideMaster2.xml"/><Relationship Id="rId29" Type="http://schemas.openxmlformats.org/officeDocument/2006/relationships/slide" Target="slides/slide2.xml"/><Relationship Id="rId24" Type="http://schemas.openxmlformats.org/officeDocument/2006/relationships/slideMaster" Target="slideMasters/slideMaster24.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110" Type="http://schemas.openxmlformats.org/officeDocument/2006/relationships/slide" Target="slides/slide83.xml"/><Relationship Id="rId115" Type="http://schemas.openxmlformats.org/officeDocument/2006/relationships/slide" Target="slides/slide88.xml"/><Relationship Id="rId131" Type="http://schemas.openxmlformats.org/officeDocument/2006/relationships/slide" Target="slides/slide104.xml"/><Relationship Id="rId136" Type="http://schemas.openxmlformats.org/officeDocument/2006/relationships/slide" Target="slides/slide109.xml"/><Relationship Id="rId157" Type="http://schemas.openxmlformats.org/officeDocument/2006/relationships/slide" Target="slides/slide130.xml"/><Relationship Id="rId61" Type="http://schemas.openxmlformats.org/officeDocument/2006/relationships/slide" Target="slides/slide34.xml"/><Relationship Id="rId82" Type="http://schemas.openxmlformats.org/officeDocument/2006/relationships/slide" Target="slides/slide55.xml"/><Relationship Id="rId152" Type="http://schemas.openxmlformats.org/officeDocument/2006/relationships/slide" Target="slides/slide125.xml"/><Relationship Id="rId173"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100" Type="http://schemas.openxmlformats.org/officeDocument/2006/relationships/slide" Target="slides/slide73.xml"/><Relationship Id="rId105" Type="http://schemas.openxmlformats.org/officeDocument/2006/relationships/slide" Target="slides/slide78.xml"/><Relationship Id="rId126" Type="http://schemas.openxmlformats.org/officeDocument/2006/relationships/slide" Target="slides/slide99.xml"/><Relationship Id="rId147" Type="http://schemas.openxmlformats.org/officeDocument/2006/relationships/slide" Target="slides/slide120.xml"/><Relationship Id="rId168" Type="http://schemas.openxmlformats.org/officeDocument/2006/relationships/slide" Target="slides/slide141.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slide" Target="slides/slide66.xml"/><Relationship Id="rId98" Type="http://schemas.openxmlformats.org/officeDocument/2006/relationships/slide" Target="slides/slide71.xml"/><Relationship Id="rId121" Type="http://schemas.openxmlformats.org/officeDocument/2006/relationships/slide" Target="slides/slide94.xml"/><Relationship Id="rId142" Type="http://schemas.openxmlformats.org/officeDocument/2006/relationships/slide" Target="slides/slide115.xml"/><Relationship Id="rId163" Type="http://schemas.openxmlformats.org/officeDocument/2006/relationships/slide" Target="slides/slide136.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9.xml"/><Relationship Id="rId67" Type="http://schemas.openxmlformats.org/officeDocument/2006/relationships/slide" Target="slides/slide40.xml"/><Relationship Id="rId116" Type="http://schemas.openxmlformats.org/officeDocument/2006/relationships/slide" Target="slides/slide89.xml"/><Relationship Id="rId137" Type="http://schemas.openxmlformats.org/officeDocument/2006/relationships/slide" Target="slides/slide110.xml"/><Relationship Id="rId158" Type="http://schemas.openxmlformats.org/officeDocument/2006/relationships/slide" Target="slides/slide131.xml"/><Relationship Id="rId20" Type="http://schemas.openxmlformats.org/officeDocument/2006/relationships/slideMaster" Target="slideMasters/slideMaster20.xml"/><Relationship Id="rId41" Type="http://schemas.openxmlformats.org/officeDocument/2006/relationships/slide" Target="slides/slide14.xml"/><Relationship Id="rId62" Type="http://schemas.openxmlformats.org/officeDocument/2006/relationships/slide" Target="slides/slide35.xml"/><Relationship Id="rId83" Type="http://schemas.openxmlformats.org/officeDocument/2006/relationships/slide" Target="slides/slide56.xml"/><Relationship Id="rId88" Type="http://schemas.openxmlformats.org/officeDocument/2006/relationships/slide" Target="slides/slide61.xml"/><Relationship Id="rId111" Type="http://schemas.openxmlformats.org/officeDocument/2006/relationships/slide" Target="slides/slide84.xml"/><Relationship Id="rId132" Type="http://schemas.openxmlformats.org/officeDocument/2006/relationships/slide" Target="slides/slide105.xml"/><Relationship Id="rId153" Type="http://schemas.openxmlformats.org/officeDocument/2006/relationships/slide" Target="slides/slide126.xml"/><Relationship Id="rId174"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 Target="slides/slide9.xml"/><Relationship Id="rId57" Type="http://schemas.openxmlformats.org/officeDocument/2006/relationships/slide" Target="slides/slide30.xml"/><Relationship Id="rId106" Type="http://schemas.openxmlformats.org/officeDocument/2006/relationships/slide" Target="slides/slide79.xml"/><Relationship Id="rId127" Type="http://schemas.openxmlformats.org/officeDocument/2006/relationships/slide" Target="slides/slide100.xml"/><Relationship Id="rId10" Type="http://schemas.openxmlformats.org/officeDocument/2006/relationships/slideMaster" Target="slideMasters/slideMaster10.xml"/><Relationship Id="rId31" Type="http://schemas.openxmlformats.org/officeDocument/2006/relationships/slide" Target="slides/slide4.xml"/><Relationship Id="rId52" Type="http://schemas.openxmlformats.org/officeDocument/2006/relationships/slide" Target="slides/slide25.xml"/><Relationship Id="rId73" Type="http://schemas.openxmlformats.org/officeDocument/2006/relationships/slide" Target="slides/slide46.xml"/><Relationship Id="rId78" Type="http://schemas.openxmlformats.org/officeDocument/2006/relationships/slide" Target="slides/slide51.xml"/><Relationship Id="rId94" Type="http://schemas.openxmlformats.org/officeDocument/2006/relationships/slide" Target="slides/slide67.xml"/><Relationship Id="rId99" Type="http://schemas.openxmlformats.org/officeDocument/2006/relationships/slide" Target="slides/slide72.xml"/><Relationship Id="rId101" Type="http://schemas.openxmlformats.org/officeDocument/2006/relationships/slide" Target="slides/slide74.xml"/><Relationship Id="rId122" Type="http://schemas.openxmlformats.org/officeDocument/2006/relationships/slide" Target="slides/slide95.xml"/><Relationship Id="rId143" Type="http://schemas.openxmlformats.org/officeDocument/2006/relationships/slide" Target="slides/slide116.xml"/><Relationship Id="rId148" Type="http://schemas.openxmlformats.org/officeDocument/2006/relationships/slide" Target="slides/slide121.xml"/><Relationship Id="rId164" Type="http://schemas.openxmlformats.org/officeDocument/2006/relationships/slide" Target="slides/slide137.xml"/><Relationship Id="rId169" Type="http://schemas.openxmlformats.org/officeDocument/2006/relationships/slide" Target="slides/slide142.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20.xml"/><Relationship Id="rId68" Type="http://schemas.openxmlformats.org/officeDocument/2006/relationships/slide" Target="slides/slide41.xml"/><Relationship Id="rId89" Type="http://schemas.openxmlformats.org/officeDocument/2006/relationships/slide" Target="slides/slide62.xml"/><Relationship Id="rId112" Type="http://schemas.openxmlformats.org/officeDocument/2006/relationships/slide" Target="slides/slide85.xml"/><Relationship Id="rId133" Type="http://schemas.openxmlformats.org/officeDocument/2006/relationships/slide" Target="slides/slide106.xml"/><Relationship Id="rId154" Type="http://schemas.openxmlformats.org/officeDocument/2006/relationships/slide" Target="slides/slide127.xml"/><Relationship Id="rId16" Type="http://schemas.openxmlformats.org/officeDocument/2006/relationships/slideMaster" Target="slideMasters/slideMaster16.xml"/><Relationship Id="rId37" Type="http://schemas.openxmlformats.org/officeDocument/2006/relationships/slide" Target="slides/slide10.xml"/><Relationship Id="rId58" Type="http://schemas.openxmlformats.org/officeDocument/2006/relationships/slide" Target="slides/slide31.xml"/><Relationship Id="rId79" Type="http://schemas.openxmlformats.org/officeDocument/2006/relationships/slide" Target="slides/slide52.xml"/><Relationship Id="rId102" Type="http://schemas.openxmlformats.org/officeDocument/2006/relationships/slide" Target="slides/slide75.xml"/><Relationship Id="rId123" Type="http://schemas.openxmlformats.org/officeDocument/2006/relationships/slide" Target="slides/slide96.xml"/><Relationship Id="rId144" Type="http://schemas.openxmlformats.org/officeDocument/2006/relationships/slide" Target="slides/slide117.xml"/><Relationship Id="rId90" Type="http://schemas.openxmlformats.org/officeDocument/2006/relationships/slide" Target="slides/slide63.xml"/><Relationship Id="rId165" Type="http://schemas.openxmlformats.org/officeDocument/2006/relationships/slide" Target="slides/slide138.xml"/><Relationship Id="rId27" Type="http://schemas.openxmlformats.org/officeDocument/2006/relationships/slideMaster" Target="slideMasters/slideMaster27.xml"/><Relationship Id="rId48" Type="http://schemas.openxmlformats.org/officeDocument/2006/relationships/slide" Target="slides/slide21.xml"/><Relationship Id="rId69" Type="http://schemas.openxmlformats.org/officeDocument/2006/relationships/slide" Target="slides/slide42.xml"/><Relationship Id="rId113" Type="http://schemas.openxmlformats.org/officeDocument/2006/relationships/slide" Target="slides/slide86.xml"/><Relationship Id="rId134" Type="http://schemas.openxmlformats.org/officeDocument/2006/relationships/slide" Target="slides/slide107.xml"/><Relationship Id="rId80" Type="http://schemas.openxmlformats.org/officeDocument/2006/relationships/slide" Target="slides/slide53.xml"/><Relationship Id="rId155" Type="http://schemas.openxmlformats.org/officeDocument/2006/relationships/slide" Target="slides/slide128.xml"/><Relationship Id="rId17" Type="http://schemas.openxmlformats.org/officeDocument/2006/relationships/slideMaster" Target="slideMasters/slideMaster17.xml"/><Relationship Id="rId38" Type="http://schemas.openxmlformats.org/officeDocument/2006/relationships/slide" Target="slides/slide11.xml"/><Relationship Id="rId59" Type="http://schemas.openxmlformats.org/officeDocument/2006/relationships/slide" Target="slides/slide32.xml"/><Relationship Id="rId103" Type="http://schemas.openxmlformats.org/officeDocument/2006/relationships/slide" Target="slides/slide76.xml"/><Relationship Id="rId124" Type="http://schemas.openxmlformats.org/officeDocument/2006/relationships/slide" Target="slides/slide97.xml"/><Relationship Id="rId70" Type="http://schemas.openxmlformats.org/officeDocument/2006/relationships/slide" Target="slides/slide43.xml"/><Relationship Id="rId91" Type="http://schemas.openxmlformats.org/officeDocument/2006/relationships/slide" Target="slides/slide64.xml"/><Relationship Id="rId145" Type="http://schemas.openxmlformats.org/officeDocument/2006/relationships/slide" Target="slides/slide118.xml"/><Relationship Id="rId166" Type="http://schemas.openxmlformats.org/officeDocument/2006/relationships/slide" Target="slides/slide1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2D375B-612C-4207-8D39-3F054B08B417}" type="datetimeFigureOut">
              <a:rPr lang="en-US" smtClean="0"/>
              <a:t>9/28/2025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BDD0A1-759E-4490-BC96-EE7445A3C757}" type="slidenum">
              <a:rPr lang="en-US" smtClean="0"/>
              <a:t>‹#›</a:t>
            </a:fld>
            <a:endParaRPr lang="en-US"/>
          </a:p>
        </p:txBody>
      </p:sp>
    </p:spTree>
    <p:extLst>
      <p:ext uri="{BB962C8B-B14F-4D97-AF65-F5344CB8AC3E}">
        <p14:creationId xmlns:p14="http://schemas.microsoft.com/office/powerpoint/2010/main" val="3299036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16462147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763564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CCD05D-9052-427B-A3CD-A712CE25A299}"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6037394"/>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CCD05D-9052-427B-A3CD-A712CE25A299}"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58003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CCD05D-9052-427B-A3CD-A712CE25A299}"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99445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CCD05D-9052-427B-A3CD-A712CE25A299}"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99126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CCD05D-9052-427B-A3CD-A712CE25A299}" type="datetimeFigureOut">
              <a:rPr lang="en-US" smtClean="0">
                <a:solidFill>
                  <a:prstClr val="black">
                    <a:tint val="75000"/>
                  </a:prstClr>
                </a:solidFill>
              </a:rPr>
              <a:pPr/>
              <a:t>9/28/2025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43842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CCD05D-9052-427B-A3CD-A712CE25A299}" type="datetimeFigureOut">
              <a:rPr lang="en-US" smtClean="0">
                <a:solidFill>
                  <a:prstClr val="black">
                    <a:tint val="75000"/>
                  </a:prstClr>
                </a:solidFill>
              </a:rPr>
              <a:pPr/>
              <a:t>9/28/2025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974389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CCD05D-9052-427B-A3CD-A712CE25A299}" type="datetimeFigureOut">
              <a:rPr lang="en-US" smtClean="0">
                <a:solidFill>
                  <a:prstClr val="black">
                    <a:tint val="75000"/>
                  </a:prstClr>
                </a:solidFill>
              </a:rPr>
              <a:pPr/>
              <a:t>9/28/2025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0446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CCD05D-9052-427B-A3CD-A712CE25A299}"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226302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CCD05D-9052-427B-A3CD-A712CE25A299}"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71301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CCD05D-9052-427B-A3CD-A712CE25A299}"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8471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779724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CCD05D-9052-427B-A3CD-A712CE25A299}"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95918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663328"/>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57903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15860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89759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68869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3082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387197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94782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4708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4319257"/>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959227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280147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7565262"/>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21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36269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632793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885594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93275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53464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8402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185436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004910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338269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89874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754485"/>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214694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65269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617766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1603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93730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350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0948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590100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365911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25393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788368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379631"/>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879162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121757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487634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736552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2984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8362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167243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3857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24382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745706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051228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6481617"/>
      </p:ext>
    </p:extLst>
  </p:cSld>
  <p:clrMapOvr>
    <a:masterClrMapping/>
  </p:clrMapOvr>
  <p:transition spd="slow" advClick="0"/>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9714553"/>
      </p:ext>
    </p:extLst>
  </p:cSld>
  <p:clrMapOvr>
    <a:masterClrMapping/>
  </p:clrMapOvr>
  <p:transition spd="slow" advClick="0"/>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801025"/>
      </p:ext>
    </p:extLst>
  </p:cSld>
  <p:clrMapOvr>
    <a:masterClrMapping/>
  </p:clrMapOvr>
  <p:transition spd="slow" advClick="0"/>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5246584"/>
      </p:ext>
    </p:extLst>
  </p:cSld>
  <p:clrMapOvr>
    <a:masterClrMapping/>
  </p:clrMapOvr>
  <p:transition spd="slow" advClick="0"/>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9/28/2025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6820437"/>
      </p:ext>
    </p:extLst>
  </p:cSld>
  <p:clrMapOvr>
    <a:masterClrMapping/>
  </p:clrMapOvr>
  <p:transition spd="slow"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05808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9/28/2025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9399134"/>
      </p:ext>
    </p:extLst>
  </p:cSld>
  <p:clrMapOvr>
    <a:masterClrMapping/>
  </p:clrMapOvr>
  <p:transition spd="slow" advClick="0"/>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9/28/2025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8612455"/>
      </p:ext>
    </p:extLst>
  </p:cSld>
  <p:clrMapOvr>
    <a:masterClrMapping/>
  </p:clrMapOvr>
  <p:transition spd="slow" advClick="0"/>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0800375"/>
      </p:ext>
    </p:extLst>
  </p:cSld>
  <p:clrMapOvr>
    <a:masterClrMapping/>
  </p:clrMapOvr>
  <p:transition spd="slow" advClick="0"/>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9438941"/>
      </p:ext>
    </p:extLst>
  </p:cSld>
  <p:clrMapOvr>
    <a:masterClrMapping/>
  </p:clrMapOvr>
  <p:transition spd="slow" advClick="0"/>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6113558"/>
      </p:ext>
    </p:extLst>
  </p:cSld>
  <p:clrMapOvr>
    <a:masterClrMapping/>
  </p:clrMapOvr>
  <p:transition spd="slow" advClick="0"/>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3540443"/>
      </p:ext>
    </p:extLst>
  </p:cSld>
  <p:clrMapOvr>
    <a:masterClrMapping/>
  </p:clrMapOvr>
  <p:transition spd="slow" advClick="0"/>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127808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020002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451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2877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874952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9/28/2025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22836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9/28/2025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483381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9/28/2025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655818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454982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212610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25462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948396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15135471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39600790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24335874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992330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5375924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19854808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32958683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9904566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7020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5797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4296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0443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9/28/2025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1926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9/28/2025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9331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40337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9/28/2025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5701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872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985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3320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0125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181243696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7983746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238308980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43404968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2779105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35292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20162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265030011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153693789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0348223"/>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903858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690916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54666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083925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14373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75420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0834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19230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200072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633013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75819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389653"/>
      </p:ext>
    </p:extLst>
  </p:cSld>
  <p:clrMapOvr>
    <a:masterClrMapping/>
  </p:clrMapOvr>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544491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185104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472076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759832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292714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8169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87277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261894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81875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19847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240645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3066426"/>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617426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647090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254954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68730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6290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49678"/>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358123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185849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030691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64817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11932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4048309"/>
      </p:ext>
    </p:extLst>
  </p:cSld>
  <p:clrMapOvr>
    <a:masterClrMapping/>
  </p:clrMapOvr>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228559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865499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844280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2631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763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027814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735273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978599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89294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30212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302574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3856748"/>
      </p:ext>
    </p:extLst>
  </p:cSld>
  <p:clrMapOvr>
    <a:masterClrMapping/>
  </p:clrMapOvr>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306122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433384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94436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21114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608620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806949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823723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556067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112307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220299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338131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3324733"/>
      </p:ext>
    </p:extLst>
  </p:cSld>
  <p:clrMapOvr>
    <a:masterClrMapping/>
  </p:clrMapOvr>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717206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563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10057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173479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796252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226842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021178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773494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891425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52839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2588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3992837"/>
      </p:ext>
    </p:extLst>
  </p:cSld>
  <p:clrMapOvr>
    <a:masterClrMapping/>
  </p:clrMapOvr>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38249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01939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038739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237377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044547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114944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826457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82868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919815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140277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827232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298598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62829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12485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110720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358948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403608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461698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712388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949951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162838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368523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67838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5376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14151423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266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315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1082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6535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891948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30061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8397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68021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780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439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t>9/28/2025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2267459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72538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3711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6545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86839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0233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113244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5731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53091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98712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994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t>9/28/2025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3457085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3836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6371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4406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6919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6349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5614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861843"/>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36001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0499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242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t>9/28/2025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654256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4352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93186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05608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13817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0910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6822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4607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929049"/>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8561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163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t>9/28/2025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6309319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926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48172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03020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99421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9289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2174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61719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18681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2357878"/>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4266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9/28/2025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0286276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28716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40101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37857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48284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67361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20399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8478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3241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51879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38928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9/28/2025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0160723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5456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96069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4327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73779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58317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76607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8877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9554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69235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9236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1.jp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jp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theme" Target="../theme/theme17.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5" Type="http://schemas.openxmlformats.org/officeDocument/2006/relationships/slideLayout" Target="../slideLayouts/slideLayout181.xml"/><Relationship Id="rId4" Type="http://schemas.openxmlformats.org/officeDocument/2006/relationships/slideLayout" Target="../slideLayouts/slideLayout180.xml"/><Relationship Id="rId9" Type="http://schemas.openxmlformats.org/officeDocument/2006/relationships/image" Target="../media/image2.jp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image" Target="../media/image3.jpg"/><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8.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9.xml.rels><?xml version="1.0" encoding="UTF-8" standalone="yes"?>
<Relationships xmlns="http://schemas.openxmlformats.org/package/2006/relationships"><Relationship Id="rId8" Type="http://schemas.openxmlformats.org/officeDocument/2006/relationships/theme" Target="../theme/theme19.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5" Type="http://schemas.openxmlformats.org/officeDocument/2006/relationships/slideLayout" Target="../slideLayouts/slideLayout199.xml"/><Relationship Id="rId4" Type="http://schemas.openxmlformats.org/officeDocument/2006/relationships/slideLayout" Target="../slideLayouts/slideLayout198.xml"/><Relationship Id="rId9" Type="http://schemas.openxmlformats.org/officeDocument/2006/relationships/image" Target="../media/image3.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3.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4.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25.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6.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7.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t>9/28/2025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t>‹#›</a:t>
            </a:fld>
            <a:endParaRPr lang="en-US"/>
          </a:p>
        </p:txBody>
      </p:sp>
    </p:spTree>
    <p:extLst>
      <p:ext uri="{BB962C8B-B14F-4D97-AF65-F5344CB8AC3E}">
        <p14:creationId xmlns:p14="http://schemas.microsoft.com/office/powerpoint/2010/main" val="945765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0CCD05D-9052-427B-A3CD-A712CE25A299}"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34367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595972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7535488"/>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441773"/>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0236159"/>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625793"/>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2780202"/>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654305790"/>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8068890"/>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01054880"/>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429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2400181"/>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8907120"/>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9162979"/>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1349666"/>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1668711"/>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813130"/>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7076427"/>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9320388"/>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44590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7753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120283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47242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606067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338335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9/28/2025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07403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55.xml"/></Relationships>
</file>

<file path=ppt/slides/_rels/slide10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66.xml"/></Relationships>
</file>

<file path=ppt/slides/_rels/slide10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55.xml"/></Relationships>
</file>

<file path=ppt/slides/_rels/slide10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0.jpg"/><Relationship Id="rId1" Type="http://schemas.openxmlformats.org/officeDocument/2006/relationships/slideLayout" Target="../slideLayouts/slideLayout15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10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4.xml"/></Relationships>
</file>

<file path=ppt/slides/_rels/slide10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9.jpg"/><Relationship Id="rId1" Type="http://schemas.openxmlformats.org/officeDocument/2006/relationships/slideLayout" Target="../slideLayouts/slideLayout155.xml"/></Relationships>
</file>

<file path=ppt/slides/_rels/slide10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9.xml"/></Relationships>
</file>

<file path=ppt/slides/_rels/slide10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0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9.jpg"/><Relationship Id="rId1" Type="http://schemas.openxmlformats.org/officeDocument/2006/relationships/slideLayout" Target="../slideLayouts/slideLayout224.xml"/></Relationships>
</file>

<file path=ppt/slides/_rels/slide1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jpg"/><Relationship Id="rId1" Type="http://schemas.openxmlformats.org/officeDocument/2006/relationships/slideLayout" Target="../slideLayouts/slideLayout111.xml"/></Relationships>
</file>

<file path=ppt/slides/_rels/slide1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6.xml"/></Relationships>
</file>

<file path=ppt/slides/_rels/slide1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35.xml"/></Relationships>
</file>

<file path=ppt/slides/_rels/slide1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6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5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7.xml"/></Relationships>
</file>

<file path=ppt/slides/_rels/slide1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9.jpg"/><Relationship Id="rId1" Type="http://schemas.openxmlformats.org/officeDocument/2006/relationships/slideLayout" Target="../slideLayouts/slideLayout246.xml"/></Relationships>
</file>

<file path=ppt/slides/_rels/slide1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2.xml"/></Relationships>
</file>

<file path=ppt/slides/_rels/slide1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9.jpg"/><Relationship Id="rId1" Type="http://schemas.openxmlformats.org/officeDocument/2006/relationships/slideLayout" Target="../slideLayouts/slideLayout279.xml"/></Relationships>
</file>

<file path=ppt/slides/_rels/slide1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jpg"/><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7.xml"/></Relationships>
</file>

<file path=ppt/slides/_rels/slide1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g"/><Relationship Id="rId1" Type="http://schemas.openxmlformats.org/officeDocument/2006/relationships/slideLayout" Target="../slideLayouts/slideLayout14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55.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jpg"/><Relationship Id="rId1" Type="http://schemas.openxmlformats.org/officeDocument/2006/relationships/slideLayout" Target="../slideLayouts/slideLayout15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55.xml"/></Relationships>
</file>

<file path=ppt/slides/_rels/slide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55.xml"/></Relationships>
</file>

<file path=ppt/slides/_rels/slide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55.xml"/></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66.xml"/></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55.xml"/></Relationships>
</file>

<file path=ppt/slides/_rels/slide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55.xml"/></Relationships>
</file>

<file path=ppt/slides/_rels/slide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66.xml"/></Relationships>
</file>

<file path=ppt/slides/_rels/slide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66.xml"/></Relationships>
</file>

<file path=ppt/slides/_rels/slide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55.xml"/></Relationships>
</file>

<file path=ppt/slides/_rels/slide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55.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3.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jpg"/><Relationship Id="rId1" Type="http://schemas.openxmlformats.org/officeDocument/2006/relationships/slideLayout" Target="../slideLayouts/slideLayout155.xml"/></Relationships>
</file>

<file path=ppt/slides/_rels/slide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77.xml"/></Relationships>
</file>

<file path=ppt/slides/_rels/slide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77.xml"/></Relationships>
</file>

<file path=ppt/slides/_rels/slide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77.xml"/></Relationships>
</file>

<file path=ppt/slides/_rels/slide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77.xml"/></Relationships>
</file>

<file path=ppt/slides/_rels/slide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2.xml"/></Relationships>
</file>

<file path=ppt/slides/_rels/slide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2.xml"/></Relationships>
</file>

<file path=ppt/slides/_rels/slide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2.xml"/></Relationships>
</file>

<file path=ppt/slides/_rels/slide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2.xml"/></Relationships>
</file>

<file path=ppt/slides/_rels/slide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jpg"/><Relationship Id="rId1" Type="http://schemas.openxmlformats.org/officeDocument/2006/relationships/slideLayout" Target="../slideLayouts/slideLayout155.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3.xml"/></Relationships>
</file>

<file path=ppt/slides/_rels/slide4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77.xml"/></Relationships>
</file>

<file path=ppt/slides/_rels/slide4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77.xml"/></Relationships>
</file>

<file path=ppt/slides/_rels/slide4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77.xml"/></Relationships>
</file>

<file path=ppt/slides/_rels/slide4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2.xml"/></Relationships>
</file>

<file path=ppt/slides/_rels/slide4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2.xml"/></Relationships>
</file>

<file path=ppt/slides/_rels/slide4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2.xml"/></Relationships>
</file>

<file path=ppt/slides/_rels/slide4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2.xml"/></Relationships>
</file>

<file path=ppt/slides/_rels/slide4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2.xml"/></Relationships>
</file>

<file path=ppt/slides/_rels/slide4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jpg"/><Relationship Id="rId1" Type="http://schemas.openxmlformats.org/officeDocument/2006/relationships/slideLayout" Target="../slideLayouts/slideLayout155.xml"/></Relationships>
</file>

<file path=ppt/slides/_rels/slide4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jpg"/><Relationship Id="rId1" Type="http://schemas.openxmlformats.org/officeDocument/2006/relationships/slideLayout" Target="../slideLayouts/slideLayout155.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g"/><Relationship Id="rId1" Type="http://schemas.openxmlformats.org/officeDocument/2006/relationships/slideLayout" Target="../slideLayouts/slideLayout133.xml"/></Relationships>
</file>

<file path=ppt/slides/_rels/slide5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55.xml"/></Relationships>
</file>

<file path=ppt/slides/_rels/slide5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55.xml"/></Relationships>
</file>

<file path=ppt/slides/_rels/slide5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55.xml"/></Relationships>
</file>

<file path=ppt/slides/_rels/slide5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55.xml"/></Relationships>
</file>

<file path=ppt/slides/_rels/slide5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66.xml"/></Relationships>
</file>

<file path=ppt/slides/_rels/slide5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55.xml"/></Relationships>
</file>

<file path=ppt/slides/_rels/slide5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66.xml"/></Relationships>
</file>

<file path=ppt/slides/_rels/slide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66.xml"/></Relationships>
</file>

<file path=ppt/slides/_rels/slide5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66.xml"/></Relationships>
</file>

<file path=ppt/slides/_rels/slide5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6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Layout" Target="../slideLayouts/slideLayout133.xml"/></Relationships>
</file>

<file path=ppt/slides/_rels/slide6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66.xml"/></Relationships>
</file>

<file path=ppt/slides/_rels/slide6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jpg"/><Relationship Id="rId1" Type="http://schemas.openxmlformats.org/officeDocument/2006/relationships/slideLayout" Target="../slideLayouts/slideLayout155.xml"/></Relationships>
</file>

<file path=ppt/slides/_rels/slide6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66.xml"/></Relationships>
</file>

<file path=ppt/slides/_rels/slide6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jpg"/><Relationship Id="rId1" Type="http://schemas.openxmlformats.org/officeDocument/2006/relationships/slideLayout" Target="../slideLayouts/slideLayout155.xml"/></Relationships>
</file>

<file path=ppt/slides/_rels/slide6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4.xml"/></Relationships>
</file>

<file path=ppt/slides/_rels/slide6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4.xml"/></Relationships>
</file>

<file path=ppt/slides/_rels/slide6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4.xml"/></Relationships>
</file>

<file path=ppt/slides/_rels/slide6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4.xml"/></Relationships>
</file>

<file path=ppt/slides/_rels/slide6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4.xml"/></Relationships>
</file>

<file path=ppt/slides/_rels/slide6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4.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3.xml"/></Relationships>
</file>

<file path=ppt/slides/_rels/slide7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4.xml"/></Relationships>
</file>

<file path=ppt/slides/_rels/slide7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95.xml"/></Relationships>
</file>

<file path=ppt/slides/_rels/slide7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4.xml"/></Relationships>
</file>

<file path=ppt/slides/_rels/slide7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4.xml"/></Relationships>
</file>

<file path=ppt/slides/_rels/slide7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4.xml"/></Relationships>
</file>

<file path=ppt/slides/_rels/slide7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4.xml"/></Relationships>
</file>

<file path=ppt/slides/_rels/slide7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4.xml"/></Relationships>
</file>

<file path=ppt/slides/_rels/slide7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5.jpg"/><Relationship Id="rId1" Type="http://schemas.openxmlformats.org/officeDocument/2006/relationships/slideLayout" Target="../slideLayouts/slideLayout166.xml"/><Relationship Id="rId4" Type="http://schemas.openxmlformats.org/officeDocument/2006/relationships/image" Target="../media/image18.png"/></Relationships>
</file>

<file path=ppt/slides/_rels/slide7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5.jpg"/><Relationship Id="rId1" Type="http://schemas.openxmlformats.org/officeDocument/2006/relationships/slideLayout" Target="../slideLayouts/slideLayout166.xml"/></Relationships>
</file>

<file path=ppt/slides/_rels/slide7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66.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66.xml"/></Relationships>
</file>

<file path=ppt/slides/_rels/slide8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55.xml"/></Relationships>
</file>

<file path=ppt/slides/_rels/slide8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66.xml"/></Relationships>
</file>

<file path=ppt/slides/_rels/slide8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5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8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jpg"/><Relationship Id="rId1" Type="http://schemas.openxmlformats.org/officeDocument/2006/relationships/slideLayout" Target="../slideLayouts/slideLayout155.xml"/></Relationships>
</file>

<file path=ppt/slides/_rels/slide8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66.xml"/></Relationships>
</file>

<file path=ppt/slides/_rels/slide8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55.xml"/></Relationships>
</file>

<file path=ppt/slides/_rels/slide8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55.xml"/></Relationships>
</file>

<file path=ppt/slides/_rels/slide8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6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55.xml"/></Relationships>
</file>

<file path=ppt/slides/_rels/slide9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66.xml"/></Relationships>
</file>

<file path=ppt/slides/_rels/slide9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66.xml"/></Relationships>
</file>

<file path=ppt/slides/_rels/slide9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66.xml"/></Relationships>
</file>

<file path=ppt/slides/_rels/slide9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jpg"/><Relationship Id="rId1" Type="http://schemas.openxmlformats.org/officeDocument/2006/relationships/slideLayout" Target="../slideLayouts/slideLayout155.xml"/></Relationships>
</file>

<file path=ppt/slides/_rels/slide9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66.xml"/></Relationships>
</file>

<file path=ppt/slides/_rels/slide9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66.xml"/></Relationships>
</file>

<file path=ppt/slides/_rels/slide9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66.xml"/></Relationships>
</file>

<file path=ppt/slides/_rels/slide9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55.xml"/></Relationships>
</file>

<file path=ppt/slides/_rels/slide9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5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lstStyle/>
          <a:p>
            <a:endParaRPr lang="en-US" b="0" u="none" smtClean="0">
              <a:solidFill>
                <a:srgbClr val="FFFF00"/>
              </a:solidFill>
              <a:effectLst/>
              <a:latin typeface="+mj-lt"/>
              <a:cs typeface="Times New Roman" pitchFamily="18" charset="0"/>
            </a:endParaRPr>
          </a:p>
          <a:p>
            <a:endParaRPr lang="en-US" b="0" u="none" smtClean="0">
              <a:solidFill>
                <a:srgbClr val="FFFF00"/>
              </a:solidFill>
              <a:effectLst/>
              <a:latin typeface="+mj-lt"/>
              <a:cs typeface="Times New Roman" pitchFamily="18" charset="0"/>
            </a:endParaRPr>
          </a:p>
          <a:p>
            <a:r>
              <a:rPr lang="en-US" sz="4400" b="0" u="none" smtClean="0">
                <a:solidFill>
                  <a:srgbClr val="FFFF00"/>
                </a:solidFill>
                <a:effectLst/>
                <a:latin typeface="+mj-lt"/>
                <a:cs typeface="Times New Roman" pitchFamily="18" charset="0"/>
              </a:rPr>
              <a:t>ĐÁP CA </a:t>
            </a:r>
          </a:p>
          <a:p>
            <a:r>
              <a:rPr lang="en-US" sz="4400" b="0" u="none" smtClean="0">
                <a:solidFill>
                  <a:srgbClr val="FFFF00"/>
                </a:solidFill>
                <a:effectLst/>
                <a:latin typeface="+mj-lt"/>
                <a:cs typeface="Times New Roman" pitchFamily="18" charset="0"/>
              </a:rPr>
              <a:t>SAU CHÚA NHẬT XXVII</a:t>
            </a:r>
          </a:p>
          <a:p>
            <a:r>
              <a:rPr lang="en-US" sz="4400" b="0" u="none" smtClean="0">
                <a:solidFill>
                  <a:srgbClr val="FFFF00"/>
                </a:solidFill>
                <a:effectLst/>
                <a:latin typeface="+mj-lt"/>
                <a:cs typeface="Times New Roman" pitchFamily="18" charset="0"/>
              </a:rPr>
              <a:t>THƯỜNG NIÊN</a:t>
            </a:r>
            <a:endParaRPr lang="en-US" sz="4400" b="0" u="none">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36693694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lstStyle/>
          <a:p>
            <a:endParaRPr lang="en-US" b="0" u="none" smtClean="0">
              <a:solidFill>
                <a:srgbClr val="FFFF00"/>
              </a:solidFill>
              <a:effectLst/>
              <a:latin typeface="+mj-lt"/>
              <a:cs typeface="Times New Roman" pitchFamily="18" charset="0"/>
            </a:endParaRPr>
          </a:p>
          <a:p>
            <a:endParaRPr lang="en-US" b="0" u="none" smtClean="0">
              <a:solidFill>
                <a:srgbClr val="FFFF00"/>
              </a:solidFill>
              <a:effectLst/>
              <a:latin typeface="+mj-lt"/>
              <a:cs typeface="Times New Roman" pitchFamily="18" charset="0"/>
            </a:endParaRPr>
          </a:p>
          <a:p>
            <a:r>
              <a:rPr lang="en-US" sz="4400" b="0" u="none" smtClean="0">
                <a:solidFill>
                  <a:srgbClr val="FFFF00"/>
                </a:solidFill>
                <a:effectLst/>
                <a:latin typeface="+mj-lt"/>
                <a:cs typeface="Times New Roman" pitchFamily="18" charset="0"/>
              </a:rPr>
              <a:t>THỨ HAI</a:t>
            </a:r>
          </a:p>
          <a:p>
            <a:r>
              <a:rPr lang="vi-VN" sz="4400" b="0" u="none">
                <a:solidFill>
                  <a:srgbClr val="FFFF00"/>
                </a:solidFill>
                <a:effectLst/>
                <a:latin typeface="+mj-lt"/>
                <a:cs typeface="Times New Roman" pitchFamily="18" charset="0"/>
              </a:rPr>
              <a:t>SAU CHÚA NHẬT </a:t>
            </a:r>
            <a:r>
              <a:rPr lang="en-US" sz="4400" b="0" u="none" smtClean="0">
                <a:solidFill>
                  <a:srgbClr val="FFFF00"/>
                </a:solidFill>
                <a:effectLst/>
                <a:latin typeface="+mj-lt"/>
                <a:cs typeface="Times New Roman" pitchFamily="18" charset="0"/>
              </a:rPr>
              <a:t>XXVII</a:t>
            </a:r>
            <a:endParaRPr lang="vi-VN" sz="4400" b="0" u="none">
              <a:solidFill>
                <a:srgbClr val="FFFF00"/>
              </a:solidFill>
              <a:effectLst/>
              <a:latin typeface="+mj-lt"/>
              <a:cs typeface="Times New Roman" pitchFamily="18" charset="0"/>
            </a:endParaRPr>
          </a:p>
          <a:p>
            <a:r>
              <a:rPr lang="vi-VN" sz="4400" b="0" u="none">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72950757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b="0" u="sng" dirty="0" err="1">
                <a:solidFill>
                  <a:srgbClr val="FF0000"/>
                </a:solidFill>
                <a:effectLst/>
              </a:rPr>
              <a:t>Đk</a:t>
            </a:r>
            <a:r>
              <a:rPr lang="en-US" sz="6000" b="0" u="sng">
                <a:solidFill>
                  <a:srgbClr val="FF0000"/>
                </a:solidFill>
                <a:effectLst/>
              </a:rPr>
              <a:t>:</a:t>
            </a:r>
            <a:r>
              <a:rPr lang="en-US" sz="6000" b="0">
                <a:solidFill>
                  <a:srgbClr val="000066"/>
                </a:solidFill>
                <a:effectLst/>
              </a:rPr>
              <a:t> </a:t>
            </a:r>
            <a:r>
              <a:rPr lang="vi-VN" sz="6000">
                <a:solidFill>
                  <a:srgbClr val="000066"/>
                </a:solidFill>
              </a:rPr>
              <a:t>Một tràng hoa mân côi, hương thơm ngào ngạt thắm ân tình. Từng lời kinh sốt mến, xin dâng về Nữ Vương hiển vinh. </a:t>
            </a:r>
            <a:endParaRPr lang="vi-VN" sz="6000" b="0" dirty="0">
              <a:solidFill>
                <a:srgbClr val="000066"/>
              </a:solidFill>
              <a:effectLst/>
            </a:endParaRPr>
          </a:p>
        </p:txBody>
      </p:sp>
    </p:spTree>
    <p:extLst>
      <p:ext uri="{BB962C8B-B14F-4D97-AF65-F5344CB8AC3E}">
        <p14:creationId xmlns:p14="http://schemas.microsoft.com/office/powerpoint/2010/main" val="284391506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a:solidFill>
                  <a:srgbClr val="FF0000"/>
                </a:solidFill>
              </a:rPr>
              <a:t>Tk3</a:t>
            </a:r>
            <a:r>
              <a:rPr lang="en-US" sz="5400" b="0" u="sng">
                <a:solidFill>
                  <a:srgbClr val="FF0000"/>
                </a:solidFill>
                <a:effectLst/>
              </a:rPr>
              <a:t>:</a:t>
            </a:r>
            <a:r>
              <a:rPr lang="en-US" sz="5400" b="0">
                <a:solidFill>
                  <a:srgbClr val="000066"/>
                </a:solidFill>
                <a:effectLst/>
              </a:rPr>
              <a:t> </a:t>
            </a:r>
            <a:r>
              <a:rPr lang="vi-VN" sz="5400">
                <a:solidFill>
                  <a:srgbClr val="000066"/>
                </a:solidFill>
              </a:rPr>
              <a:t>Khi hân hoan cõi lòng như ngày Con Chúa phục sinh. Như khi môn sinh nhận Thánh Thần, như khi Mẹ về trời vinh sáng kết hoa kinh để dâng Mẹ.</a:t>
            </a:r>
            <a:endParaRPr lang="en-US" sz="5400" b="0" dirty="0">
              <a:solidFill>
                <a:srgbClr val="000066"/>
              </a:solidFill>
              <a:effectLst/>
            </a:endParaRPr>
          </a:p>
        </p:txBody>
      </p:sp>
    </p:spTree>
    <p:extLst>
      <p:ext uri="{BB962C8B-B14F-4D97-AF65-F5344CB8AC3E}">
        <p14:creationId xmlns:p14="http://schemas.microsoft.com/office/powerpoint/2010/main" val="352543604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b="0" u="sng" dirty="0" err="1">
                <a:solidFill>
                  <a:srgbClr val="FF0000"/>
                </a:solidFill>
                <a:effectLst/>
              </a:rPr>
              <a:t>Đk</a:t>
            </a:r>
            <a:r>
              <a:rPr lang="en-US" sz="6000" b="0" u="sng">
                <a:solidFill>
                  <a:srgbClr val="FF0000"/>
                </a:solidFill>
                <a:effectLst/>
              </a:rPr>
              <a:t>:</a:t>
            </a:r>
            <a:r>
              <a:rPr lang="en-US" sz="6000" b="0">
                <a:solidFill>
                  <a:srgbClr val="000066"/>
                </a:solidFill>
                <a:effectLst/>
              </a:rPr>
              <a:t> </a:t>
            </a:r>
            <a:r>
              <a:rPr lang="vi-VN" sz="6000">
                <a:solidFill>
                  <a:srgbClr val="000066"/>
                </a:solidFill>
              </a:rPr>
              <a:t>Một tràng hoa mân côi, hương thơm ngào ngạt thắm ân tình. Từng lời kinh sốt mến, xin dâng về Nữ Vương hiển vinh. </a:t>
            </a:r>
            <a:endParaRPr lang="vi-VN" sz="6000" b="0" dirty="0">
              <a:solidFill>
                <a:srgbClr val="000066"/>
              </a:solidFill>
              <a:effectLst/>
            </a:endParaRPr>
          </a:p>
        </p:txBody>
      </p:sp>
    </p:spTree>
    <p:extLst>
      <p:ext uri="{BB962C8B-B14F-4D97-AF65-F5344CB8AC3E}">
        <p14:creationId xmlns:p14="http://schemas.microsoft.com/office/powerpoint/2010/main" val="219961891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B6D3CF0E-FFF7-8A53-4915-90D162DEDE2B}"/>
              </a:ext>
            </a:extLst>
          </p:cNvPr>
          <p:cNvSpPr txBox="1"/>
          <p:nvPr/>
        </p:nvSpPr>
        <p:spPr>
          <a:xfrm>
            <a:off x="5334000" y="3714750"/>
            <a:ext cx="2309190" cy="584775"/>
          </a:xfrm>
          <a:prstGeom prst="rect">
            <a:avLst/>
          </a:prstGeom>
          <a:noFill/>
        </p:spPr>
        <p:txBody>
          <a:bodyPr wrap="square" rtlCol="0">
            <a:spAutoFit/>
          </a:bodyPr>
          <a:lstStyle/>
          <a:p>
            <a:pPr algn="ctr"/>
            <a:r>
              <a:rPr lang="en-US" sz="1600" dirty="0">
                <a:solidFill>
                  <a:prstClr val="white"/>
                </a:solidFill>
              </a:rPr>
              <a:t>CA ĐOÀN ?</a:t>
            </a:r>
          </a:p>
          <a:p>
            <a:pPr algn="ctr"/>
            <a:r>
              <a:rPr lang="en-US" sz="1600" dirty="0">
                <a:solidFill>
                  <a:prstClr val="white"/>
                </a:solidFill>
              </a:rPr>
              <a:t>GIÁO XỨ THIÊN ÂN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355020018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43571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0" u="none" smtClean="0">
              <a:solidFill>
                <a:srgbClr val="FFFF00"/>
              </a:solidFill>
              <a:effectLst/>
              <a:latin typeface="+mj-lt"/>
              <a:cs typeface="Times New Roman" pitchFamily="18" charset="0"/>
            </a:endParaRPr>
          </a:p>
          <a:p>
            <a:endParaRPr lang="en-US" sz="4400" b="0" u="none">
              <a:solidFill>
                <a:srgbClr val="FFFF00"/>
              </a:solidFill>
              <a:effectLst/>
              <a:latin typeface="+mj-lt"/>
              <a:cs typeface="Times New Roman" pitchFamily="18" charset="0"/>
            </a:endParaRPr>
          </a:p>
          <a:p>
            <a:r>
              <a:rPr lang="en-US" sz="4400" b="0" u="none" smtClean="0">
                <a:solidFill>
                  <a:srgbClr val="FFFF00"/>
                </a:solidFill>
                <a:effectLst/>
                <a:latin typeface="+mj-lt"/>
                <a:cs typeface="Times New Roman" pitchFamily="18" charset="0"/>
              </a:rPr>
              <a:t>THỨ BA</a:t>
            </a:r>
          </a:p>
          <a:p>
            <a:r>
              <a:rPr lang="vi-VN" sz="4400" b="0" u="none">
                <a:solidFill>
                  <a:srgbClr val="FFFF00"/>
                </a:solidFill>
                <a:effectLst/>
                <a:latin typeface="+mj-lt"/>
                <a:cs typeface="Times New Roman" pitchFamily="18" charset="0"/>
              </a:rPr>
              <a:t>SAU CHÚA NHẬT </a:t>
            </a:r>
            <a:r>
              <a:rPr lang="vi-VN" sz="4400" b="0" u="none" smtClean="0">
                <a:solidFill>
                  <a:srgbClr val="FFFF00"/>
                </a:solidFill>
                <a:effectLst/>
                <a:latin typeface="+mj-lt"/>
                <a:cs typeface="Times New Roman" pitchFamily="18" charset="0"/>
              </a:rPr>
              <a:t>X</a:t>
            </a:r>
            <a:r>
              <a:rPr lang="en-US" sz="4400" b="0" u="none" smtClean="0">
                <a:solidFill>
                  <a:srgbClr val="FFFF00"/>
                </a:solidFill>
                <a:effectLst/>
                <a:latin typeface="+mj-lt"/>
                <a:cs typeface="Times New Roman" pitchFamily="18" charset="0"/>
              </a:rPr>
              <a:t>XVII</a:t>
            </a:r>
            <a:br>
              <a:rPr lang="en-US" sz="4400" b="0" u="none" smtClean="0">
                <a:solidFill>
                  <a:srgbClr val="FFFF00"/>
                </a:solidFill>
                <a:effectLst/>
                <a:latin typeface="+mj-lt"/>
                <a:cs typeface="Times New Roman" pitchFamily="18" charset="0"/>
              </a:rPr>
            </a:br>
            <a:r>
              <a:rPr lang="vi-VN" sz="4400" b="0" u="none" smtClean="0">
                <a:solidFill>
                  <a:srgbClr val="FFFF00"/>
                </a:solidFill>
                <a:effectLst/>
                <a:latin typeface="+mj-lt"/>
                <a:cs typeface="Times New Roman" pitchFamily="18" charset="0"/>
              </a:rPr>
              <a:t>THƯỜNG </a:t>
            </a:r>
            <a:r>
              <a:rPr lang="vi-VN" sz="4400" b="0" u="none">
                <a:solidFill>
                  <a:srgbClr val="FFFF00"/>
                </a:solidFill>
                <a:effectLst/>
                <a:latin typeface="+mj-lt"/>
                <a:cs typeface="Times New Roman" pitchFamily="18" charset="0"/>
              </a:rPr>
              <a:t>NIÊN</a:t>
            </a:r>
          </a:p>
        </p:txBody>
      </p:sp>
    </p:spTree>
    <p:extLst>
      <p:ext uri="{BB962C8B-B14F-4D97-AF65-F5344CB8AC3E}">
        <p14:creationId xmlns:p14="http://schemas.microsoft.com/office/powerpoint/2010/main" val="34638609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03430667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258318"/>
            <a:ext cx="3513689" cy="46759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3657600" y="361950"/>
            <a:ext cx="5334000" cy="3293209"/>
          </a:xfrm>
          <a:prstGeom prst="rect">
            <a:avLst/>
          </a:prstGeom>
        </p:spPr>
        <p:txBody>
          <a:bodyPr wrap="square">
            <a:spAutoFit/>
          </a:bodyPr>
          <a:lstStyle/>
          <a:p>
            <a:r>
              <a:rPr lang="vi-VN" sz="4400" dirty="0">
                <a:solidFill>
                  <a:srgbClr val="FFFF00"/>
                </a:solidFill>
              </a:rPr>
              <a:t>Bài </a:t>
            </a:r>
            <a:r>
              <a:rPr lang="en-US" sz="4400" dirty="0" smtClean="0">
                <a:solidFill>
                  <a:srgbClr val="FFFF00"/>
                </a:solidFill>
              </a:rPr>
              <a:t>đ</a:t>
            </a:r>
            <a:r>
              <a:rPr lang="vi-VN" sz="4400" dirty="0" smtClean="0">
                <a:solidFill>
                  <a:srgbClr val="FFFF00"/>
                </a:solidFill>
              </a:rPr>
              <a:t>ọc 1</a:t>
            </a:r>
            <a:r>
              <a:rPr lang="en-US" sz="4400" dirty="0" smtClean="0">
                <a:solidFill>
                  <a:srgbClr val="FFFF00"/>
                </a:solidFill>
              </a:rPr>
              <a:t/>
            </a:r>
            <a:br>
              <a:rPr lang="en-US" sz="4400" dirty="0" smtClean="0">
                <a:solidFill>
                  <a:srgbClr val="FFFF00"/>
                </a:solidFill>
              </a:rPr>
            </a:br>
            <a:r>
              <a:rPr lang="vi-VN" sz="4000" dirty="0" smtClean="0">
                <a:solidFill>
                  <a:srgbClr val="FFFF00"/>
                </a:solidFill>
              </a:rPr>
              <a:t>Trích </a:t>
            </a:r>
            <a:r>
              <a:rPr lang="vi-VN" sz="4000" dirty="0">
                <a:solidFill>
                  <a:srgbClr val="FFFF00"/>
                </a:solidFill>
              </a:rPr>
              <a:t>sách Tiên tri </a:t>
            </a:r>
            <a:r>
              <a:rPr lang="vi-VN" sz="4000" dirty="0" smtClean="0">
                <a:solidFill>
                  <a:srgbClr val="FFFF00"/>
                </a:solidFill>
              </a:rPr>
              <a:t>Giona.</a:t>
            </a:r>
            <a:r>
              <a:rPr lang="en-US" sz="4000" dirty="0" smtClean="0">
                <a:solidFill>
                  <a:srgbClr val="FFFF00"/>
                </a:solidFill>
              </a:rPr>
              <a:t> </a:t>
            </a:r>
            <a:r>
              <a:rPr lang="vi-VN" sz="4000" dirty="0" smtClean="0">
                <a:solidFill>
                  <a:srgbClr val="FFFF00"/>
                </a:solidFill>
              </a:rPr>
              <a:t>Gn </a:t>
            </a:r>
            <a:r>
              <a:rPr lang="vi-VN" sz="4000" dirty="0">
                <a:solidFill>
                  <a:srgbClr val="FFFF00"/>
                </a:solidFill>
              </a:rPr>
              <a:t>3, 1-10</a:t>
            </a:r>
          </a:p>
          <a:p>
            <a:r>
              <a:rPr lang="vi-VN" sz="4000" i="1" dirty="0">
                <a:solidFill>
                  <a:schemeClr val="bg1"/>
                </a:solidFill>
              </a:rPr>
              <a:t>“Dân thành Ninivê đã bỏ đàng tội lỗi</a:t>
            </a:r>
            <a:r>
              <a:rPr lang="vi-VN" sz="4000" i="1" dirty="0" smtClean="0">
                <a:solidFill>
                  <a:schemeClr val="bg1"/>
                </a:solidFill>
              </a:rPr>
              <a:t>”.</a:t>
            </a:r>
            <a:endParaRPr lang="vi-VN" sz="4000" i="1" dirty="0">
              <a:solidFill>
                <a:schemeClr val="bg1"/>
              </a:solidFill>
            </a:endParaRPr>
          </a:p>
        </p:txBody>
      </p:sp>
    </p:spTree>
    <p:extLst>
      <p:ext uri="{BB962C8B-B14F-4D97-AF65-F5344CB8AC3E}">
        <p14:creationId xmlns:p14="http://schemas.microsoft.com/office/powerpoint/2010/main" val="135723581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lnSpcReduction="10000"/>
          </a:bodyPr>
          <a:lstStyle/>
          <a:p>
            <a:pPr algn="just"/>
            <a:r>
              <a:rPr lang="en-US" sz="7200" b="0" u="none" smtClean="0">
                <a:solidFill>
                  <a:schemeClr val="bg1"/>
                </a:solidFill>
                <a:effectLst/>
                <a:latin typeface="+mj-lt"/>
                <a:cs typeface="Times New Roman" pitchFamily="18" charset="0"/>
              </a:rPr>
              <a:t>Ôi lạy Chúa, nếu như Ngài chấp tội, nào có ai đứng vững được chăng.</a:t>
            </a:r>
            <a:endParaRPr lang="en-US" sz="7200" b="0" u="none">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FFFF00"/>
                </a:solidFill>
                <a:effectLst>
                  <a:outerShdw blurRad="38100" dist="38100" dir="2700000" algn="tl">
                    <a:srgbClr val="000000">
                      <a:alpha val="43137"/>
                    </a:srgbClr>
                  </a:outerShdw>
                </a:effectLst>
                <a:latin typeface="+mj-lt"/>
                <a:cs typeface="Times New Roman" pitchFamily="18" charset="0"/>
              </a:rPr>
              <a:t>Đáp ca:</a:t>
            </a:r>
            <a:endParaRPr lang="en-US" sz="44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224704555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7200" b="0" u="none" dirty="0">
                <a:solidFill>
                  <a:schemeClr val="bg1"/>
                </a:solidFill>
                <a:effectLst/>
                <a:latin typeface="+mj-lt"/>
                <a:cs typeface="Times New Roman" pitchFamily="18" charset="0"/>
              </a:rPr>
              <a:t>Phúc thay kẻ lắng nghe và tuân giữ lời Thiên Chúa.</a:t>
            </a:r>
            <a:endParaRPr lang="en-US" sz="7200" b="0" u="none" dirty="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711038" y="4501733"/>
            <a:ext cx="1643399" cy="646331"/>
          </a:xfrm>
          <a:prstGeom prst="rect">
            <a:avLst/>
          </a:prstGeom>
        </p:spPr>
        <p:txBody>
          <a:bodyPr wrap="none">
            <a:spAutoFit/>
          </a:bodyPr>
          <a:lstStyle/>
          <a:p>
            <a:pPr algn="r"/>
            <a:r>
              <a:rPr lang="en-US" sz="3600" b="1" u="sng" dirty="0" smtClean="0">
                <a:solidFill>
                  <a:srgbClr val="FFFF00"/>
                </a:solidFill>
                <a:effectLst>
                  <a:outerShdw blurRad="38100" dist="38100" dir="2700000" algn="tl">
                    <a:srgbClr val="000000">
                      <a:alpha val="43137"/>
                    </a:srgbClr>
                  </a:outerShdw>
                </a:effectLst>
                <a:latin typeface="+mj-lt"/>
                <a:cs typeface="Times New Roman" pitchFamily="18" charset="0"/>
              </a:rPr>
              <a:t>Alleluia.</a:t>
            </a:r>
            <a:endParaRPr lang="en-US" sz="3600" b="1" u="sng" dirty="0">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24572520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95" y="0"/>
            <a:ext cx="9133010" cy="5143500"/>
          </a:xfrm>
          <a:prstGeom prst="rect">
            <a:avLst/>
          </a:prstGeom>
        </p:spPr>
      </p:pic>
    </p:spTree>
    <p:extLst>
      <p:ext uri="{BB962C8B-B14F-4D97-AF65-F5344CB8AC3E}">
        <p14:creationId xmlns:p14="http://schemas.microsoft.com/office/powerpoint/2010/main" val="284515711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14432048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281651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0" u="none" smtClean="0">
              <a:solidFill>
                <a:srgbClr val="FFFF00"/>
              </a:solidFill>
              <a:effectLst/>
              <a:latin typeface="+mj-lt"/>
              <a:cs typeface="Times New Roman" pitchFamily="18" charset="0"/>
            </a:endParaRPr>
          </a:p>
          <a:p>
            <a:endParaRPr lang="en-US" sz="4400" b="0" u="none">
              <a:solidFill>
                <a:srgbClr val="FFFF00"/>
              </a:solidFill>
              <a:effectLst/>
              <a:latin typeface="+mj-lt"/>
              <a:cs typeface="Times New Roman" pitchFamily="18" charset="0"/>
            </a:endParaRPr>
          </a:p>
          <a:p>
            <a:r>
              <a:rPr lang="en-US" sz="4400" b="0" u="none" smtClean="0">
                <a:solidFill>
                  <a:srgbClr val="FFFF00"/>
                </a:solidFill>
                <a:effectLst/>
                <a:latin typeface="+mj-lt"/>
                <a:cs typeface="Times New Roman" pitchFamily="18" charset="0"/>
              </a:rPr>
              <a:t>THỨ TƯ</a:t>
            </a:r>
          </a:p>
          <a:p>
            <a:r>
              <a:rPr lang="vi-VN" sz="4400" b="0" u="none">
                <a:solidFill>
                  <a:srgbClr val="FFFF00"/>
                </a:solidFill>
                <a:effectLst/>
                <a:latin typeface="+mj-lt"/>
                <a:cs typeface="Times New Roman" pitchFamily="18" charset="0"/>
              </a:rPr>
              <a:t>SAU CHÚA NHẬT </a:t>
            </a:r>
            <a:r>
              <a:rPr lang="vi-VN" sz="4400" b="0" u="none" smtClean="0">
                <a:solidFill>
                  <a:srgbClr val="FFFF00"/>
                </a:solidFill>
                <a:effectLst/>
                <a:latin typeface="+mj-lt"/>
                <a:cs typeface="Times New Roman" pitchFamily="18" charset="0"/>
              </a:rPr>
              <a:t>X</a:t>
            </a:r>
            <a:r>
              <a:rPr lang="en-US" sz="4400" b="0" u="none" smtClean="0">
                <a:solidFill>
                  <a:srgbClr val="FFFF00"/>
                </a:solidFill>
                <a:effectLst/>
                <a:latin typeface="+mj-lt"/>
                <a:cs typeface="Times New Roman" pitchFamily="18" charset="0"/>
              </a:rPr>
              <a:t>XVII</a:t>
            </a:r>
            <a:endParaRPr lang="vi-VN" sz="4400" b="0" u="none">
              <a:solidFill>
                <a:srgbClr val="FFFF00"/>
              </a:solidFill>
              <a:effectLst/>
              <a:latin typeface="+mj-lt"/>
              <a:cs typeface="Times New Roman" pitchFamily="18" charset="0"/>
            </a:endParaRPr>
          </a:p>
          <a:p>
            <a:r>
              <a:rPr lang="vi-VN" sz="4400" b="0" u="none">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189461483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03430667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685" y="233796"/>
            <a:ext cx="3513689" cy="46759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3794760" y="233796"/>
            <a:ext cx="5029200" cy="3724096"/>
          </a:xfrm>
          <a:prstGeom prst="rect">
            <a:avLst/>
          </a:prstGeom>
        </p:spPr>
        <p:txBody>
          <a:bodyPr wrap="square">
            <a:spAutoFit/>
          </a:bodyPr>
          <a:lstStyle/>
          <a:p>
            <a:pPr algn="just"/>
            <a:r>
              <a:rPr lang="vi-VN" sz="3600" dirty="0">
                <a:solidFill>
                  <a:srgbClr val="FFFF00"/>
                </a:solidFill>
              </a:rPr>
              <a:t>Bài đọc 1</a:t>
            </a:r>
          </a:p>
          <a:p>
            <a:pPr algn="just"/>
            <a:r>
              <a:rPr lang="vi-VN" sz="3200" i="1" dirty="0" smtClean="0">
                <a:solidFill>
                  <a:schemeClr val="bg1"/>
                </a:solidFill>
              </a:rPr>
              <a:t>Ngươi </a:t>
            </a:r>
            <a:r>
              <a:rPr lang="vi-VN" sz="3200" i="1" dirty="0">
                <a:solidFill>
                  <a:schemeClr val="bg1"/>
                </a:solidFill>
              </a:rPr>
              <a:t>thương hại cây thầu dầu, còn Ta, chẳng lẽ Ta lại không thương hại Ni-ni-vê, thành phố lớn ?</a:t>
            </a:r>
          </a:p>
          <a:p>
            <a:pPr algn="just"/>
            <a:r>
              <a:rPr lang="vi-VN" sz="3600" dirty="0" smtClean="0">
                <a:solidFill>
                  <a:srgbClr val="FFFF00"/>
                </a:solidFill>
              </a:rPr>
              <a:t>Bài </a:t>
            </a:r>
            <a:r>
              <a:rPr lang="vi-VN" sz="3600" dirty="0">
                <a:solidFill>
                  <a:srgbClr val="FFFF00"/>
                </a:solidFill>
              </a:rPr>
              <a:t>trích sách ngôn sứ Giô-na.</a:t>
            </a:r>
          </a:p>
        </p:txBody>
      </p:sp>
    </p:spTree>
    <p:extLst>
      <p:ext uri="{BB962C8B-B14F-4D97-AF65-F5344CB8AC3E}">
        <p14:creationId xmlns:p14="http://schemas.microsoft.com/office/powerpoint/2010/main" val="210217287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en-US" sz="6600" b="0" u="none" dirty="0" err="1" smtClean="0">
                <a:solidFill>
                  <a:schemeClr val="bg1"/>
                </a:solidFill>
                <a:effectLst/>
                <a:latin typeface="+mj-lt"/>
                <a:cs typeface="Times New Roman" pitchFamily="18" charset="0"/>
              </a:rPr>
              <a:t>Lạy</a:t>
            </a:r>
            <a:r>
              <a:rPr lang="en-US" sz="6600" b="0" u="none" dirty="0" smtClean="0">
                <a:solidFill>
                  <a:schemeClr val="bg1"/>
                </a:solidFill>
                <a:effectLst/>
                <a:latin typeface="+mj-lt"/>
                <a:cs typeface="Times New Roman" pitchFamily="18" charset="0"/>
              </a:rPr>
              <a:t> </a:t>
            </a:r>
            <a:r>
              <a:rPr lang="en-US" sz="6600" b="0" u="none" dirty="0" err="1" smtClean="0">
                <a:solidFill>
                  <a:schemeClr val="bg1"/>
                </a:solidFill>
                <a:effectLst/>
                <a:latin typeface="+mj-lt"/>
                <a:cs typeface="Times New Roman" pitchFamily="18" charset="0"/>
              </a:rPr>
              <a:t>Chúa</a:t>
            </a:r>
            <a:r>
              <a:rPr lang="en-US" sz="6600" b="0" u="none" dirty="0" smtClean="0">
                <a:solidFill>
                  <a:schemeClr val="bg1"/>
                </a:solidFill>
                <a:effectLst/>
                <a:latin typeface="+mj-lt"/>
                <a:cs typeface="Times New Roman" pitchFamily="18" charset="0"/>
              </a:rPr>
              <a:t>, </a:t>
            </a:r>
            <a:r>
              <a:rPr lang="en-US" sz="6600" b="0" u="none" dirty="0" err="1" smtClean="0">
                <a:solidFill>
                  <a:schemeClr val="bg1"/>
                </a:solidFill>
                <a:effectLst/>
                <a:latin typeface="+mj-lt"/>
                <a:cs typeface="Times New Roman" pitchFamily="18" charset="0"/>
              </a:rPr>
              <a:t>ngài</a:t>
            </a:r>
            <a:r>
              <a:rPr lang="en-US" sz="6600" b="0" u="none" dirty="0" smtClean="0">
                <a:solidFill>
                  <a:schemeClr val="bg1"/>
                </a:solidFill>
                <a:effectLst/>
                <a:latin typeface="+mj-lt"/>
                <a:cs typeface="Times New Roman" pitchFamily="18" charset="0"/>
              </a:rPr>
              <a:t> </a:t>
            </a:r>
            <a:r>
              <a:rPr lang="en-US" sz="6600" b="0" u="none" dirty="0" err="1" smtClean="0">
                <a:solidFill>
                  <a:schemeClr val="bg1"/>
                </a:solidFill>
                <a:effectLst/>
                <a:latin typeface="+mj-lt"/>
                <a:cs typeface="Times New Roman" pitchFamily="18" charset="0"/>
              </a:rPr>
              <a:t>chậm</a:t>
            </a:r>
            <a:r>
              <a:rPr lang="en-US" sz="6600" b="0" u="none" dirty="0" smtClean="0">
                <a:solidFill>
                  <a:schemeClr val="bg1"/>
                </a:solidFill>
                <a:effectLst/>
                <a:latin typeface="+mj-lt"/>
                <a:cs typeface="Times New Roman" pitchFamily="18" charset="0"/>
              </a:rPr>
              <a:t> </a:t>
            </a:r>
            <a:r>
              <a:rPr lang="en-US" sz="6600" b="0" u="none" dirty="0" err="1" smtClean="0">
                <a:solidFill>
                  <a:schemeClr val="bg1"/>
                </a:solidFill>
                <a:effectLst/>
                <a:latin typeface="+mj-lt"/>
                <a:cs typeface="Times New Roman" pitchFamily="18" charset="0"/>
              </a:rPr>
              <a:t>giận</a:t>
            </a:r>
            <a:r>
              <a:rPr lang="en-US" sz="6600" b="0" u="none" dirty="0" smtClean="0">
                <a:solidFill>
                  <a:schemeClr val="bg1"/>
                </a:solidFill>
                <a:effectLst/>
                <a:latin typeface="+mj-lt"/>
                <a:cs typeface="Times New Roman" pitchFamily="18" charset="0"/>
              </a:rPr>
              <a:t>, </a:t>
            </a:r>
            <a:r>
              <a:rPr lang="en-US" sz="6600" b="0" u="none" dirty="0" err="1" smtClean="0">
                <a:solidFill>
                  <a:schemeClr val="bg1"/>
                </a:solidFill>
                <a:effectLst/>
                <a:latin typeface="+mj-lt"/>
                <a:cs typeface="Times New Roman" pitchFamily="18" charset="0"/>
              </a:rPr>
              <a:t>lại</a:t>
            </a:r>
            <a:r>
              <a:rPr lang="en-US" sz="6600" b="0" u="none" dirty="0" smtClean="0">
                <a:solidFill>
                  <a:schemeClr val="bg1"/>
                </a:solidFill>
                <a:effectLst/>
                <a:latin typeface="+mj-lt"/>
                <a:cs typeface="Times New Roman" pitchFamily="18" charset="0"/>
              </a:rPr>
              <a:t> </a:t>
            </a:r>
            <a:r>
              <a:rPr lang="en-US" sz="6600" b="0" u="none" dirty="0" err="1" smtClean="0">
                <a:solidFill>
                  <a:schemeClr val="bg1"/>
                </a:solidFill>
                <a:effectLst/>
                <a:latin typeface="+mj-lt"/>
                <a:cs typeface="Times New Roman" pitchFamily="18" charset="0"/>
              </a:rPr>
              <a:t>giàu</a:t>
            </a:r>
            <a:r>
              <a:rPr lang="en-US" sz="6600" b="0" u="none" dirty="0" smtClean="0">
                <a:solidFill>
                  <a:schemeClr val="bg1"/>
                </a:solidFill>
                <a:effectLst/>
                <a:latin typeface="+mj-lt"/>
                <a:cs typeface="Times New Roman" pitchFamily="18" charset="0"/>
              </a:rPr>
              <a:t> </a:t>
            </a:r>
            <a:r>
              <a:rPr lang="en-US" sz="6600" b="0" u="none" dirty="0" err="1" smtClean="0">
                <a:solidFill>
                  <a:schemeClr val="bg1"/>
                </a:solidFill>
                <a:effectLst/>
                <a:latin typeface="+mj-lt"/>
                <a:cs typeface="Times New Roman" pitchFamily="18" charset="0"/>
              </a:rPr>
              <a:t>tình</a:t>
            </a:r>
            <a:r>
              <a:rPr lang="en-US" sz="6600" b="0" u="none" dirty="0" smtClean="0">
                <a:solidFill>
                  <a:schemeClr val="bg1"/>
                </a:solidFill>
                <a:effectLst/>
                <a:latin typeface="+mj-lt"/>
                <a:cs typeface="Times New Roman" pitchFamily="18" charset="0"/>
              </a:rPr>
              <a:t> </a:t>
            </a:r>
            <a:r>
              <a:rPr lang="en-US" sz="6600" b="0" u="none" dirty="0" err="1" smtClean="0">
                <a:solidFill>
                  <a:schemeClr val="bg1"/>
                </a:solidFill>
                <a:effectLst/>
                <a:latin typeface="+mj-lt"/>
                <a:cs typeface="Times New Roman" pitchFamily="18" charset="0"/>
              </a:rPr>
              <a:t>thương</a:t>
            </a:r>
            <a:r>
              <a:rPr lang="en-US" sz="6600" b="0" u="none" dirty="0" smtClean="0">
                <a:solidFill>
                  <a:schemeClr val="bg1"/>
                </a:solidFill>
                <a:effectLst/>
                <a:latin typeface="+mj-lt"/>
                <a:cs typeface="Times New Roman" pitchFamily="18" charset="0"/>
              </a:rPr>
              <a:t> </a:t>
            </a:r>
            <a:r>
              <a:rPr lang="en-US" sz="6600" b="0" u="none" dirty="0" err="1" smtClean="0">
                <a:solidFill>
                  <a:schemeClr val="bg1"/>
                </a:solidFill>
                <a:effectLst/>
                <a:latin typeface="+mj-lt"/>
                <a:cs typeface="Times New Roman" pitchFamily="18" charset="0"/>
              </a:rPr>
              <a:t>và</a:t>
            </a:r>
            <a:r>
              <a:rPr lang="en-US" sz="6600" b="0" u="none" dirty="0" smtClean="0">
                <a:solidFill>
                  <a:schemeClr val="bg1"/>
                </a:solidFill>
                <a:effectLst/>
                <a:latin typeface="+mj-lt"/>
                <a:cs typeface="Times New Roman" pitchFamily="18" charset="0"/>
              </a:rPr>
              <a:t> </a:t>
            </a:r>
            <a:r>
              <a:rPr lang="en-US" sz="6600" b="0" u="none" dirty="0" err="1" smtClean="0">
                <a:solidFill>
                  <a:schemeClr val="bg1"/>
                </a:solidFill>
                <a:effectLst/>
                <a:latin typeface="+mj-lt"/>
                <a:cs typeface="Times New Roman" pitchFamily="18" charset="0"/>
              </a:rPr>
              <a:t>lòng</a:t>
            </a:r>
            <a:r>
              <a:rPr lang="en-US" sz="6600" b="0" u="none" dirty="0" smtClean="0">
                <a:solidFill>
                  <a:schemeClr val="bg1"/>
                </a:solidFill>
                <a:effectLst/>
                <a:latin typeface="+mj-lt"/>
                <a:cs typeface="Times New Roman" pitchFamily="18" charset="0"/>
              </a:rPr>
              <a:t> </a:t>
            </a:r>
            <a:r>
              <a:rPr lang="en-US" sz="6600" b="0" u="none" dirty="0" err="1" smtClean="0">
                <a:solidFill>
                  <a:schemeClr val="bg1"/>
                </a:solidFill>
                <a:effectLst/>
                <a:latin typeface="+mj-lt"/>
                <a:cs typeface="Times New Roman" pitchFamily="18" charset="0"/>
              </a:rPr>
              <a:t>thành</a:t>
            </a:r>
            <a:r>
              <a:rPr lang="en-US" sz="6600" b="0" u="none" dirty="0" smtClean="0">
                <a:solidFill>
                  <a:schemeClr val="bg1"/>
                </a:solidFill>
                <a:effectLst/>
                <a:latin typeface="+mj-lt"/>
                <a:cs typeface="Times New Roman" pitchFamily="18" charset="0"/>
              </a:rPr>
              <a:t> </a:t>
            </a:r>
            <a:r>
              <a:rPr lang="en-US" sz="6600" b="0" u="none" dirty="0" err="1" smtClean="0">
                <a:solidFill>
                  <a:schemeClr val="bg1"/>
                </a:solidFill>
                <a:effectLst/>
                <a:latin typeface="+mj-lt"/>
                <a:cs typeface="Times New Roman" pitchFamily="18" charset="0"/>
              </a:rPr>
              <a:t>tín</a:t>
            </a:r>
            <a:r>
              <a:rPr lang="en-US" sz="6600" b="0" u="none" dirty="0" smtClean="0">
                <a:solidFill>
                  <a:schemeClr val="bg1"/>
                </a:solidFill>
                <a:effectLst/>
                <a:latin typeface="+mj-lt"/>
                <a:cs typeface="Times New Roman" pitchFamily="18" charset="0"/>
              </a:rPr>
              <a:t>.</a:t>
            </a:r>
            <a:endParaRPr lang="en-US" sz="6600" b="0" u="none" dirty="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FFFF00"/>
                </a:solidFill>
                <a:effectLst>
                  <a:outerShdw blurRad="38100" dist="38100" dir="2700000" algn="tl">
                    <a:srgbClr val="000000">
                      <a:alpha val="43137"/>
                    </a:srgbClr>
                  </a:outerShdw>
                </a:effectLst>
                <a:latin typeface="+mj-lt"/>
                <a:cs typeface="Times New Roman" pitchFamily="18" charset="0"/>
              </a:rPr>
              <a:t>Đáp ca:</a:t>
            </a:r>
            <a:endParaRPr lang="en-US" sz="44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9191" y="325374"/>
            <a:ext cx="35052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375275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6000" b="0" u="none">
                <a:solidFill>
                  <a:schemeClr val="bg1"/>
                </a:solidFill>
                <a:effectLst/>
                <a:latin typeface="+mj-lt"/>
                <a:cs typeface="Times New Roman" pitchFamily="18" charset="0"/>
              </a:rPr>
              <a:t>Anh em đã nhận được Thần Khí làm cho nên nghĩa tử, nhờ đó chúng ta được kêu lên rằng : “Áp-ba ! Cha ơi !”</a:t>
            </a:r>
            <a:endParaRPr lang="en-US" sz="6000" b="0" u="none">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711038" y="4501733"/>
            <a:ext cx="1643399" cy="646331"/>
          </a:xfrm>
          <a:prstGeom prst="rect">
            <a:avLst/>
          </a:prstGeom>
        </p:spPr>
        <p:txBody>
          <a:bodyPr wrap="none">
            <a:spAutoFit/>
          </a:bodyPr>
          <a:lstStyle/>
          <a:p>
            <a:pPr algn="r"/>
            <a:r>
              <a:rPr lang="en-US" sz="3600" b="1" u="sng" dirty="0" smtClean="0">
                <a:solidFill>
                  <a:srgbClr val="FFFF00"/>
                </a:solidFill>
                <a:effectLst>
                  <a:outerShdw blurRad="38100" dist="38100" dir="2700000" algn="tl">
                    <a:srgbClr val="000000">
                      <a:alpha val="43137"/>
                    </a:srgbClr>
                  </a:outerShdw>
                </a:effectLst>
                <a:latin typeface="+mj-lt"/>
                <a:cs typeface="Times New Roman" pitchFamily="18" charset="0"/>
              </a:rPr>
              <a:t>Alleluia.</a:t>
            </a:r>
            <a:endParaRPr lang="en-US" sz="3600" b="1" u="sng" dirty="0">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365375081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94874525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40340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0" u="none" smtClean="0">
              <a:solidFill>
                <a:srgbClr val="FFFF00"/>
              </a:solidFill>
              <a:effectLst/>
              <a:latin typeface="+mj-lt"/>
              <a:cs typeface="Times New Roman" pitchFamily="18" charset="0"/>
            </a:endParaRPr>
          </a:p>
          <a:p>
            <a:endParaRPr lang="en-US" sz="4400" b="0" u="none">
              <a:solidFill>
                <a:srgbClr val="FFFF00"/>
              </a:solidFill>
              <a:effectLst/>
              <a:latin typeface="+mj-lt"/>
              <a:cs typeface="Times New Roman" pitchFamily="18" charset="0"/>
            </a:endParaRPr>
          </a:p>
          <a:p>
            <a:r>
              <a:rPr lang="en-US" sz="4400" b="0" u="none" smtClean="0">
                <a:solidFill>
                  <a:srgbClr val="FFFF00"/>
                </a:solidFill>
                <a:effectLst/>
                <a:latin typeface="+mj-lt"/>
                <a:cs typeface="Times New Roman" pitchFamily="18" charset="0"/>
              </a:rPr>
              <a:t>THỨ NĂM</a:t>
            </a:r>
          </a:p>
          <a:p>
            <a:r>
              <a:rPr lang="vi-VN" sz="4400" b="0" u="none">
                <a:solidFill>
                  <a:srgbClr val="FFFF00"/>
                </a:solidFill>
                <a:effectLst/>
                <a:latin typeface="+mj-lt"/>
                <a:cs typeface="Times New Roman" pitchFamily="18" charset="0"/>
              </a:rPr>
              <a:t>SAU CHÚA NHẬT </a:t>
            </a:r>
            <a:r>
              <a:rPr lang="vi-VN" sz="4400" b="0" u="none" smtClean="0">
                <a:solidFill>
                  <a:srgbClr val="FFFF00"/>
                </a:solidFill>
                <a:effectLst/>
                <a:latin typeface="+mj-lt"/>
                <a:cs typeface="Times New Roman" pitchFamily="18" charset="0"/>
              </a:rPr>
              <a:t>X</a:t>
            </a:r>
            <a:r>
              <a:rPr lang="en-US" sz="4400" b="0" u="none" smtClean="0">
                <a:solidFill>
                  <a:srgbClr val="FFFF00"/>
                </a:solidFill>
                <a:effectLst/>
                <a:latin typeface="+mj-lt"/>
                <a:cs typeface="Times New Roman" pitchFamily="18" charset="0"/>
              </a:rPr>
              <a:t>XVII</a:t>
            </a:r>
            <a:endParaRPr lang="vi-VN" sz="4400" b="0" u="none">
              <a:solidFill>
                <a:srgbClr val="FFFF00"/>
              </a:solidFill>
              <a:effectLst/>
              <a:latin typeface="+mj-lt"/>
              <a:cs typeface="Times New Roman" pitchFamily="18" charset="0"/>
            </a:endParaRPr>
          </a:p>
          <a:p>
            <a:r>
              <a:rPr lang="vi-VN" sz="4400" b="0" u="none">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2638065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03430667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9" y="0"/>
            <a:ext cx="9134841" cy="5143500"/>
          </a:xfrm>
          <a:prstGeom prst="rect">
            <a:avLst/>
          </a:prstGeom>
        </p:spPr>
      </p:pic>
    </p:spTree>
    <p:extLst>
      <p:ext uri="{BB962C8B-B14F-4D97-AF65-F5344CB8AC3E}">
        <p14:creationId xmlns:p14="http://schemas.microsoft.com/office/powerpoint/2010/main" val="276118738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03430667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685" y="263514"/>
            <a:ext cx="3513689" cy="46759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3756660" y="361950"/>
            <a:ext cx="5334000" cy="2985433"/>
          </a:xfrm>
          <a:prstGeom prst="rect">
            <a:avLst/>
          </a:prstGeom>
        </p:spPr>
        <p:txBody>
          <a:bodyPr wrap="square">
            <a:spAutoFit/>
          </a:bodyPr>
          <a:lstStyle/>
          <a:p>
            <a:pPr algn="just"/>
            <a:r>
              <a:rPr lang="vi-VN" sz="3600" dirty="0">
                <a:solidFill>
                  <a:srgbClr val="FFFF00"/>
                </a:solidFill>
              </a:rPr>
              <a:t>Bài đọc </a:t>
            </a:r>
            <a:r>
              <a:rPr lang="vi-VN" sz="3600" dirty="0" smtClean="0">
                <a:solidFill>
                  <a:srgbClr val="FFFF00"/>
                </a:solidFill>
              </a:rPr>
              <a:t>1</a:t>
            </a:r>
            <a:endParaRPr lang="vi-VN" sz="3600" dirty="0">
              <a:solidFill>
                <a:srgbClr val="FFFF00"/>
              </a:solidFill>
            </a:endParaRPr>
          </a:p>
          <a:p>
            <a:pPr algn="just"/>
            <a:r>
              <a:rPr lang="vi-VN" sz="3600" i="1" dirty="0">
                <a:solidFill>
                  <a:schemeClr val="bg1"/>
                </a:solidFill>
              </a:rPr>
              <a:t>Này, Ngày ấy đến, đốt cháy như hoả lò</a:t>
            </a:r>
            <a:r>
              <a:rPr lang="vi-VN" sz="3600" i="1" dirty="0" smtClean="0">
                <a:solidFill>
                  <a:schemeClr val="bg1"/>
                </a:solidFill>
              </a:rPr>
              <a:t>.</a:t>
            </a:r>
            <a:endParaRPr lang="vi-VN" sz="3600" i="1" dirty="0">
              <a:solidFill>
                <a:schemeClr val="bg1"/>
              </a:solidFill>
            </a:endParaRPr>
          </a:p>
          <a:p>
            <a:pPr algn="just"/>
            <a:r>
              <a:rPr lang="vi-VN" sz="4000" dirty="0">
                <a:solidFill>
                  <a:srgbClr val="FFFF00"/>
                </a:solidFill>
              </a:rPr>
              <a:t>Bài trích sách ngôn sứ Ma-la-khi.</a:t>
            </a:r>
          </a:p>
        </p:txBody>
      </p:sp>
    </p:spTree>
    <p:extLst>
      <p:ext uri="{BB962C8B-B14F-4D97-AF65-F5344CB8AC3E}">
        <p14:creationId xmlns:p14="http://schemas.microsoft.com/office/powerpoint/2010/main" val="207929948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11390"/>
            <a:ext cx="9144000" cy="4324350"/>
          </a:xfrm>
        </p:spPr>
        <p:txBody>
          <a:bodyPr anchor="ctr" anchorCtr="0">
            <a:normAutofit/>
          </a:bodyPr>
          <a:lstStyle/>
          <a:p>
            <a:pPr algn="just"/>
            <a:r>
              <a:rPr lang="en-US" sz="7200" b="0" u="none" dirty="0" err="1" smtClean="0">
                <a:solidFill>
                  <a:schemeClr val="bg1"/>
                </a:solidFill>
                <a:effectLst/>
                <a:latin typeface="+mj-lt"/>
                <a:cs typeface="Times New Roman" pitchFamily="18" charset="0"/>
              </a:rPr>
              <a:t>Phúc</a:t>
            </a:r>
            <a:r>
              <a:rPr lang="en-US" sz="7200" b="0" u="none" dirty="0" smtClean="0">
                <a:solidFill>
                  <a:schemeClr val="bg1"/>
                </a:solidFill>
                <a:effectLst/>
                <a:latin typeface="+mj-lt"/>
                <a:cs typeface="Times New Roman" pitchFamily="18" charset="0"/>
              </a:rPr>
              <a:t> </a:t>
            </a:r>
            <a:r>
              <a:rPr lang="en-US" sz="7200" b="0" u="none" dirty="0" err="1" smtClean="0">
                <a:solidFill>
                  <a:schemeClr val="bg1"/>
                </a:solidFill>
                <a:effectLst/>
                <a:latin typeface="+mj-lt"/>
                <a:cs typeface="Times New Roman" pitchFamily="18" charset="0"/>
              </a:rPr>
              <a:t>thay</a:t>
            </a:r>
            <a:r>
              <a:rPr lang="en-US" sz="7200" b="0" u="none" dirty="0" smtClean="0">
                <a:solidFill>
                  <a:schemeClr val="bg1"/>
                </a:solidFill>
                <a:effectLst/>
                <a:latin typeface="+mj-lt"/>
                <a:cs typeface="Times New Roman" pitchFamily="18" charset="0"/>
              </a:rPr>
              <a:t> </a:t>
            </a:r>
            <a:r>
              <a:rPr lang="en-US" sz="7200" b="0" u="none" dirty="0" err="1" smtClean="0">
                <a:solidFill>
                  <a:schemeClr val="bg1"/>
                </a:solidFill>
                <a:effectLst/>
                <a:latin typeface="+mj-lt"/>
                <a:cs typeface="Times New Roman" pitchFamily="18" charset="0"/>
              </a:rPr>
              <a:t>người</a:t>
            </a:r>
            <a:r>
              <a:rPr lang="en-US" sz="7200" b="0" u="none" dirty="0" smtClean="0">
                <a:solidFill>
                  <a:schemeClr val="bg1"/>
                </a:solidFill>
                <a:effectLst/>
                <a:latin typeface="+mj-lt"/>
                <a:cs typeface="Times New Roman" pitchFamily="18" charset="0"/>
              </a:rPr>
              <a:t> </a:t>
            </a:r>
            <a:r>
              <a:rPr lang="en-US" sz="7200" b="0" u="none" dirty="0" err="1" smtClean="0">
                <a:solidFill>
                  <a:schemeClr val="bg1"/>
                </a:solidFill>
                <a:effectLst/>
                <a:latin typeface="+mj-lt"/>
                <a:cs typeface="Times New Roman" pitchFamily="18" charset="0"/>
              </a:rPr>
              <a:t>đặt</a:t>
            </a:r>
            <a:r>
              <a:rPr lang="en-US" sz="7200" b="0" u="none" dirty="0" smtClean="0">
                <a:solidFill>
                  <a:schemeClr val="bg1"/>
                </a:solidFill>
                <a:effectLst/>
                <a:latin typeface="+mj-lt"/>
                <a:cs typeface="Times New Roman" pitchFamily="18" charset="0"/>
              </a:rPr>
              <a:t> tin </a:t>
            </a:r>
            <a:r>
              <a:rPr lang="en-US" sz="7200" b="0" u="none" dirty="0" err="1" smtClean="0">
                <a:solidFill>
                  <a:schemeClr val="bg1"/>
                </a:solidFill>
                <a:effectLst/>
                <a:latin typeface="+mj-lt"/>
                <a:cs typeface="Times New Roman" pitchFamily="18" charset="0"/>
              </a:rPr>
              <a:t>tưởng</a:t>
            </a:r>
            <a:r>
              <a:rPr lang="en-US" sz="7200" b="0" u="none" dirty="0" smtClean="0">
                <a:solidFill>
                  <a:schemeClr val="bg1"/>
                </a:solidFill>
                <a:effectLst/>
                <a:latin typeface="+mj-lt"/>
                <a:cs typeface="Times New Roman" pitchFamily="18" charset="0"/>
              </a:rPr>
              <a:t> </a:t>
            </a:r>
            <a:r>
              <a:rPr lang="en-US" sz="7200" b="0" u="none" dirty="0" err="1" smtClean="0">
                <a:solidFill>
                  <a:schemeClr val="bg1"/>
                </a:solidFill>
                <a:effectLst/>
                <a:latin typeface="+mj-lt"/>
                <a:cs typeface="Times New Roman" pitchFamily="18" charset="0"/>
              </a:rPr>
              <a:t>vào</a:t>
            </a:r>
            <a:r>
              <a:rPr lang="en-US" sz="7200" b="0" u="none" dirty="0" smtClean="0">
                <a:solidFill>
                  <a:schemeClr val="bg1"/>
                </a:solidFill>
                <a:effectLst/>
                <a:latin typeface="+mj-lt"/>
                <a:cs typeface="Times New Roman" pitchFamily="18" charset="0"/>
              </a:rPr>
              <a:t> </a:t>
            </a:r>
            <a:r>
              <a:rPr lang="en-US" sz="7200" b="0" u="none" dirty="0" err="1" smtClean="0">
                <a:solidFill>
                  <a:schemeClr val="bg1"/>
                </a:solidFill>
                <a:effectLst/>
                <a:latin typeface="+mj-lt"/>
                <a:cs typeface="Times New Roman" pitchFamily="18" charset="0"/>
              </a:rPr>
              <a:t>Chúa</a:t>
            </a:r>
            <a:r>
              <a:rPr lang="en-US" sz="7200" b="0" u="none" dirty="0" smtClean="0">
                <a:solidFill>
                  <a:schemeClr val="bg1"/>
                </a:solidFill>
                <a:effectLst/>
                <a:latin typeface="+mj-lt"/>
                <a:cs typeface="Times New Roman" pitchFamily="18" charset="0"/>
              </a:rPr>
              <a:t>.</a:t>
            </a:r>
            <a:endParaRPr lang="en-US" sz="7200" b="0" u="none" dirty="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u="sng" dirty="0" err="1" smtClean="0">
                <a:solidFill>
                  <a:srgbClr val="FFFF00"/>
                </a:solidFill>
                <a:latin typeface="+mj-lt"/>
                <a:cs typeface="Times New Roman" pitchFamily="18" charset="0"/>
              </a:rPr>
              <a:t>Đáp</a:t>
            </a:r>
            <a:r>
              <a:rPr lang="en-US" sz="4400" u="sng" dirty="0" smtClean="0">
                <a:solidFill>
                  <a:srgbClr val="FFFF00"/>
                </a:solidFill>
                <a:latin typeface="+mj-lt"/>
                <a:cs typeface="Times New Roman" pitchFamily="18" charset="0"/>
              </a:rPr>
              <a:t> </a:t>
            </a:r>
            <a:r>
              <a:rPr lang="en-US" sz="4400" u="sng" dirty="0" err="1" smtClean="0">
                <a:solidFill>
                  <a:srgbClr val="FFFF00"/>
                </a:solidFill>
                <a:latin typeface="+mj-lt"/>
                <a:cs typeface="Times New Roman" pitchFamily="18" charset="0"/>
              </a:rPr>
              <a:t>ca</a:t>
            </a:r>
            <a:r>
              <a:rPr lang="en-US" sz="4400" u="sng" dirty="0" smtClean="0">
                <a:solidFill>
                  <a:srgbClr val="FFFF00"/>
                </a:solidFill>
                <a:latin typeface="+mj-lt"/>
                <a:cs typeface="Times New Roman" pitchFamily="18" charset="0"/>
              </a:rPr>
              <a:t>:</a:t>
            </a:r>
            <a:endParaRPr lang="en-US" sz="4400" u="sng" dirty="0">
              <a:solidFill>
                <a:srgbClr val="FFFF00"/>
              </a:solidFill>
              <a:latin typeface="+mj-lt"/>
              <a:cs typeface="Times New Roman"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9191" y="322326"/>
            <a:ext cx="36480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167093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 y="195749"/>
            <a:ext cx="9144000" cy="4629149"/>
          </a:xfrm>
        </p:spPr>
        <p:txBody>
          <a:bodyPr anchor="ctr" anchorCtr="0">
            <a:noAutofit/>
          </a:bodyPr>
          <a:lstStyle/>
          <a:p>
            <a:pPr algn="just"/>
            <a:r>
              <a:rPr lang="vi-VN" sz="6000" b="0" u="none" dirty="0">
                <a:solidFill>
                  <a:schemeClr val="bg1"/>
                </a:solidFill>
                <a:effectLst/>
                <a:latin typeface="+mj-lt"/>
                <a:cs typeface="Times New Roman" pitchFamily="18" charset="0"/>
              </a:rPr>
              <a:t>Lạy Chúa, xin mở lòng chúng con, để chúng con lắng nghe lời của Con Chúa.</a:t>
            </a:r>
            <a:endParaRPr lang="en-US" sz="6000" b="0" u="none" dirty="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u="sng" dirty="0">
                <a:solidFill>
                  <a:srgbClr val="FFFF00"/>
                </a:solidFill>
                <a:latin typeface="+mj-lt"/>
                <a:cs typeface="Times New Roman" pitchFamily="18" charset="0"/>
              </a:rPr>
              <a:t>Alleluia-Alleluia:</a:t>
            </a:r>
          </a:p>
        </p:txBody>
      </p:sp>
      <p:sp>
        <p:nvSpPr>
          <p:cNvPr id="4" name="Rectangle 3"/>
          <p:cNvSpPr/>
          <p:nvPr/>
        </p:nvSpPr>
        <p:spPr>
          <a:xfrm>
            <a:off x="6711038" y="4501733"/>
            <a:ext cx="1643399" cy="646331"/>
          </a:xfrm>
          <a:prstGeom prst="rect">
            <a:avLst/>
          </a:prstGeom>
        </p:spPr>
        <p:txBody>
          <a:bodyPr wrap="none">
            <a:spAutoFit/>
          </a:bodyPr>
          <a:lstStyle/>
          <a:p>
            <a:pPr algn="r"/>
            <a:r>
              <a:rPr lang="en-US" sz="3600" u="sng" dirty="0" smtClean="0">
                <a:solidFill>
                  <a:srgbClr val="FFFF00"/>
                </a:solidFill>
                <a:latin typeface="+mj-lt"/>
                <a:cs typeface="Times New Roman" pitchFamily="18" charset="0"/>
              </a:rPr>
              <a:t>Alleluia.</a:t>
            </a:r>
            <a:endParaRPr lang="en-US" sz="3600" u="sng" dirty="0">
              <a:solidFill>
                <a:srgbClr val="FFFF00"/>
              </a:solidFill>
              <a:latin typeface="+mj-lt"/>
              <a:cs typeface="Times New Roman" pitchFamily="18" charset="0"/>
            </a:endParaRPr>
          </a:p>
        </p:txBody>
      </p:sp>
    </p:spTree>
    <p:extLst>
      <p:ext uri="{BB962C8B-B14F-4D97-AF65-F5344CB8AC3E}">
        <p14:creationId xmlns:p14="http://schemas.microsoft.com/office/powerpoint/2010/main" val="389566853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87227151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95" y="0"/>
            <a:ext cx="9133010" cy="5143500"/>
          </a:xfrm>
          <a:prstGeom prst="rect">
            <a:avLst/>
          </a:prstGeom>
        </p:spPr>
      </p:pic>
    </p:spTree>
    <p:extLst>
      <p:ext uri="{BB962C8B-B14F-4D97-AF65-F5344CB8AC3E}">
        <p14:creationId xmlns:p14="http://schemas.microsoft.com/office/powerpoint/2010/main" val="23818919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08468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0" u="none" smtClean="0">
              <a:solidFill>
                <a:srgbClr val="FFFF00"/>
              </a:solidFill>
              <a:effectLst/>
              <a:latin typeface="+mj-lt"/>
              <a:cs typeface="Times New Roman" pitchFamily="18" charset="0"/>
            </a:endParaRPr>
          </a:p>
          <a:p>
            <a:endParaRPr lang="en-US" sz="4400" b="0" u="none">
              <a:solidFill>
                <a:srgbClr val="FFFF00"/>
              </a:solidFill>
              <a:effectLst/>
              <a:latin typeface="+mj-lt"/>
              <a:cs typeface="Times New Roman" pitchFamily="18" charset="0"/>
            </a:endParaRPr>
          </a:p>
          <a:p>
            <a:r>
              <a:rPr lang="en-US" sz="4400" b="0" u="none" smtClean="0">
                <a:solidFill>
                  <a:srgbClr val="FFFF00"/>
                </a:solidFill>
                <a:effectLst/>
                <a:latin typeface="+mj-lt"/>
                <a:cs typeface="Times New Roman" pitchFamily="18" charset="0"/>
              </a:rPr>
              <a:t>THỨ SÁU</a:t>
            </a:r>
          </a:p>
          <a:p>
            <a:r>
              <a:rPr lang="vi-VN" sz="4400" b="0" u="none">
                <a:solidFill>
                  <a:srgbClr val="FFFF00"/>
                </a:solidFill>
                <a:effectLst/>
                <a:latin typeface="+mj-lt"/>
                <a:cs typeface="Times New Roman" pitchFamily="18" charset="0"/>
              </a:rPr>
              <a:t>SAU CHÚA NHẬT </a:t>
            </a:r>
            <a:r>
              <a:rPr lang="vi-VN" sz="4400" b="0" u="none" smtClean="0">
                <a:solidFill>
                  <a:srgbClr val="FFFF00"/>
                </a:solidFill>
                <a:effectLst/>
                <a:latin typeface="+mj-lt"/>
                <a:cs typeface="Times New Roman" pitchFamily="18" charset="0"/>
              </a:rPr>
              <a:t>X</a:t>
            </a:r>
            <a:r>
              <a:rPr lang="en-US" sz="4400" b="0" u="none" smtClean="0">
                <a:solidFill>
                  <a:srgbClr val="FFFF00"/>
                </a:solidFill>
                <a:effectLst/>
                <a:latin typeface="+mj-lt"/>
                <a:cs typeface="Times New Roman" pitchFamily="18" charset="0"/>
              </a:rPr>
              <a:t>XVII</a:t>
            </a:r>
            <a:r>
              <a:rPr lang="vi-VN" sz="4400" b="0" u="none" smtClean="0">
                <a:solidFill>
                  <a:srgbClr val="FFFF00"/>
                </a:solidFill>
                <a:effectLst/>
                <a:latin typeface="+mj-lt"/>
                <a:cs typeface="Times New Roman" pitchFamily="18" charset="0"/>
              </a:rPr>
              <a:t> </a:t>
            </a:r>
            <a:endParaRPr lang="vi-VN" sz="4400" b="0" u="none">
              <a:solidFill>
                <a:srgbClr val="FFFF00"/>
              </a:solidFill>
              <a:effectLst/>
              <a:latin typeface="+mj-lt"/>
              <a:cs typeface="Times New Roman" pitchFamily="18" charset="0"/>
            </a:endParaRPr>
          </a:p>
          <a:p>
            <a:r>
              <a:rPr lang="vi-VN" sz="4400" b="0" u="none">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88014734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0343066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877" y="260466"/>
            <a:ext cx="3513689" cy="46759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3716806" y="590550"/>
            <a:ext cx="5181600" cy="3785652"/>
          </a:xfrm>
          <a:prstGeom prst="rect">
            <a:avLst/>
          </a:prstGeom>
        </p:spPr>
        <p:txBody>
          <a:bodyPr wrap="square">
            <a:spAutoFit/>
          </a:bodyPr>
          <a:lstStyle/>
          <a:p>
            <a:r>
              <a:rPr lang="vi-VN" sz="4000" dirty="0" smtClean="0">
                <a:solidFill>
                  <a:srgbClr val="FFFF00"/>
                </a:solidFill>
              </a:rPr>
              <a:t>Bài </a:t>
            </a:r>
            <a:r>
              <a:rPr lang="vi-VN" sz="4000" dirty="0">
                <a:solidFill>
                  <a:srgbClr val="FFFF00"/>
                </a:solidFill>
              </a:rPr>
              <a:t>đọc </a:t>
            </a:r>
            <a:r>
              <a:rPr lang="vi-VN" sz="4000" dirty="0" smtClean="0">
                <a:solidFill>
                  <a:srgbClr val="FFFF00"/>
                </a:solidFill>
              </a:rPr>
              <a:t>1</a:t>
            </a:r>
            <a:endParaRPr lang="vi-VN" sz="4000" dirty="0">
              <a:solidFill>
                <a:srgbClr val="FFFF00"/>
              </a:solidFill>
            </a:endParaRPr>
          </a:p>
          <a:p>
            <a:r>
              <a:rPr lang="vi-VN" sz="4000" i="1" dirty="0">
                <a:solidFill>
                  <a:schemeClr val="bg1"/>
                </a:solidFill>
              </a:rPr>
              <a:t>Ông Giô-na đứng dậy để tránh nhan Đức Chúa</a:t>
            </a:r>
            <a:r>
              <a:rPr lang="vi-VN" sz="4000" i="1" dirty="0" smtClean="0">
                <a:solidFill>
                  <a:schemeClr val="bg1"/>
                </a:solidFill>
              </a:rPr>
              <a:t>.</a:t>
            </a:r>
            <a:endParaRPr lang="vi-VN" sz="4000" i="1" dirty="0">
              <a:solidFill>
                <a:schemeClr val="bg1"/>
              </a:solidFill>
            </a:endParaRPr>
          </a:p>
          <a:p>
            <a:r>
              <a:rPr lang="vi-VN" sz="4000" dirty="0">
                <a:solidFill>
                  <a:srgbClr val="FFFF00"/>
                </a:solidFill>
              </a:rPr>
              <a:t>Khởi đầu sách ngôn sứ Giô-na.</a:t>
            </a:r>
          </a:p>
        </p:txBody>
      </p:sp>
    </p:spTree>
    <p:extLst>
      <p:ext uri="{BB962C8B-B14F-4D97-AF65-F5344CB8AC3E}">
        <p14:creationId xmlns:p14="http://schemas.microsoft.com/office/powerpoint/2010/main" val="284515711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685" y="233796"/>
            <a:ext cx="3513689" cy="46759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3733800" y="1428750"/>
            <a:ext cx="5334000" cy="1815882"/>
          </a:xfrm>
          <a:prstGeom prst="rect">
            <a:avLst/>
          </a:prstGeom>
        </p:spPr>
        <p:txBody>
          <a:bodyPr wrap="square">
            <a:spAutoFit/>
          </a:bodyPr>
          <a:lstStyle/>
          <a:p>
            <a:pPr algn="just"/>
            <a:r>
              <a:rPr lang="vi-VN" sz="2800" dirty="0" smtClean="0">
                <a:solidFill>
                  <a:srgbClr val="FFFF00"/>
                </a:solidFill>
              </a:rPr>
              <a:t>Bài </a:t>
            </a:r>
            <a:r>
              <a:rPr lang="vi-VN" sz="2800" dirty="0">
                <a:solidFill>
                  <a:srgbClr val="FFFF00"/>
                </a:solidFill>
              </a:rPr>
              <a:t>đọc </a:t>
            </a:r>
            <a:r>
              <a:rPr lang="vi-VN" sz="2800" dirty="0" smtClean="0">
                <a:solidFill>
                  <a:srgbClr val="FFFF00"/>
                </a:solidFill>
              </a:rPr>
              <a:t>1</a:t>
            </a:r>
            <a:endParaRPr lang="vi-VN" sz="2800" dirty="0">
              <a:solidFill>
                <a:srgbClr val="FFFF00"/>
              </a:solidFill>
            </a:endParaRPr>
          </a:p>
          <a:p>
            <a:pPr algn="just"/>
            <a:r>
              <a:rPr lang="vi-VN" sz="2800" i="1" dirty="0">
                <a:solidFill>
                  <a:schemeClr val="bg1"/>
                </a:solidFill>
              </a:rPr>
              <a:t>Ngày của Đức Chúa đến rồi, Ngày tối tăm u ám</a:t>
            </a:r>
            <a:r>
              <a:rPr lang="vi-VN" sz="2800" i="1" dirty="0" smtClean="0">
                <a:solidFill>
                  <a:schemeClr val="bg1"/>
                </a:solidFill>
              </a:rPr>
              <a:t>.</a:t>
            </a:r>
            <a:endParaRPr lang="vi-VN" sz="2800" i="1" dirty="0">
              <a:solidFill>
                <a:schemeClr val="bg1"/>
              </a:solidFill>
            </a:endParaRPr>
          </a:p>
          <a:p>
            <a:pPr algn="just"/>
            <a:r>
              <a:rPr lang="vi-VN" sz="2800" dirty="0">
                <a:solidFill>
                  <a:srgbClr val="FFFF00"/>
                </a:solidFill>
              </a:rPr>
              <a:t>Bài trích sách ngôn sứ Giô-en.</a:t>
            </a:r>
          </a:p>
        </p:txBody>
      </p:sp>
    </p:spTree>
    <p:extLst>
      <p:ext uri="{BB962C8B-B14F-4D97-AF65-F5344CB8AC3E}">
        <p14:creationId xmlns:p14="http://schemas.microsoft.com/office/powerpoint/2010/main" val="94925810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chor="ctr" anchorCtr="0">
            <a:noAutofit/>
          </a:bodyPr>
          <a:lstStyle/>
          <a:p>
            <a:pPr algn="just"/>
            <a:r>
              <a:rPr lang="en-US" sz="8800" b="0" u="none" dirty="0" err="1" smtClean="0">
                <a:solidFill>
                  <a:schemeClr val="bg1"/>
                </a:solidFill>
                <a:effectLst/>
                <a:latin typeface="+mj-lt"/>
                <a:cs typeface="Times New Roman" pitchFamily="18" charset="0"/>
              </a:rPr>
              <a:t>Chúa</a:t>
            </a:r>
            <a:r>
              <a:rPr lang="en-US" sz="8800" b="0" u="none" dirty="0" smtClean="0">
                <a:solidFill>
                  <a:schemeClr val="bg1"/>
                </a:solidFill>
                <a:effectLst/>
                <a:latin typeface="+mj-lt"/>
                <a:cs typeface="Times New Roman" pitchFamily="18" charset="0"/>
              </a:rPr>
              <a:t> </a:t>
            </a:r>
            <a:r>
              <a:rPr lang="en-US" sz="8800" b="0" u="none" dirty="0" err="1" smtClean="0">
                <a:solidFill>
                  <a:schemeClr val="bg1"/>
                </a:solidFill>
                <a:effectLst/>
                <a:latin typeface="+mj-lt"/>
                <a:cs typeface="Times New Roman" pitchFamily="18" charset="0"/>
              </a:rPr>
              <a:t>xét</a:t>
            </a:r>
            <a:r>
              <a:rPr lang="en-US" sz="8800" b="0" u="none" dirty="0" smtClean="0">
                <a:solidFill>
                  <a:schemeClr val="bg1"/>
                </a:solidFill>
                <a:effectLst/>
                <a:latin typeface="+mj-lt"/>
                <a:cs typeface="Times New Roman" pitchFamily="18" charset="0"/>
              </a:rPr>
              <a:t> </a:t>
            </a:r>
            <a:r>
              <a:rPr lang="en-US" sz="8800" b="0" u="none" dirty="0" err="1" smtClean="0">
                <a:solidFill>
                  <a:schemeClr val="bg1"/>
                </a:solidFill>
                <a:effectLst/>
                <a:latin typeface="+mj-lt"/>
                <a:cs typeface="Times New Roman" pitchFamily="18" charset="0"/>
              </a:rPr>
              <a:t>xử</a:t>
            </a:r>
            <a:r>
              <a:rPr lang="en-US" sz="8800" b="0" u="none" dirty="0" smtClean="0">
                <a:solidFill>
                  <a:schemeClr val="bg1"/>
                </a:solidFill>
                <a:effectLst/>
                <a:latin typeface="+mj-lt"/>
                <a:cs typeface="Times New Roman" pitchFamily="18" charset="0"/>
              </a:rPr>
              <a:t> </a:t>
            </a:r>
            <a:r>
              <a:rPr lang="en-US" sz="8800" b="0" u="none" dirty="0" err="1" smtClean="0">
                <a:solidFill>
                  <a:schemeClr val="bg1"/>
                </a:solidFill>
                <a:effectLst/>
                <a:latin typeface="+mj-lt"/>
                <a:cs typeface="Times New Roman" pitchFamily="18" charset="0"/>
              </a:rPr>
              <a:t>thế</a:t>
            </a:r>
            <a:r>
              <a:rPr lang="en-US" sz="8800" b="0" u="none" dirty="0" smtClean="0">
                <a:solidFill>
                  <a:schemeClr val="bg1"/>
                </a:solidFill>
                <a:effectLst/>
                <a:latin typeface="+mj-lt"/>
                <a:cs typeface="Times New Roman" pitchFamily="18" charset="0"/>
              </a:rPr>
              <a:t> </a:t>
            </a:r>
            <a:r>
              <a:rPr lang="en-US" sz="8800" b="0" u="none" dirty="0" err="1" smtClean="0">
                <a:solidFill>
                  <a:schemeClr val="bg1"/>
                </a:solidFill>
                <a:effectLst/>
                <a:latin typeface="+mj-lt"/>
                <a:cs typeface="Times New Roman" pitchFamily="18" charset="0"/>
              </a:rPr>
              <a:t>giới</a:t>
            </a:r>
            <a:r>
              <a:rPr lang="en-US" sz="8800" b="0" u="none" dirty="0" smtClean="0">
                <a:solidFill>
                  <a:schemeClr val="bg1"/>
                </a:solidFill>
                <a:effectLst/>
                <a:latin typeface="+mj-lt"/>
                <a:cs typeface="Times New Roman" pitchFamily="18" charset="0"/>
              </a:rPr>
              <a:t> </a:t>
            </a:r>
            <a:r>
              <a:rPr lang="en-US" sz="8800" b="0" u="none" dirty="0" err="1" smtClean="0">
                <a:solidFill>
                  <a:schemeClr val="bg1"/>
                </a:solidFill>
                <a:effectLst/>
                <a:latin typeface="+mj-lt"/>
                <a:cs typeface="Times New Roman" pitchFamily="18" charset="0"/>
              </a:rPr>
              <a:t>theo</a:t>
            </a:r>
            <a:r>
              <a:rPr lang="en-US" sz="8800" b="0" u="none" dirty="0" smtClean="0">
                <a:solidFill>
                  <a:schemeClr val="bg1"/>
                </a:solidFill>
                <a:effectLst/>
                <a:latin typeface="+mj-lt"/>
                <a:cs typeface="Times New Roman" pitchFamily="18" charset="0"/>
              </a:rPr>
              <a:t> </a:t>
            </a:r>
            <a:r>
              <a:rPr lang="en-US" sz="8800" b="0" u="none" dirty="0" err="1" smtClean="0">
                <a:solidFill>
                  <a:schemeClr val="bg1"/>
                </a:solidFill>
                <a:effectLst/>
                <a:latin typeface="+mj-lt"/>
                <a:cs typeface="Times New Roman" pitchFamily="18" charset="0"/>
              </a:rPr>
              <a:t>lẽ</a:t>
            </a:r>
            <a:r>
              <a:rPr lang="en-US" sz="8800" b="0" u="none" dirty="0" smtClean="0">
                <a:solidFill>
                  <a:schemeClr val="bg1"/>
                </a:solidFill>
                <a:effectLst/>
                <a:latin typeface="+mj-lt"/>
                <a:cs typeface="Times New Roman" pitchFamily="18" charset="0"/>
              </a:rPr>
              <a:t> </a:t>
            </a:r>
            <a:r>
              <a:rPr lang="en-US" sz="8800" b="0" u="none" dirty="0" err="1" smtClean="0">
                <a:solidFill>
                  <a:schemeClr val="bg1"/>
                </a:solidFill>
                <a:effectLst/>
                <a:latin typeface="+mj-lt"/>
                <a:cs typeface="Times New Roman" pitchFamily="18" charset="0"/>
              </a:rPr>
              <a:t>công</a:t>
            </a:r>
            <a:r>
              <a:rPr lang="en-US" sz="8800" b="0" u="none" dirty="0" smtClean="0">
                <a:solidFill>
                  <a:schemeClr val="bg1"/>
                </a:solidFill>
                <a:effectLst/>
                <a:latin typeface="+mj-lt"/>
                <a:cs typeface="Times New Roman" pitchFamily="18" charset="0"/>
              </a:rPr>
              <a:t> minh.</a:t>
            </a:r>
            <a:endParaRPr lang="en-US" sz="8800" b="0" u="none" dirty="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u="sng" dirty="0" err="1">
                <a:solidFill>
                  <a:srgbClr val="FFFF00"/>
                </a:solidFill>
                <a:latin typeface="+mj-lt"/>
                <a:cs typeface="Times New Roman" pitchFamily="18" charset="0"/>
              </a:rPr>
              <a:t>Đáp</a:t>
            </a:r>
            <a:r>
              <a:rPr lang="en-US" sz="4400" u="sng" dirty="0">
                <a:solidFill>
                  <a:srgbClr val="FFFF00"/>
                </a:solidFill>
                <a:latin typeface="+mj-lt"/>
                <a:cs typeface="Times New Roman" pitchFamily="18" charset="0"/>
              </a:rPr>
              <a:t> </a:t>
            </a:r>
            <a:r>
              <a:rPr lang="en-US" sz="4400" u="sng" dirty="0" err="1">
                <a:solidFill>
                  <a:srgbClr val="FFFF00"/>
                </a:solidFill>
                <a:latin typeface="+mj-lt"/>
                <a:cs typeface="Times New Roman" pitchFamily="18" charset="0"/>
              </a:rPr>
              <a:t>ca</a:t>
            </a:r>
            <a:r>
              <a:rPr lang="en-US" sz="4400" u="sng" dirty="0">
                <a:solidFill>
                  <a:srgbClr val="FFFF00"/>
                </a:solidFill>
                <a:latin typeface="+mj-lt"/>
                <a:cs typeface="Times New Roman" pitchFamily="18" charset="0"/>
              </a:rPr>
              <a:t>:</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16230"/>
            <a:ext cx="35433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679889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19057"/>
            <a:ext cx="9144000" cy="4629149"/>
          </a:xfrm>
        </p:spPr>
        <p:txBody>
          <a:bodyPr anchor="ctr" anchorCtr="0">
            <a:noAutofit/>
          </a:bodyPr>
          <a:lstStyle/>
          <a:p>
            <a:pPr algn="just"/>
            <a:r>
              <a:rPr lang="en-US" sz="5300" b="0" u="none" dirty="0" err="1" smtClean="0">
                <a:solidFill>
                  <a:schemeClr val="bg1"/>
                </a:solidFill>
                <a:effectLst/>
                <a:latin typeface="+mj-lt"/>
                <a:cs typeface="Times New Roman" pitchFamily="18" charset="0"/>
              </a:rPr>
              <a:t>Chúa</a:t>
            </a:r>
            <a:r>
              <a:rPr lang="en-US" sz="5300" b="0" u="none" dirty="0" smtClean="0">
                <a:solidFill>
                  <a:schemeClr val="bg1"/>
                </a:solidFill>
                <a:effectLst/>
                <a:latin typeface="+mj-lt"/>
                <a:cs typeface="Times New Roman" pitchFamily="18" charset="0"/>
              </a:rPr>
              <a:t> </a:t>
            </a:r>
            <a:r>
              <a:rPr lang="en-US" sz="5300" b="0" u="none" dirty="0" err="1" smtClean="0">
                <a:solidFill>
                  <a:schemeClr val="bg1"/>
                </a:solidFill>
                <a:effectLst/>
                <a:latin typeface="+mj-lt"/>
                <a:cs typeface="Times New Roman" pitchFamily="18" charset="0"/>
              </a:rPr>
              <a:t>nói</a:t>
            </a:r>
            <a:r>
              <a:rPr lang="en-US" sz="5300" b="0" u="none" dirty="0" smtClean="0">
                <a:solidFill>
                  <a:schemeClr val="bg1"/>
                </a:solidFill>
                <a:effectLst/>
                <a:latin typeface="+mj-lt"/>
                <a:cs typeface="Times New Roman" pitchFamily="18" charset="0"/>
              </a:rPr>
              <a:t>: </a:t>
            </a:r>
            <a:r>
              <a:rPr lang="en-US" sz="5300" b="0" u="none" dirty="0" err="1" smtClean="0">
                <a:solidFill>
                  <a:schemeClr val="bg1"/>
                </a:solidFill>
                <a:effectLst/>
                <a:latin typeface="+mj-lt"/>
                <a:cs typeface="Times New Roman" pitchFamily="18" charset="0"/>
              </a:rPr>
              <a:t>Giờ</a:t>
            </a:r>
            <a:r>
              <a:rPr lang="en-US" sz="5300" b="0" u="none" dirty="0" smtClean="0">
                <a:solidFill>
                  <a:schemeClr val="bg1"/>
                </a:solidFill>
                <a:effectLst/>
                <a:latin typeface="+mj-lt"/>
                <a:cs typeface="Times New Roman" pitchFamily="18" charset="0"/>
              </a:rPr>
              <a:t> </a:t>
            </a:r>
            <a:r>
              <a:rPr lang="en-US" sz="5300" b="0" u="none" dirty="0" err="1" smtClean="0">
                <a:solidFill>
                  <a:schemeClr val="bg1"/>
                </a:solidFill>
                <a:effectLst/>
                <a:latin typeface="+mj-lt"/>
                <a:cs typeface="Times New Roman" pitchFamily="18" charset="0"/>
              </a:rPr>
              <a:t>đây</a:t>
            </a:r>
            <a:r>
              <a:rPr lang="en-US" sz="5300" b="0" u="none" dirty="0" smtClean="0">
                <a:solidFill>
                  <a:schemeClr val="bg1"/>
                </a:solidFill>
                <a:effectLst/>
                <a:latin typeface="+mj-lt"/>
                <a:cs typeface="Times New Roman" pitchFamily="18" charset="0"/>
              </a:rPr>
              <a:t> </a:t>
            </a:r>
            <a:r>
              <a:rPr lang="en-US" sz="5300" b="0" u="none" dirty="0" err="1" smtClean="0">
                <a:solidFill>
                  <a:schemeClr val="bg1"/>
                </a:solidFill>
                <a:effectLst/>
                <a:latin typeface="+mj-lt"/>
                <a:cs typeface="Times New Roman" pitchFamily="18" charset="0"/>
              </a:rPr>
              <a:t>thủ</a:t>
            </a:r>
            <a:r>
              <a:rPr lang="en-US" sz="5300" b="0" u="none" dirty="0" smtClean="0">
                <a:solidFill>
                  <a:schemeClr val="bg1"/>
                </a:solidFill>
                <a:effectLst/>
                <a:latin typeface="+mj-lt"/>
                <a:cs typeface="Times New Roman" pitchFamily="18" charset="0"/>
              </a:rPr>
              <a:t> </a:t>
            </a:r>
            <a:r>
              <a:rPr lang="en-US" sz="5300" b="0" u="none" dirty="0" err="1" smtClean="0">
                <a:solidFill>
                  <a:schemeClr val="bg1"/>
                </a:solidFill>
                <a:effectLst/>
                <a:latin typeface="+mj-lt"/>
                <a:cs typeface="Times New Roman" pitchFamily="18" charset="0"/>
              </a:rPr>
              <a:t>lãnh</a:t>
            </a:r>
            <a:r>
              <a:rPr lang="en-US" sz="5300" b="0" u="none" dirty="0" smtClean="0">
                <a:solidFill>
                  <a:schemeClr val="bg1"/>
                </a:solidFill>
                <a:effectLst/>
                <a:latin typeface="+mj-lt"/>
                <a:cs typeface="Times New Roman" pitchFamily="18" charset="0"/>
              </a:rPr>
              <a:t> </a:t>
            </a:r>
            <a:r>
              <a:rPr lang="en-US" sz="5300" b="0" u="none" dirty="0" err="1" smtClean="0">
                <a:solidFill>
                  <a:schemeClr val="bg1"/>
                </a:solidFill>
                <a:effectLst/>
                <a:latin typeface="+mj-lt"/>
                <a:cs typeface="Times New Roman" pitchFamily="18" charset="0"/>
              </a:rPr>
              <a:t>thế</a:t>
            </a:r>
            <a:r>
              <a:rPr lang="en-US" sz="5300" b="0" u="none" dirty="0" smtClean="0">
                <a:solidFill>
                  <a:schemeClr val="bg1"/>
                </a:solidFill>
                <a:effectLst/>
                <a:latin typeface="+mj-lt"/>
                <a:cs typeface="Times New Roman" pitchFamily="18" charset="0"/>
              </a:rPr>
              <a:t> </a:t>
            </a:r>
            <a:r>
              <a:rPr lang="en-US" sz="5300" b="0" u="none" dirty="0" err="1" smtClean="0">
                <a:solidFill>
                  <a:schemeClr val="bg1"/>
                </a:solidFill>
                <a:effectLst/>
                <a:latin typeface="+mj-lt"/>
                <a:cs typeface="Times New Roman" pitchFamily="18" charset="0"/>
              </a:rPr>
              <a:t>gian</a:t>
            </a:r>
            <a:r>
              <a:rPr lang="en-US" sz="5300" b="0" u="none" dirty="0" smtClean="0">
                <a:solidFill>
                  <a:schemeClr val="bg1"/>
                </a:solidFill>
                <a:effectLst/>
                <a:latin typeface="+mj-lt"/>
                <a:cs typeface="Times New Roman" pitchFamily="18" charset="0"/>
              </a:rPr>
              <a:t> </a:t>
            </a:r>
            <a:r>
              <a:rPr lang="en-US" sz="5300" b="0" u="none" dirty="0" err="1" smtClean="0">
                <a:solidFill>
                  <a:schemeClr val="bg1"/>
                </a:solidFill>
                <a:effectLst/>
                <a:latin typeface="+mj-lt"/>
                <a:cs typeface="Times New Roman" pitchFamily="18" charset="0"/>
              </a:rPr>
              <a:t>này</a:t>
            </a:r>
            <a:r>
              <a:rPr lang="en-US" sz="5300" b="0" u="none" dirty="0" smtClean="0">
                <a:solidFill>
                  <a:schemeClr val="bg1"/>
                </a:solidFill>
                <a:effectLst/>
                <a:latin typeface="+mj-lt"/>
                <a:cs typeface="Times New Roman" pitchFamily="18" charset="0"/>
              </a:rPr>
              <a:t> </a:t>
            </a:r>
            <a:r>
              <a:rPr lang="en-US" sz="5300" b="0" u="none" dirty="0" err="1" smtClean="0">
                <a:solidFill>
                  <a:schemeClr val="bg1"/>
                </a:solidFill>
                <a:effectLst/>
                <a:latin typeface="+mj-lt"/>
                <a:cs typeface="Times New Roman" pitchFamily="18" charset="0"/>
              </a:rPr>
              <a:t>sắp</a:t>
            </a:r>
            <a:r>
              <a:rPr lang="en-US" sz="5300" b="0" u="none" dirty="0" smtClean="0">
                <a:solidFill>
                  <a:schemeClr val="bg1"/>
                </a:solidFill>
                <a:effectLst/>
                <a:latin typeface="+mj-lt"/>
                <a:cs typeface="Times New Roman" pitchFamily="18" charset="0"/>
              </a:rPr>
              <a:t> </a:t>
            </a:r>
            <a:r>
              <a:rPr lang="en-US" sz="5300" b="0" u="none" dirty="0" err="1" smtClean="0">
                <a:solidFill>
                  <a:schemeClr val="bg1"/>
                </a:solidFill>
                <a:effectLst/>
                <a:latin typeface="+mj-lt"/>
                <a:cs typeface="Times New Roman" pitchFamily="18" charset="0"/>
              </a:rPr>
              <a:t>bị</a:t>
            </a:r>
            <a:r>
              <a:rPr lang="en-US" sz="5300" b="0" u="none" dirty="0" smtClean="0">
                <a:solidFill>
                  <a:schemeClr val="bg1"/>
                </a:solidFill>
                <a:effectLst/>
                <a:latin typeface="+mj-lt"/>
                <a:cs typeface="Times New Roman" pitchFamily="18" charset="0"/>
              </a:rPr>
              <a:t> </a:t>
            </a:r>
            <a:r>
              <a:rPr lang="en-US" sz="5300" b="0" u="none" dirty="0" err="1" smtClean="0">
                <a:solidFill>
                  <a:schemeClr val="bg1"/>
                </a:solidFill>
                <a:effectLst/>
                <a:latin typeface="+mj-lt"/>
                <a:cs typeface="Times New Roman" pitchFamily="18" charset="0"/>
              </a:rPr>
              <a:t>tống</a:t>
            </a:r>
            <a:r>
              <a:rPr lang="en-US" sz="5300" b="0" u="none" dirty="0" smtClean="0">
                <a:solidFill>
                  <a:schemeClr val="bg1"/>
                </a:solidFill>
                <a:effectLst/>
                <a:latin typeface="+mj-lt"/>
                <a:cs typeface="Times New Roman" pitchFamily="18" charset="0"/>
              </a:rPr>
              <a:t> </a:t>
            </a:r>
            <a:r>
              <a:rPr lang="en-US" sz="5300" b="0" u="none" dirty="0" err="1" smtClean="0">
                <a:solidFill>
                  <a:schemeClr val="bg1"/>
                </a:solidFill>
                <a:effectLst/>
                <a:latin typeface="+mj-lt"/>
                <a:cs typeface="Times New Roman" pitchFamily="18" charset="0"/>
              </a:rPr>
              <a:t>ra</a:t>
            </a:r>
            <a:r>
              <a:rPr lang="en-US" sz="5300" b="0" u="none" dirty="0" smtClean="0">
                <a:solidFill>
                  <a:schemeClr val="bg1"/>
                </a:solidFill>
                <a:effectLst/>
                <a:latin typeface="+mj-lt"/>
                <a:cs typeface="Times New Roman" pitchFamily="18" charset="0"/>
              </a:rPr>
              <a:t> </a:t>
            </a:r>
            <a:r>
              <a:rPr lang="en-US" sz="5300" b="0" u="none" dirty="0" err="1" smtClean="0">
                <a:solidFill>
                  <a:schemeClr val="bg1"/>
                </a:solidFill>
                <a:effectLst/>
                <a:latin typeface="+mj-lt"/>
                <a:cs typeface="Times New Roman" pitchFamily="18" charset="0"/>
              </a:rPr>
              <a:t>ngoài</a:t>
            </a:r>
            <a:r>
              <a:rPr lang="en-US" sz="5300" b="0" u="none" dirty="0" smtClean="0">
                <a:solidFill>
                  <a:schemeClr val="bg1"/>
                </a:solidFill>
                <a:effectLst/>
                <a:latin typeface="+mj-lt"/>
                <a:cs typeface="Times New Roman" pitchFamily="18" charset="0"/>
              </a:rPr>
              <a:t>! </a:t>
            </a:r>
            <a:r>
              <a:rPr lang="en-US" sz="5300" b="0" u="none" dirty="0" err="1" smtClean="0">
                <a:solidFill>
                  <a:schemeClr val="bg1"/>
                </a:solidFill>
                <a:effectLst/>
                <a:latin typeface="+mj-lt"/>
                <a:cs typeface="Times New Roman" pitchFamily="18" charset="0"/>
              </a:rPr>
              <a:t>Phần</a:t>
            </a:r>
            <a:r>
              <a:rPr lang="en-US" sz="5300" b="0" u="none" dirty="0" smtClean="0">
                <a:solidFill>
                  <a:schemeClr val="bg1"/>
                </a:solidFill>
                <a:effectLst/>
                <a:latin typeface="+mj-lt"/>
                <a:cs typeface="Times New Roman" pitchFamily="18" charset="0"/>
              </a:rPr>
              <a:t> </a:t>
            </a:r>
            <a:r>
              <a:rPr lang="en-US" sz="5300" b="0" u="none" dirty="0" err="1" smtClean="0">
                <a:solidFill>
                  <a:schemeClr val="bg1"/>
                </a:solidFill>
                <a:effectLst/>
                <a:latin typeface="+mj-lt"/>
                <a:cs typeface="Times New Roman" pitchFamily="18" charset="0"/>
              </a:rPr>
              <a:t>tôi</a:t>
            </a:r>
            <a:r>
              <a:rPr lang="en-US" sz="5300" b="0" u="none" dirty="0" smtClean="0">
                <a:solidFill>
                  <a:schemeClr val="bg1"/>
                </a:solidFill>
                <a:effectLst/>
                <a:latin typeface="+mj-lt"/>
                <a:cs typeface="Times New Roman" pitchFamily="18" charset="0"/>
              </a:rPr>
              <a:t>, </a:t>
            </a:r>
            <a:r>
              <a:rPr lang="en-US" sz="5300" b="0" u="none" dirty="0" err="1" smtClean="0">
                <a:solidFill>
                  <a:schemeClr val="bg1"/>
                </a:solidFill>
                <a:effectLst/>
                <a:latin typeface="+mj-lt"/>
                <a:cs typeface="Times New Roman" pitchFamily="18" charset="0"/>
              </a:rPr>
              <a:t>một</a:t>
            </a:r>
            <a:r>
              <a:rPr lang="en-US" sz="5300" b="0" u="none" dirty="0" smtClean="0">
                <a:solidFill>
                  <a:schemeClr val="bg1"/>
                </a:solidFill>
                <a:effectLst/>
                <a:latin typeface="+mj-lt"/>
                <a:cs typeface="Times New Roman" pitchFamily="18" charset="0"/>
              </a:rPr>
              <a:t> </a:t>
            </a:r>
            <a:r>
              <a:rPr lang="en-US" sz="5300" b="0" u="none" dirty="0" err="1" smtClean="0">
                <a:solidFill>
                  <a:schemeClr val="bg1"/>
                </a:solidFill>
                <a:effectLst/>
                <a:latin typeface="+mj-lt"/>
                <a:cs typeface="Times New Roman" pitchFamily="18" charset="0"/>
              </a:rPr>
              <a:t>khi</a:t>
            </a:r>
            <a:r>
              <a:rPr lang="en-US" sz="5300" b="0" u="none" dirty="0" smtClean="0">
                <a:solidFill>
                  <a:schemeClr val="bg1"/>
                </a:solidFill>
                <a:effectLst/>
                <a:latin typeface="+mj-lt"/>
                <a:cs typeface="Times New Roman" pitchFamily="18" charset="0"/>
              </a:rPr>
              <a:t> </a:t>
            </a:r>
            <a:r>
              <a:rPr lang="en-US" sz="5300" b="0" u="none" dirty="0" err="1" smtClean="0">
                <a:solidFill>
                  <a:schemeClr val="bg1"/>
                </a:solidFill>
                <a:effectLst/>
                <a:latin typeface="+mj-lt"/>
                <a:cs typeface="Times New Roman" pitchFamily="18" charset="0"/>
              </a:rPr>
              <a:t>được</a:t>
            </a:r>
            <a:r>
              <a:rPr lang="en-US" sz="5300" b="0" u="none" dirty="0" smtClean="0">
                <a:solidFill>
                  <a:schemeClr val="bg1"/>
                </a:solidFill>
                <a:effectLst/>
                <a:latin typeface="+mj-lt"/>
                <a:cs typeface="Times New Roman" pitchFamily="18" charset="0"/>
              </a:rPr>
              <a:t> </a:t>
            </a:r>
            <a:r>
              <a:rPr lang="en-US" sz="5300" b="0" u="none" dirty="0" err="1" smtClean="0">
                <a:solidFill>
                  <a:schemeClr val="bg1"/>
                </a:solidFill>
                <a:effectLst/>
                <a:latin typeface="+mj-lt"/>
                <a:cs typeface="Times New Roman" pitchFamily="18" charset="0"/>
              </a:rPr>
              <a:t>giương</a:t>
            </a:r>
            <a:r>
              <a:rPr lang="en-US" sz="5300" b="0" u="none" dirty="0" smtClean="0">
                <a:solidFill>
                  <a:schemeClr val="bg1"/>
                </a:solidFill>
                <a:effectLst/>
                <a:latin typeface="+mj-lt"/>
                <a:cs typeface="Times New Roman" pitchFamily="18" charset="0"/>
              </a:rPr>
              <a:t> </a:t>
            </a:r>
            <a:r>
              <a:rPr lang="en-US" sz="5300" b="0" u="none" dirty="0" err="1" smtClean="0">
                <a:solidFill>
                  <a:schemeClr val="bg1"/>
                </a:solidFill>
                <a:effectLst/>
                <a:latin typeface="+mj-lt"/>
                <a:cs typeface="Times New Roman" pitchFamily="18" charset="0"/>
              </a:rPr>
              <a:t>cao</a:t>
            </a:r>
            <a:r>
              <a:rPr lang="en-US" sz="5300" b="0" u="none" dirty="0" smtClean="0">
                <a:solidFill>
                  <a:schemeClr val="bg1"/>
                </a:solidFill>
                <a:effectLst/>
                <a:latin typeface="+mj-lt"/>
                <a:cs typeface="Times New Roman" pitchFamily="18" charset="0"/>
              </a:rPr>
              <a:t> </a:t>
            </a:r>
            <a:r>
              <a:rPr lang="en-US" sz="5300" b="0" u="none" dirty="0" err="1" smtClean="0">
                <a:solidFill>
                  <a:schemeClr val="bg1"/>
                </a:solidFill>
                <a:effectLst/>
                <a:latin typeface="+mj-lt"/>
                <a:cs typeface="Times New Roman" pitchFamily="18" charset="0"/>
              </a:rPr>
              <a:t>lên</a:t>
            </a:r>
            <a:r>
              <a:rPr lang="en-US" sz="5300" b="0" u="none" dirty="0" smtClean="0">
                <a:solidFill>
                  <a:schemeClr val="bg1"/>
                </a:solidFill>
                <a:effectLst/>
                <a:latin typeface="+mj-lt"/>
                <a:cs typeface="Times New Roman" pitchFamily="18" charset="0"/>
              </a:rPr>
              <a:t> </a:t>
            </a:r>
            <a:r>
              <a:rPr lang="en-US" sz="5300" b="0" u="none" dirty="0" err="1" smtClean="0">
                <a:solidFill>
                  <a:schemeClr val="bg1"/>
                </a:solidFill>
                <a:effectLst/>
                <a:latin typeface="+mj-lt"/>
                <a:cs typeface="Times New Roman" pitchFamily="18" charset="0"/>
              </a:rPr>
              <a:t>khỏi</a:t>
            </a:r>
            <a:r>
              <a:rPr lang="en-US" sz="5300" b="0" u="none" dirty="0" smtClean="0">
                <a:solidFill>
                  <a:schemeClr val="bg1"/>
                </a:solidFill>
                <a:effectLst/>
                <a:latin typeface="+mj-lt"/>
                <a:cs typeface="Times New Roman" pitchFamily="18" charset="0"/>
              </a:rPr>
              <a:t> </a:t>
            </a:r>
            <a:r>
              <a:rPr lang="en-US" sz="5300" b="0" u="none" dirty="0" err="1" smtClean="0">
                <a:solidFill>
                  <a:schemeClr val="bg1"/>
                </a:solidFill>
                <a:effectLst/>
                <a:latin typeface="+mj-lt"/>
                <a:cs typeface="Times New Roman" pitchFamily="18" charset="0"/>
              </a:rPr>
              <a:t>mặt</a:t>
            </a:r>
            <a:r>
              <a:rPr lang="en-US" sz="5300" b="0" u="none" dirty="0" smtClean="0">
                <a:solidFill>
                  <a:schemeClr val="bg1"/>
                </a:solidFill>
                <a:effectLst/>
                <a:latin typeface="+mj-lt"/>
                <a:cs typeface="Times New Roman" pitchFamily="18" charset="0"/>
              </a:rPr>
              <a:t> </a:t>
            </a:r>
            <a:r>
              <a:rPr lang="en-US" sz="5300" b="0" u="none" dirty="0" err="1" smtClean="0">
                <a:solidFill>
                  <a:schemeClr val="bg1"/>
                </a:solidFill>
                <a:effectLst/>
                <a:latin typeface="+mj-lt"/>
                <a:cs typeface="Times New Roman" pitchFamily="18" charset="0"/>
              </a:rPr>
              <a:t>đất</a:t>
            </a:r>
            <a:r>
              <a:rPr lang="en-US" sz="5300" b="0" u="none" dirty="0" smtClean="0">
                <a:solidFill>
                  <a:schemeClr val="bg1"/>
                </a:solidFill>
                <a:effectLst/>
                <a:latin typeface="+mj-lt"/>
                <a:cs typeface="Times New Roman" pitchFamily="18" charset="0"/>
              </a:rPr>
              <a:t>, </a:t>
            </a:r>
            <a:r>
              <a:rPr lang="en-US" sz="5300" b="0" u="none" dirty="0" err="1" smtClean="0">
                <a:solidFill>
                  <a:schemeClr val="bg1"/>
                </a:solidFill>
                <a:effectLst/>
                <a:latin typeface="+mj-lt"/>
                <a:cs typeface="Times New Roman" pitchFamily="18" charset="0"/>
              </a:rPr>
              <a:t>tôi</a:t>
            </a:r>
            <a:r>
              <a:rPr lang="en-US" sz="5300" b="0" u="none" dirty="0" smtClean="0">
                <a:solidFill>
                  <a:schemeClr val="bg1"/>
                </a:solidFill>
                <a:effectLst/>
                <a:latin typeface="+mj-lt"/>
                <a:cs typeface="Times New Roman" pitchFamily="18" charset="0"/>
              </a:rPr>
              <a:t> </a:t>
            </a:r>
            <a:r>
              <a:rPr lang="en-US" sz="5300" b="0" u="none" dirty="0" err="1" smtClean="0">
                <a:solidFill>
                  <a:schemeClr val="bg1"/>
                </a:solidFill>
                <a:effectLst/>
                <a:latin typeface="+mj-lt"/>
                <a:cs typeface="Times New Roman" pitchFamily="18" charset="0"/>
              </a:rPr>
              <a:t>sẽ</a:t>
            </a:r>
            <a:r>
              <a:rPr lang="en-US" sz="5300" b="0" u="none" dirty="0" smtClean="0">
                <a:solidFill>
                  <a:schemeClr val="bg1"/>
                </a:solidFill>
                <a:effectLst/>
                <a:latin typeface="+mj-lt"/>
                <a:cs typeface="Times New Roman" pitchFamily="18" charset="0"/>
              </a:rPr>
              <a:t> </a:t>
            </a:r>
            <a:r>
              <a:rPr lang="en-US" sz="5300" b="0" u="none" dirty="0" err="1" smtClean="0">
                <a:solidFill>
                  <a:schemeClr val="bg1"/>
                </a:solidFill>
                <a:effectLst/>
                <a:latin typeface="+mj-lt"/>
                <a:cs typeface="Times New Roman" pitchFamily="18" charset="0"/>
              </a:rPr>
              <a:t>kéo</a:t>
            </a:r>
            <a:r>
              <a:rPr lang="en-US" sz="5300" b="0" u="none" dirty="0" smtClean="0">
                <a:solidFill>
                  <a:schemeClr val="bg1"/>
                </a:solidFill>
                <a:effectLst/>
                <a:latin typeface="+mj-lt"/>
                <a:cs typeface="Times New Roman" pitchFamily="18" charset="0"/>
              </a:rPr>
              <a:t> </a:t>
            </a:r>
            <a:r>
              <a:rPr lang="en-US" sz="5300" b="0" u="none" dirty="0" err="1" smtClean="0">
                <a:solidFill>
                  <a:schemeClr val="bg1"/>
                </a:solidFill>
                <a:effectLst/>
                <a:latin typeface="+mj-lt"/>
                <a:cs typeface="Times New Roman" pitchFamily="18" charset="0"/>
              </a:rPr>
              <a:t>mọi</a:t>
            </a:r>
            <a:r>
              <a:rPr lang="en-US" sz="5300" b="0" u="none" dirty="0" smtClean="0">
                <a:solidFill>
                  <a:schemeClr val="bg1"/>
                </a:solidFill>
                <a:effectLst/>
                <a:latin typeface="+mj-lt"/>
                <a:cs typeface="Times New Roman" pitchFamily="18" charset="0"/>
              </a:rPr>
              <a:t> </a:t>
            </a:r>
            <a:r>
              <a:rPr lang="en-US" sz="5300" b="0" u="none" dirty="0" err="1" smtClean="0">
                <a:solidFill>
                  <a:schemeClr val="bg1"/>
                </a:solidFill>
                <a:effectLst/>
                <a:latin typeface="+mj-lt"/>
                <a:cs typeface="Times New Roman" pitchFamily="18" charset="0"/>
              </a:rPr>
              <a:t>người</a:t>
            </a:r>
            <a:r>
              <a:rPr lang="en-US" sz="5300" b="0" u="none" dirty="0" smtClean="0">
                <a:solidFill>
                  <a:schemeClr val="bg1"/>
                </a:solidFill>
                <a:effectLst/>
                <a:latin typeface="+mj-lt"/>
                <a:cs typeface="Times New Roman" pitchFamily="18" charset="0"/>
              </a:rPr>
              <a:t> </a:t>
            </a:r>
            <a:r>
              <a:rPr lang="en-US" sz="5300" b="0" u="none" dirty="0" err="1" smtClean="0">
                <a:solidFill>
                  <a:schemeClr val="bg1"/>
                </a:solidFill>
                <a:effectLst/>
                <a:latin typeface="+mj-lt"/>
                <a:cs typeface="Times New Roman" pitchFamily="18" charset="0"/>
              </a:rPr>
              <a:t>lên</a:t>
            </a:r>
            <a:r>
              <a:rPr lang="en-US" sz="5300" b="0" u="none" dirty="0" smtClean="0">
                <a:solidFill>
                  <a:schemeClr val="bg1"/>
                </a:solidFill>
                <a:effectLst/>
                <a:latin typeface="+mj-lt"/>
                <a:cs typeface="Times New Roman" pitchFamily="18" charset="0"/>
              </a:rPr>
              <a:t> </a:t>
            </a:r>
            <a:r>
              <a:rPr lang="en-US" sz="5300" b="0" u="none" dirty="0" err="1" smtClean="0">
                <a:solidFill>
                  <a:schemeClr val="bg1"/>
                </a:solidFill>
                <a:effectLst/>
                <a:latin typeface="+mj-lt"/>
                <a:cs typeface="Times New Roman" pitchFamily="18" charset="0"/>
              </a:rPr>
              <a:t>với</a:t>
            </a:r>
            <a:r>
              <a:rPr lang="en-US" sz="5300" b="0" u="none" dirty="0" smtClean="0">
                <a:solidFill>
                  <a:schemeClr val="bg1"/>
                </a:solidFill>
                <a:effectLst/>
                <a:latin typeface="+mj-lt"/>
                <a:cs typeface="Times New Roman" pitchFamily="18" charset="0"/>
              </a:rPr>
              <a:t> </a:t>
            </a:r>
            <a:r>
              <a:rPr lang="en-US" sz="5300" b="0" u="none" dirty="0" err="1" smtClean="0">
                <a:solidFill>
                  <a:schemeClr val="bg1"/>
                </a:solidFill>
                <a:effectLst/>
                <a:latin typeface="+mj-lt"/>
                <a:cs typeface="Times New Roman" pitchFamily="18" charset="0"/>
              </a:rPr>
              <a:t>tôi</a:t>
            </a:r>
            <a:r>
              <a:rPr lang="en-US" sz="5300" b="0" u="none" dirty="0" smtClean="0">
                <a:solidFill>
                  <a:schemeClr val="bg1"/>
                </a:solidFill>
                <a:effectLst/>
                <a:latin typeface="+mj-lt"/>
                <a:cs typeface="Times New Roman" pitchFamily="18" charset="0"/>
              </a:rPr>
              <a:t>.</a:t>
            </a:r>
            <a:endParaRPr lang="en-US" sz="5300" b="0" u="none" dirty="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u="sng" dirty="0">
                <a:solidFill>
                  <a:srgbClr val="FFFF00"/>
                </a:solidFill>
                <a:latin typeface="+mj-lt"/>
                <a:cs typeface="Times New Roman" pitchFamily="18" charset="0"/>
              </a:rPr>
              <a:t>Alleluia-Alleluia:</a:t>
            </a:r>
          </a:p>
        </p:txBody>
      </p:sp>
      <p:sp>
        <p:nvSpPr>
          <p:cNvPr id="4" name="Rectangle 3"/>
          <p:cNvSpPr/>
          <p:nvPr/>
        </p:nvSpPr>
        <p:spPr>
          <a:xfrm>
            <a:off x="6711038" y="4501733"/>
            <a:ext cx="1643399" cy="646331"/>
          </a:xfrm>
          <a:prstGeom prst="rect">
            <a:avLst/>
          </a:prstGeom>
        </p:spPr>
        <p:txBody>
          <a:bodyPr wrap="none">
            <a:spAutoFit/>
          </a:bodyPr>
          <a:lstStyle/>
          <a:p>
            <a:pPr algn="r"/>
            <a:r>
              <a:rPr lang="en-US" sz="3600" u="sng" dirty="0" smtClean="0">
                <a:solidFill>
                  <a:srgbClr val="FFFF00"/>
                </a:solidFill>
                <a:latin typeface="+mj-lt"/>
                <a:cs typeface="Times New Roman" pitchFamily="18" charset="0"/>
              </a:rPr>
              <a:t>Alleluia.</a:t>
            </a:r>
            <a:endParaRPr lang="en-US" sz="3600" u="sng" dirty="0">
              <a:solidFill>
                <a:srgbClr val="FFFF00"/>
              </a:solidFill>
              <a:latin typeface="+mj-lt"/>
              <a:cs typeface="Times New Roman" pitchFamily="18" charset="0"/>
            </a:endParaRPr>
          </a:p>
        </p:txBody>
      </p:sp>
    </p:spTree>
    <p:extLst>
      <p:ext uri="{BB962C8B-B14F-4D97-AF65-F5344CB8AC3E}">
        <p14:creationId xmlns:p14="http://schemas.microsoft.com/office/powerpoint/2010/main" val="219405058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409191158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35412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0" u="none" smtClean="0">
              <a:solidFill>
                <a:srgbClr val="FFFF00"/>
              </a:solidFill>
              <a:effectLst/>
              <a:latin typeface="+mj-lt"/>
              <a:cs typeface="Times New Roman" pitchFamily="18" charset="0"/>
            </a:endParaRPr>
          </a:p>
          <a:p>
            <a:endParaRPr lang="en-US" sz="4400" b="0" u="none">
              <a:solidFill>
                <a:srgbClr val="FFFF00"/>
              </a:solidFill>
              <a:effectLst/>
              <a:latin typeface="+mj-lt"/>
              <a:cs typeface="Times New Roman" pitchFamily="18" charset="0"/>
            </a:endParaRPr>
          </a:p>
          <a:p>
            <a:r>
              <a:rPr lang="en-US" sz="4400" b="0" u="none" smtClean="0">
                <a:solidFill>
                  <a:srgbClr val="FFFF00"/>
                </a:solidFill>
                <a:effectLst/>
                <a:latin typeface="+mj-lt"/>
                <a:cs typeface="Times New Roman" pitchFamily="18" charset="0"/>
              </a:rPr>
              <a:t>THỨ BẢY</a:t>
            </a:r>
          </a:p>
          <a:p>
            <a:r>
              <a:rPr lang="vi-VN" sz="4400" b="0" u="none">
                <a:solidFill>
                  <a:srgbClr val="FFFF00"/>
                </a:solidFill>
                <a:effectLst/>
                <a:latin typeface="+mj-lt"/>
                <a:cs typeface="Times New Roman" pitchFamily="18" charset="0"/>
              </a:rPr>
              <a:t>SAU CHÚA NHẬT </a:t>
            </a:r>
            <a:r>
              <a:rPr lang="vi-VN" sz="4400" b="0" u="none" smtClean="0">
                <a:solidFill>
                  <a:srgbClr val="FFFF00"/>
                </a:solidFill>
                <a:effectLst/>
                <a:latin typeface="+mj-lt"/>
                <a:cs typeface="Times New Roman" pitchFamily="18" charset="0"/>
              </a:rPr>
              <a:t>X</a:t>
            </a:r>
            <a:r>
              <a:rPr lang="en-US" sz="4400" b="0" u="none" smtClean="0">
                <a:solidFill>
                  <a:srgbClr val="FFFF00"/>
                </a:solidFill>
                <a:effectLst/>
                <a:latin typeface="+mj-lt"/>
                <a:cs typeface="Times New Roman" pitchFamily="18" charset="0"/>
              </a:rPr>
              <a:t>XVII</a:t>
            </a:r>
            <a:r>
              <a:rPr lang="vi-VN" sz="4400" b="0" u="none" smtClean="0">
                <a:solidFill>
                  <a:srgbClr val="FFFF00"/>
                </a:solidFill>
                <a:effectLst/>
                <a:latin typeface="+mj-lt"/>
                <a:cs typeface="Times New Roman" pitchFamily="18" charset="0"/>
              </a:rPr>
              <a:t> </a:t>
            </a:r>
            <a:endParaRPr lang="vi-VN" sz="4400" b="0" u="none">
              <a:solidFill>
                <a:srgbClr val="FFFF00"/>
              </a:solidFill>
              <a:effectLst/>
              <a:latin typeface="+mj-lt"/>
              <a:cs typeface="Times New Roman" pitchFamily="18" charset="0"/>
            </a:endParaRPr>
          </a:p>
          <a:p>
            <a:r>
              <a:rPr lang="vi-VN" sz="4400" b="0" u="none">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271193125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3" y="0"/>
            <a:ext cx="9136673" cy="5143500"/>
          </a:xfrm>
          <a:prstGeom prst="rect">
            <a:avLst/>
          </a:prstGeom>
        </p:spPr>
      </p:pic>
    </p:spTree>
    <p:extLst>
      <p:ext uri="{BB962C8B-B14F-4D97-AF65-F5344CB8AC3E}">
        <p14:creationId xmlns:p14="http://schemas.microsoft.com/office/powerpoint/2010/main" val="336733389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78136386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886200" y="1428750"/>
            <a:ext cx="5181600" cy="1815882"/>
          </a:xfrm>
          <a:prstGeom prst="rect">
            <a:avLst/>
          </a:prstGeom>
        </p:spPr>
        <p:txBody>
          <a:bodyPr wrap="square">
            <a:spAutoFit/>
          </a:bodyPr>
          <a:lstStyle/>
          <a:p>
            <a:pPr algn="just"/>
            <a:r>
              <a:rPr lang="vi-VN" sz="2800" dirty="0" smtClean="0">
                <a:solidFill>
                  <a:srgbClr val="FFFF00"/>
                </a:solidFill>
              </a:rPr>
              <a:t>Bài </a:t>
            </a:r>
            <a:r>
              <a:rPr lang="vi-VN" sz="2800" dirty="0">
                <a:solidFill>
                  <a:srgbClr val="FFFF00"/>
                </a:solidFill>
              </a:rPr>
              <a:t>đọc </a:t>
            </a:r>
            <a:r>
              <a:rPr lang="vi-VN" sz="2800" dirty="0" smtClean="0">
                <a:solidFill>
                  <a:srgbClr val="FFFF00"/>
                </a:solidFill>
              </a:rPr>
              <a:t>1</a:t>
            </a:r>
            <a:endParaRPr lang="vi-VN" sz="2800" dirty="0">
              <a:solidFill>
                <a:srgbClr val="FFFF00"/>
              </a:solidFill>
            </a:endParaRPr>
          </a:p>
          <a:p>
            <a:pPr algn="just"/>
            <a:r>
              <a:rPr lang="vi-VN" sz="2800" i="1" dirty="0">
                <a:solidFill>
                  <a:prstClr val="white"/>
                </a:solidFill>
              </a:rPr>
              <a:t>Các ngươi hãy tra liềm vào, vì đã tới mùa lúa chín</a:t>
            </a:r>
            <a:r>
              <a:rPr lang="vi-VN" sz="2800" i="1" dirty="0" smtClean="0">
                <a:solidFill>
                  <a:prstClr val="white"/>
                </a:solidFill>
              </a:rPr>
              <a:t>.</a:t>
            </a:r>
            <a:endParaRPr lang="en-US" sz="2800" i="1" dirty="0" smtClean="0">
              <a:solidFill>
                <a:prstClr val="white"/>
              </a:solidFill>
            </a:endParaRPr>
          </a:p>
          <a:p>
            <a:pPr algn="just"/>
            <a:r>
              <a:rPr lang="vi-VN" sz="2800" dirty="0" smtClean="0">
                <a:solidFill>
                  <a:srgbClr val="FFFF00"/>
                </a:solidFill>
              </a:rPr>
              <a:t>Bài </a:t>
            </a:r>
            <a:r>
              <a:rPr lang="vi-VN" sz="2800" dirty="0">
                <a:solidFill>
                  <a:srgbClr val="FFFF00"/>
                </a:solidFill>
              </a:rPr>
              <a:t>trích sách ngôn sứ Giô-en.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685" y="233796"/>
            <a:ext cx="3513689" cy="46759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32532663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Autofit/>
          </a:bodyPr>
          <a:lstStyle/>
          <a:p>
            <a:pPr algn="just"/>
            <a:r>
              <a:rPr lang="vi-VN" sz="7200" dirty="0">
                <a:solidFill>
                  <a:schemeClr val="bg1"/>
                </a:solidFill>
                <a:latin typeface="+mj-lt"/>
                <a:cs typeface="Times New Roman" pitchFamily="18" charset="0"/>
              </a:rPr>
              <a:t>Trước nhan thánh Chúa, người công chính hãy vui mừng.</a:t>
            </a:r>
            <a:endParaRPr lang="en-US" sz="7200" b="0" u="none" dirty="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a:solidFill>
                  <a:srgbClr val="FFFF00"/>
                </a:solidFill>
                <a:effectLst>
                  <a:outerShdw blurRad="38100" dist="38100" dir="2700000" algn="tl">
                    <a:srgbClr val="000000">
                      <a:alpha val="43137"/>
                    </a:srgbClr>
                  </a:outerShdw>
                </a:effectLst>
                <a:latin typeface="+mj-lt"/>
                <a:cs typeface="Times New Roman" pitchFamily="18" charset="0"/>
              </a:rPr>
              <a:t>Đáp ca:</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9191" y="285750"/>
            <a:ext cx="409575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12155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en-US" sz="7200" b="0" u="none" dirty="0" err="1" smtClean="0">
                <a:solidFill>
                  <a:schemeClr val="bg1"/>
                </a:solidFill>
                <a:effectLst/>
                <a:latin typeface="+mj-lt"/>
                <a:cs typeface="Times New Roman" pitchFamily="18" charset="0"/>
              </a:rPr>
              <a:t>Lạy</a:t>
            </a:r>
            <a:r>
              <a:rPr lang="en-US" sz="7200" b="0" u="none" dirty="0" smtClean="0">
                <a:solidFill>
                  <a:schemeClr val="bg1"/>
                </a:solidFill>
                <a:effectLst/>
                <a:latin typeface="+mj-lt"/>
                <a:cs typeface="Times New Roman" pitchFamily="18" charset="0"/>
              </a:rPr>
              <a:t> </a:t>
            </a:r>
            <a:r>
              <a:rPr lang="en-US" sz="7200" b="0" u="none" dirty="0" err="1" smtClean="0">
                <a:solidFill>
                  <a:schemeClr val="bg1"/>
                </a:solidFill>
                <a:effectLst/>
                <a:latin typeface="+mj-lt"/>
                <a:cs typeface="Times New Roman" pitchFamily="18" charset="0"/>
              </a:rPr>
              <a:t>Chúa</a:t>
            </a:r>
            <a:r>
              <a:rPr lang="en-US" sz="7200" b="0" u="none" dirty="0" smtClean="0">
                <a:solidFill>
                  <a:schemeClr val="bg1"/>
                </a:solidFill>
                <a:effectLst/>
                <a:latin typeface="+mj-lt"/>
                <a:cs typeface="Times New Roman" pitchFamily="18" charset="0"/>
              </a:rPr>
              <a:t>, </a:t>
            </a:r>
            <a:r>
              <a:rPr lang="en-US" sz="7200" b="0" u="none" dirty="0" err="1" smtClean="0">
                <a:solidFill>
                  <a:schemeClr val="bg1"/>
                </a:solidFill>
                <a:effectLst/>
                <a:latin typeface="+mj-lt"/>
                <a:cs typeface="Times New Roman" pitchFamily="18" charset="0"/>
              </a:rPr>
              <a:t>Ngài</a:t>
            </a:r>
            <a:r>
              <a:rPr lang="en-US" sz="7200" b="0" u="none" dirty="0" smtClean="0">
                <a:solidFill>
                  <a:schemeClr val="bg1"/>
                </a:solidFill>
                <a:effectLst/>
                <a:latin typeface="+mj-lt"/>
                <a:cs typeface="Times New Roman" pitchFamily="18" charset="0"/>
              </a:rPr>
              <a:t> </a:t>
            </a:r>
            <a:r>
              <a:rPr lang="en-US" sz="7200" b="0" u="none" dirty="0" err="1" smtClean="0">
                <a:solidFill>
                  <a:schemeClr val="bg1"/>
                </a:solidFill>
                <a:effectLst/>
                <a:latin typeface="+mj-lt"/>
                <a:cs typeface="Times New Roman" pitchFamily="18" charset="0"/>
              </a:rPr>
              <a:t>đưa</a:t>
            </a:r>
            <a:r>
              <a:rPr lang="en-US" sz="7200" b="0" u="none" dirty="0" smtClean="0">
                <a:solidFill>
                  <a:schemeClr val="bg1"/>
                </a:solidFill>
                <a:effectLst/>
                <a:latin typeface="+mj-lt"/>
                <a:cs typeface="Times New Roman" pitchFamily="18" charset="0"/>
              </a:rPr>
              <a:t> con </a:t>
            </a:r>
            <a:r>
              <a:rPr lang="en-US" sz="7200" b="0" u="none" dirty="0" err="1" smtClean="0">
                <a:solidFill>
                  <a:schemeClr val="bg1"/>
                </a:solidFill>
                <a:effectLst/>
                <a:latin typeface="+mj-lt"/>
                <a:cs typeface="Times New Roman" pitchFamily="18" charset="0"/>
              </a:rPr>
              <a:t>lên</a:t>
            </a:r>
            <a:r>
              <a:rPr lang="en-US" sz="7200" b="0" u="none" dirty="0" smtClean="0">
                <a:solidFill>
                  <a:schemeClr val="bg1"/>
                </a:solidFill>
                <a:effectLst/>
                <a:latin typeface="+mj-lt"/>
                <a:cs typeface="Times New Roman" pitchFamily="18" charset="0"/>
              </a:rPr>
              <a:t> </a:t>
            </a:r>
            <a:r>
              <a:rPr lang="en-US" sz="7200" b="0" u="none" dirty="0" err="1" smtClean="0">
                <a:solidFill>
                  <a:schemeClr val="bg1"/>
                </a:solidFill>
                <a:effectLst/>
                <a:latin typeface="+mj-lt"/>
                <a:cs typeface="Times New Roman" pitchFamily="18" charset="0"/>
              </a:rPr>
              <a:t>khỏi</a:t>
            </a:r>
            <a:r>
              <a:rPr lang="en-US" sz="7200" b="0" u="none" dirty="0" smtClean="0">
                <a:solidFill>
                  <a:schemeClr val="bg1"/>
                </a:solidFill>
                <a:effectLst/>
                <a:latin typeface="+mj-lt"/>
                <a:cs typeface="Times New Roman" pitchFamily="18" charset="0"/>
              </a:rPr>
              <a:t> </a:t>
            </a:r>
            <a:r>
              <a:rPr lang="en-US" sz="7200" b="0" u="none" dirty="0" err="1" smtClean="0">
                <a:solidFill>
                  <a:schemeClr val="bg1"/>
                </a:solidFill>
                <a:effectLst/>
                <a:latin typeface="+mj-lt"/>
                <a:cs typeface="Times New Roman" pitchFamily="18" charset="0"/>
              </a:rPr>
              <a:t>huyệt</a:t>
            </a:r>
            <a:r>
              <a:rPr lang="en-US" sz="7200" b="0" u="none" dirty="0" smtClean="0">
                <a:solidFill>
                  <a:schemeClr val="bg1"/>
                </a:solidFill>
                <a:effectLst/>
                <a:latin typeface="+mj-lt"/>
                <a:cs typeface="Times New Roman" pitchFamily="18" charset="0"/>
              </a:rPr>
              <a:t> </a:t>
            </a:r>
            <a:r>
              <a:rPr lang="en-US" sz="7200" b="0" u="none" dirty="0" err="1" smtClean="0">
                <a:solidFill>
                  <a:schemeClr val="bg1"/>
                </a:solidFill>
                <a:effectLst/>
                <a:latin typeface="+mj-lt"/>
                <a:cs typeface="Times New Roman" pitchFamily="18" charset="0"/>
              </a:rPr>
              <a:t>để</a:t>
            </a:r>
            <a:r>
              <a:rPr lang="en-US" sz="7200" b="0" u="none" dirty="0" smtClean="0">
                <a:solidFill>
                  <a:schemeClr val="bg1"/>
                </a:solidFill>
                <a:effectLst/>
                <a:latin typeface="+mj-lt"/>
                <a:cs typeface="Times New Roman" pitchFamily="18" charset="0"/>
              </a:rPr>
              <a:t> con </a:t>
            </a:r>
            <a:r>
              <a:rPr lang="en-US" sz="7200" b="0" u="none" dirty="0" err="1" smtClean="0">
                <a:solidFill>
                  <a:schemeClr val="bg1"/>
                </a:solidFill>
                <a:effectLst/>
                <a:latin typeface="+mj-lt"/>
                <a:cs typeface="Times New Roman" pitchFamily="18" charset="0"/>
              </a:rPr>
              <a:t>được</a:t>
            </a:r>
            <a:r>
              <a:rPr lang="en-US" sz="7200" b="0" u="none" dirty="0" smtClean="0">
                <a:solidFill>
                  <a:schemeClr val="bg1"/>
                </a:solidFill>
                <a:effectLst/>
                <a:latin typeface="+mj-lt"/>
                <a:cs typeface="Times New Roman" pitchFamily="18" charset="0"/>
              </a:rPr>
              <a:t> </a:t>
            </a:r>
            <a:r>
              <a:rPr lang="en-US" sz="7200" b="0" u="none" dirty="0" err="1" smtClean="0">
                <a:solidFill>
                  <a:schemeClr val="bg1"/>
                </a:solidFill>
                <a:effectLst/>
                <a:latin typeface="+mj-lt"/>
                <a:cs typeface="Times New Roman" pitchFamily="18" charset="0"/>
              </a:rPr>
              <a:t>sống</a:t>
            </a:r>
            <a:r>
              <a:rPr lang="en-US" sz="7200" b="0" u="none" dirty="0" smtClean="0">
                <a:solidFill>
                  <a:schemeClr val="bg1"/>
                </a:solidFill>
                <a:effectLst/>
                <a:latin typeface="+mj-lt"/>
                <a:cs typeface="Times New Roman" pitchFamily="18" charset="0"/>
              </a:rPr>
              <a:t>.</a:t>
            </a:r>
            <a:endParaRPr lang="en-US" sz="7200" b="0" u="none" dirty="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FFFF00"/>
                </a:solidFill>
                <a:effectLst>
                  <a:outerShdw blurRad="38100" dist="38100" dir="2700000" algn="tl">
                    <a:srgbClr val="000000">
                      <a:alpha val="43137"/>
                    </a:srgbClr>
                  </a:outerShdw>
                </a:effectLst>
                <a:latin typeface="+mj-lt"/>
                <a:cs typeface="Times New Roman" pitchFamily="18" charset="0"/>
              </a:rPr>
              <a:t>Đáp ca:</a:t>
            </a:r>
            <a:endParaRPr lang="en-US" sz="44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9191" y="319278"/>
            <a:ext cx="294322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394207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chor="ctr" anchorCtr="0">
            <a:noAutofit/>
          </a:bodyPr>
          <a:lstStyle/>
          <a:p>
            <a:pPr algn="just"/>
            <a:r>
              <a:rPr lang="en-US" sz="8800" dirty="0" err="1">
                <a:solidFill>
                  <a:schemeClr val="bg1"/>
                </a:solidFill>
                <a:latin typeface="+mj-lt"/>
                <a:cs typeface="Times New Roman" pitchFamily="18" charset="0"/>
              </a:rPr>
              <a:t>Phúc</a:t>
            </a:r>
            <a:r>
              <a:rPr lang="en-US" sz="8800" dirty="0">
                <a:solidFill>
                  <a:schemeClr val="bg1"/>
                </a:solidFill>
                <a:latin typeface="+mj-lt"/>
                <a:cs typeface="Times New Roman" pitchFamily="18" charset="0"/>
              </a:rPr>
              <a:t> </a:t>
            </a:r>
            <a:r>
              <a:rPr lang="en-US" sz="8800" dirty="0" err="1">
                <a:solidFill>
                  <a:schemeClr val="bg1"/>
                </a:solidFill>
                <a:latin typeface="+mj-lt"/>
                <a:cs typeface="Times New Roman" pitchFamily="18" charset="0"/>
              </a:rPr>
              <a:t>thay</a:t>
            </a:r>
            <a:r>
              <a:rPr lang="en-US" sz="8800" dirty="0">
                <a:solidFill>
                  <a:schemeClr val="bg1"/>
                </a:solidFill>
                <a:latin typeface="+mj-lt"/>
                <a:cs typeface="Times New Roman" pitchFamily="18" charset="0"/>
              </a:rPr>
              <a:t> </a:t>
            </a:r>
            <a:r>
              <a:rPr lang="en-US" sz="8800" dirty="0" err="1">
                <a:solidFill>
                  <a:schemeClr val="bg1"/>
                </a:solidFill>
                <a:latin typeface="+mj-lt"/>
                <a:cs typeface="Times New Roman" pitchFamily="18" charset="0"/>
              </a:rPr>
              <a:t>kẻ</a:t>
            </a:r>
            <a:r>
              <a:rPr lang="en-US" sz="8800" dirty="0">
                <a:solidFill>
                  <a:schemeClr val="bg1"/>
                </a:solidFill>
                <a:latin typeface="+mj-lt"/>
                <a:cs typeface="Times New Roman" pitchFamily="18" charset="0"/>
              </a:rPr>
              <a:t> </a:t>
            </a:r>
            <a:r>
              <a:rPr lang="en-US" sz="8800" dirty="0" err="1">
                <a:solidFill>
                  <a:schemeClr val="bg1"/>
                </a:solidFill>
                <a:latin typeface="+mj-lt"/>
                <a:cs typeface="Times New Roman" pitchFamily="18" charset="0"/>
              </a:rPr>
              <a:t>lắng</a:t>
            </a:r>
            <a:r>
              <a:rPr lang="en-US" sz="8800" dirty="0">
                <a:solidFill>
                  <a:schemeClr val="bg1"/>
                </a:solidFill>
                <a:latin typeface="+mj-lt"/>
                <a:cs typeface="Times New Roman" pitchFamily="18" charset="0"/>
              </a:rPr>
              <a:t> </a:t>
            </a:r>
            <a:r>
              <a:rPr lang="en-US" sz="8800" dirty="0" err="1">
                <a:solidFill>
                  <a:schemeClr val="bg1"/>
                </a:solidFill>
                <a:latin typeface="+mj-lt"/>
                <a:cs typeface="Times New Roman" pitchFamily="18" charset="0"/>
              </a:rPr>
              <a:t>nghe</a:t>
            </a:r>
            <a:r>
              <a:rPr lang="en-US" sz="8800" dirty="0">
                <a:solidFill>
                  <a:schemeClr val="bg1"/>
                </a:solidFill>
                <a:latin typeface="+mj-lt"/>
                <a:cs typeface="Times New Roman" pitchFamily="18" charset="0"/>
              </a:rPr>
              <a:t> </a:t>
            </a:r>
            <a:r>
              <a:rPr lang="en-US" sz="8800" dirty="0" err="1">
                <a:solidFill>
                  <a:schemeClr val="bg1"/>
                </a:solidFill>
                <a:latin typeface="+mj-lt"/>
                <a:cs typeface="Times New Roman" pitchFamily="18" charset="0"/>
              </a:rPr>
              <a:t>và</a:t>
            </a:r>
            <a:r>
              <a:rPr lang="en-US" sz="8800" dirty="0">
                <a:solidFill>
                  <a:schemeClr val="bg1"/>
                </a:solidFill>
                <a:latin typeface="+mj-lt"/>
                <a:cs typeface="Times New Roman" pitchFamily="18" charset="0"/>
              </a:rPr>
              <a:t> </a:t>
            </a:r>
            <a:r>
              <a:rPr lang="en-US" sz="8800" dirty="0" err="1">
                <a:solidFill>
                  <a:schemeClr val="bg1"/>
                </a:solidFill>
                <a:latin typeface="+mj-lt"/>
                <a:cs typeface="Times New Roman" pitchFamily="18" charset="0"/>
              </a:rPr>
              <a:t>tuân</a:t>
            </a:r>
            <a:r>
              <a:rPr lang="en-US" sz="8800" dirty="0">
                <a:solidFill>
                  <a:schemeClr val="bg1"/>
                </a:solidFill>
                <a:latin typeface="+mj-lt"/>
                <a:cs typeface="Times New Roman" pitchFamily="18" charset="0"/>
              </a:rPr>
              <a:t> </a:t>
            </a:r>
            <a:r>
              <a:rPr lang="en-US" sz="8800" dirty="0" err="1">
                <a:solidFill>
                  <a:schemeClr val="bg1"/>
                </a:solidFill>
                <a:latin typeface="+mj-lt"/>
                <a:cs typeface="Times New Roman" pitchFamily="18" charset="0"/>
              </a:rPr>
              <a:t>giữ</a:t>
            </a:r>
            <a:r>
              <a:rPr lang="en-US" sz="8800" dirty="0">
                <a:solidFill>
                  <a:schemeClr val="bg1"/>
                </a:solidFill>
                <a:latin typeface="+mj-lt"/>
                <a:cs typeface="Times New Roman" pitchFamily="18" charset="0"/>
              </a:rPr>
              <a:t> </a:t>
            </a:r>
            <a:r>
              <a:rPr lang="en-US" sz="8800" dirty="0" err="1">
                <a:solidFill>
                  <a:schemeClr val="bg1"/>
                </a:solidFill>
                <a:latin typeface="+mj-lt"/>
                <a:cs typeface="Times New Roman" pitchFamily="18" charset="0"/>
              </a:rPr>
              <a:t>lời</a:t>
            </a:r>
            <a:r>
              <a:rPr lang="en-US" sz="8800" dirty="0">
                <a:solidFill>
                  <a:schemeClr val="bg1"/>
                </a:solidFill>
                <a:latin typeface="+mj-lt"/>
                <a:cs typeface="Times New Roman" pitchFamily="18" charset="0"/>
              </a:rPr>
              <a:t> </a:t>
            </a:r>
            <a:r>
              <a:rPr lang="en-US" sz="8800" dirty="0" err="1">
                <a:solidFill>
                  <a:schemeClr val="bg1"/>
                </a:solidFill>
                <a:latin typeface="+mj-lt"/>
                <a:cs typeface="Times New Roman" pitchFamily="18" charset="0"/>
              </a:rPr>
              <a:t>Thiên</a:t>
            </a:r>
            <a:r>
              <a:rPr lang="en-US" sz="8800" dirty="0">
                <a:solidFill>
                  <a:schemeClr val="bg1"/>
                </a:solidFill>
                <a:latin typeface="+mj-lt"/>
                <a:cs typeface="Times New Roman" pitchFamily="18" charset="0"/>
              </a:rPr>
              <a:t> </a:t>
            </a:r>
            <a:r>
              <a:rPr lang="en-US" sz="8800" dirty="0" err="1">
                <a:solidFill>
                  <a:schemeClr val="bg1"/>
                </a:solidFill>
                <a:latin typeface="+mj-lt"/>
                <a:cs typeface="Times New Roman" pitchFamily="18" charset="0"/>
              </a:rPr>
              <a:t>Chúa</a:t>
            </a:r>
            <a:r>
              <a:rPr lang="en-US" sz="8800" dirty="0">
                <a:solidFill>
                  <a:schemeClr val="bg1"/>
                </a:solidFill>
                <a:latin typeface="+mj-lt"/>
                <a:cs typeface="Times New Roman" pitchFamily="18" charset="0"/>
              </a:rPr>
              <a:t>.</a:t>
            </a:r>
            <a:endParaRPr lang="en-US" sz="8800" b="0" u="none" dirty="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94405819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409983990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92353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5800" b="0" u="none">
                <a:solidFill>
                  <a:schemeClr val="bg1"/>
                </a:solidFill>
                <a:effectLst/>
                <a:latin typeface="+mj-lt"/>
                <a:cs typeface="Times New Roman" pitchFamily="18" charset="0"/>
              </a:rPr>
              <a:t>Chúa nói : Thầy ban cho anh em một điều răn mới, là anh em hãy yêu thương nhau, như Thầy đã yêu thương anh em.</a:t>
            </a:r>
            <a:endParaRPr lang="en-US" sz="5800" b="0" u="none">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smtClean="0">
                <a:solidFill>
                  <a:srgbClr val="FFFF00"/>
                </a:solidFill>
                <a:effectLst>
                  <a:outerShdw blurRad="38100" dist="38100" dir="2700000" algn="tl">
                    <a:srgbClr val="000000">
                      <a:alpha val="43137"/>
                    </a:srgbClr>
                  </a:outerShdw>
                </a:effectLst>
                <a:latin typeface="+mj-lt"/>
                <a:cs typeface="Times New Roman" pitchFamily="18" charset="0"/>
              </a:rPr>
              <a:t>Alleluia-Alleluia:</a:t>
            </a:r>
            <a:endParaRPr lang="en-US" sz="32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sp>
        <p:nvSpPr>
          <p:cNvPr id="4" name="Rectangle 3"/>
          <p:cNvSpPr/>
          <p:nvPr/>
        </p:nvSpPr>
        <p:spPr>
          <a:xfrm>
            <a:off x="6711038" y="4501733"/>
            <a:ext cx="1643399" cy="646331"/>
          </a:xfrm>
          <a:prstGeom prst="rect">
            <a:avLst/>
          </a:prstGeom>
        </p:spPr>
        <p:txBody>
          <a:bodyPr wrap="none">
            <a:spAutoFit/>
          </a:bodyPr>
          <a:lstStyle/>
          <a:p>
            <a:pPr algn="r"/>
            <a:r>
              <a:rPr lang="en-US" sz="3600" b="1" u="sng" dirty="0" smtClean="0">
                <a:solidFill>
                  <a:srgbClr val="FFFF00"/>
                </a:solidFill>
                <a:effectLst>
                  <a:outerShdw blurRad="38100" dist="38100" dir="2700000" algn="tl">
                    <a:srgbClr val="000000">
                      <a:alpha val="43137"/>
                    </a:srgbClr>
                  </a:outerShdw>
                </a:effectLst>
                <a:latin typeface="+mj-lt"/>
                <a:cs typeface="Times New Roman" pitchFamily="18" charset="0"/>
              </a:rPr>
              <a:t>Alleluia.</a:t>
            </a:r>
            <a:endParaRPr lang="en-US" sz="3600" b="1" u="sng" dirty="0">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40939420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7212551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9420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85750"/>
            <a:ext cx="9144000" cy="4171950"/>
          </a:xfrm>
        </p:spPr>
        <p:txBody>
          <a:bodyPr>
            <a:normAutofit/>
          </a:bodyPr>
          <a:lstStyle/>
          <a:p>
            <a:r>
              <a:rPr lang="en-US" dirty="0" smtClean="0">
                <a:solidFill>
                  <a:srgbClr val="FF0000"/>
                </a:solidFill>
              </a:rPr>
              <a:t>THỨ BA</a:t>
            </a:r>
            <a:r>
              <a:rPr lang="en-US" dirty="0">
                <a:solidFill>
                  <a:srgbClr val="FF0000"/>
                </a:solidFill>
              </a:rPr>
              <a:t/>
            </a:r>
            <a:br>
              <a:rPr lang="en-US" dirty="0">
                <a:solidFill>
                  <a:srgbClr val="FF0000"/>
                </a:solidFill>
              </a:rPr>
            </a:br>
            <a:r>
              <a:rPr lang="en-US" dirty="0" smtClean="0">
                <a:solidFill>
                  <a:srgbClr val="FF0000"/>
                </a:solidFill>
              </a:rPr>
              <a:t>TUẦN XXVII THƯỜNG NIÊN</a:t>
            </a:r>
            <a:br>
              <a:rPr lang="en-US" dirty="0" smtClean="0">
                <a:solidFill>
                  <a:srgbClr val="FF0000"/>
                </a:solidFill>
              </a:rPr>
            </a:br>
            <a:r>
              <a:rPr lang="en-US" sz="5400" dirty="0" err="1" smtClean="0">
                <a:solidFill>
                  <a:srgbClr val="FF0000"/>
                </a:solidFill>
              </a:rPr>
              <a:t>Đức</a:t>
            </a:r>
            <a:r>
              <a:rPr lang="en-US" sz="5400" dirty="0" smtClean="0">
                <a:solidFill>
                  <a:srgbClr val="FF0000"/>
                </a:solidFill>
              </a:rPr>
              <a:t> </a:t>
            </a:r>
            <a:r>
              <a:rPr lang="en-US" sz="5400" dirty="0" err="1" smtClean="0">
                <a:solidFill>
                  <a:srgbClr val="FF0000"/>
                </a:solidFill>
              </a:rPr>
              <a:t>Mẹ</a:t>
            </a:r>
            <a:r>
              <a:rPr lang="en-US" sz="5400" dirty="0" smtClean="0">
                <a:solidFill>
                  <a:srgbClr val="FF0000"/>
                </a:solidFill>
              </a:rPr>
              <a:t> </a:t>
            </a:r>
            <a:r>
              <a:rPr lang="en-US" sz="5400" dirty="0" err="1" smtClean="0">
                <a:solidFill>
                  <a:srgbClr val="FF0000"/>
                </a:solidFill>
              </a:rPr>
              <a:t>Mân</a:t>
            </a:r>
            <a:r>
              <a:rPr lang="en-US" sz="5400" dirty="0" smtClean="0">
                <a:solidFill>
                  <a:srgbClr val="FF0000"/>
                </a:solidFill>
              </a:rPr>
              <a:t> </a:t>
            </a:r>
            <a:r>
              <a:rPr lang="en-US" sz="5400" dirty="0" err="1" smtClean="0">
                <a:solidFill>
                  <a:srgbClr val="FF0000"/>
                </a:solidFill>
              </a:rPr>
              <a:t>Côi</a:t>
            </a:r>
            <a:r>
              <a:rPr lang="en-US" sz="5400" dirty="0">
                <a:solidFill>
                  <a:srgbClr val="FF0000"/>
                </a:solidFill>
              </a:rPr>
              <a:t/>
            </a:r>
            <a:br>
              <a:rPr lang="en-US" sz="5400" dirty="0">
                <a:solidFill>
                  <a:srgbClr val="FF0000"/>
                </a:solidFill>
              </a:rPr>
            </a:br>
            <a:r>
              <a:rPr lang="en-US" sz="5400" dirty="0" err="1" smtClean="0">
                <a:solidFill>
                  <a:srgbClr val="000066"/>
                </a:solidFill>
              </a:rPr>
              <a:t>Lễ</a:t>
            </a:r>
            <a:r>
              <a:rPr lang="en-US" sz="5400" dirty="0" smtClean="0">
                <a:solidFill>
                  <a:srgbClr val="000066"/>
                </a:solidFill>
              </a:rPr>
              <a:t> </a:t>
            </a:r>
            <a:r>
              <a:rPr lang="en-US" sz="5400" dirty="0" err="1" smtClean="0">
                <a:solidFill>
                  <a:srgbClr val="000066"/>
                </a:solidFill>
              </a:rPr>
              <a:t>Nhớ</a:t>
            </a:r>
            <a:endParaRPr lang="en-US" sz="5400" b="0" dirty="0">
              <a:solidFill>
                <a:srgbClr val="000066"/>
              </a:solidFill>
              <a:effectLst/>
            </a:endParaRPr>
          </a:p>
        </p:txBody>
      </p:sp>
    </p:spTree>
    <p:extLst>
      <p:ext uri="{BB962C8B-B14F-4D97-AF65-F5344CB8AC3E}">
        <p14:creationId xmlns:p14="http://schemas.microsoft.com/office/powerpoint/2010/main" val="5895212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B6D3CF0E-FFF7-8A53-4915-90D162DEDE2B}"/>
              </a:ext>
            </a:extLst>
          </p:cNvPr>
          <p:cNvSpPr txBox="1"/>
          <p:nvPr/>
        </p:nvSpPr>
        <p:spPr>
          <a:xfrm>
            <a:off x="5334000" y="3714750"/>
            <a:ext cx="2309190" cy="584775"/>
          </a:xfrm>
          <a:prstGeom prst="rect">
            <a:avLst/>
          </a:prstGeom>
          <a:noFill/>
        </p:spPr>
        <p:txBody>
          <a:bodyPr wrap="square" rtlCol="0">
            <a:spAutoFit/>
          </a:bodyPr>
          <a:lstStyle/>
          <a:p>
            <a:pPr algn="ctr"/>
            <a:r>
              <a:rPr lang="en-US" sz="1600" dirty="0">
                <a:solidFill>
                  <a:prstClr val="white"/>
                </a:solidFill>
              </a:rPr>
              <a:t>CA ĐOÀN ?</a:t>
            </a:r>
          </a:p>
          <a:p>
            <a:pPr algn="ctr"/>
            <a:r>
              <a:rPr lang="en-US" sz="1600" dirty="0">
                <a:solidFill>
                  <a:prstClr val="white"/>
                </a:solidFill>
              </a:rPr>
              <a:t>GIÁO XỨ THIÊN ÂN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35502001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7689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3638549"/>
          </a:xfrm>
        </p:spPr>
        <p:txBody>
          <a:bodyPr>
            <a:normAutofit/>
          </a:bodyPr>
          <a:lstStyle/>
          <a:p>
            <a:r>
              <a:rPr lang="en-US" sz="8000" b="0" dirty="0">
                <a:solidFill>
                  <a:srgbClr val="FF0000"/>
                </a:solidFill>
                <a:effectLst/>
                <a:latin typeface="+mj-lt"/>
              </a:rPr>
              <a:t>Ca </a:t>
            </a:r>
            <a:r>
              <a:rPr lang="en-US" sz="8000" b="0" dirty="0" err="1">
                <a:solidFill>
                  <a:srgbClr val="FF0000"/>
                </a:solidFill>
                <a:effectLst/>
                <a:latin typeface="+mj-lt"/>
              </a:rPr>
              <a:t>Nhập</a:t>
            </a:r>
            <a:r>
              <a:rPr lang="en-US" sz="8000" b="0" dirty="0">
                <a:solidFill>
                  <a:srgbClr val="FF0000"/>
                </a:solidFill>
                <a:effectLst/>
                <a:latin typeface="+mj-lt"/>
              </a:rPr>
              <a:t> </a:t>
            </a:r>
            <a:r>
              <a:rPr lang="en-US" sz="8000" b="0" dirty="0" err="1">
                <a:solidFill>
                  <a:srgbClr val="FF0000"/>
                </a:solidFill>
                <a:effectLst/>
                <a:latin typeface="+mj-lt"/>
              </a:rPr>
              <a:t>Lễ</a:t>
            </a:r>
            <a:r>
              <a:rPr lang="en-US" sz="8000" b="0" dirty="0">
                <a:solidFill>
                  <a:srgbClr val="FF0000"/>
                </a:solidFill>
                <a:effectLst/>
                <a:latin typeface="+mj-lt"/>
              </a:rPr>
              <a:t/>
            </a:r>
            <a:br>
              <a:rPr lang="en-US" sz="8000" b="0" dirty="0">
                <a:solidFill>
                  <a:srgbClr val="FF0000"/>
                </a:solidFill>
                <a:effectLst/>
                <a:latin typeface="+mj-lt"/>
              </a:rPr>
            </a:br>
            <a:r>
              <a:rPr lang="en-US" sz="8000" dirty="0" err="1" smtClean="0">
                <a:solidFill>
                  <a:srgbClr val="FF0000"/>
                </a:solidFill>
              </a:rPr>
              <a:t>Tràng</a:t>
            </a:r>
            <a:r>
              <a:rPr lang="en-US" sz="8000" dirty="0" smtClean="0">
                <a:solidFill>
                  <a:srgbClr val="FF0000"/>
                </a:solidFill>
              </a:rPr>
              <a:t> </a:t>
            </a:r>
            <a:r>
              <a:rPr lang="en-US" sz="8000" dirty="0" err="1" smtClean="0">
                <a:solidFill>
                  <a:srgbClr val="FF0000"/>
                </a:solidFill>
              </a:rPr>
              <a:t>Hoa</a:t>
            </a:r>
            <a:r>
              <a:rPr lang="en-US" sz="8000" dirty="0" smtClean="0">
                <a:solidFill>
                  <a:srgbClr val="FF0000"/>
                </a:solidFill>
              </a:rPr>
              <a:t> </a:t>
            </a:r>
            <a:r>
              <a:rPr lang="en-US" sz="8000" dirty="0" err="1" smtClean="0">
                <a:solidFill>
                  <a:srgbClr val="FF0000"/>
                </a:solidFill>
              </a:rPr>
              <a:t>Mân</a:t>
            </a:r>
            <a:r>
              <a:rPr lang="en-US" sz="8000" dirty="0" smtClean="0">
                <a:solidFill>
                  <a:srgbClr val="FF0000"/>
                </a:solidFill>
              </a:rPr>
              <a:t> </a:t>
            </a:r>
            <a:r>
              <a:rPr lang="en-US" sz="8000" dirty="0" err="1" smtClean="0">
                <a:solidFill>
                  <a:srgbClr val="FF0000"/>
                </a:solidFill>
              </a:rPr>
              <a:t>Côi</a:t>
            </a:r>
            <a:r>
              <a:rPr lang="en-US" sz="8000" dirty="0" smtClean="0">
                <a:solidFill>
                  <a:srgbClr val="FF0000"/>
                </a:solidFill>
              </a:rPr>
              <a:t/>
            </a:r>
            <a:br>
              <a:rPr lang="en-US" sz="8000" dirty="0" smtClean="0">
                <a:solidFill>
                  <a:srgbClr val="FF0000"/>
                </a:solidFill>
              </a:rPr>
            </a:br>
            <a:r>
              <a:rPr lang="en-US" sz="6000" i="1" dirty="0" err="1" smtClean="0">
                <a:solidFill>
                  <a:srgbClr val="000066"/>
                </a:solidFill>
              </a:rPr>
              <a:t>Văn</a:t>
            </a:r>
            <a:r>
              <a:rPr lang="en-US" sz="6000" i="1" dirty="0" smtClean="0">
                <a:solidFill>
                  <a:srgbClr val="000066"/>
                </a:solidFill>
              </a:rPr>
              <a:t> Chi</a:t>
            </a:r>
            <a:endParaRPr lang="en-US" sz="6000" b="0" i="1" dirty="0">
              <a:solidFill>
                <a:srgbClr val="000066"/>
              </a:solidFill>
              <a:effectLst/>
            </a:endParaRPr>
          </a:p>
        </p:txBody>
      </p:sp>
      <p:sp>
        <p:nvSpPr>
          <p:cNvPr id="5" name="TextBox 4">
            <a:extLst>
              <a:ext uri="{FF2B5EF4-FFF2-40B4-BE49-F238E27FC236}">
                <a16:creationId xmlns:a16="http://schemas.microsoft.com/office/drawing/2014/main" xmlns="" id="{EE5AA871-87F1-E8E2-44F0-8DA24638AAED}"/>
              </a:ext>
            </a:extLst>
          </p:cNvPr>
          <p:cNvSpPr txBox="1"/>
          <p:nvPr/>
        </p:nvSpPr>
        <p:spPr>
          <a:xfrm>
            <a:off x="2815790" y="3585270"/>
            <a:ext cx="3508810" cy="707886"/>
          </a:xfrm>
          <a:prstGeom prst="rect">
            <a:avLst/>
          </a:prstGeom>
          <a:noFill/>
        </p:spPr>
        <p:txBody>
          <a:bodyPr wrap="square" rtlCol="0">
            <a:spAutoFit/>
          </a:bodyPr>
          <a:lstStyle/>
          <a:p>
            <a:pPr algn="ctr"/>
            <a:r>
              <a:rPr lang="en-US" sz="2000" dirty="0">
                <a:solidFill>
                  <a:prstClr val="white"/>
                </a:solidFill>
              </a:rPr>
              <a:t>CA ĐOÀN THÁNH NỮ MONICA</a:t>
            </a:r>
          </a:p>
          <a:p>
            <a:pPr algn="ctr"/>
            <a:r>
              <a:rPr lang="en-US" sz="2000" dirty="0">
                <a:solidFill>
                  <a:prstClr val="white"/>
                </a:solidFill>
              </a:rPr>
              <a:t>GIÁO XỨ THIÊN ÂN</a:t>
            </a:r>
          </a:p>
        </p:txBody>
      </p:sp>
    </p:spTree>
    <p:extLst>
      <p:ext uri="{BB962C8B-B14F-4D97-AF65-F5344CB8AC3E}">
        <p14:creationId xmlns:p14="http://schemas.microsoft.com/office/powerpoint/2010/main" val="25934245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4800" b="0" u="sng" dirty="0" err="1">
                <a:solidFill>
                  <a:srgbClr val="FF0000"/>
                </a:solidFill>
                <a:effectLst/>
                <a:latin typeface="+mj-lt"/>
              </a:rPr>
              <a:t>Đk</a:t>
            </a:r>
            <a:r>
              <a:rPr lang="vi-VN" sz="4800" b="0" u="sng" dirty="0">
                <a:solidFill>
                  <a:srgbClr val="FF0000"/>
                </a:solidFill>
                <a:effectLst/>
                <a:latin typeface="+mj-lt"/>
              </a:rPr>
              <a:t>:</a:t>
            </a:r>
            <a:r>
              <a:rPr lang="en-US" sz="4800" dirty="0">
                <a:solidFill>
                  <a:srgbClr val="000066"/>
                </a:solidFill>
                <a:latin typeface="+mj-lt"/>
              </a:rPr>
              <a:t> </a:t>
            </a:r>
            <a:r>
              <a:rPr lang="vi-VN" sz="4800" dirty="0">
                <a:solidFill>
                  <a:srgbClr val="000066"/>
                </a:solidFill>
                <a:latin typeface="+mj-lt"/>
              </a:rPr>
              <a:t>(Tràng hoa mân côi) Tràng hoa mân côi dâng kính lên Mẹ hiền ngàn lời kinh chan hoà yêu mến. (Lời kinh âm vang) Lời kinh âm vang theo gió đưa dặt dìu lời hoan ca A-ve Ma-ri-a</a:t>
            </a:r>
            <a:r>
              <a:rPr lang="vi-VN" sz="4800" dirty="0" smtClean="0">
                <a:solidFill>
                  <a:srgbClr val="000066"/>
                </a:solidFill>
                <a:latin typeface="+mj-lt"/>
              </a:rPr>
              <a:t>.</a:t>
            </a:r>
            <a:endParaRPr lang="vi-VN" sz="4800" dirty="0">
              <a:solidFill>
                <a:srgbClr val="000066"/>
              </a:solidFill>
              <a:latin typeface="+mj-lt"/>
            </a:endParaRPr>
          </a:p>
        </p:txBody>
      </p:sp>
    </p:spTree>
    <p:extLst>
      <p:ext uri="{BB962C8B-B14F-4D97-AF65-F5344CB8AC3E}">
        <p14:creationId xmlns:p14="http://schemas.microsoft.com/office/powerpoint/2010/main" val="1619093247"/>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5400" b="0" u="sng" dirty="0">
                <a:solidFill>
                  <a:srgbClr val="FF0000"/>
                </a:solidFill>
                <a:effectLst/>
                <a:latin typeface="+mj-lt"/>
              </a:rPr>
              <a:t>Tk1</a:t>
            </a:r>
            <a:r>
              <a:rPr lang="vi-VN" sz="5400" b="0" u="sng" dirty="0">
                <a:solidFill>
                  <a:srgbClr val="FF0000"/>
                </a:solidFill>
                <a:effectLst/>
                <a:latin typeface="+mj-lt"/>
              </a:rPr>
              <a:t>:</a:t>
            </a:r>
            <a:r>
              <a:rPr lang="vi-VN" sz="5400" b="0" dirty="0">
                <a:solidFill>
                  <a:srgbClr val="000066"/>
                </a:solidFill>
                <a:effectLst/>
                <a:latin typeface="+mj-lt"/>
              </a:rPr>
              <a:t> </a:t>
            </a:r>
            <a:r>
              <a:rPr lang="vi-VN" sz="5400" dirty="0">
                <a:solidFill>
                  <a:srgbClr val="000066"/>
                </a:solidFill>
                <a:latin typeface="+mj-lt"/>
              </a:rPr>
              <a:t>Những khi hoàng hôn dần tàn con lặng thầm kêu Mẹ trìu mến. A-VE MA-RI-A. Khi ánh hừng đông chan hoà con vang lời kinh bao tha thiết. A-VE MA-RI-A</a:t>
            </a:r>
            <a:r>
              <a:rPr lang="vi-VN" sz="5400" dirty="0" smtClean="0">
                <a:solidFill>
                  <a:srgbClr val="000066"/>
                </a:solidFill>
                <a:latin typeface="+mj-lt"/>
              </a:rPr>
              <a:t>.</a:t>
            </a:r>
            <a:endParaRPr lang="vi-VN" sz="5400" dirty="0">
              <a:solidFill>
                <a:srgbClr val="000066"/>
              </a:solidFill>
              <a:latin typeface="+mj-lt"/>
            </a:endParaRPr>
          </a:p>
        </p:txBody>
      </p:sp>
    </p:spTree>
    <p:extLst>
      <p:ext uri="{BB962C8B-B14F-4D97-AF65-F5344CB8AC3E}">
        <p14:creationId xmlns:p14="http://schemas.microsoft.com/office/powerpoint/2010/main" val="236700659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4800" b="0" u="sng" dirty="0" err="1">
                <a:solidFill>
                  <a:srgbClr val="FF0000"/>
                </a:solidFill>
                <a:effectLst/>
                <a:latin typeface="+mj-lt"/>
              </a:rPr>
              <a:t>Đk</a:t>
            </a:r>
            <a:r>
              <a:rPr lang="vi-VN" sz="4800" b="0" u="sng" dirty="0">
                <a:solidFill>
                  <a:srgbClr val="FF0000"/>
                </a:solidFill>
                <a:effectLst/>
                <a:latin typeface="+mj-lt"/>
              </a:rPr>
              <a:t>:</a:t>
            </a:r>
            <a:r>
              <a:rPr lang="vi-VN" sz="4800" b="0" dirty="0">
                <a:solidFill>
                  <a:srgbClr val="000066"/>
                </a:solidFill>
                <a:effectLst/>
                <a:latin typeface="+mj-lt"/>
              </a:rPr>
              <a:t> </a:t>
            </a:r>
            <a:r>
              <a:rPr lang="vi-VN" sz="4800" dirty="0">
                <a:solidFill>
                  <a:srgbClr val="000066"/>
                </a:solidFill>
                <a:latin typeface="+mj-lt"/>
              </a:rPr>
              <a:t>(Tràng hoa mân côi) Tràng hoa mân côi dâng kính lên Mẹ hiền ngàn lời kinh chan hoà yêu mến. (Lời kinh âm vang) Lời kinh âm vang theo gió đưa dặt dìu lời hoan ca A-ve Ma-ri-a.</a:t>
            </a:r>
          </a:p>
        </p:txBody>
      </p:sp>
    </p:spTree>
    <p:extLst>
      <p:ext uri="{BB962C8B-B14F-4D97-AF65-F5344CB8AC3E}">
        <p14:creationId xmlns:p14="http://schemas.microsoft.com/office/powerpoint/2010/main" val="108111894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5400" b="0" u="sng" dirty="0">
                <a:solidFill>
                  <a:srgbClr val="FF0000"/>
                </a:solidFill>
                <a:effectLst/>
                <a:latin typeface="+mj-lt"/>
              </a:rPr>
              <a:t>Tk2</a:t>
            </a:r>
            <a:r>
              <a:rPr lang="vi-VN" sz="5400" b="0" u="sng" dirty="0">
                <a:solidFill>
                  <a:srgbClr val="FF0000"/>
                </a:solidFill>
                <a:effectLst/>
                <a:latin typeface="+mj-lt"/>
              </a:rPr>
              <a:t>:</a:t>
            </a:r>
            <a:r>
              <a:rPr lang="en-US" sz="5400" dirty="0">
                <a:solidFill>
                  <a:srgbClr val="000066"/>
                </a:solidFill>
                <a:latin typeface="+mj-lt"/>
              </a:rPr>
              <a:t> </a:t>
            </a:r>
            <a:r>
              <a:rPr lang="vi-VN" sz="5400" dirty="0">
                <a:solidFill>
                  <a:srgbClr val="000066"/>
                </a:solidFill>
                <a:latin typeface="+mj-lt"/>
              </a:rPr>
              <a:t>Những khi trời mây u buồn con lặng thầm kêu Mẹ trìu mến. A-VE MA-RI-A. Khi nắng trời xuân hy vọng con vang lời kinh bao tha thiết. A-VE MA-RI-A</a:t>
            </a:r>
            <a:r>
              <a:rPr lang="vi-VN" sz="5400" dirty="0" smtClean="0">
                <a:solidFill>
                  <a:srgbClr val="000066"/>
                </a:solidFill>
                <a:latin typeface="+mj-lt"/>
              </a:rPr>
              <a:t>.</a:t>
            </a:r>
            <a:endParaRPr lang="vi-VN" sz="5400" dirty="0">
              <a:solidFill>
                <a:srgbClr val="000066"/>
              </a:solidFill>
              <a:latin typeface="+mj-lt"/>
            </a:endParaRPr>
          </a:p>
        </p:txBody>
      </p:sp>
    </p:spTree>
    <p:extLst>
      <p:ext uri="{BB962C8B-B14F-4D97-AF65-F5344CB8AC3E}">
        <p14:creationId xmlns:p14="http://schemas.microsoft.com/office/powerpoint/2010/main" val="114617347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4800" b="0" u="sng" dirty="0" err="1">
                <a:solidFill>
                  <a:srgbClr val="FF0000"/>
                </a:solidFill>
                <a:effectLst/>
                <a:latin typeface="+mj-lt"/>
              </a:rPr>
              <a:t>Đk</a:t>
            </a:r>
            <a:r>
              <a:rPr lang="vi-VN" sz="4800" b="0" u="sng" dirty="0">
                <a:solidFill>
                  <a:srgbClr val="FF0000"/>
                </a:solidFill>
                <a:effectLst/>
                <a:latin typeface="+mj-lt"/>
              </a:rPr>
              <a:t>:</a:t>
            </a:r>
            <a:r>
              <a:rPr lang="vi-VN" sz="4800" b="0" dirty="0">
                <a:solidFill>
                  <a:srgbClr val="000066"/>
                </a:solidFill>
                <a:effectLst/>
                <a:latin typeface="+mj-lt"/>
              </a:rPr>
              <a:t> </a:t>
            </a:r>
            <a:r>
              <a:rPr lang="vi-VN" sz="4800" dirty="0">
                <a:solidFill>
                  <a:srgbClr val="000066"/>
                </a:solidFill>
                <a:latin typeface="+mj-lt"/>
              </a:rPr>
              <a:t>(Tràng hoa mân côi) Tràng hoa mân côi dâng kính lên Mẹ hiền ngàn lời kinh chan hoà yêu mến. (Lời kinh âm vang) Lời kinh âm vang theo gió đưa dặt dìu lời hoan ca A-ve Ma-ri-a.</a:t>
            </a:r>
          </a:p>
        </p:txBody>
      </p:sp>
    </p:spTree>
    <p:extLst>
      <p:ext uri="{BB962C8B-B14F-4D97-AF65-F5344CB8AC3E}">
        <p14:creationId xmlns:p14="http://schemas.microsoft.com/office/powerpoint/2010/main" val="90826239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5400" b="0" u="sng" dirty="0">
                <a:solidFill>
                  <a:srgbClr val="FF0000"/>
                </a:solidFill>
                <a:effectLst/>
                <a:latin typeface="+mj-lt"/>
              </a:rPr>
              <a:t>Tk3</a:t>
            </a:r>
            <a:r>
              <a:rPr lang="vi-VN" sz="5400" b="0" u="sng" dirty="0">
                <a:solidFill>
                  <a:srgbClr val="FF0000"/>
                </a:solidFill>
                <a:effectLst/>
                <a:latin typeface="+mj-lt"/>
              </a:rPr>
              <a:t>:</a:t>
            </a:r>
            <a:r>
              <a:rPr lang="vi-VN" sz="5400" b="0" dirty="0">
                <a:solidFill>
                  <a:srgbClr val="000066"/>
                </a:solidFill>
                <a:effectLst/>
                <a:latin typeface="+mj-lt"/>
              </a:rPr>
              <a:t> </a:t>
            </a:r>
            <a:r>
              <a:rPr lang="vi-VN" sz="5400" dirty="0">
                <a:solidFill>
                  <a:srgbClr val="000066"/>
                </a:solidFill>
                <a:latin typeface="+mj-lt"/>
              </a:rPr>
              <a:t>Những khi màn đêm lan tràn con lặng thầm kêu Mẹ trìu mến. A-VE MA-RI-A. Khi những màn sương tan dần con vang lời kinh bao tha thiết. A-VE MA-RI-A</a:t>
            </a:r>
            <a:r>
              <a:rPr lang="vi-VN" sz="5400" dirty="0" smtClean="0">
                <a:solidFill>
                  <a:srgbClr val="000066"/>
                </a:solidFill>
                <a:latin typeface="+mj-lt"/>
              </a:rPr>
              <a:t>.</a:t>
            </a:r>
            <a:endParaRPr lang="vi-VN" sz="5400" dirty="0">
              <a:solidFill>
                <a:srgbClr val="000066"/>
              </a:solidFill>
              <a:latin typeface="+mj-lt"/>
            </a:endParaRPr>
          </a:p>
        </p:txBody>
      </p:sp>
    </p:spTree>
    <p:extLst>
      <p:ext uri="{BB962C8B-B14F-4D97-AF65-F5344CB8AC3E}">
        <p14:creationId xmlns:p14="http://schemas.microsoft.com/office/powerpoint/2010/main" val="85296362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4800" b="0" u="sng" dirty="0" err="1">
                <a:solidFill>
                  <a:srgbClr val="FF0000"/>
                </a:solidFill>
                <a:effectLst/>
                <a:latin typeface="+mj-lt"/>
              </a:rPr>
              <a:t>Đk</a:t>
            </a:r>
            <a:r>
              <a:rPr lang="vi-VN" sz="4800" b="0" u="sng" dirty="0">
                <a:solidFill>
                  <a:srgbClr val="FF0000"/>
                </a:solidFill>
                <a:effectLst/>
                <a:latin typeface="+mj-lt"/>
              </a:rPr>
              <a:t>:</a:t>
            </a:r>
            <a:r>
              <a:rPr lang="vi-VN" sz="4800" b="0" dirty="0">
                <a:solidFill>
                  <a:srgbClr val="000066"/>
                </a:solidFill>
                <a:effectLst/>
                <a:latin typeface="+mj-lt"/>
              </a:rPr>
              <a:t> </a:t>
            </a:r>
            <a:r>
              <a:rPr lang="vi-VN" sz="4800" dirty="0">
                <a:solidFill>
                  <a:srgbClr val="000066"/>
                </a:solidFill>
                <a:latin typeface="+mj-lt"/>
              </a:rPr>
              <a:t>(Tràng hoa mân côi) Tràng hoa mân côi dâng kính lên Mẹ hiền ngàn lời kinh chan hoà yêu mến. (Lời kinh âm vang) Lời kinh âm vang theo gió đưa dặt dìu lời hoan ca A-ve Ma-ri-a.</a:t>
            </a:r>
          </a:p>
        </p:txBody>
      </p:sp>
    </p:spTree>
    <p:extLst>
      <p:ext uri="{BB962C8B-B14F-4D97-AF65-F5344CB8AC3E}">
        <p14:creationId xmlns:p14="http://schemas.microsoft.com/office/powerpoint/2010/main" val="408710520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5400" b="0" u="sng" dirty="0" smtClean="0">
                <a:solidFill>
                  <a:srgbClr val="FF0000"/>
                </a:solidFill>
                <a:effectLst/>
                <a:latin typeface="+mj-lt"/>
              </a:rPr>
              <a:t>Tk4</a:t>
            </a:r>
            <a:r>
              <a:rPr lang="vi-VN" sz="5400" b="0" u="sng" dirty="0" smtClean="0">
                <a:solidFill>
                  <a:srgbClr val="FF0000"/>
                </a:solidFill>
                <a:effectLst/>
                <a:latin typeface="+mj-lt"/>
              </a:rPr>
              <a:t>:</a:t>
            </a:r>
            <a:r>
              <a:rPr lang="vi-VN" sz="5400" b="0" dirty="0" smtClean="0">
                <a:solidFill>
                  <a:srgbClr val="000066"/>
                </a:solidFill>
                <a:effectLst/>
                <a:latin typeface="+mj-lt"/>
              </a:rPr>
              <a:t> </a:t>
            </a:r>
            <a:r>
              <a:rPr lang="vi-VN" sz="5400" dirty="0">
                <a:solidFill>
                  <a:srgbClr val="000066"/>
                </a:solidFill>
                <a:latin typeface="+mj-lt"/>
              </a:rPr>
              <a:t>Những khi mùa thu lá vàng con lặng thầm kêu Mẹ trìu mến. A-VE MA-RI-A. Đông giá về muôn nẻo đường con vang lời kinh bao tha thiết. A-VE MA-RI-A</a:t>
            </a:r>
            <a:r>
              <a:rPr lang="vi-VN" sz="5400" dirty="0" smtClean="0">
                <a:solidFill>
                  <a:srgbClr val="000066"/>
                </a:solidFill>
                <a:latin typeface="+mj-lt"/>
              </a:rPr>
              <a:t>.</a:t>
            </a:r>
            <a:endParaRPr lang="vi-VN" sz="5400" dirty="0">
              <a:solidFill>
                <a:srgbClr val="000066"/>
              </a:solidFill>
              <a:latin typeface="+mj-lt"/>
            </a:endParaRPr>
          </a:p>
        </p:txBody>
      </p:sp>
    </p:spTree>
    <p:extLst>
      <p:ext uri="{BB962C8B-B14F-4D97-AF65-F5344CB8AC3E}">
        <p14:creationId xmlns:p14="http://schemas.microsoft.com/office/powerpoint/2010/main" val="128664541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4800" b="0" u="sng" dirty="0" err="1">
                <a:solidFill>
                  <a:srgbClr val="FF0000"/>
                </a:solidFill>
                <a:effectLst/>
                <a:latin typeface="+mj-lt"/>
              </a:rPr>
              <a:t>Đk</a:t>
            </a:r>
            <a:r>
              <a:rPr lang="vi-VN" sz="4800" b="0" u="sng" dirty="0">
                <a:solidFill>
                  <a:srgbClr val="FF0000"/>
                </a:solidFill>
                <a:effectLst/>
                <a:latin typeface="+mj-lt"/>
              </a:rPr>
              <a:t>:</a:t>
            </a:r>
            <a:r>
              <a:rPr lang="vi-VN" sz="4800" b="0" dirty="0">
                <a:solidFill>
                  <a:srgbClr val="000066"/>
                </a:solidFill>
                <a:effectLst/>
                <a:latin typeface="+mj-lt"/>
              </a:rPr>
              <a:t> </a:t>
            </a:r>
            <a:r>
              <a:rPr lang="vi-VN" sz="4800" dirty="0">
                <a:solidFill>
                  <a:srgbClr val="000066"/>
                </a:solidFill>
                <a:latin typeface="+mj-lt"/>
              </a:rPr>
              <a:t>(Tràng hoa mân côi) Tràng hoa mân côi dâng kính lên Mẹ hiền ngàn lời kinh chan hoà yêu mến. (Lời kinh âm vang) Lời kinh âm vang theo gió đưa dặt dìu lời hoan ca A-ve Ma-ri-a.</a:t>
            </a:r>
          </a:p>
        </p:txBody>
      </p:sp>
    </p:spTree>
    <p:extLst>
      <p:ext uri="{BB962C8B-B14F-4D97-AF65-F5344CB8AC3E}">
        <p14:creationId xmlns:p14="http://schemas.microsoft.com/office/powerpoint/2010/main" val="424565679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b="0" u="none" dirty="0" smtClean="0">
              <a:solidFill>
                <a:srgbClr val="002060"/>
              </a:solidFill>
              <a:effectLst/>
              <a:latin typeface="+mj-lt"/>
              <a:cs typeface="Times New Roman" pitchFamily="18" charset="0"/>
            </a:endParaRPr>
          </a:p>
          <a:p>
            <a:r>
              <a:rPr lang="en-US" sz="4400" b="0" u="none" dirty="0" smtClean="0">
                <a:solidFill>
                  <a:srgbClr val="C00000"/>
                </a:solidFill>
                <a:effectLst/>
                <a:latin typeface="+mj-lt"/>
                <a:cs typeface="Times New Roman" pitchFamily="18" charset="0"/>
              </a:rPr>
              <a:t>THỨ HAI</a:t>
            </a:r>
          </a:p>
          <a:p>
            <a:r>
              <a:rPr lang="vi-VN" sz="4400" b="0" u="none" dirty="0">
                <a:solidFill>
                  <a:srgbClr val="C00000"/>
                </a:solidFill>
                <a:effectLst/>
                <a:latin typeface="+mj-lt"/>
                <a:cs typeface="Times New Roman" pitchFamily="18" charset="0"/>
              </a:rPr>
              <a:t>SAU CHÚA NHẬT </a:t>
            </a:r>
            <a:r>
              <a:rPr lang="en-US" sz="4400" b="0" u="none" dirty="0" smtClean="0">
                <a:solidFill>
                  <a:srgbClr val="C00000"/>
                </a:solidFill>
                <a:effectLst/>
                <a:latin typeface="+mj-lt"/>
                <a:cs typeface="Times New Roman" pitchFamily="18" charset="0"/>
              </a:rPr>
              <a:t>XXVII</a:t>
            </a:r>
            <a:endParaRPr lang="vi-VN" sz="4400" b="0" u="none" dirty="0">
              <a:solidFill>
                <a:srgbClr val="C00000"/>
              </a:solidFill>
              <a:effectLst/>
              <a:latin typeface="+mj-lt"/>
              <a:cs typeface="Times New Roman" pitchFamily="18" charset="0"/>
            </a:endParaRPr>
          </a:p>
          <a:p>
            <a:r>
              <a:rPr lang="vi-VN" sz="4400" b="0" u="none" dirty="0">
                <a:solidFill>
                  <a:srgbClr val="C00000"/>
                </a:solidFill>
                <a:effectLst/>
                <a:latin typeface="+mj-lt"/>
                <a:cs typeface="Times New Roman" pitchFamily="18" charset="0"/>
              </a:rPr>
              <a:t>THƯỜNG </a:t>
            </a:r>
            <a:r>
              <a:rPr lang="vi-VN" sz="4400" b="0" u="none" dirty="0" smtClean="0">
                <a:solidFill>
                  <a:srgbClr val="C00000"/>
                </a:solidFill>
                <a:effectLst/>
                <a:latin typeface="+mj-lt"/>
                <a:cs typeface="Times New Roman" pitchFamily="18" charset="0"/>
              </a:rPr>
              <a:t>NIÊN</a:t>
            </a:r>
            <a:endParaRPr lang="en-US" sz="4400" b="0" u="none" dirty="0" smtClean="0">
              <a:solidFill>
                <a:srgbClr val="C00000"/>
              </a:solidFill>
              <a:effectLst/>
              <a:latin typeface="+mj-lt"/>
              <a:cs typeface="Times New Roman" pitchFamily="18" charset="0"/>
            </a:endParaRPr>
          </a:p>
          <a:p>
            <a:r>
              <a:rPr lang="en-US" sz="4400" dirty="0" err="1" smtClean="0">
                <a:solidFill>
                  <a:srgbClr val="002060"/>
                </a:solidFill>
                <a:latin typeface="+mj-lt"/>
                <a:cs typeface="Times New Roman" pitchFamily="18" charset="0"/>
              </a:rPr>
              <a:t>Ngày</a:t>
            </a:r>
            <a:r>
              <a:rPr lang="en-US" sz="4400" dirty="0" smtClean="0">
                <a:solidFill>
                  <a:srgbClr val="002060"/>
                </a:solidFill>
                <a:latin typeface="+mj-lt"/>
                <a:cs typeface="Times New Roman" pitchFamily="18" charset="0"/>
              </a:rPr>
              <a:t> </a:t>
            </a:r>
            <a:r>
              <a:rPr lang="en-US" sz="4400" dirty="0" err="1" smtClean="0">
                <a:solidFill>
                  <a:srgbClr val="002060"/>
                </a:solidFill>
                <a:latin typeface="+mj-lt"/>
                <a:cs typeface="Times New Roman" pitchFamily="18" charset="0"/>
              </a:rPr>
              <a:t>Trung</a:t>
            </a:r>
            <a:r>
              <a:rPr lang="en-US" sz="4400" dirty="0" smtClean="0">
                <a:solidFill>
                  <a:srgbClr val="002060"/>
                </a:solidFill>
                <a:latin typeface="+mj-lt"/>
                <a:cs typeface="Times New Roman" pitchFamily="18" charset="0"/>
              </a:rPr>
              <a:t> Thu</a:t>
            </a:r>
          </a:p>
          <a:p>
            <a:r>
              <a:rPr lang="en-US" sz="4400" b="0" u="none" dirty="0" err="1" smtClean="0">
                <a:solidFill>
                  <a:srgbClr val="002060"/>
                </a:solidFill>
                <a:effectLst/>
                <a:latin typeface="+mj-lt"/>
                <a:cs typeface="Times New Roman" pitchFamily="18" charset="0"/>
              </a:rPr>
              <a:t>Cầu</a:t>
            </a:r>
            <a:r>
              <a:rPr lang="en-US" sz="4400" b="0" u="none" dirty="0" smtClean="0">
                <a:solidFill>
                  <a:srgbClr val="002060"/>
                </a:solidFill>
                <a:effectLst/>
                <a:latin typeface="+mj-lt"/>
                <a:cs typeface="Times New Roman" pitchFamily="18" charset="0"/>
              </a:rPr>
              <a:t> Cho </a:t>
            </a:r>
            <a:r>
              <a:rPr lang="en-US" sz="4400" b="0" u="none" dirty="0" err="1" smtClean="0">
                <a:solidFill>
                  <a:srgbClr val="002060"/>
                </a:solidFill>
                <a:effectLst/>
                <a:latin typeface="+mj-lt"/>
                <a:cs typeface="Times New Roman" pitchFamily="18" charset="0"/>
              </a:rPr>
              <a:t>Thiếu</a:t>
            </a:r>
            <a:r>
              <a:rPr lang="en-US" sz="4400" b="0" u="none" dirty="0" smtClean="0">
                <a:solidFill>
                  <a:srgbClr val="002060"/>
                </a:solidFill>
                <a:effectLst/>
                <a:latin typeface="+mj-lt"/>
                <a:cs typeface="Times New Roman" pitchFamily="18" charset="0"/>
              </a:rPr>
              <a:t> </a:t>
            </a:r>
            <a:r>
              <a:rPr lang="en-US" sz="4400" b="0" u="none" dirty="0" err="1" smtClean="0">
                <a:solidFill>
                  <a:srgbClr val="002060"/>
                </a:solidFill>
                <a:effectLst/>
                <a:latin typeface="+mj-lt"/>
                <a:cs typeface="Times New Roman" pitchFamily="18" charset="0"/>
              </a:rPr>
              <a:t>Nhi</a:t>
            </a:r>
            <a:endParaRPr lang="vi-VN" sz="4400" b="0" u="none"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17385234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B6D3CF0E-FFF7-8A53-4915-90D162DEDE2B}"/>
              </a:ext>
            </a:extLst>
          </p:cNvPr>
          <p:cNvSpPr txBox="1"/>
          <p:nvPr/>
        </p:nvSpPr>
        <p:spPr>
          <a:xfrm>
            <a:off x="5334000" y="3714750"/>
            <a:ext cx="2309190" cy="584775"/>
          </a:xfrm>
          <a:prstGeom prst="rect">
            <a:avLst/>
          </a:prstGeom>
          <a:noFill/>
        </p:spPr>
        <p:txBody>
          <a:bodyPr wrap="square" rtlCol="0">
            <a:spAutoFit/>
          </a:bodyPr>
          <a:lstStyle/>
          <a:p>
            <a:pPr algn="ctr"/>
            <a:r>
              <a:rPr lang="en-US" sz="1600" dirty="0">
                <a:solidFill>
                  <a:prstClr val="white"/>
                </a:solidFill>
              </a:rPr>
              <a:t>CA ĐOÀN ?</a:t>
            </a:r>
          </a:p>
          <a:p>
            <a:pPr algn="ctr"/>
            <a:r>
              <a:rPr lang="en-US" sz="1600" dirty="0">
                <a:solidFill>
                  <a:prstClr val="white"/>
                </a:solidFill>
              </a:rPr>
              <a:t>GIÁO XỨ THIÊN ÂN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35502001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rgbClr val="000066"/>
                </a:solidFill>
                <a:effectLst/>
                <a:latin typeface="+mj-lt"/>
              </a:rPr>
              <a:t/>
            </a:r>
            <a:br>
              <a:rPr lang="en-US" b="0">
                <a:solidFill>
                  <a:srgbClr val="000066"/>
                </a:solidFill>
                <a:effectLst/>
                <a:latin typeface="+mj-lt"/>
              </a:rPr>
            </a:br>
            <a:endParaRPr lang="en-US" b="0">
              <a:solidFill>
                <a:srgbClr val="000066"/>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0000"/>
              </a:solidFill>
              <a:effectLst/>
              <a:latin typeface="+mj-lt"/>
              <a:cs typeface="Times New Roman" panose="02020603050405020304" pitchFamily="18" charset="0"/>
            </a:endParaRPr>
          </a:p>
          <a:p>
            <a:pPr eaLnBrk="1" hangingPunct="1">
              <a:lnSpc>
                <a:spcPct val="150000"/>
              </a:lnSpc>
            </a:pPr>
            <a:r>
              <a:rPr lang="en-US" sz="7200" b="0" i="1">
                <a:solidFill>
                  <a:srgbClr val="FF0000"/>
                </a:solidFill>
                <a:effectLst/>
                <a:latin typeface="+mj-lt"/>
                <a:cs typeface="Times New Roman" panose="02020603050405020304" pitchFamily="18" charset="0"/>
              </a:rPr>
              <a:t>KINH VINH DANH</a:t>
            </a:r>
          </a:p>
          <a:p>
            <a:pPr eaLnBrk="1" hangingPunct="1">
              <a:lnSpc>
                <a:spcPct val="150000"/>
              </a:lnSpc>
            </a:pPr>
            <a:r>
              <a:rPr lang="en-US" sz="7200" b="0" i="1">
                <a:solidFill>
                  <a:srgbClr val="FF0000"/>
                </a:solidFill>
                <a:effectLst/>
                <a:latin typeface="+mj-lt"/>
                <a:cs typeface="Times New Roman" panose="02020603050405020304" pitchFamily="18" charset="0"/>
              </a:rPr>
              <a:t>Ca Lên Đi 2</a:t>
            </a:r>
            <a:endParaRPr lang="vi-VN" sz="7200" b="0" i="1">
              <a:solidFill>
                <a:srgbClr val="FF00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4023514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rgbClr val="000066"/>
                </a:solidFill>
                <a:effectLst/>
                <a:latin typeface="+mj-lt"/>
              </a:rPr>
              <a:t/>
            </a:r>
            <a:br>
              <a:rPr lang="en-US" b="0">
                <a:solidFill>
                  <a:srgbClr val="000066"/>
                </a:solidFill>
                <a:effectLst/>
                <a:latin typeface="+mj-lt"/>
              </a:rPr>
            </a:br>
            <a:endParaRPr lang="en-US" b="0">
              <a:solidFill>
                <a:srgbClr val="000066"/>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0000"/>
              </a:solidFill>
              <a:effectLst/>
              <a:latin typeface="+mj-lt"/>
              <a:cs typeface="Times New Roman" panose="02020603050405020304" pitchFamily="18" charset="0"/>
            </a:endParaRPr>
          </a:p>
          <a:p>
            <a:pPr eaLnBrk="1" hangingPunct="1">
              <a:lnSpc>
                <a:spcPct val="150000"/>
              </a:lnSpc>
            </a:pPr>
            <a:r>
              <a:rPr lang="en-US" sz="7200" b="0">
                <a:solidFill>
                  <a:srgbClr val="FF0000"/>
                </a:solidFill>
                <a:effectLst/>
                <a:latin typeface="+mj-lt"/>
                <a:cs typeface="Times New Roman" panose="02020603050405020304" pitchFamily="18" charset="0"/>
              </a:rPr>
              <a:t>KINH VINH DANH</a:t>
            </a:r>
            <a:endParaRPr lang="vi-VN" sz="7200" b="0">
              <a:solidFill>
                <a:srgbClr val="FF00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2656674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rgbClr val="000066"/>
                </a:solidFill>
                <a:effectLst/>
                <a:latin typeface="+mj-lt"/>
              </a:rPr>
              <a:t/>
            </a:r>
            <a:br>
              <a:rPr lang="en-US" b="0">
                <a:solidFill>
                  <a:srgbClr val="000066"/>
                </a:solidFill>
                <a:effectLst/>
                <a:latin typeface="+mj-lt"/>
              </a:rPr>
            </a:br>
            <a:endParaRPr lang="en-US" b="0">
              <a:solidFill>
                <a:srgbClr val="000066"/>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just" eaLnBrk="1" hangingPunct="1">
              <a:lnSpc>
                <a:spcPct val="150000"/>
              </a:lnSpc>
            </a:pPr>
            <a:r>
              <a:rPr lang="vi-VN" sz="5400" b="0" i="1" u="sng">
                <a:solidFill>
                  <a:srgbClr val="FF0000"/>
                </a:solidFill>
                <a:effectLst/>
                <a:latin typeface="+mj-lt"/>
                <a:cs typeface="Times New Roman" panose="02020603050405020304" pitchFamily="18" charset="0"/>
              </a:rPr>
              <a:t>Chủ tế: </a:t>
            </a:r>
            <a:r>
              <a:rPr lang="vi-VN" sz="5400" b="0" i="1">
                <a:solidFill>
                  <a:srgbClr val="FF0000"/>
                </a:solidFill>
                <a:effectLst/>
                <a:latin typeface="+mj-lt"/>
                <a:cs typeface="Times New Roman" panose="02020603050405020304" pitchFamily="18" charset="0"/>
              </a:rPr>
              <a:t>Vinh danh Thiên Chúa trên các tầng trời.</a:t>
            </a:r>
            <a:r>
              <a:rPr lang="vi-VN" sz="5400" b="0" i="1">
                <a:solidFill>
                  <a:srgbClr val="000066"/>
                </a:solidFill>
                <a:effectLst/>
                <a:latin typeface="+mj-lt"/>
                <a:cs typeface="Times New Roman" panose="02020603050405020304" pitchFamily="18" charset="0"/>
              </a:rPr>
              <a:t> </a:t>
            </a:r>
            <a:r>
              <a:rPr lang="vi-VN" sz="5400" b="0">
                <a:solidFill>
                  <a:srgbClr val="000066"/>
                </a:solidFill>
                <a:effectLst/>
                <a:latin typeface="+mj-lt"/>
                <a:cs typeface="Times New Roman" panose="02020603050405020304" pitchFamily="18" charset="0"/>
              </a:rPr>
              <a:t>Và bình an dưới thế, bình an dưới thế cho người thiện tâm. </a:t>
            </a:r>
            <a:endParaRPr lang="vi-VN" sz="7200" b="0">
              <a:solidFill>
                <a:srgbClr val="000066"/>
              </a:solidFill>
              <a:effectLst/>
              <a:latin typeface="+mj-lt"/>
              <a:cs typeface="Times New Roman" panose="02020603050405020304" pitchFamily="18" charset="0"/>
            </a:endParaRPr>
          </a:p>
        </p:txBody>
      </p:sp>
    </p:spTree>
    <p:extLst>
      <p:ext uri="{BB962C8B-B14F-4D97-AF65-F5344CB8AC3E}">
        <p14:creationId xmlns:p14="http://schemas.microsoft.com/office/powerpoint/2010/main" val="15490617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a:solidFill>
                  <a:srgbClr val="000066"/>
                </a:solidFill>
                <a:effectLst/>
                <a:latin typeface="+mj-lt"/>
              </a:rPr>
              <a:t/>
            </a:r>
            <a:br>
              <a:rPr lang="en-US" b="0">
                <a:solidFill>
                  <a:srgbClr val="000066"/>
                </a:solidFill>
                <a:effectLst/>
                <a:latin typeface="+mj-lt"/>
              </a:rPr>
            </a:br>
            <a:endParaRPr lang="en-US" b="0">
              <a:solidFill>
                <a:srgbClr val="000066"/>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just" eaLnBrk="1" hangingPunct="1">
              <a:lnSpc>
                <a:spcPct val="140000"/>
              </a:lnSpc>
            </a:pPr>
            <a:r>
              <a:rPr lang="en-US" sz="4800" b="0">
                <a:solidFill>
                  <a:srgbClr val="000066"/>
                </a:solidFill>
                <a:effectLst/>
                <a:latin typeface="+mj-lt"/>
                <a:cs typeface="Times New Roman" panose="02020603050405020304" pitchFamily="18" charset="0"/>
              </a:rPr>
              <a:t>Chúng con ca ngợi Chúa. Chúng con chúc tụng Chúa. Chúng con thờ lạy Chúa. Chúng con tôn vinh Chúa. Chúng con cảm tạ Chúa vì vinh quang cao cả Chúa. </a:t>
            </a:r>
          </a:p>
        </p:txBody>
      </p:sp>
    </p:spTree>
    <p:extLst>
      <p:ext uri="{BB962C8B-B14F-4D97-AF65-F5344CB8AC3E}">
        <p14:creationId xmlns:p14="http://schemas.microsoft.com/office/powerpoint/2010/main" val="3115431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a:solidFill>
                  <a:srgbClr val="000066"/>
                </a:solidFill>
                <a:effectLst/>
                <a:latin typeface="+mj-lt"/>
              </a:rPr>
              <a:t/>
            </a:r>
            <a:br>
              <a:rPr lang="en-US" sz="4000" b="0">
                <a:solidFill>
                  <a:srgbClr val="000066"/>
                </a:solidFill>
                <a:effectLst/>
                <a:latin typeface="+mj-lt"/>
              </a:rPr>
            </a:br>
            <a:endParaRPr lang="en-US" sz="4000" b="0">
              <a:solidFill>
                <a:srgbClr val="000066"/>
              </a:solidFill>
              <a:effectLst/>
              <a:latin typeface="+mj-lt"/>
            </a:endParaRPr>
          </a:p>
        </p:txBody>
      </p:sp>
      <p:sp>
        <p:nvSpPr>
          <p:cNvPr id="82947"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vi-VN" sz="5400" b="0">
                <a:solidFill>
                  <a:srgbClr val="000066"/>
                </a:solidFill>
                <a:effectLst/>
                <a:latin typeface="+mj-lt"/>
                <a:cs typeface="Times New Roman" panose="02020603050405020304" pitchFamily="18" charset="0"/>
              </a:rPr>
              <a:t>Lạy Chúa là Thiên Chúa, là Vua trên trời, là Chúa Cha toàn năng. Lạy Con Một Thiên Chúa, </a:t>
            </a:r>
            <a:r>
              <a:rPr lang="vi-VN" sz="5400" b="0">
                <a:solidFill>
                  <a:srgbClr val="FF0000"/>
                </a:solidFill>
                <a:effectLst/>
                <a:latin typeface="+mj-lt"/>
                <a:cs typeface="Times New Roman" panose="02020603050405020304" pitchFamily="18" charset="0"/>
              </a:rPr>
              <a:t>Chúa Giê-su Ki-tô. </a:t>
            </a:r>
          </a:p>
        </p:txBody>
      </p:sp>
    </p:spTree>
    <p:extLst>
      <p:ext uri="{BB962C8B-B14F-4D97-AF65-F5344CB8AC3E}">
        <p14:creationId xmlns:p14="http://schemas.microsoft.com/office/powerpoint/2010/main" val="12081205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a:solidFill>
                  <a:srgbClr val="000066"/>
                </a:solidFill>
                <a:effectLst/>
                <a:latin typeface="+mj-lt"/>
              </a:rPr>
              <a:t/>
            </a:r>
            <a:br>
              <a:rPr lang="en-US" sz="4000" b="0">
                <a:solidFill>
                  <a:srgbClr val="000066"/>
                </a:solidFill>
                <a:effectLst/>
                <a:latin typeface="+mj-lt"/>
              </a:rPr>
            </a:br>
            <a:endParaRPr lang="en-US" sz="4000" b="0">
              <a:solidFill>
                <a:srgbClr val="000066"/>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vi-VN" sz="4800" b="0">
                <a:solidFill>
                  <a:srgbClr val="000066"/>
                </a:solidFill>
                <a:effectLst/>
                <a:latin typeface="+mj-lt"/>
                <a:cs typeface="Times New Roman" panose="02020603050405020304" pitchFamily="18" charset="0"/>
              </a:rPr>
              <a:t>Lạy Chúa là Thiên Chúa, là Chiên Thiên Chúa, là Con Đức Chúa Cha. Chúa xoá tội trần gian, xin thương, xin thương, xin thương xót chúng con.</a:t>
            </a:r>
          </a:p>
        </p:txBody>
      </p:sp>
    </p:spTree>
    <p:extLst>
      <p:ext uri="{BB962C8B-B14F-4D97-AF65-F5344CB8AC3E}">
        <p14:creationId xmlns:p14="http://schemas.microsoft.com/office/powerpoint/2010/main" val="10850107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a:solidFill>
                  <a:srgbClr val="000066"/>
                </a:solidFill>
                <a:effectLst/>
                <a:latin typeface="+mj-lt"/>
              </a:rPr>
              <a:t/>
            </a:r>
            <a:br>
              <a:rPr lang="en-US" sz="4000" b="0">
                <a:solidFill>
                  <a:srgbClr val="000066"/>
                </a:solidFill>
                <a:effectLst/>
                <a:latin typeface="+mj-lt"/>
              </a:rPr>
            </a:br>
            <a:endParaRPr lang="en-US" sz="4000" b="0">
              <a:solidFill>
                <a:srgbClr val="000066"/>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vi-VN" sz="4800" b="0">
                <a:solidFill>
                  <a:srgbClr val="000066"/>
                </a:solidFill>
                <a:effectLst/>
                <a:latin typeface="+mj-lt"/>
                <a:cs typeface="Times New Roman" panose="02020603050405020304" pitchFamily="18" charset="0"/>
              </a:rPr>
              <a:t>Chúa xoá tội trần gian, Xin nhận lời chúng con cầu khẩn. Chúa ngự bên hữu Đức Chúa Cha, xin thương, xin thương, xin thương xót chúng con.</a:t>
            </a:r>
            <a:endParaRPr lang="en-US" sz="4800" b="0">
              <a:solidFill>
                <a:srgbClr val="000066"/>
              </a:solidFill>
              <a:effectLst/>
              <a:latin typeface="+mj-lt"/>
              <a:cs typeface="Times New Roman" panose="02020603050405020304" pitchFamily="18" charset="0"/>
            </a:endParaRPr>
          </a:p>
        </p:txBody>
      </p:sp>
    </p:spTree>
    <p:extLst>
      <p:ext uri="{BB962C8B-B14F-4D97-AF65-F5344CB8AC3E}">
        <p14:creationId xmlns:p14="http://schemas.microsoft.com/office/powerpoint/2010/main" val="7723455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a:solidFill>
                  <a:srgbClr val="000066"/>
                </a:solidFill>
                <a:effectLst/>
                <a:latin typeface="+mj-lt"/>
              </a:rPr>
              <a:t/>
            </a:r>
            <a:br>
              <a:rPr lang="en-US" sz="4000" b="0">
                <a:solidFill>
                  <a:srgbClr val="000066"/>
                </a:solidFill>
                <a:effectLst/>
                <a:latin typeface="+mj-lt"/>
              </a:rPr>
            </a:br>
            <a:endParaRPr lang="en-US" sz="4000" b="0">
              <a:solidFill>
                <a:srgbClr val="000066"/>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400" b="0">
                <a:solidFill>
                  <a:srgbClr val="000066"/>
                </a:solidFill>
                <a:effectLst/>
                <a:latin typeface="+mj-lt"/>
                <a:cs typeface="Times New Roman" panose="02020603050405020304" pitchFamily="18" charset="0"/>
              </a:rPr>
              <a:t>Vì lạy </a:t>
            </a:r>
            <a:r>
              <a:rPr lang="en-US" sz="4400" b="0">
                <a:solidFill>
                  <a:srgbClr val="FF0000"/>
                </a:solidFill>
                <a:effectLst/>
                <a:latin typeface="+mj-lt"/>
                <a:cs typeface="Times New Roman" panose="02020603050405020304" pitchFamily="18" charset="0"/>
              </a:rPr>
              <a:t>Chúa Giê-su Ki-tô</a:t>
            </a:r>
            <a:r>
              <a:rPr lang="en-US" sz="4400" b="0">
                <a:solidFill>
                  <a:srgbClr val="000066"/>
                </a:solidFill>
                <a:effectLst/>
                <a:latin typeface="+mj-lt"/>
                <a:cs typeface="Times New Roman" panose="02020603050405020304" pitchFamily="18" charset="0"/>
              </a:rPr>
              <a:t>, chỉ có Chúa là Đấng Thánh, chỉ có Chúa là Chúa, chỉ có Chúa là Đấng Tối Cao, cùng Đức Chúa Thánh Thần trong vinh quang Đức Chúa Cha. </a:t>
            </a:r>
            <a:r>
              <a:rPr lang="en-US" sz="4400" b="0" u="sng">
                <a:solidFill>
                  <a:srgbClr val="FF0000"/>
                </a:solidFill>
                <a:effectLst/>
                <a:latin typeface="+mj-lt"/>
                <a:cs typeface="Times New Roman" panose="02020603050405020304" pitchFamily="18" charset="0"/>
              </a:rPr>
              <a:t>A-men. A-men. </a:t>
            </a:r>
            <a:endParaRPr lang="vi-VN" sz="4400" b="0" u="sng">
              <a:solidFill>
                <a:srgbClr val="FF00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4820611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B6D3CF0E-FFF7-8A53-4915-90D162DEDE2B}"/>
              </a:ext>
            </a:extLst>
          </p:cNvPr>
          <p:cNvSpPr txBox="1"/>
          <p:nvPr/>
        </p:nvSpPr>
        <p:spPr>
          <a:xfrm>
            <a:off x="5334000" y="3714750"/>
            <a:ext cx="2309190" cy="584775"/>
          </a:xfrm>
          <a:prstGeom prst="rect">
            <a:avLst/>
          </a:prstGeom>
          <a:noFill/>
        </p:spPr>
        <p:txBody>
          <a:bodyPr wrap="square" rtlCol="0">
            <a:spAutoFit/>
          </a:bodyPr>
          <a:lstStyle/>
          <a:p>
            <a:pPr algn="ctr"/>
            <a:r>
              <a:rPr lang="en-US" sz="1600" dirty="0">
                <a:solidFill>
                  <a:prstClr val="white"/>
                </a:solidFill>
              </a:rPr>
              <a:t>CA ĐOÀN ?</a:t>
            </a:r>
          </a:p>
          <a:p>
            <a:pPr algn="ctr"/>
            <a:r>
              <a:rPr lang="en-US" sz="1600" dirty="0">
                <a:solidFill>
                  <a:prstClr val="white"/>
                </a:solidFill>
              </a:rPr>
              <a:t>GIÁO XỨ THIÊN ÂN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35502001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0800955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rgbClr val="000066"/>
                </a:solidFill>
                <a:effectLst/>
                <a:latin typeface="+mj-lt"/>
              </a:rPr>
              <a:t/>
            </a:r>
            <a:br>
              <a:rPr lang="en-US" b="0">
                <a:solidFill>
                  <a:srgbClr val="000066"/>
                </a:solidFill>
                <a:effectLst/>
                <a:latin typeface="+mj-lt"/>
              </a:rPr>
            </a:br>
            <a:endParaRPr lang="en-US" b="0">
              <a:solidFill>
                <a:srgbClr val="000066"/>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0000"/>
              </a:solidFill>
              <a:effectLst/>
              <a:latin typeface="+mj-lt"/>
              <a:cs typeface="Times New Roman" panose="02020603050405020304" pitchFamily="18" charset="0"/>
            </a:endParaRPr>
          </a:p>
          <a:p>
            <a:pPr eaLnBrk="1" hangingPunct="1">
              <a:lnSpc>
                <a:spcPct val="150000"/>
              </a:lnSpc>
            </a:pPr>
            <a:r>
              <a:rPr lang="en-US" sz="7200" b="0">
                <a:solidFill>
                  <a:srgbClr val="FF0000"/>
                </a:solidFill>
                <a:effectLst/>
                <a:latin typeface="+mj-lt"/>
                <a:cs typeface="Times New Roman" panose="02020603050405020304" pitchFamily="18" charset="0"/>
              </a:rPr>
              <a:t>KINH VINH DANH</a:t>
            </a:r>
            <a:endParaRPr lang="vi-VN" sz="7200" b="0">
              <a:solidFill>
                <a:srgbClr val="FF00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5590486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rgbClr val="000066"/>
                </a:solidFill>
                <a:effectLst/>
                <a:latin typeface="+mj-lt"/>
              </a:rPr>
              <a:t/>
            </a:r>
            <a:br>
              <a:rPr lang="en-US" b="0">
                <a:solidFill>
                  <a:srgbClr val="000066"/>
                </a:solidFill>
                <a:effectLst/>
                <a:latin typeface="+mj-lt"/>
              </a:rPr>
            </a:br>
            <a:endParaRPr lang="en-US" b="0">
              <a:solidFill>
                <a:srgbClr val="000066"/>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4000" b="0" u="sng">
                <a:solidFill>
                  <a:srgbClr val="FF0000"/>
                </a:solidFill>
                <a:effectLst/>
                <a:latin typeface="+mj-lt"/>
                <a:cs typeface="Times New Roman" panose="02020603050405020304" pitchFamily="18" charset="0"/>
              </a:rPr>
              <a:t>Chủ tế:</a:t>
            </a:r>
            <a:r>
              <a:rPr lang="en-US" sz="4000" b="0">
                <a:solidFill>
                  <a:srgbClr val="FF0000"/>
                </a:solidFill>
                <a:effectLst/>
                <a:latin typeface="+mj-lt"/>
                <a:cs typeface="Times New Roman" panose="02020603050405020304" pitchFamily="18" charset="0"/>
              </a:rPr>
              <a:t> </a:t>
            </a:r>
            <a:r>
              <a:rPr lang="en-US" sz="5400" b="0" i="1">
                <a:solidFill>
                  <a:srgbClr val="FF0000"/>
                </a:solidFill>
                <a:effectLst/>
                <a:latin typeface="+mj-lt"/>
                <a:cs typeface="Times New Roman" panose="02020603050405020304" pitchFamily="18" charset="0"/>
              </a:rPr>
              <a:t>Vinh danh Thiên Chúa trên các tầng trời.</a:t>
            </a:r>
            <a:br>
              <a:rPr lang="en-US" sz="5400" b="0" i="1">
                <a:solidFill>
                  <a:srgbClr val="FF0000"/>
                </a:solidFill>
                <a:effectLst/>
                <a:latin typeface="+mj-lt"/>
                <a:cs typeface="Times New Roman" panose="02020603050405020304" pitchFamily="18" charset="0"/>
              </a:rPr>
            </a:br>
            <a:r>
              <a:rPr lang="vi-VN" sz="5400" b="0">
                <a:solidFill>
                  <a:srgbClr val="FF0000"/>
                </a:solidFill>
                <a:effectLst/>
                <a:latin typeface="+mj-lt"/>
                <a:cs typeface="Times New Roman" panose="02020603050405020304" pitchFamily="18" charset="0"/>
              </a:rPr>
              <a:t>A+B:</a:t>
            </a:r>
            <a:r>
              <a:rPr lang="vi-VN" sz="5400" b="0">
                <a:solidFill>
                  <a:srgbClr val="000066"/>
                </a:solidFill>
                <a:effectLst/>
                <a:latin typeface="+mj-lt"/>
                <a:cs typeface="Times New Roman" panose="02020603050405020304" pitchFamily="18" charset="0"/>
              </a:rPr>
              <a:t> Và bình an dưới thế cho người thiện tâm</a:t>
            </a:r>
            <a:r>
              <a:rPr lang="en-US" sz="5400" b="0">
                <a:solidFill>
                  <a:srgbClr val="000066"/>
                </a:solidFill>
                <a:effectLst/>
                <a:latin typeface="+mj-lt"/>
                <a:cs typeface="Times New Roman" panose="02020603050405020304" pitchFamily="18" charset="0"/>
              </a:rPr>
              <a:t>.</a:t>
            </a:r>
            <a:endParaRPr lang="vi-VN" sz="5400" b="0">
              <a:solidFill>
                <a:srgbClr val="000066"/>
              </a:solidFill>
              <a:effectLst/>
              <a:latin typeface="+mj-lt"/>
              <a:cs typeface="Times New Roman" panose="02020603050405020304" pitchFamily="18" charset="0"/>
            </a:endParaRPr>
          </a:p>
        </p:txBody>
      </p:sp>
    </p:spTree>
    <p:extLst>
      <p:ext uri="{BB962C8B-B14F-4D97-AF65-F5344CB8AC3E}">
        <p14:creationId xmlns:p14="http://schemas.microsoft.com/office/powerpoint/2010/main" val="31041538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a:solidFill>
                  <a:srgbClr val="000066"/>
                </a:solidFill>
                <a:effectLst/>
                <a:latin typeface="+mj-lt"/>
              </a:rPr>
              <a:t/>
            </a:r>
            <a:br>
              <a:rPr lang="en-US" b="0">
                <a:solidFill>
                  <a:srgbClr val="000066"/>
                </a:solidFill>
                <a:effectLst/>
                <a:latin typeface="+mj-lt"/>
              </a:rPr>
            </a:br>
            <a:endParaRPr lang="en-US" b="0">
              <a:solidFill>
                <a:srgbClr val="000066"/>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000" b="0" u="sng">
                <a:solidFill>
                  <a:srgbClr val="FF0000"/>
                </a:solidFill>
                <a:effectLst/>
                <a:latin typeface="+mj-lt"/>
                <a:cs typeface="Times New Roman" panose="02020603050405020304" pitchFamily="18" charset="0"/>
              </a:rPr>
              <a:t>A:</a:t>
            </a:r>
            <a:r>
              <a:rPr lang="en-US" sz="5000" b="0">
                <a:solidFill>
                  <a:srgbClr val="000066"/>
                </a:solidFill>
                <a:effectLst/>
                <a:latin typeface="+mj-lt"/>
                <a:cs typeface="Times New Roman" panose="02020603050405020304" pitchFamily="18" charset="0"/>
              </a:rPr>
              <a:t> Chúng con ca ngợi Chúa.</a:t>
            </a:r>
          </a:p>
          <a:p>
            <a:pPr algn="l" eaLnBrk="1" hangingPunct="1">
              <a:lnSpc>
                <a:spcPct val="140000"/>
              </a:lnSpc>
            </a:pPr>
            <a:r>
              <a:rPr lang="en-US" sz="5000" b="0" u="sng">
                <a:solidFill>
                  <a:srgbClr val="FF0000"/>
                </a:solidFill>
                <a:effectLst/>
                <a:latin typeface="+mj-lt"/>
                <a:cs typeface="Times New Roman" panose="02020603050405020304" pitchFamily="18" charset="0"/>
              </a:rPr>
              <a:t>B:</a:t>
            </a:r>
            <a:r>
              <a:rPr lang="en-US" sz="5000" b="0">
                <a:solidFill>
                  <a:srgbClr val="000066"/>
                </a:solidFill>
                <a:effectLst/>
                <a:latin typeface="+mj-lt"/>
                <a:cs typeface="Times New Roman" panose="02020603050405020304" pitchFamily="18" charset="0"/>
              </a:rPr>
              <a:t> Chúng con chúc tụng Chúa. </a:t>
            </a:r>
            <a:br>
              <a:rPr lang="en-US" sz="5000" b="0">
                <a:solidFill>
                  <a:srgbClr val="000066"/>
                </a:solidFill>
                <a:effectLst/>
                <a:latin typeface="+mj-lt"/>
                <a:cs typeface="Times New Roman" panose="02020603050405020304" pitchFamily="18" charset="0"/>
              </a:rPr>
            </a:br>
            <a:r>
              <a:rPr lang="en-US" sz="5000" b="0">
                <a:solidFill>
                  <a:srgbClr val="FF0000"/>
                </a:solidFill>
                <a:effectLst/>
                <a:latin typeface="+mj-lt"/>
                <a:cs typeface="Times New Roman" panose="02020603050405020304" pitchFamily="18" charset="0"/>
              </a:rPr>
              <a:t>A:</a:t>
            </a:r>
            <a:r>
              <a:rPr lang="en-US" sz="5000" b="0">
                <a:solidFill>
                  <a:srgbClr val="000066"/>
                </a:solidFill>
                <a:effectLst/>
                <a:latin typeface="+mj-lt"/>
                <a:cs typeface="Times New Roman" panose="02020603050405020304" pitchFamily="18" charset="0"/>
              </a:rPr>
              <a:t> Chúng con thờ lạy Chúa. </a:t>
            </a:r>
          </a:p>
          <a:p>
            <a:pPr algn="l" eaLnBrk="1" hangingPunct="1">
              <a:lnSpc>
                <a:spcPct val="140000"/>
              </a:lnSpc>
            </a:pPr>
            <a:r>
              <a:rPr lang="en-US" sz="5000" b="0">
                <a:solidFill>
                  <a:srgbClr val="FF0000"/>
                </a:solidFill>
                <a:effectLst/>
                <a:latin typeface="+mj-lt"/>
                <a:cs typeface="Times New Roman" panose="02020603050405020304" pitchFamily="18" charset="0"/>
              </a:rPr>
              <a:t>B:</a:t>
            </a:r>
            <a:r>
              <a:rPr lang="en-US" sz="5000" b="0">
                <a:solidFill>
                  <a:srgbClr val="000066"/>
                </a:solidFill>
                <a:effectLst/>
                <a:latin typeface="+mj-lt"/>
                <a:cs typeface="Times New Roman" panose="02020603050405020304" pitchFamily="18" charset="0"/>
              </a:rPr>
              <a:t> Chúng con tôn vinh Chúa.</a:t>
            </a:r>
          </a:p>
        </p:txBody>
      </p:sp>
    </p:spTree>
    <p:extLst>
      <p:ext uri="{BB962C8B-B14F-4D97-AF65-F5344CB8AC3E}">
        <p14:creationId xmlns:p14="http://schemas.microsoft.com/office/powerpoint/2010/main" val="20159051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a:solidFill>
                  <a:srgbClr val="000066"/>
                </a:solidFill>
                <a:effectLst/>
                <a:latin typeface="+mj-lt"/>
              </a:rPr>
              <a:t/>
            </a:r>
            <a:br>
              <a:rPr lang="en-US" sz="4000" b="0">
                <a:solidFill>
                  <a:srgbClr val="000066"/>
                </a:solidFill>
                <a:effectLst/>
                <a:latin typeface="+mj-lt"/>
              </a:rPr>
            </a:br>
            <a:endParaRPr lang="en-US" sz="4000" b="0">
              <a:solidFill>
                <a:srgbClr val="000066"/>
              </a:solidFill>
              <a:effectLst/>
              <a:latin typeface="+mj-lt"/>
            </a:endParaRPr>
          </a:p>
        </p:txBody>
      </p:sp>
      <p:sp>
        <p:nvSpPr>
          <p:cNvPr id="82947" name="Rectangle 3"/>
          <p:cNvSpPr>
            <a:spLocks noGrp="1" noChangeArrowheads="1"/>
          </p:cNvSpPr>
          <p:nvPr>
            <p:ph type="body" idx="1"/>
          </p:nvPr>
        </p:nvSpPr>
        <p:spPr>
          <a:xfrm>
            <a:off x="0" y="-171450"/>
            <a:ext cx="9144000" cy="5314950"/>
          </a:xfrm>
        </p:spPr>
        <p:txBody>
          <a:bodyPr/>
          <a:lstStyle/>
          <a:p>
            <a:pPr marL="0" indent="0" algn="just" eaLnBrk="1" hangingPunct="1">
              <a:lnSpc>
                <a:spcPct val="140000"/>
              </a:lnSpc>
              <a:buFontTx/>
              <a:buNone/>
            </a:pPr>
            <a:r>
              <a:rPr lang="en-US" sz="4800" b="0" u="sng">
                <a:solidFill>
                  <a:srgbClr val="FF0000"/>
                </a:solidFill>
                <a:effectLst/>
                <a:latin typeface="+mj-lt"/>
                <a:cs typeface="Times New Roman" panose="02020603050405020304" pitchFamily="18" charset="0"/>
              </a:rPr>
              <a:t>A:</a:t>
            </a:r>
            <a:r>
              <a:rPr lang="en-US" sz="4800" b="0">
                <a:solidFill>
                  <a:srgbClr val="000066"/>
                </a:solidFill>
                <a:effectLst/>
                <a:latin typeface="+mj-lt"/>
                <a:cs typeface="Times New Roman" panose="02020603050405020304" pitchFamily="18" charset="0"/>
              </a:rPr>
              <a:t> Chúng con cảm tạ Chúa vì vinh quang cao cả Chúa.</a:t>
            </a:r>
          </a:p>
          <a:p>
            <a:pPr marL="0" indent="0" algn="just" eaLnBrk="1" hangingPunct="1">
              <a:lnSpc>
                <a:spcPct val="140000"/>
              </a:lnSpc>
              <a:buFontTx/>
              <a:buNone/>
            </a:pPr>
            <a:r>
              <a:rPr lang="vi-VN" sz="4800" b="0">
                <a:solidFill>
                  <a:srgbClr val="FF0000"/>
                </a:solidFill>
                <a:effectLst/>
                <a:latin typeface="+mj-lt"/>
                <a:cs typeface="Times New Roman" panose="02020603050405020304" pitchFamily="18" charset="0"/>
              </a:rPr>
              <a:t>B:</a:t>
            </a:r>
            <a:r>
              <a:rPr lang="vi-VN" sz="4800" b="0">
                <a:solidFill>
                  <a:srgbClr val="000066"/>
                </a:solidFill>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1544180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a:solidFill>
                  <a:srgbClr val="000066"/>
                </a:solidFill>
                <a:effectLst/>
                <a:latin typeface="+mj-lt"/>
              </a:rPr>
              <a:t/>
            </a:r>
            <a:br>
              <a:rPr lang="en-US" sz="4000" b="0">
                <a:solidFill>
                  <a:srgbClr val="000066"/>
                </a:solidFill>
                <a:effectLst/>
                <a:latin typeface="+mj-lt"/>
              </a:rPr>
            </a:br>
            <a:endParaRPr lang="en-US" sz="4000" b="0">
              <a:solidFill>
                <a:srgbClr val="000066"/>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en-US" sz="4800" b="0" u="sng">
                <a:solidFill>
                  <a:srgbClr val="FF0000"/>
                </a:solidFill>
                <a:effectLst/>
                <a:latin typeface="+mj-lt"/>
                <a:cs typeface="Times New Roman" panose="02020603050405020304" pitchFamily="18" charset="0"/>
              </a:rPr>
              <a:t>A:</a:t>
            </a:r>
            <a:r>
              <a:rPr lang="en-US" sz="4800" b="0">
                <a:solidFill>
                  <a:srgbClr val="000066"/>
                </a:solidFill>
                <a:effectLst/>
                <a:latin typeface="+mj-lt"/>
                <a:cs typeface="Times New Roman" panose="02020603050405020304" pitchFamily="18" charset="0"/>
              </a:rPr>
              <a:t> Lạy con một Thiên Chúa,            Chúa Giêsu Kitô.</a:t>
            </a:r>
          </a:p>
          <a:p>
            <a:pPr marL="0" indent="0" algn="just" eaLnBrk="1" hangingPunct="1">
              <a:lnSpc>
                <a:spcPct val="145000"/>
              </a:lnSpc>
              <a:buFontTx/>
              <a:buNone/>
            </a:pPr>
            <a:r>
              <a:rPr lang="vi-VN" sz="4800" b="0">
                <a:solidFill>
                  <a:srgbClr val="FF0000"/>
                </a:solidFill>
                <a:effectLst/>
                <a:latin typeface="+mj-lt"/>
                <a:cs typeface="Times New Roman" panose="02020603050405020304" pitchFamily="18" charset="0"/>
              </a:rPr>
              <a:t>B:</a:t>
            </a:r>
            <a:r>
              <a:rPr lang="vi-VN" sz="4800" b="0">
                <a:solidFill>
                  <a:srgbClr val="000066"/>
                </a:solidFill>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23219263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a:solidFill>
                  <a:srgbClr val="000066"/>
                </a:solidFill>
                <a:effectLst/>
                <a:latin typeface="+mj-lt"/>
              </a:rPr>
              <a:t/>
            </a:r>
            <a:br>
              <a:rPr lang="en-US" sz="4000" b="0">
                <a:solidFill>
                  <a:srgbClr val="000066"/>
                </a:solidFill>
                <a:effectLst/>
                <a:latin typeface="+mj-lt"/>
              </a:rPr>
            </a:br>
            <a:endParaRPr lang="en-US" sz="4000" b="0">
              <a:solidFill>
                <a:srgbClr val="000066"/>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400" b="0" u="sng">
                <a:solidFill>
                  <a:srgbClr val="FF0000"/>
                </a:solidFill>
                <a:effectLst/>
                <a:latin typeface="+mj-lt"/>
                <a:cs typeface="Times New Roman" panose="02020603050405020304" pitchFamily="18" charset="0"/>
              </a:rPr>
              <a:t>A:</a:t>
            </a:r>
            <a:r>
              <a:rPr lang="en-US" sz="5400" b="0">
                <a:solidFill>
                  <a:srgbClr val="000066"/>
                </a:solidFill>
                <a:effectLst/>
                <a:latin typeface="+mj-lt"/>
                <a:cs typeface="Times New Roman" panose="02020603050405020304" pitchFamily="18" charset="0"/>
              </a:rPr>
              <a:t> Chúa xóa tội trần gian, xin thương xót chúng con.</a:t>
            </a:r>
          </a:p>
          <a:p>
            <a:pPr marL="0" indent="0" algn="just" eaLnBrk="1" hangingPunct="1">
              <a:lnSpc>
                <a:spcPct val="145000"/>
              </a:lnSpc>
              <a:buFontTx/>
              <a:buNone/>
            </a:pPr>
            <a:r>
              <a:rPr lang="en-US" sz="5400" b="0" u="sng">
                <a:solidFill>
                  <a:srgbClr val="FF0000"/>
                </a:solidFill>
                <a:effectLst/>
                <a:latin typeface="+mj-lt"/>
                <a:cs typeface="Times New Roman" panose="02020603050405020304" pitchFamily="18" charset="0"/>
              </a:rPr>
              <a:t>B:</a:t>
            </a:r>
            <a:r>
              <a:rPr lang="en-US" sz="5400" b="0">
                <a:solidFill>
                  <a:srgbClr val="000066"/>
                </a:solidFill>
                <a:effectLst/>
                <a:latin typeface="+mj-lt"/>
                <a:cs typeface="Times New Roman" panose="02020603050405020304" pitchFamily="18" charset="0"/>
              </a:rPr>
              <a:t> Chúa xóa tội trần gian, xin nhậm lời chúng con cầu khẩn.</a:t>
            </a:r>
          </a:p>
        </p:txBody>
      </p:sp>
    </p:spTree>
    <p:extLst>
      <p:ext uri="{BB962C8B-B14F-4D97-AF65-F5344CB8AC3E}">
        <p14:creationId xmlns:p14="http://schemas.microsoft.com/office/powerpoint/2010/main" val="828590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a:solidFill>
                  <a:srgbClr val="000066"/>
                </a:solidFill>
                <a:effectLst/>
                <a:latin typeface="+mj-lt"/>
              </a:rPr>
              <a:t/>
            </a:r>
            <a:br>
              <a:rPr lang="en-US" sz="4000" b="0">
                <a:solidFill>
                  <a:srgbClr val="000066"/>
                </a:solidFill>
                <a:effectLst/>
                <a:latin typeface="+mj-lt"/>
              </a:rPr>
            </a:br>
            <a:endParaRPr lang="en-US" sz="4000" b="0">
              <a:solidFill>
                <a:srgbClr val="000066"/>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800" b="0" u="sng">
                <a:solidFill>
                  <a:srgbClr val="FF0000"/>
                </a:solidFill>
                <a:effectLst/>
                <a:latin typeface="+mj-lt"/>
                <a:cs typeface="Times New Roman" panose="02020603050405020304" pitchFamily="18" charset="0"/>
              </a:rPr>
              <a:t>A:</a:t>
            </a:r>
            <a:r>
              <a:rPr lang="en-US" sz="4800" b="0">
                <a:solidFill>
                  <a:srgbClr val="000066"/>
                </a:solidFill>
                <a:effectLst/>
                <a:latin typeface="+mj-lt"/>
                <a:cs typeface="Times New Roman" panose="02020603050405020304" pitchFamily="18" charset="0"/>
              </a:rPr>
              <a:t> Chúa ngự bên hữu Đức Chúa Cha, xin thương xót chúng con.</a:t>
            </a:r>
          </a:p>
          <a:p>
            <a:pPr marL="0" indent="0" algn="just" eaLnBrk="1" hangingPunct="1">
              <a:lnSpc>
                <a:spcPct val="150000"/>
              </a:lnSpc>
              <a:buFontTx/>
              <a:buNone/>
            </a:pPr>
            <a:r>
              <a:rPr lang="vi-VN" sz="4800" b="0" u="sng">
                <a:solidFill>
                  <a:srgbClr val="FF0000"/>
                </a:solidFill>
                <a:effectLst/>
                <a:latin typeface="+mj-lt"/>
                <a:cs typeface="Times New Roman" panose="02020603050405020304" pitchFamily="18" charset="0"/>
              </a:rPr>
              <a:t>B:</a:t>
            </a:r>
            <a:r>
              <a:rPr lang="vi-VN" sz="4800" b="0">
                <a:solidFill>
                  <a:srgbClr val="000066"/>
                </a:solidFill>
                <a:effectLst/>
                <a:latin typeface="+mj-lt"/>
                <a:cs typeface="Times New Roman" panose="02020603050405020304" pitchFamily="18" charset="0"/>
              </a:rPr>
              <a:t> Vì lạy Chúa Giêsu Kitô, chỉ có Chúa là Đấng Thánh.</a:t>
            </a:r>
          </a:p>
        </p:txBody>
      </p:sp>
    </p:spTree>
    <p:extLst>
      <p:ext uri="{BB962C8B-B14F-4D97-AF65-F5344CB8AC3E}">
        <p14:creationId xmlns:p14="http://schemas.microsoft.com/office/powerpoint/2010/main" val="6037974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4000" b="0">
                <a:solidFill>
                  <a:srgbClr val="000066"/>
                </a:solidFill>
                <a:effectLst/>
                <a:latin typeface="+mj-lt"/>
              </a:rPr>
              <a:t/>
            </a:r>
            <a:br>
              <a:rPr lang="en-US" sz="4000" b="0">
                <a:solidFill>
                  <a:srgbClr val="000066"/>
                </a:solidFill>
                <a:effectLst/>
                <a:latin typeface="+mj-lt"/>
              </a:rPr>
            </a:br>
            <a:endParaRPr lang="en-US" sz="4000" b="0">
              <a:solidFill>
                <a:srgbClr val="000066"/>
              </a:solidFill>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b="0">
                <a:solidFill>
                  <a:srgbClr val="000066"/>
                </a:solidFill>
                <a:effectLst/>
                <a:latin typeface="+mj-lt"/>
                <a:cs typeface="Times New Roman" panose="02020603050405020304" pitchFamily="18" charset="0"/>
              </a:rPr>
              <a:t>Chỉ có Chúa là Chúa, chỉ có Chúa là đấng tối cao.</a:t>
            </a:r>
          </a:p>
          <a:p>
            <a:pPr marL="0" indent="0" algn="just" eaLnBrk="1" hangingPunct="1">
              <a:lnSpc>
                <a:spcPct val="140000"/>
              </a:lnSpc>
              <a:buFontTx/>
              <a:buNone/>
            </a:pPr>
            <a:r>
              <a:rPr lang="vi-VN" sz="4400" b="0" u="sng">
                <a:solidFill>
                  <a:srgbClr val="FF0000"/>
                </a:solidFill>
                <a:effectLst/>
                <a:latin typeface="+mj-lt"/>
                <a:cs typeface="Times New Roman" panose="02020603050405020304" pitchFamily="18" charset="0"/>
              </a:rPr>
              <a:t>A+</a:t>
            </a:r>
            <a:r>
              <a:rPr lang="en-US" sz="4400" b="0" u="sng">
                <a:solidFill>
                  <a:srgbClr val="FF0000"/>
                </a:solidFill>
                <a:effectLst/>
                <a:latin typeface="+mj-lt"/>
                <a:cs typeface="Times New Roman" panose="02020603050405020304" pitchFamily="18" charset="0"/>
              </a:rPr>
              <a:t>B</a:t>
            </a:r>
            <a:r>
              <a:rPr lang="vi-VN" sz="4400" b="0" u="sng">
                <a:solidFill>
                  <a:srgbClr val="FF0000"/>
                </a:solidFill>
                <a:effectLst/>
                <a:latin typeface="+mj-lt"/>
                <a:cs typeface="Times New Roman" panose="02020603050405020304" pitchFamily="18" charset="0"/>
              </a:rPr>
              <a:t>:</a:t>
            </a:r>
            <a:r>
              <a:rPr lang="vi-VN" sz="4400" b="0">
                <a:solidFill>
                  <a:srgbClr val="000066"/>
                </a:solidFill>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0" u="sng">
                <a:solidFill>
                  <a:srgbClr val="FF0000"/>
                </a:solidFill>
                <a:effectLst/>
                <a:latin typeface="+mj-lt"/>
                <a:cs typeface="Times New Roman" panose="02020603050405020304" pitchFamily="18" charset="0"/>
              </a:rPr>
              <a:t>Amen.</a:t>
            </a:r>
          </a:p>
        </p:txBody>
      </p:sp>
    </p:spTree>
    <p:extLst>
      <p:ext uri="{BB962C8B-B14F-4D97-AF65-F5344CB8AC3E}">
        <p14:creationId xmlns:p14="http://schemas.microsoft.com/office/powerpoint/2010/main" val="30121325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B6D3CF0E-FFF7-8A53-4915-90D162DEDE2B}"/>
              </a:ext>
            </a:extLst>
          </p:cNvPr>
          <p:cNvSpPr txBox="1"/>
          <p:nvPr/>
        </p:nvSpPr>
        <p:spPr>
          <a:xfrm>
            <a:off x="5334000" y="3714750"/>
            <a:ext cx="2309190" cy="584775"/>
          </a:xfrm>
          <a:prstGeom prst="rect">
            <a:avLst/>
          </a:prstGeom>
          <a:noFill/>
        </p:spPr>
        <p:txBody>
          <a:bodyPr wrap="square" rtlCol="0">
            <a:spAutoFit/>
          </a:bodyPr>
          <a:lstStyle/>
          <a:p>
            <a:pPr algn="ctr"/>
            <a:r>
              <a:rPr lang="en-US" sz="1600" dirty="0">
                <a:solidFill>
                  <a:prstClr val="white"/>
                </a:solidFill>
              </a:rPr>
              <a:t>CA ĐOÀN ?</a:t>
            </a:r>
          </a:p>
          <a:p>
            <a:pPr algn="ctr"/>
            <a:r>
              <a:rPr lang="en-US" sz="1600" dirty="0">
                <a:solidFill>
                  <a:prstClr val="white"/>
                </a:solidFill>
              </a:rPr>
              <a:t>GIÁO XỨ THIÊN ÂN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35502001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962400" y="666750"/>
            <a:ext cx="5029200" cy="2246769"/>
          </a:xfrm>
          <a:prstGeom prst="rect">
            <a:avLst/>
          </a:prstGeom>
          <a:noFill/>
        </p:spPr>
        <p:txBody>
          <a:bodyPr wrap="square" rtlCol="0">
            <a:spAutoFit/>
          </a:bodyPr>
          <a:lstStyle/>
          <a:p>
            <a:r>
              <a:rPr lang="vi-VN" sz="2800" b="1" dirty="0">
                <a:ln w="1905"/>
                <a:solidFill>
                  <a:srgbClr val="A50021"/>
                </a:solidFill>
                <a:effectLst>
                  <a:innerShdw blurRad="69850" dist="43180" dir="5400000">
                    <a:srgbClr val="000000">
                      <a:alpha val="65000"/>
                    </a:srgbClr>
                  </a:innerShdw>
                </a:effectLst>
              </a:rPr>
              <a:t>Bài đọc </a:t>
            </a:r>
            <a:r>
              <a:rPr lang="en-US" sz="2800" b="1" dirty="0">
                <a:ln w="1905"/>
                <a:solidFill>
                  <a:srgbClr val="A50021"/>
                </a:solidFill>
                <a:effectLst>
                  <a:innerShdw blurRad="69850" dist="43180" dir="5400000">
                    <a:srgbClr val="000000">
                      <a:alpha val="65000"/>
                    </a:srgbClr>
                  </a:innerShdw>
                </a:effectLst>
              </a:rPr>
              <a:t>1</a:t>
            </a:r>
            <a:r>
              <a:rPr lang="vi-VN" sz="2800" b="1" dirty="0">
                <a:ln w="1905"/>
                <a:solidFill>
                  <a:srgbClr val="A50021"/>
                </a:solidFill>
                <a:effectLst>
                  <a:innerShdw blurRad="69850" dist="43180" dir="5400000">
                    <a:srgbClr val="000000">
                      <a:alpha val="65000"/>
                    </a:srgbClr>
                  </a:innerShdw>
                </a:effectLst>
              </a:rPr>
              <a:t>.</a:t>
            </a:r>
          </a:p>
          <a:p>
            <a:r>
              <a:rPr lang="vi-VN" sz="2800" b="1" dirty="0">
                <a:ln w="1905"/>
                <a:solidFill>
                  <a:srgbClr val="A50021"/>
                </a:solidFill>
                <a:effectLst>
                  <a:innerShdw blurRad="69850" dist="43180" dir="5400000">
                    <a:srgbClr val="000000">
                      <a:alpha val="65000"/>
                    </a:srgbClr>
                  </a:innerShdw>
                </a:effectLst>
              </a:rPr>
              <a:t>Bài trích sách </a:t>
            </a:r>
            <a:r>
              <a:rPr lang="en-US" sz="2800" b="1" dirty="0" err="1">
                <a:ln w="1905"/>
                <a:solidFill>
                  <a:srgbClr val="A50021"/>
                </a:solidFill>
                <a:effectLst>
                  <a:innerShdw blurRad="69850" dist="43180" dir="5400000">
                    <a:srgbClr val="000000">
                      <a:alpha val="65000"/>
                    </a:srgbClr>
                  </a:innerShdw>
                </a:effectLst>
              </a:rPr>
              <a:t>công</a:t>
            </a:r>
            <a:r>
              <a:rPr lang="en-US" sz="2800" b="1" dirty="0">
                <a:ln w="1905"/>
                <a:solidFill>
                  <a:srgbClr val="A50021"/>
                </a:solidFill>
                <a:effectLst>
                  <a:innerShdw blurRad="69850" dist="43180" dir="5400000">
                    <a:srgbClr val="000000">
                      <a:alpha val="65000"/>
                    </a:srgbClr>
                  </a:innerShdw>
                </a:effectLst>
              </a:rPr>
              <a:t> </a:t>
            </a:r>
            <a:r>
              <a:rPr lang="en-US" sz="2800" b="1" dirty="0" err="1">
                <a:ln w="1905"/>
                <a:solidFill>
                  <a:srgbClr val="A50021"/>
                </a:solidFill>
                <a:effectLst>
                  <a:innerShdw blurRad="69850" dist="43180" dir="5400000">
                    <a:srgbClr val="000000">
                      <a:alpha val="65000"/>
                    </a:srgbClr>
                  </a:innerShdw>
                </a:effectLst>
              </a:rPr>
              <a:t>vụ</a:t>
            </a:r>
            <a:r>
              <a:rPr lang="en-US" sz="2800" b="1" dirty="0">
                <a:ln w="1905"/>
                <a:solidFill>
                  <a:srgbClr val="A50021"/>
                </a:solidFill>
                <a:effectLst>
                  <a:innerShdw blurRad="69850" dist="43180" dir="5400000">
                    <a:srgbClr val="000000">
                      <a:alpha val="65000"/>
                    </a:srgbClr>
                  </a:innerShdw>
                </a:effectLst>
              </a:rPr>
              <a:t> </a:t>
            </a:r>
            <a:r>
              <a:rPr lang="en-US" sz="2800" b="1" dirty="0" err="1">
                <a:ln w="1905"/>
                <a:solidFill>
                  <a:srgbClr val="A50021"/>
                </a:solidFill>
                <a:effectLst>
                  <a:innerShdw blurRad="69850" dist="43180" dir="5400000">
                    <a:srgbClr val="000000">
                      <a:alpha val="65000"/>
                    </a:srgbClr>
                  </a:innerShdw>
                </a:effectLst>
              </a:rPr>
              <a:t>tông</a:t>
            </a:r>
            <a:r>
              <a:rPr lang="en-US" sz="2800" b="1" dirty="0">
                <a:ln w="1905"/>
                <a:solidFill>
                  <a:srgbClr val="A50021"/>
                </a:solidFill>
                <a:effectLst>
                  <a:innerShdw blurRad="69850" dist="43180" dir="5400000">
                    <a:srgbClr val="000000">
                      <a:alpha val="65000"/>
                    </a:srgbClr>
                  </a:innerShdw>
                </a:effectLst>
              </a:rPr>
              <a:t> </a:t>
            </a:r>
            <a:r>
              <a:rPr lang="en-US" sz="2800" b="1" dirty="0" err="1">
                <a:ln w="1905"/>
                <a:solidFill>
                  <a:srgbClr val="A50021"/>
                </a:solidFill>
                <a:effectLst>
                  <a:innerShdw blurRad="69850" dist="43180" dir="5400000">
                    <a:srgbClr val="000000">
                      <a:alpha val="65000"/>
                    </a:srgbClr>
                  </a:innerShdw>
                </a:effectLst>
              </a:rPr>
              <a:t>đồ</a:t>
            </a:r>
            <a:r>
              <a:rPr lang="vi-VN" sz="2800" b="1" dirty="0">
                <a:ln w="1905"/>
                <a:solidFill>
                  <a:srgbClr val="A50021"/>
                </a:solidFill>
                <a:effectLst>
                  <a:innerShdw blurRad="69850" dist="43180" dir="5400000">
                    <a:srgbClr val="000000">
                      <a:alpha val="65000"/>
                    </a:srgbClr>
                  </a:innerShdw>
                </a:effectLst>
              </a:rPr>
              <a:t>.</a:t>
            </a:r>
          </a:p>
          <a:p>
            <a:r>
              <a:rPr lang="en-US" sz="2800" b="1" i="1" dirty="0" err="1">
                <a:ln w="1905"/>
                <a:solidFill>
                  <a:srgbClr val="000066"/>
                </a:solidFill>
                <a:effectLst>
                  <a:innerShdw blurRad="69850" dist="43180" dir="5400000">
                    <a:srgbClr val="000000">
                      <a:alpha val="65000"/>
                    </a:srgbClr>
                  </a:innerShdw>
                </a:effectLst>
              </a:rPr>
              <a:t>Các</a:t>
            </a:r>
            <a:r>
              <a:rPr lang="en-US" sz="2800" b="1" i="1" dirty="0">
                <a:ln w="1905"/>
                <a:solidFill>
                  <a:srgbClr val="000066"/>
                </a:solidFill>
                <a:effectLst>
                  <a:innerShdw blurRad="69850" dist="43180" dir="5400000">
                    <a:srgbClr val="000000">
                      <a:alpha val="65000"/>
                    </a:srgbClr>
                  </a:innerShdw>
                </a:effectLst>
              </a:rPr>
              <a:t> </a:t>
            </a:r>
            <a:r>
              <a:rPr lang="en-US" sz="2800" b="1" i="1" dirty="0" err="1">
                <a:ln w="1905"/>
                <a:solidFill>
                  <a:srgbClr val="000066"/>
                </a:solidFill>
                <a:effectLst>
                  <a:innerShdw blurRad="69850" dist="43180" dir="5400000">
                    <a:srgbClr val="000000">
                      <a:alpha val="65000"/>
                    </a:srgbClr>
                  </a:innerShdw>
                </a:effectLst>
              </a:rPr>
              <a:t>tông</a:t>
            </a:r>
            <a:r>
              <a:rPr lang="en-US" sz="2800" b="1" i="1" dirty="0">
                <a:ln w="1905"/>
                <a:solidFill>
                  <a:srgbClr val="000066"/>
                </a:solidFill>
                <a:effectLst>
                  <a:innerShdw blurRad="69850" dist="43180" dir="5400000">
                    <a:srgbClr val="000000">
                      <a:alpha val="65000"/>
                    </a:srgbClr>
                  </a:innerShdw>
                </a:effectLst>
              </a:rPr>
              <a:t> </a:t>
            </a:r>
            <a:r>
              <a:rPr lang="en-US" sz="2800" b="1" i="1" dirty="0" err="1">
                <a:ln w="1905"/>
                <a:solidFill>
                  <a:srgbClr val="000066"/>
                </a:solidFill>
                <a:effectLst>
                  <a:innerShdw blurRad="69850" dist="43180" dir="5400000">
                    <a:srgbClr val="000000">
                      <a:alpha val="65000"/>
                    </a:srgbClr>
                  </a:innerShdw>
                </a:effectLst>
              </a:rPr>
              <a:t>đồ</a:t>
            </a:r>
            <a:r>
              <a:rPr lang="en-US" sz="2800" b="1" i="1" dirty="0">
                <a:ln w="1905"/>
                <a:solidFill>
                  <a:srgbClr val="000066"/>
                </a:solidFill>
                <a:effectLst>
                  <a:innerShdw blurRad="69850" dist="43180" dir="5400000">
                    <a:srgbClr val="000000">
                      <a:alpha val="65000"/>
                    </a:srgbClr>
                  </a:innerShdw>
                </a:effectLst>
              </a:rPr>
              <a:t> </a:t>
            </a:r>
            <a:r>
              <a:rPr lang="en-US" sz="2800" b="1" i="1" dirty="0" err="1">
                <a:ln w="1905"/>
                <a:solidFill>
                  <a:srgbClr val="000066"/>
                </a:solidFill>
                <a:effectLst>
                  <a:innerShdw blurRad="69850" dist="43180" dir="5400000">
                    <a:srgbClr val="000000">
                      <a:alpha val="65000"/>
                    </a:srgbClr>
                  </a:innerShdw>
                </a:effectLst>
              </a:rPr>
              <a:t>chuyên</a:t>
            </a:r>
            <a:r>
              <a:rPr lang="en-US" sz="2800" b="1" i="1" dirty="0">
                <a:ln w="1905"/>
                <a:solidFill>
                  <a:srgbClr val="000066"/>
                </a:solidFill>
                <a:effectLst>
                  <a:innerShdw blurRad="69850" dist="43180" dir="5400000">
                    <a:srgbClr val="000000">
                      <a:alpha val="65000"/>
                    </a:srgbClr>
                  </a:innerShdw>
                </a:effectLst>
              </a:rPr>
              <a:t> </a:t>
            </a:r>
            <a:r>
              <a:rPr lang="en-US" sz="2800" b="1" i="1" dirty="0" err="1">
                <a:ln w="1905"/>
                <a:solidFill>
                  <a:srgbClr val="000066"/>
                </a:solidFill>
                <a:effectLst>
                  <a:innerShdw blurRad="69850" dist="43180" dir="5400000">
                    <a:srgbClr val="000000">
                      <a:alpha val="65000"/>
                    </a:srgbClr>
                  </a:innerShdw>
                </a:effectLst>
              </a:rPr>
              <a:t>cần</a:t>
            </a:r>
            <a:r>
              <a:rPr lang="en-US" sz="2800" b="1" i="1" dirty="0">
                <a:ln w="1905"/>
                <a:solidFill>
                  <a:srgbClr val="000066"/>
                </a:solidFill>
                <a:effectLst>
                  <a:innerShdw blurRad="69850" dist="43180" dir="5400000">
                    <a:srgbClr val="000000">
                      <a:alpha val="65000"/>
                    </a:srgbClr>
                  </a:innerShdw>
                </a:effectLst>
              </a:rPr>
              <a:t> </a:t>
            </a:r>
            <a:r>
              <a:rPr lang="en-US" sz="2800" b="1" i="1" dirty="0" err="1">
                <a:ln w="1905"/>
                <a:solidFill>
                  <a:srgbClr val="000066"/>
                </a:solidFill>
                <a:effectLst>
                  <a:innerShdw blurRad="69850" dist="43180" dir="5400000">
                    <a:srgbClr val="000000">
                      <a:alpha val="65000"/>
                    </a:srgbClr>
                  </a:innerShdw>
                </a:effectLst>
              </a:rPr>
              <a:t>cầu</a:t>
            </a:r>
            <a:r>
              <a:rPr lang="en-US" sz="2800" b="1" i="1" dirty="0">
                <a:ln w="1905"/>
                <a:solidFill>
                  <a:srgbClr val="000066"/>
                </a:solidFill>
                <a:effectLst>
                  <a:innerShdw blurRad="69850" dist="43180" dir="5400000">
                    <a:srgbClr val="000000">
                      <a:alpha val="65000"/>
                    </a:srgbClr>
                  </a:innerShdw>
                </a:effectLst>
              </a:rPr>
              <a:t> </a:t>
            </a:r>
            <a:r>
              <a:rPr lang="en-US" sz="2800" b="1" i="1" dirty="0" err="1">
                <a:ln w="1905"/>
                <a:solidFill>
                  <a:srgbClr val="000066"/>
                </a:solidFill>
                <a:effectLst>
                  <a:innerShdw blurRad="69850" dist="43180" dir="5400000">
                    <a:srgbClr val="000000">
                      <a:alpha val="65000"/>
                    </a:srgbClr>
                  </a:innerShdw>
                </a:effectLst>
              </a:rPr>
              <a:t>nguyện</a:t>
            </a:r>
            <a:r>
              <a:rPr lang="en-US" sz="2800" b="1" i="1" dirty="0">
                <a:ln w="1905"/>
                <a:solidFill>
                  <a:srgbClr val="000066"/>
                </a:solidFill>
                <a:effectLst>
                  <a:innerShdw blurRad="69850" dist="43180" dir="5400000">
                    <a:srgbClr val="000000">
                      <a:alpha val="65000"/>
                    </a:srgbClr>
                  </a:innerShdw>
                </a:effectLst>
              </a:rPr>
              <a:t> </a:t>
            </a:r>
            <a:r>
              <a:rPr lang="en-US" sz="2800" b="1" i="1" dirty="0" err="1">
                <a:ln w="1905"/>
                <a:solidFill>
                  <a:srgbClr val="000066"/>
                </a:solidFill>
                <a:effectLst>
                  <a:innerShdw blurRad="69850" dist="43180" dir="5400000">
                    <a:srgbClr val="000000">
                      <a:alpha val="65000"/>
                    </a:srgbClr>
                  </a:innerShdw>
                </a:effectLst>
              </a:rPr>
              <a:t>cùng</a:t>
            </a:r>
            <a:r>
              <a:rPr lang="en-US" sz="2800" b="1" i="1" dirty="0">
                <a:ln w="1905"/>
                <a:solidFill>
                  <a:srgbClr val="000066"/>
                </a:solidFill>
                <a:effectLst>
                  <a:innerShdw blurRad="69850" dist="43180" dir="5400000">
                    <a:srgbClr val="000000">
                      <a:alpha val="65000"/>
                    </a:srgbClr>
                  </a:innerShdw>
                </a:effectLst>
              </a:rPr>
              <a:t> </a:t>
            </a:r>
            <a:r>
              <a:rPr lang="en-US" sz="2800" b="1" i="1" dirty="0" err="1" smtClean="0">
                <a:ln w="1905"/>
                <a:solidFill>
                  <a:srgbClr val="000066"/>
                </a:solidFill>
                <a:effectLst>
                  <a:innerShdw blurRad="69850" dist="43180" dir="5400000">
                    <a:srgbClr val="000000">
                      <a:alpha val="65000"/>
                    </a:srgbClr>
                  </a:innerShdw>
                </a:effectLst>
              </a:rPr>
              <a:t>với</a:t>
            </a:r>
            <a:r>
              <a:rPr lang="en-US" sz="2800" b="1" i="1" dirty="0" smtClean="0">
                <a:ln w="1905"/>
                <a:solidFill>
                  <a:srgbClr val="000066"/>
                </a:solidFill>
                <a:effectLst>
                  <a:innerShdw blurRad="69850" dist="43180" dir="5400000">
                    <a:srgbClr val="000000">
                      <a:alpha val="65000"/>
                    </a:srgbClr>
                  </a:innerShdw>
                </a:effectLst>
              </a:rPr>
              <a:t> </a:t>
            </a:r>
            <a:r>
              <a:rPr lang="en-US" sz="2800" b="1" i="1" dirty="0" err="1" smtClean="0">
                <a:ln w="1905"/>
                <a:solidFill>
                  <a:srgbClr val="000066"/>
                </a:solidFill>
                <a:effectLst>
                  <a:innerShdw blurRad="69850" dist="43180" dir="5400000">
                    <a:srgbClr val="000000">
                      <a:alpha val="65000"/>
                    </a:srgbClr>
                  </a:innerShdw>
                </a:effectLst>
              </a:rPr>
              <a:t>Bà</a:t>
            </a:r>
            <a:r>
              <a:rPr lang="en-US" sz="2800" b="1" i="1" dirty="0" smtClean="0">
                <a:ln w="1905"/>
                <a:solidFill>
                  <a:srgbClr val="000066"/>
                </a:solidFill>
                <a:effectLst>
                  <a:innerShdw blurRad="69850" dist="43180" dir="5400000">
                    <a:srgbClr val="000000">
                      <a:alpha val="65000"/>
                    </a:srgbClr>
                  </a:innerShdw>
                </a:effectLst>
              </a:rPr>
              <a:t> </a:t>
            </a:r>
            <a:r>
              <a:rPr lang="en-US" sz="2800" b="1" i="1" dirty="0">
                <a:ln w="1905"/>
                <a:solidFill>
                  <a:srgbClr val="000066"/>
                </a:solidFill>
                <a:effectLst>
                  <a:innerShdw blurRad="69850" dist="43180" dir="5400000">
                    <a:srgbClr val="000000">
                      <a:alpha val="65000"/>
                    </a:srgbClr>
                  </a:innerShdw>
                </a:effectLst>
              </a:rPr>
              <a:t>Maria, </a:t>
            </a:r>
            <a:r>
              <a:rPr lang="en-US" sz="2800" b="1" i="1" dirty="0" err="1">
                <a:ln w="1905"/>
                <a:solidFill>
                  <a:srgbClr val="000066"/>
                </a:solidFill>
                <a:effectLst>
                  <a:innerShdw blurRad="69850" dist="43180" dir="5400000">
                    <a:srgbClr val="000000">
                      <a:alpha val="65000"/>
                    </a:srgbClr>
                  </a:innerShdw>
                </a:effectLst>
              </a:rPr>
              <a:t>thân</a:t>
            </a:r>
            <a:r>
              <a:rPr lang="en-US" sz="2800" b="1" i="1" dirty="0">
                <a:ln w="1905"/>
                <a:solidFill>
                  <a:srgbClr val="000066"/>
                </a:solidFill>
                <a:effectLst>
                  <a:innerShdw blurRad="69850" dist="43180" dir="5400000">
                    <a:srgbClr val="000000">
                      <a:alpha val="65000"/>
                    </a:srgbClr>
                  </a:innerShdw>
                </a:effectLst>
              </a:rPr>
              <a:t> </a:t>
            </a:r>
            <a:r>
              <a:rPr lang="en-US" sz="2800" b="1" i="1" dirty="0" err="1">
                <a:ln w="1905"/>
                <a:solidFill>
                  <a:srgbClr val="000066"/>
                </a:solidFill>
                <a:effectLst>
                  <a:innerShdw blurRad="69850" dist="43180" dir="5400000">
                    <a:srgbClr val="000000">
                      <a:alpha val="65000"/>
                    </a:srgbClr>
                  </a:innerShdw>
                </a:effectLst>
              </a:rPr>
              <a:t>mẫu</a:t>
            </a:r>
            <a:r>
              <a:rPr lang="en-US" sz="2800" b="1" i="1" dirty="0">
                <a:ln w="1905"/>
                <a:solidFill>
                  <a:srgbClr val="000066"/>
                </a:solidFill>
                <a:effectLst>
                  <a:innerShdw blurRad="69850" dist="43180" dir="5400000">
                    <a:srgbClr val="000000">
                      <a:alpha val="65000"/>
                    </a:srgbClr>
                  </a:innerShdw>
                </a:effectLst>
              </a:rPr>
              <a:t> </a:t>
            </a:r>
            <a:r>
              <a:rPr lang="en-US" sz="2800" b="1" i="1" dirty="0" err="1">
                <a:ln w="1905"/>
                <a:solidFill>
                  <a:srgbClr val="000066"/>
                </a:solidFill>
                <a:effectLst>
                  <a:innerShdw blurRad="69850" dist="43180" dir="5400000">
                    <a:srgbClr val="000000">
                      <a:alpha val="65000"/>
                    </a:srgbClr>
                  </a:innerShdw>
                </a:effectLst>
              </a:rPr>
              <a:t>Đức</a:t>
            </a:r>
            <a:r>
              <a:rPr lang="en-US" sz="2800" b="1" i="1" dirty="0">
                <a:ln w="1905"/>
                <a:solidFill>
                  <a:srgbClr val="000066"/>
                </a:solidFill>
                <a:effectLst>
                  <a:innerShdw blurRad="69850" dist="43180" dir="5400000">
                    <a:srgbClr val="000000">
                      <a:alpha val="65000"/>
                    </a:srgbClr>
                  </a:innerShdw>
                </a:effectLst>
              </a:rPr>
              <a:t> </a:t>
            </a:r>
            <a:r>
              <a:rPr lang="en-US" sz="2800" b="1" i="1" dirty="0" err="1">
                <a:ln w="1905"/>
                <a:solidFill>
                  <a:srgbClr val="000066"/>
                </a:solidFill>
                <a:effectLst>
                  <a:innerShdw blurRad="69850" dist="43180" dir="5400000">
                    <a:srgbClr val="000000">
                      <a:alpha val="65000"/>
                    </a:srgbClr>
                  </a:innerShdw>
                </a:effectLst>
              </a:rPr>
              <a:t>Giê-su</a:t>
            </a:r>
            <a:r>
              <a:rPr lang="en-US" sz="2800" b="1" i="1" dirty="0">
                <a:ln w="1905"/>
                <a:solidFill>
                  <a:srgbClr val="000066"/>
                </a:solidFill>
                <a:effectLst>
                  <a:innerShdw blurRad="69850" dist="43180" dir="5400000">
                    <a:srgbClr val="000000">
                      <a:alpha val="65000"/>
                    </a:srgbClr>
                  </a:innerShdw>
                </a:effectLst>
              </a:rPr>
              <a:t>.</a:t>
            </a:r>
            <a:endParaRPr lang="vi-VN" sz="2800" b="1" i="1" dirty="0">
              <a:ln w="1905"/>
              <a:solidFill>
                <a:srgbClr val="000066"/>
              </a:solidFill>
              <a:effectLst>
                <a:innerShdw blurRad="69850" dist="43180" dir="5400000">
                  <a:srgbClr val="000000">
                    <a:alpha val="65000"/>
                  </a:srgbClr>
                </a:innerShdw>
              </a:effectLs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877" y="233796"/>
            <a:ext cx="3513689" cy="46759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231698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829" y="208650"/>
            <a:ext cx="3513689" cy="46759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Rectangle 3"/>
          <p:cNvSpPr/>
          <p:nvPr/>
        </p:nvSpPr>
        <p:spPr>
          <a:xfrm>
            <a:off x="3886200" y="438150"/>
            <a:ext cx="5181600" cy="3539430"/>
          </a:xfrm>
          <a:prstGeom prst="rect">
            <a:avLst/>
          </a:prstGeom>
        </p:spPr>
        <p:txBody>
          <a:bodyPr wrap="square">
            <a:spAutoFit/>
          </a:bodyPr>
          <a:lstStyle/>
          <a:p>
            <a:pPr lvl="0"/>
            <a:r>
              <a:rPr lang="vi-VN" sz="3200" dirty="0">
                <a:solidFill>
                  <a:srgbClr val="C00000"/>
                </a:solidFill>
              </a:rPr>
              <a:t>Bài đọc 1: </a:t>
            </a:r>
            <a:r>
              <a:rPr lang="en-US" sz="3200" dirty="0" smtClean="0">
                <a:solidFill>
                  <a:srgbClr val="C00000"/>
                </a:solidFill>
              </a:rPr>
              <a:t/>
            </a:r>
            <a:br>
              <a:rPr lang="en-US" sz="3200" dirty="0" smtClean="0">
                <a:solidFill>
                  <a:srgbClr val="C00000"/>
                </a:solidFill>
              </a:rPr>
            </a:br>
            <a:r>
              <a:rPr lang="vi-VN" sz="3200" dirty="0" smtClean="0">
                <a:solidFill>
                  <a:srgbClr val="C00000"/>
                </a:solidFill>
              </a:rPr>
              <a:t>Hc </a:t>
            </a:r>
            <a:r>
              <a:rPr lang="vi-VN" sz="3200" dirty="0">
                <a:solidFill>
                  <a:srgbClr val="C00000"/>
                </a:solidFill>
              </a:rPr>
              <a:t>42,15-16; 43,1-2.6-10</a:t>
            </a:r>
          </a:p>
          <a:p>
            <a:pPr lvl="0"/>
            <a:r>
              <a:rPr lang="vi-VN" sz="3200" dirty="0">
                <a:solidFill>
                  <a:srgbClr val="C00000"/>
                </a:solidFill>
              </a:rPr>
              <a:t>Bài trích sách Huấn ca.</a:t>
            </a:r>
          </a:p>
          <a:p>
            <a:pPr lvl="0"/>
            <a:r>
              <a:rPr lang="vi-VN" sz="3200" i="1" dirty="0">
                <a:solidFill>
                  <a:srgbClr val="002060"/>
                </a:solidFill>
              </a:rPr>
              <a:t>Giờ đây, tôi xin nhắc lại những công trình của Chúa. Những </a:t>
            </a:r>
            <a:r>
              <a:rPr lang="vi-VN" sz="3200" i="1" dirty="0" smtClean="0">
                <a:solidFill>
                  <a:srgbClr val="002060"/>
                </a:solidFill>
              </a:rPr>
              <a:t>gì</a:t>
            </a:r>
            <a:r>
              <a:rPr lang="en-US" sz="3200" i="1" dirty="0" smtClean="0">
                <a:solidFill>
                  <a:srgbClr val="002060"/>
                </a:solidFill>
              </a:rPr>
              <a:t> </a:t>
            </a:r>
            <a:r>
              <a:rPr lang="vi-VN" sz="3200" i="1" dirty="0" smtClean="0">
                <a:solidFill>
                  <a:srgbClr val="002060"/>
                </a:solidFill>
              </a:rPr>
              <a:t>mắt </a:t>
            </a:r>
            <a:r>
              <a:rPr lang="vi-VN" sz="3200" i="1" dirty="0">
                <a:solidFill>
                  <a:srgbClr val="002060"/>
                </a:solidFill>
              </a:rPr>
              <a:t>thấy, tôi sẽ tường thuật.</a:t>
            </a:r>
            <a:endParaRPr lang="en-US" sz="3200" i="1" dirty="0">
              <a:solidFill>
                <a:srgbClr val="002060"/>
              </a:solidFill>
            </a:endParaRPr>
          </a:p>
        </p:txBody>
      </p:sp>
    </p:spTree>
    <p:extLst>
      <p:ext uri="{BB962C8B-B14F-4D97-AF65-F5344CB8AC3E}">
        <p14:creationId xmlns:p14="http://schemas.microsoft.com/office/powerpoint/2010/main" val="10868050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3790949"/>
          </a:xfrm>
        </p:spPr>
        <p:txBody>
          <a:bodyPr>
            <a:normAutofit fontScale="90000"/>
          </a:bodyPr>
          <a:lstStyle/>
          <a:p>
            <a:r>
              <a:rPr lang="en-US" sz="6000" dirty="0">
                <a:solidFill>
                  <a:srgbClr val="C00000"/>
                </a:solidFill>
              </a:rPr>
              <a:t>Đáp Ca</a:t>
            </a:r>
            <a:br>
              <a:rPr lang="en-US" sz="6000" dirty="0">
                <a:solidFill>
                  <a:srgbClr val="C00000"/>
                </a:solidFill>
              </a:rPr>
            </a:br>
            <a:r>
              <a:rPr lang="en-US" sz="6000" dirty="0" err="1">
                <a:solidFill>
                  <a:srgbClr val="C00000"/>
                </a:solidFill>
              </a:rPr>
              <a:t>Lễ</a:t>
            </a:r>
            <a:r>
              <a:rPr lang="en-US" sz="6000" dirty="0">
                <a:solidFill>
                  <a:srgbClr val="C00000"/>
                </a:solidFill>
              </a:rPr>
              <a:t> </a:t>
            </a:r>
            <a:r>
              <a:rPr lang="en-US" sz="6000" dirty="0" err="1">
                <a:solidFill>
                  <a:srgbClr val="C00000"/>
                </a:solidFill>
              </a:rPr>
              <a:t>Đức</a:t>
            </a:r>
            <a:r>
              <a:rPr lang="en-US" sz="6000" dirty="0">
                <a:solidFill>
                  <a:srgbClr val="C00000"/>
                </a:solidFill>
              </a:rPr>
              <a:t> </a:t>
            </a:r>
            <a:r>
              <a:rPr lang="en-US" sz="6000" dirty="0" err="1">
                <a:solidFill>
                  <a:srgbClr val="C00000"/>
                </a:solidFill>
              </a:rPr>
              <a:t>Mẹ</a:t>
            </a:r>
            <a:r>
              <a:rPr lang="en-US" sz="6000" dirty="0">
                <a:solidFill>
                  <a:srgbClr val="C00000"/>
                </a:solidFill>
              </a:rPr>
              <a:t> </a:t>
            </a:r>
            <a:r>
              <a:rPr lang="en-US" sz="6000" dirty="0" err="1">
                <a:solidFill>
                  <a:srgbClr val="C00000"/>
                </a:solidFill>
              </a:rPr>
              <a:t>Mân</a:t>
            </a:r>
            <a:r>
              <a:rPr lang="en-US" sz="6000" dirty="0">
                <a:solidFill>
                  <a:srgbClr val="C00000"/>
                </a:solidFill>
              </a:rPr>
              <a:t> </a:t>
            </a:r>
            <a:r>
              <a:rPr lang="en-US" sz="6000" dirty="0" err="1">
                <a:solidFill>
                  <a:srgbClr val="C00000"/>
                </a:solidFill>
              </a:rPr>
              <a:t>Côi</a:t>
            </a:r>
            <a:r>
              <a:rPr lang="en-US" sz="6000" dirty="0">
                <a:solidFill>
                  <a:srgbClr val="C00000"/>
                </a:solidFill>
              </a:rPr>
              <a:t/>
            </a:r>
            <a:br>
              <a:rPr lang="en-US" sz="6000" dirty="0">
                <a:solidFill>
                  <a:srgbClr val="C00000"/>
                </a:solidFill>
              </a:rPr>
            </a:br>
            <a:r>
              <a:rPr lang="en-US" i="1" dirty="0">
                <a:solidFill>
                  <a:srgbClr val="000066"/>
                </a:solidFill>
              </a:rPr>
              <a:t>Magnificat</a:t>
            </a:r>
            <a:br>
              <a:rPr lang="en-US" i="1" dirty="0">
                <a:solidFill>
                  <a:srgbClr val="000066"/>
                </a:solidFill>
              </a:rPr>
            </a:br>
            <a:r>
              <a:rPr lang="en-US" i="1" dirty="0" err="1">
                <a:solidFill>
                  <a:srgbClr val="000066"/>
                </a:solidFill>
              </a:rPr>
              <a:t>Lm</a:t>
            </a:r>
            <a:r>
              <a:rPr lang="en-US" i="1" dirty="0">
                <a:solidFill>
                  <a:srgbClr val="000066"/>
                </a:solidFill>
              </a:rPr>
              <a:t>. Kim Long</a:t>
            </a:r>
            <a:br>
              <a:rPr lang="en-US" i="1" dirty="0">
                <a:solidFill>
                  <a:srgbClr val="000066"/>
                </a:solidFill>
              </a:rPr>
            </a:br>
            <a:r>
              <a:rPr lang="en-US" i="1" dirty="0">
                <a:solidFill>
                  <a:srgbClr val="000066"/>
                </a:solidFill>
              </a:rPr>
              <a:t>06 </a:t>
            </a:r>
            <a:r>
              <a:rPr lang="en-US" i="1" dirty="0" err="1">
                <a:solidFill>
                  <a:srgbClr val="000066"/>
                </a:solidFill>
              </a:rPr>
              <a:t>câu</a:t>
            </a:r>
            <a:endParaRPr lang="en-US" i="1" dirty="0">
              <a:solidFill>
                <a:srgbClr val="000066"/>
              </a:solidFill>
            </a:endParaRPr>
          </a:p>
        </p:txBody>
      </p:sp>
    </p:spTree>
    <p:extLst>
      <p:ext uri="{BB962C8B-B14F-4D97-AF65-F5344CB8AC3E}">
        <p14:creationId xmlns:p14="http://schemas.microsoft.com/office/powerpoint/2010/main" val="8882456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fontScale="90000"/>
          </a:bodyPr>
          <a:lstStyle/>
          <a:p>
            <a:pPr algn="just"/>
            <a:r>
              <a:rPr lang="en-US" sz="7200" u="sng">
                <a:solidFill>
                  <a:srgbClr val="FF0000"/>
                </a:solidFill>
              </a:rPr>
              <a:t>Đk:</a:t>
            </a:r>
            <a:r>
              <a:rPr lang="en-US" sz="7200">
                <a:solidFill>
                  <a:srgbClr val="000066"/>
                </a:solidFill>
              </a:rPr>
              <a:t> </a:t>
            </a:r>
            <a:r>
              <a:rPr lang="vi-VN" sz="7200">
                <a:solidFill>
                  <a:srgbClr val="000066"/>
                </a:solidFill>
              </a:rPr>
              <a:t>Đấng toàn năng đã làm cho tôi những điều cao trọng, danh Ngài thật chí thánh chí tôn.</a:t>
            </a:r>
          </a:p>
        </p:txBody>
      </p:sp>
    </p:spTree>
    <p:extLst>
      <p:ext uri="{BB962C8B-B14F-4D97-AF65-F5344CB8AC3E}">
        <p14:creationId xmlns:p14="http://schemas.microsoft.com/office/powerpoint/2010/main" val="31462090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u="sng">
                <a:solidFill>
                  <a:srgbClr val="FF0000"/>
                </a:solidFill>
              </a:rPr>
              <a:t>Tk1:</a:t>
            </a:r>
            <a:r>
              <a:rPr lang="en-US" sz="6000">
                <a:solidFill>
                  <a:srgbClr val="000066"/>
                </a:solidFill>
              </a:rPr>
              <a:t> </a:t>
            </a:r>
            <a:r>
              <a:rPr lang="vi-VN" sz="6000">
                <a:solidFill>
                  <a:srgbClr val="000066"/>
                </a:solidFill>
              </a:rPr>
              <a:t>Đức Ma-ri-a nói rằng: linh hồn tôi ngợi khen Thiên Chúa và thần trí tôi reo mừng vì Thiên Chúa Đấng cứu độ tôi.</a:t>
            </a:r>
            <a:endParaRPr lang="en-US" sz="6000">
              <a:solidFill>
                <a:srgbClr val="000066"/>
              </a:solidFill>
            </a:endParaRPr>
          </a:p>
        </p:txBody>
      </p:sp>
    </p:spTree>
    <p:extLst>
      <p:ext uri="{BB962C8B-B14F-4D97-AF65-F5344CB8AC3E}">
        <p14:creationId xmlns:p14="http://schemas.microsoft.com/office/powerpoint/2010/main" val="8788417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Autofit/>
          </a:bodyPr>
          <a:lstStyle/>
          <a:p>
            <a:pPr algn="just"/>
            <a:r>
              <a:rPr lang="en-US" sz="6000" u="sng">
                <a:solidFill>
                  <a:srgbClr val="FF0000"/>
                </a:solidFill>
              </a:rPr>
              <a:t>Tk2:</a:t>
            </a:r>
            <a:r>
              <a:rPr lang="en-US" sz="6000">
                <a:solidFill>
                  <a:srgbClr val="000066"/>
                </a:solidFill>
              </a:rPr>
              <a:t> </a:t>
            </a:r>
            <a:r>
              <a:rPr lang="vi-VN" sz="6000">
                <a:solidFill>
                  <a:srgbClr val="000066"/>
                </a:solidFill>
              </a:rPr>
              <a:t>Chúa trông xem phận nữ tỳ. Nên từ đây gọi tôi diễm phúc, làm việc lớn trên thân này, vì danh Chúa</a:t>
            </a:r>
            <a:r>
              <a:rPr lang="en-US" sz="6000">
                <a:solidFill>
                  <a:srgbClr val="000066"/>
                </a:solidFill>
              </a:rPr>
              <a:t> </a:t>
            </a:r>
            <a:r>
              <a:rPr lang="vi-VN" sz="6000">
                <a:solidFill>
                  <a:srgbClr val="000066"/>
                </a:solidFill>
              </a:rPr>
              <a:t>chí thánh tuyệt luân.</a:t>
            </a:r>
            <a:endParaRPr lang="en-US" sz="6000">
              <a:solidFill>
                <a:srgbClr val="000066"/>
              </a:solidFill>
            </a:endParaRPr>
          </a:p>
        </p:txBody>
      </p:sp>
    </p:spTree>
    <p:extLst>
      <p:ext uri="{BB962C8B-B14F-4D97-AF65-F5344CB8AC3E}">
        <p14:creationId xmlns:p14="http://schemas.microsoft.com/office/powerpoint/2010/main" val="20135265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fontScale="90000"/>
          </a:bodyPr>
          <a:lstStyle/>
          <a:p>
            <a:pPr algn="just"/>
            <a:r>
              <a:rPr lang="en-US" sz="7200" u="sng">
                <a:solidFill>
                  <a:srgbClr val="FF0000"/>
                </a:solidFill>
              </a:rPr>
              <a:t>Đk:</a:t>
            </a:r>
            <a:r>
              <a:rPr lang="en-US" sz="7200">
                <a:solidFill>
                  <a:srgbClr val="000066"/>
                </a:solidFill>
              </a:rPr>
              <a:t> </a:t>
            </a:r>
            <a:r>
              <a:rPr lang="vi-VN" sz="7200">
                <a:solidFill>
                  <a:srgbClr val="000066"/>
                </a:solidFill>
              </a:rPr>
              <a:t>Đấng toàn năng đã làm cho tôi những điều cao trọng, danh Ngài thật chí thánh chí tôn.</a:t>
            </a:r>
          </a:p>
        </p:txBody>
      </p:sp>
    </p:spTree>
    <p:extLst>
      <p:ext uri="{BB962C8B-B14F-4D97-AF65-F5344CB8AC3E}">
        <p14:creationId xmlns:p14="http://schemas.microsoft.com/office/powerpoint/2010/main" val="24034174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Autofit/>
          </a:bodyPr>
          <a:lstStyle/>
          <a:p>
            <a:pPr algn="just"/>
            <a:r>
              <a:rPr lang="en-US" sz="5800" u="sng">
                <a:solidFill>
                  <a:srgbClr val="FF0000"/>
                </a:solidFill>
              </a:rPr>
              <a:t>Tk3:</a:t>
            </a:r>
            <a:r>
              <a:rPr lang="en-US" sz="5800">
                <a:solidFill>
                  <a:srgbClr val="000066"/>
                </a:solidFill>
              </a:rPr>
              <a:t> </a:t>
            </a:r>
            <a:r>
              <a:rPr lang="vi-VN" sz="5800">
                <a:solidFill>
                  <a:srgbClr val="000066"/>
                </a:solidFill>
              </a:rPr>
              <a:t>Chúa thương ai tôn kính Ngài. Qua ngàn năm</a:t>
            </a:r>
            <a:r>
              <a:rPr lang="en-US" sz="5800">
                <a:solidFill>
                  <a:srgbClr val="000066"/>
                </a:solidFill>
              </a:rPr>
              <a:t> </a:t>
            </a:r>
            <a:r>
              <a:rPr lang="vi-VN" sz="5800">
                <a:solidFill>
                  <a:srgbClr val="000066"/>
                </a:solidFill>
              </a:rPr>
              <a:t>và qua muôn kiếp. Vận dụng cánh tay uy quyền dẹp tan lũ</a:t>
            </a:r>
            <a:r>
              <a:rPr lang="en-US" sz="5800">
                <a:solidFill>
                  <a:srgbClr val="000066"/>
                </a:solidFill>
              </a:rPr>
              <a:t> </a:t>
            </a:r>
            <a:r>
              <a:rPr lang="vi-VN" sz="5800">
                <a:solidFill>
                  <a:srgbClr val="000066"/>
                </a:solidFill>
              </a:rPr>
              <a:t>hống hách tự kiêu.</a:t>
            </a:r>
          </a:p>
        </p:txBody>
      </p:sp>
    </p:spTree>
    <p:extLst>
      <p:ext uri="{BB962C8B-B14F-4D97-AF65-F5344CB8AC3E}">
        <p14:creationId xmlns:p14="http://schemas.microsoft.com/office/powerpoint/2010/main" val="26276684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u="sng">
                <a:solidFill>
                  <a:srgbClr val="FF0000"/>
                </a:solidFill>
              </a:rPr>
              <a:t>Tk4:</a:t>
            </a:r>
            <a:r>
              <a:rPr lang="en-US" sz="6000">
                <a:solidFill>
                  <a:srgbClr val="000066"/>
                </a:solidFill>
              </a:rPr>
              <a:t> </a:t>
            </a:r>
            <a:r>
              <a:rPr lang="vi-VN" sz="6000">
                <a:solidFill>
                  <a:srgbClr val="000066"/>
                </a:solidFill>
              </a:rPr>
              <a:t>Chúa thương ai tôn kính Ngài. Qua ngàn năm và qua muôn kiếp. Kẻ nghèo Chúa ban dư đầy, và xua lũ phú quí về không.</a:t>
            </a:r>
            <a:endParaRPr lang="en-US" sz="6000">
              <a:solidFill>
                <a:srgbClr val="000066"/>
              </a:solidFill>
            </a:endParaRPr>
          </a:p>
        </p:txBody>
      </p:sp>
    </p:spTree>
    <p:extLst>
      <p:ext uri="{BB962C8B-B14F-4D97-AF65-F5344CB8AC3E}">
        <p14:creationId xmlns:p14="http://schemas.microsoft.com/office/powerpoint/2010/main" val="39678749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fontScale="90000"/>
          </a:bodyPr>
          <a:lstStyle/>
          <a:p>
            <a:pPr algn="just"/>
            <a:r>
              <a:rPr lang="en-US" sz="7200" u="sng">
                <a:solidFill>
                  <a:srgbClr val="FF0000"/>
                </a:solidFill>
              </a:rPr>
              <a:t>Đk:</a:t>
            </a:r>
            <a:r>
              <a:rPr lang="en-US" sz="7200">
                <a:solidFill>
                  <a:srgbClr val="000066"/>
                </a:solidFill>
              </a:rPr>
              <a:t> </a:t>
            </a:r>
            <a:r>
              <a:rPr lang="vi-VN" sz="7200">
                <a:solidFill>
                  <a:srgbClr val="000066"/>
                </a:solidFill>
              </a:rPr>
              <a:t>Đấng toàn năng đã làm cho tôi những điều cao trọng, danh Ngài thật chí thánh chí tôn.</a:t>
            </a:r>
          </a:p>
        </p:txBody>
      </p:sp>
    </p:spTree>
    <p:extLst>
      <p:ext uri="{BB962C8B-B14F-4D97-AF65-F5344CB8AC3E}">
        <p14:creationId xmlns:p14="http://schemas.microsoft.com/office/powerpoint/2010/main" val="38138808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u="sng">
                <a:solidFill>
                  <a:srgbClr val="FF0000"/>
                </a:solidFill>
              </a:rPr>
              <a:t>Tk5:</a:t>
            </a:r>
            <a:r>
              <a:rPr lang="en-US" sz="6000">
                <a:solidFill>
                  <a:srgbClr val="000066"/>
                </a:solidFill>
              </a:rPr>
              <a:t> </a:t>
            </a:r>
            <a:r>
              <a:rPr lang="vi-VN" sz="6000">
                <a:solidFill>
                  <a:srgbClr val="000066"/>
                </a:solidFill>
              </a:rPr>
              <a:t>Chúa nâng ai khiêm ái thật. Bọn quyền uy hạ khỏi ngai báu. Kẻ nghèo Chúa ban dư đầy, và xua lũ phú quí về không.</a:t>
            </a:r>
            <a:endParaRPr lang="en-US" sz="6000">
              <a:solidFill>
                <a:srgbClr val="000066"/>
              </a:solidFill>
            </a:endParaRPr>
          </a:p>
        </p:txBody>
      </p:sp>
    </p:spTree>
    <p:extLst>
      <p:ext uri="{BB962C8B-B14F-4D97-AF65-F5344CB8AC3E}">
        <p14:creationId xmlns:p14="http://schemas.microsoft.com/office/powerpoint/2010/main" val="21517510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u="sng">
                <a:solidFill>
                  <a:srgbClr val="FF0000"/>
                </a:solidFill>
              </a:rPr>
              <a:t>Tk6:</a:t>
            </a:r>
            <a:r>
              <a:rPr lang="en-US" sz="6000">
                <a:solidFill>
                  <a:srgbClr val="000066"/>
                </a:solidFill>
              </a:rPr>
              <a:t> </a:t>
            </a:r>
            <a:r>
              <a:rPr lang="vi-VN" sz="6000">
                <a:solidFill>
                  <a:srgbClr val="000066"/>
                </a:solidFill>
              </a:rPr>
              <a:t>Is-ra-el tôi tớ Ngài. Theo lời xưa Ngài luôn bênh đỡ. Vì lòng xót thương tổ phụ, và con cháu mãi tới ngàn thu.</a:t>
            </a:r>
            <a:endParaRPr lang="en-US" sz="6000">
              <a:solidFill>
                <a:srgbClr val="000066"/>
              </a:solidFill>
            </a:endParaRPr>
          </a:p>
        </p:txBody>
      </p:sp>
    </p:spTree>
    <p:extLst>
      <p:ext uri="{BB962C8B-B14F-4D97-AF65-F5344CB8AC3E}">
        <p14:creationId xmlns:p14="http://schemas.microsoft.com/office/powerpoint/2010/main" val="88364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 y="374052"/>
            <a:ext cx="9144000" cy="4324350"/>
          </a:xfrm>
        </p:spPr>
        <p:txBody>
          <a:bodyPr anchor="ctr" anchorCtr="0">
            <a:normAutofit/>
          </a:bodyPr>
          <a:lstStyle/>
          <a:p>
            <a:pPr algn="just"/>
            <a:r>
              <a:rPr lang="vi-VN" sz="9600" dirty="0">
                <a:solidFill>
                  <a:srgbClr val="002060"/>
                </a:solidFill>
                <a:latin typeface="+mj-lt"/>
                <a:cs typeface="Times New Roman" pitchFamily="18" charset="0"/>
              </a:rPr>
              <a:t>Hãy tạ ơn Chúa vì Chúa nhân từ.</a:t>
            </a:r>
            <a:endParaRPr lang="en-US" sz="9600" b="0" u="none" dirty="0">
              <a:solidFill>
                <a:srgbClr val="002060"/>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u="sng" dirty="0" err="1" smtClean="0">
                <a:solidFill>
                  <a:srgbClr val="C00000"/>
                </a:solidFill>
                <a:cs typeface="Times New Roman" pitchFamily="18" charset="0"/>
              </a:rPr>
              <a:t>Đáp</a:t>
            </a:r>
            <a:r>
              <a:rPr lang="en-US" sz="4400" u="sng" dirty="0" smtClean="0">
                <a:solidFill>
                  <a:srgbClr val="C00000"/>
                </a:solidFill>
                <a:cs typeface="Times New Roman" pitchFamily="18" charset="0"/>
              </a:rPr>
              <a:t> </a:t>
            </a:r>
            <a:r>
              <a:rPr lang="en-US" sz="4400" u="sng" dirty="0" err="1" smtClean="0">
                <a:solidFill>
                  <a:srgbClr val="C00000"/>
                </a:solidFill>
                <a:cs typeface="Times New Roman" pitchFamily="18" charset="0"/>
              </a:rPr>
              <a:t>ca</a:t>
            </a:r>
            <a:r>
              <a:rPr lang="en-US" sz="4400" u="sng" dirty="0" smtClean="0">
                <a:solidFill>
                  <a:srgbClr val="C00000"/>
                </a:solidFill>
                <a:cs typeface="Times New Roman" pitchFamily="18" charset="0"/>
              </a:rPr>
              <a:t>:</a:t>
            </a:r>
            <a:endParaRPr lang="en-US" sz="4400" u="sng" dirty="0">
              <a:solidFill>
                <a:srgbClr val="C00000"/>
              </a:solidFill>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9190" y="346386"/>
            <a:ext cx="1774609" cy="348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011237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fontScale="90000"/>
          </a:bodyPr>
          <a:lstStyle/>
          <a:p>
            <a:pPr algn="just"/>
            <a:r>
              <a:rPr lang="en-US" sz="7200" u="sng">
                <a:solidFill>
                  <a:srgbClr val="FF0000"/>
                </a:solidFill>
              </a:rPr>
              <a:t>Đk:</a:t>
            </a:r>
            <a:r>
              <a:rPr lang="en-US" sz="7200">
                <a:solidFill>
                  <a:srgbClr val="000066"/>
                </a:solidFill>
              </a:rPr>
              <a:t> </a:t>
            </a:r>
            <a:r>
              <a:rPr lang="vi-VN" sz="7200">
                <a:solidFill>
                  <a:srgbClr val="000066"/>
                </a:solidFill>
              </a:rPr>
              <a:t>Đấng toàn năng đã làm cho tôi những điều cao trọng, danh Ngài thật chí thánh chí tôn.</a:t>
            </a:r>
          </a:p>
        </p:txBody>
      </p:sp>
    </p:spTree>
    <p:extLst>
      <p:ext uri="{BB962C8B-B14F-4D97-AF65-F5344CB8AC3E}">
        <p14:creationId xmlns:p14="http://schemas.microsoft.com/office/powerpoint/2010/main" val="31374605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962400" y="666750"/>
            <a:ext cx="5029200" cy="2677656"/>
          </a:xfrm>
          <a:prstGeom prst="rect">
            <a:avLst/>
          </a:prstGeom>
          <a:noFill/>
        </p:spPr>
        <p:txBody>
          <a:bodyPr wrap="square" rtlCol="0">
            <a:spAutoFit/>
          </a:bodyPr>
          <a:lstStyle/>
          <a:p>
            <a:pPr algn="just"/>
            <a:r>
              <a:rPr lang="vi-VN" sz="2800" b="1" dirty="0">
                <a:ln w="1905"/>
                <a:solidFill>
                  <a:srgbClr val="A50021"/>
                </a:solidFill>
                <a:effectLst>
                  <a:innerShdw blurRad="69850" dist="43180" dir="5400000">
                    <a:srgbClr val="000000">
                      <a:alpha val="65000"/>
                    </a:srgbClr>
                  </a:innerShdw>
                </a:effectLst>
              </a:rPr>
              <a:t>Bài đọc </a:t>
            </a:r>
            <a:r>
              <a:rPr lang="en-US" sz="2800" b="1" dirty="0" smtClean="0">
                <a:ln w="1905"/>
                <a:solidFill>
                  <a:srgbClr val="A50021"/>
                </a:solidFill>
                <a:effectLst>
                  <a:innerShdw blurRad="69850" dist="43180" dir="5400000">
                    <a:srgbClr val="000000">
                      <a:alpha val="65000"/>
                    </a:srgbClr>
                  </a:innerShdw>
                </a:effectLst>
              </a:rPr>
              <a:t>2</a:t>
            </a:r>
            <a:r>
              <a:rPr lang="vi-VN" sz="2800" b="1" dirty="0" smtClean="0">
                <a:ln w="1905"/>
                <a:solidFill>
                  <a:srgbClr val="A50021"/>
                </a:solidFill>
                <a:effectLst>
                  <a:innerShdw blurRad="69850" dist="43180" dir="5400000">
                    <a:srgbClr val="000000">
                      <a:alpha val="65000"/>
                    </a:srgbClr>
                  </a:innerShdw>
                </a:effectLst>
              </a:rPr>
              <a:t>.</a:t>
            </a:r>
            <a:endParaRPr lang="vi-VN" sz="2800" b="1" dirty="0">
              <a:ln w="1905"/>
              <a:solidFill>
                <a:srgbClr val="A50021"/>
              </a:solidFill>
              <a:effectLst>
                <a:innerShdw blurRad="69850" dist="43180" dir="5400000">
                  <a:srgbClr val="000000">
                    <a:alpha val="65000"/>
                  </a:srgbClr>
                </a:innerShdw>
              </a:effectLst>
            </a:endParaRPr>
          </a:p>
          <a:p>
            <a:pPr algn="just"/>
            <a:r>
              <a:rPr lang="vi-VN" sz="2800" b="1" dirty="0">
                <a:ln w="1905"/>
                <a:solidFill>
                  <a:srgbClr val="A50021"/>
                </a:solidFill>
                <a:effectLst>
                  <a:innerShdw blurRad="69850" dist="43180" dir="5400000">
                    <a:srgbClr val="000000">
                      <a:alpha val="65000"/>
                    </a:srgbClr>
                  </a:innerShdw>
                </a:effectLst>
              </a:rPr>
              <a:t>Trích thư Thánh Phao-lô Tông đồ gửi tín hữu Ga-la-ta</a:t>
            </a:r>
            <a:r>
              <a:rPr lang="vi-VN" sz="2800" b="1" dirty="0" smtClean="0">
                <a:ln w="1905"/>
                <a:solidFill>
                  <a:srgbClr val="A50021"/>
                </a:solidFill>
                <a:effectLst>
                  <a:innerShdw blurRad="69850" dist="43180" dir="5400000">
                    <a:srgbClr val="000000">
                      <a:alpha val="65000"/>
                    </a:srgbClr>
                  </a:innerShdw>
                </a:effectLst>
              </a:rPr>
              <a:t>.</a:t>
            </a:r>
            <a:endParaRPr lang="en-US" sz="2800" b="1" dirty="0" smtClean="0">
              <a:ln w="1905"/>
              <a:solidFill>
                <a:srgbClr val="A50021"/>
              </a:solidFill>
              <a:effectLst>
                <a:innerShdw blurRad="69850" dist="43180" dir="5400000">
                  <a:srgbClr val="000000">
                    <a:alpha val="65000"/>
                  </a:srgbClr>
                </a:innerShdw>
              </a:effectLst>
            </a:endParaRPr>
          </a:p>
          <a:p>
            <a:pPr algn="just"/>
            <a:r>
              <a:rPr lang="vi-VN" sz="2800" b="1" i="1" dirty="0">
                <a:ln w="1905"/>
                <a:solidFill>
                  <a:srgbClr val="000066"/>
                </a:solidFill>
                <a:effectLst>
                  <a:innerShdw blurRad="69850" dist="43180" dir="5400000">
                    <a:srgbClr val="000000">
                      <a:alpha val="65000"/>
                    </a:srgbClr>
                  </a:innerShdw>
                </a:effectLst>
              </a:rPr>
              <a:t>khi đã tới lúc thời gian viên mãn, Thiên Chúa </a:t>
            </a:r>
            <a:r>
              <a:rPr lang="vi-VN" sz="2800" b="1" i="1" dirty="0" smtClean="0">
                <a:ln w="1905"/>
                <a:solidFill>
                  <a:srgbClr val="000066"/>
                </a:solidFill>
                <a:effectLst>
                  <a:innerShdw blurRad="69850" dist="43180" dir="5400000">
                    <a:srgbClr val="000000">
                      <a:alpha val="65000"/>
                    </a:srgbClr>
                  </a:innerShdw>
                </a:effectLst>
              </a:rPr>
              <a:t>đã</a:t>
            </a:r>
            <a:r>
              <a:rPr lang="en-US" sz="2800" b="1" i="1" dirty="0" smtClean="0">
                <a:ln w="1905"/>
                <a:solidFill>
                  <a:srgbClr val="000066"/>
                </a:solidFill>
                <a:effectLst>
                  <a:innerShdw blurRad="69850" dist="43180" dir="5400000">
                    <a:srgbClr val="000000">
                      <a:alpha val="65000"/>
                    </a:srgbClr>
                  </a:innerShdw>
                </a:effectLst>
              </a:rPr>
              <a:t> </a:t>
            </a:r>
            <a:r>
              <a:rPr lang="vi-VN" sz="2800" b="1" i="1" dirty="0" smtClean="0">
                <a:ln w="1905"/>
                <a:solidFill>
                  <a:srgbClr val="000066"/>
                </a:solidFill>
                <a:effectLst>
                  <a:innerShdw blurRad="69850" dist="43180" dir="5400000">
                    <a:srgbClr val="000000">
                      <a:alpha val="65000"/>
                    </a:srgbClr>
                  </a:innerShdw>
                </a:effectLst>
              </a:rPr>
              <a:t>sai </a:t>
            </a:r>
            <a:r>
              <a:rPr lang="vi-VN" sz="2800" b="1" i="1" dirty="0">
                <a:ln w="1905"/>
                <a:solidFill>
                  <a:srgbClr val="000066"/>
                </a:solidFill>
                <a:effectLst>
                  <a:innerShdw blurRad="69850" dist="43180" dir="5400000">
                    <a:srgbClr val="000000">
                      <a:alpha val="65000"/>
                    </a:srgbClr>
                  </a:innerShdw>
                </a:effectLst>
              </a:rPr>
              <a:t>Con Ngài sinh hạ bởi người phụ </a:t>
            </a:r>
            <a:r>
              <a:rPr lang="vi-VN" sz="2800" b="1" i="1" dirty="0" smtClean="0">
                <a:ln w="1905"/>
                <a:solidFill>
                  <a:srgbClr val="000066"/>
                </a:solidFill>
                <a:effectLst>
                  <a:innerShdw blurRad="69850" dist="43180" dir="5400000">
                    <a:srgbClr val="000000">
                      <a:alpha val="65000"/>
                    </a:srgbClr>
                  </a:innerShdw>
                </a:effectLst>
              </a:rPr>
              <a:t>nữ</a:t>
            </a:r>
            <a:r>
              <a:rPr lang="en-US" sz="2800" b="1" i="1" dirty="0" smtClean="0">
                <a:ln w="1905"/>
                <a:solidFill>
                  <a:srgbClr val="000066"/>
                </a:solidFill>
                <a:effectLst>
                  <a:innerShdw blurRad="69850" dist="43180" dir="5400000">
                    <a:srgbClr val="000000">
                      <a:alpha val="65000"/>
                    </a:srgbClr>
                  </a:innerShdw>
                </a:effectLst>
              </a:rPr>
              <a:t>.</a:t>
            </a:r>
            <a:endParaRPr lang="vi-VN" sz="2800" b="1" i="1" dirty="0">
              <a:ln w="1905"/>
              <a:solidFill>
                <a:srgbClr val="000066"/>
              </a:solidFill>
              <a:effectLst>
                <a:innerShdw blurRad="69850" dist="43180" dir="5400000">
                  <a:srgbClr val="000000">
                    <a:alpha val="65000"/>
                  </a:srgbClr>
                </a:innerShdw>
              </a:effectLs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733" y="233796"/>
            <a:ext cx="3513689" cy="46759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040952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742950"/>
            <a:ext cx="9144000" cy="3733800"/>
          </a:xfrm>
        </p:spPr>
        <p:txBody>
          <a:bodyPr>
            <a:noAutofit/>
          </a:bodyPr>
          <a:lstStyle/>
          <a:p>
            <a:pPr algn="just"/>
            <a:r>
              <a:rPr lang="en-US" sz="6600">
                <a:solidFill>
                  <a:srgbClr val="000066"/>
                </a:solidFill>
              </a:rPr>
              <a:t>Kính mừng Maria đầy ơn phúc, Chúa ở cùng Mẹ, Mẹ diễm phúc hơn các phụ nữ</a:t>
            </a:r>
            <a:r>
              <a:rPr lang="vi-VN" sz="6600">
                <a:solidFill>
                  <a:srgbClr val="000066"/>
                </a:solidFill>
              </a:rPr>
              <a:t>.</a:t>
            </a:r>
            <a:endParaRPr lang="en-US" sz="6600">
              <a:solidFill>
                <a:srgbClr val="000066"/>
              </a:solidFill>
            </a:endParaRPr>
          </a:p>
        </p:txBody>
      </p:sp>
      <p:sp>
        <p:nvSpPr>
          <p:cNvPr id="3" name="TextBox 2"/>
          <p:cNvSpPr txBox="1"/>
          <p:nvPr/>
        </p:nvSpPr>
        <p:spPr>
          <a:xfrm>
            <a:off x="0" y="1"/>
            <a:ext cx="3886200" cy="646331"/>
          </a:xfrm>
          <a:prstGeom prst="rect">
            <a:avLst/>
          </a:prstGeom>
          <a:noFill/>
        </p:spPr>
        <p:txBody>
          <a:bodyPr wrap="square" rtlCol="0">
            <a:spAutoFit/>
          </a:bodyPr>
          <a:lstStyle/>
          <a:p>
            <a:r>
              <a:rPr lang="en-US" sz="3600" u="sng">
                <a:solidFill>
                  <a:srgbClr val="FF0000"/>
                </a:solidFill>
              </a:rPr>
              <a:t>Alleluia - Alleluia</a:t>
            </a:r>
            <a:r>
              <a:rPr lang="en-US" sz="3600" u="sng">
                <a:solidFill>
                  <a:srgbClr val="FFFF00"/>
                </a:solidFill>
              </a:rPr>
              <a:t>:</a:t>
            </a:r>
          </a:p>
        </p:txBody>
      </p:sp>
      <p:sp>
        <p:nvSpPr>
          <p:cNvPr id="4" name="Rectangle 3"/>
          <p:cNvSpPr/>
          <p:nvPr/>
        </p:nvSpPr>
        <p:spPr>
          <a:xfrm>
            <a:off x="6477000" y="4497169"/>
            <a:ext cx="2053767" cy="646331"/>
          </a:xfrm>
          <a:prstGeom prst="rect">
            <a:avLst/>
          </a:prstGeom>
        </p:spPr>
        <p:txBody>
          <a:bodyPr wrap="none">
            <a:spAutoFit/>
          </a:bodyPr>
          <a:lstStyle/>
          <a:p>
            <a:r>
              <a:rPr lang="en-US" sz="3600" u="sng">
                <a:solidFill>
                  <a:srgbClr val="FF0000"/>
                </a:solidFill>
              </a:rPr>
              <a:t>Alleluia …</a:t>
            </a:r>
          </a:p>
        </p:txBody>
      </p:sp>
    </p:spTree>
    <p:extLst>
      <p:ext uri="{BB962C8B-B14F-4D97-AF65-F5344CB8AC3E}">
        <p14:creationId xmlns:p14="http://schemas.microsoft.com/office/powerpoint/2010/main" val="6645140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B6D3CF0E-FFF7-8A53-4915-90D162DEDE2B}"/>
              </a:ext>
            </a:extLst>
          </p:cNvPr>
          <p:cNvSpPr txBox="1"/>
          <p:nvPr/>
        </p:nvSpPr>
        <p:spPr>
          <a:xfrm>
            <a:off x="5334000" y="3714750"/>
            <a:ext cx="2309190" cy="584775"/>
          </a:xfrm>
          <a:prstGeom prst="rect">
            <a:avLst/>
          </a:prstGeom>
          <a:noFill/>
        </p:spPr>
        <p:txBody>
          <a:bodyPr wrap="square" rtlCol="0">
            <a:spAutoFit/>
          </a:bodyPr>
          <a:lstStyle/>
          <a:p>
            <a:pPr algn="ctr"/>
            <a:r>
              <a:rPr lang="en-US" sz="1600" dirty="0">
                <a:solidFill>
                  <a:prstClr val="white"/>
                </a:solidFill>
              </a:rPr>
              <a:t>CA ĐOÀN ?</a:t>
            </a:r>
          </a:p>
          <a:p>
            <a:pPr algn="ctr"/>
            <a:r>
              <a:rPr lang="en-US" sz="1600" dirty="0">
                <a:solidFill>
                  <a:prstClr val="white"/>
                </a:solidFill>
              </a:rPr>
              <a:t>GIÁO XỨ THIÊN ÂN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355020018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dirty="0">
                <a:solidFill>
                  <a:srgbClr val="FF0000"/>
                </a:solidFill>
                <a:effectLst/>
                <a:latin typeface="+mj-lt"/>
                <a:cs typeface="Times New Roman" pitchFamily="18" charset="0"/>
              </a:rPr>
              <a:t>KINH TIN KÍNH</a:t>
            </a:r>
          </a:p>
        </p:txBody>
      </p:sp>
    </p:spTree>
    <p:extLst>
      <p:ext uri="{BB962C8B-B14F-4D97-AF65-F5344CB8AC3E}">
        <p14:creationId xmlns:p14="http://schemas.microsoft.com/office/powerpoint/2010/main" val="23049534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0000"/>
                </a:solidFill>
                <a:effectLst/>
                <a:latin typeface="+mj-lt"/>
                <a:cs typeface="Times New Roman" pitchFamily="18" charset="0"/>
              </a:rPr>
              <a:t>Tôi tin kính một Thiên Chúa là Cha toàn năng, </a:t>
            </a:r>
            <a:r>
              <a:rPr lang="vi-VN" sz="6600" b="0" dirty="0">
                <a:solidFill>
                  <a:srgbClr val="000066"/>
                </a:solidFill>
                <a:effectLst/>
                <a:latin typeface="+mj-lt"/>
                <a:cs typeface="Times New Roman" pitchFamily="18" charset="0"/>
              </a:rPr>
              <a:t>Đấng tạo thành trời đất, muôn vật hữu hình và vô hình. </a:t>
            </a:r>
            <a:endParaRPr lang="en-US" sz="6600" b="0" dirty="0">
              <a:solidFill>
                <a:srgbClr val="000066"/>
              </a:solidFill>
              <a:effectLst/>
              <a:latin typeface="+mj-lt"/>
              <a:cs typeface="Times New Roman" pitchFamily="18" charset="0"/>
            </a:endParaRPr>
          </a:p>
        </p:txBody>
      </p:sp>
    </p:spTree>
    <p:extLst>
      <p:ext uri="{BB962C8B-B14F-4D97-AF65-F5344CB8AC3E}">
        <p14:creationId xmlns:p14="http://schemas.microsoft.com/office/powerpoint/2010/main" val="34813475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0" dirty="0" err="1">
                <a:solidFill>
                  <a:srgbClr val="000066"/>
                </a:solidFill>
                <a:effectLst/>
                <a:latin typeface="+mj-lt"/>
                <a:cs typeface="Times New Roman" pitchFamily="18" charset="0"/>
              </a:rPr>
              <a:t>Tôi</a:t>
            </a:r>
            <a:r>
              <a:rPr lang="en-US" sz="6600" b="0" dirty="0">
                <a:solidFill>
                  <a:srgbClr val="000066"/>
                </a:solidFill>
                <a:effectLst/>
                <a:latin typeface="+mj-lt"/>
                <a:cs typeface="Times New Roman" pitchFamily="18" charset="0"/>
              </a:rPr>
              <a:t> tin </a:t>
            </a:r>
            <a:r>
              <a:rPr lang="en-US" sz="6600" b="0" dirty="0" err="1">
                <a:solidFill>
                  <a:srgbClr val="000066"/>
                </a:solidFill>
                <a:effectLst/>
                <a:latin typeface="+mj-lt"/>
                <a:cs typeface="Times New Roman" pitchFamily="18" charset="0"/>
              </a:rPr>
              <a:t>kính</a:t>
            </a:r>
            <a:r>
              <a:rPr lang="en-US" sz="6600" b="0" dirty="0">
                <a:solidFill>
                  <a:srgbClr val="000066"/>
                </a:solidFill>
                <a:effectLst/>
                <a:latin typeface="+mj-lt"/>
                <a:cs typeface="Times New Roman" pitchFamily="18" charset="0"/>
              </a:rPr>
              <a:t> </a:t>
            </a:r>
            <a:r>
              <a:rPr lang="en-US" sz="6600" b="0" dirty="0" err="1">
                <a:solidFill>
                  <a:srgbClr val="000066"/>
                </a:solidFill>
                <a:effectLst/>
                <a:latin typeface="+mj-lt"/>
                <a:cs typeface="Times New Roman" pitchFamily="18" charset="0"/>
              </a:rPr>
              <a:t>một</a:t>
            </a:r>
            <a:r>
              <a:rPr lang="en-US" sz="6600" b="0" dirty="0">
                <a:solidFill>
                  <a:srgbClr val="000066"/>
                </a:solidFill>
                <a:effectLst/>
                <a:latin typeface="+mj-lt"/>
                <a:cs typeface="Times New Roman" pitchFamily="18" charset="0"/>
              </a:rPr>
              <a:t> </a:t>
            </a:r>
            <a:r>
              <a:rPr lang="en-US" sz="6600" b="0" dirty="0" err="1">
                <a:solidFill>
                  <a:srgbClr val="000066"/>
                </a:solidFill>
                <a:effectLst/>
                <a:latin typeface="+mj-lt"/>
                <a:cs typeface="Times New Roman" pitchFamily="18" charset="0"/>
              </a:rPr>
              <a:t>Chúa</a:t>
            </a:r>
            <a:r>
              <a:rPr lang="en-US" sz="6600" b="0" dirty="0">
                <a:solidFill>
                  <a:srgbClr val="000066"/>
                </a:solidFill>
                <a:effectLst/>
                <a:latin typeface="+mj-lt"/>
                <a:cs typeface="Times New Roman" pitchFamily="18" charset="0"/>
              </a:rPr>
              <a:t> </a:t>
            </a:r>
            <a:r>
              <a:rPr lang="en-US" sz="6600" b="0" dirty="0" err="1">
                <a:solidFill>
                  <a:srgbClr val="000066"/>
                </a:solidFill>
                <a:effectLst/>
                <a:latin typeface="+mj-lt"/>
                <a:cs typeface="Times New Roman" pitchFamily="18" charset="0"/>
              </a:rPr>
              <a:t>Giêsu</a:t>
            </a:r>
            <a:r>
              <a:rPr lang="en-US" sz="6600" b="0" dirty="0">
                <a:solidFill>
                  <a:srgbClr val="000066"/>
                </a:solidFill>
                <a:effectLst/>
                <a:latin typeface="+mj-lt"/>
                <a:cs typeface="Times New Roman" pitchFamily="18" charset="0"/>
              </a:rPr>
              <a:t> </a:t>
            </a:r>
            <a:r>
              <a:rPr lang="en-US" sz="6600" b="0" dirty="0" err="1">
                <a:solidFill>
                  <a:srgbClr val="000066"/>
                </a:solidFill>
                <a:effectLst/>
                <a:latin typeface="+mj-lt"/>
                <a:cs typeface="Times New Roman" pitchFamily="18" charset="0"/>
              </a:rPr>
              <a:t>Kitô</a:t>
            </a:r>
            <a:r>
              <a:rPr lang="en-US" sz="6600" b="0" dirty="0">
                <a:solidFill>
                  <a:srgbClr val="000066"/>
                </a:solidFill>
                <a:effectLst/>
                <a:latin typeface="+mj-lt"/>
                <a:cs typeface="Times New Roman" pitchFamily="18" charset="0"/>
              </a:rPr>
              <a:t>, Con </a:t>
            </a:r>
            <a:r>
              <a:rPr lang="en-US" sz="6600" b="0" dirty="0" err="1">
                <a:solidFill>
                  <a:srgbClr val="000066"/>
                </a:solidFill>
                <a:effectLst/>
                <a:latin typeface="+mj-lt"/>
                <a:cs typeface="Times New Roman" pitchFamily="18" charset="0"/>
              </a:rPr>
              <a:t>Một</a:t>
            </a:r>
            <a:r>
              <a:rPr lang="en-US" sz="6600" b="0" dirty="0">
                <a:solidFill>
                  <a:srgbClr val="000066"/>
                </a:solidFill>
                <a:effectLst/>
                <a:latin typeface="+mj-lt"/>
                <a:cs typeface="Times New Roman" pitchFamily="18" charset="0"/>
              </a:rPr>
              <a:t> </a:t>
            </a:r>
            <a:r>
              <a:rPr lang="en-US" sz="6600" b="0" dirty="0" err="1">
                <a:solidFill>
                  <a:srgbClr val="000066"/>
                </a:solidFill>
                <a:effectLst/>
                <a:latin typeface="+mj-lt"/>
                <a:cs typeface="Times New Roman" pitchFamily="18" charset="0"/>
              </a:rPr>
              <a:t>Thiên</a:t>
            </a:r>
            <a:r>
              <a:rPr lang="en-US" sz="6600" b="0" dirty="0">
                <a:solidFill>
                  <a:srgbClr val="000066"/>
                </a:solidFill>
                <a:effectLst/>
                <a:latin typeface="+mj-lt"/>
                <a:cs typeface="Times New Roman" pitchFamily="18" charset="0"/>
              </a:rPr>
              <a:t> </a:t>
            </a:r>
            <a:r>
              <a:rPr lang="en-US" sz="6600" b="0" dirty="0" err="1">
                <a:solidFill>
                  <a:srgbClr val="000066"/>
                </a:solidFill>
                <a:effectLst/>
                <a:latin typeface="+mj-lt"/>
                <a:cs typeface="Times New Roman" pitchFamily="18" charset="0"/>
              </a:rPr>
              <a:t>Chúa</a:t>
            </a:r>
            <a:r>
              <a:rPr lang="en-US" sz="6600" b="0" dirty="0">
                <a:solidFill>
                  <a:srgbClr val="000066"/>
                </a:solidFill>
                <a:effectLst/>
                <a:latin typeface="+mj-lt"/>
                <a:cs typeface="Times New Roman" pitchFamily="18" charset="0"/>
              </a:rPr>
              <a:t>, </a:t>
            </a:r>
            <a:r>
              <a:rPr lang="vi-VN" sz="6600" b="0" dirty="0">
                <a:solidFill>
                  <a:srgbClr val="000066"/>
                </a:solidFill>
                <a:effectLst/>
                <a:latin typeface="+mj-lt"/>
                <a:cs typeface="Times New Roman" pitchFamily="18" charset="0"/>
              </a:rPr>
              <a:t>Sinh bởi Đức Chúa Cha từ trước muôn đời. </a:t>
            </a:r>
            <a:endParaRPr lang="en-US" sz="6600" b="0" dirty="0">
              <a:solidFill>
                <a:srgbClr val="000066"/>
              </a:solidFill>
              <a:effectLst/>
              <a:latin typeface="+mj-lt"/>
              <a:cs typeface="Times New Roman" pitchFamily="18" charset="0"/>
            </a:endParaRPr>
          </a:p>
        </p:txBody>
      </p:sp>
    </p:spTree>
    <p:extLst>
      <p:ext uri="{BB962C8B-B14F-4D97-AF65-F5344CB8AC3E}">
        <p14:creationId xmlns:p14="http://schemas.microsoft.com/office/powerpoint/2010/main" val="8087321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000066"/>
                </a:solidFill>
                <a:effectLst/>
                <a:latin typeface="+mj-lt"/>
                <a:cs typeface="Times New Roman" pitchFamily="18" charset="0"/>
              </a:rPr>
              <a:t>Người là Thiên Chúa bởi Thiên Chúa, Ánh Sáng bởi Ánh Sáng,</a:t>
            </a:r>
            <a:r>
              <a:rPr lang="en-US" sz="6600" b="0" dirty="0">
                <a:solidFill>
                  <a:srgbClr val="000066"/>
                </a:solidFill>
                <a:effectLst/>
                <a:latin typeface="+mj-lt"/>
                <a:cs typeface="Times New Roman" pitchFamily="18" charset="0"/>
              </a:rPr>
              <a:t> </a:t>
            </a:r>
            <a:r>
              <a:rPr lang="en-US" sz="6600" b="0" dirty="0" err="1">
                <a:solidFill>
                  <a:srgbClr val="000066"/>
                </a:solidFill>
                <a:effectLst/>
                <a:latin typeface="+mj-lt"/>
                <a:cs typeface="Times New Roman" pitchFamily="18" charset="0"/>
              </a:rPr>
              <a:t>Thiên</a:t>
            </a:r>
            <a:r>
              <a:rPr lang="en-US" sz="6600" b="0" dirty="0">
                <a:solidFill>
                  <a:srgbClr val="000066"/>
                </a:solidFill>
                <a:effectLst/>
                <a:latin typeface="+mj-lt"/>
                <a:cs typeface="Times New Roman" pitchFamily="18" charset="0"/>
              </a:rPr>
              <a:t> </a:t>
            </a:r>
            <a:r>
              <a:rPr lang="en-US" sz="6600" b="0" dirty="0" err="1">
                <a:solidFill>
                  <a:srgbClr val="000066"/>
                </a:solidFill>
                <a:effectLst/>
                <a:latin typeface="+mj-lt"/>
                <a:cs typeface="Times New Roman" pitchFamily="18" charset="0"/>
              </a:rPr>
              <a:t>Chúa</a:t>
            </a:r>
            <a:r>
              <a:rPr lang="en-US" sz="6600" b="0" dirty="0">
                <a:solidFill>
                  <a:srgbClr val="000066"/>
                </a:solidFill>
                <a:effectLst/>
                <a:latin typeface="+mj-lt"/>
                <a:cs typeface="Times New Roman" pitchFamily="18" charset="0"/>
              </a:rPr>
              <a:t> </a:t>
            </a:r>
            <a:r>
              <a:rPr lang="en-US" sz="6600" b="0" dirty="0" err="1">
                <a:solidFill>
                  <a:srgbClr val="000066"/>
                </a:solidFill>
                <a:effectLst/>
                <a:latin typeface="+mj-lt"/>
                <a:cs typeface="Times New Roman" pitchFamily="18" charset="0"/>
              </a:rPr>
              <a:t>thật</a:t>
            </a:r>
            <a:r>
              <a:rPr lang="en-US" sz="6600" b="0" dirty="0">
                <a:solidFill>
                  <a:srgbClr val="000066"/>
                </a:solidFill>
                <a:effectLst/>
                <a:latin typeface="+mj-lt"/>
                <a:cs typeface="Times New Roman" pitchFamily="18" charset="0"/>
              </a:rPr>
              <a:t> </a:t>
            </a:r>
            <a:r>
              <a:rPr lang="en-US" sz="6600" b="0" dirty="0" err="1">
                <a:solidFill>
                  <a:srgbClr val="000066"/>
                </a:solidFill>
                <a:effectLst/>
                <a:latin typeface="+mj-lt"/>
                <a:cs typeface="Times New Roman" pitchFamily="18" charset="0"/>
              </a:rPr>
              <a:t>bởi</a:t>
            </a:r>
            <a:r>
              <a:rPr lang="en-US" sz="6600" b="0" dirty="0">
                <a:solidFill>
                  <a:srgbClr val="000066"/>
                </a:solidFill>
                <a:effectLst/>
                <a:latin typeface="+mj-lt"/>
                <a:cs typeface="Times New Roman" pitchFamily="18" charset="0"/>
              </a:rPr>
              <a:t> </a:t>
            </a:r>
            <a:r>
              <a:rPr lang="en-US" sz="6600" b="0" dirty="0" err="1">
                <a:solidFill>
                  <a:srgbClr val="000066"/>
                </a:solidFill>
                <a:effectLst/>
                <a:latin typeface="+mj-lt"/>
                <a:cs typeface="Times New Roman" pitchFamily="18" charset="0"/>
              </a:rPr>
              <a:t>Thiên</a:t>
            </a:r>
            <a:r>
              <a:rPr lang="en-US" sz="6600" b="0" dirty="0">
                <a:solidFill>
                  <a:srgbClr val="000066"/>
                </a:solidFill>
                <a:effectLst/>
                <a:latin typeface="+mj-lt"/>
                <a:cs typeface="Times New Roman" pitchFamily="18" charset="0"/>
              </a:rPr>
              <a:t> </a:t>
            </a:r>
            <a:r>
              <a:rPr lang="en-US" sz="6600" b="0" dirty="0" err="1">
                <a:solidFill>
                  <a:srgbClr val="000066"/>
                </a:solidFill>
                <a:effectLst/>
                <a:latin typeface="+mj-lt"/>
                <a:cs typeface="Times New Roman" pitchFamily="18" charset="0"/>
              </a:rPr>
              <a:t>Chúa</a:t>
            </a:r>
            <a:r>
              <a:rPr lang="en-US" sz="6600" b="0" dirty="0">
                <a:solidFill>
                  <a:srgbClr val="000066"/>
                </a:solidFill>
                <a:effectLst/>
                <a:latin typeface="+mj-lt"/>
                <a:cs typeface="Times New Roman" pitchFamily="18" charset="0"/>
              </a:rPr>
              <a:t> </a:t>
            </a:r>
            <a:r>
              <a:rPr lang="en-US" sz="6600" b="0" dirty="0" err="1">
                <a:solidFill>
                  <a:srgbClr val="000066"/>
                </a:solidFill>
                <a:effectLst/>
                <a:latin typeface="+mj-lt"/>
                <a:cs typeface="Times New Roman" pitchFamily="18" charset="0"/>
              </a:rPr>
              <a:t>thật</a:t>
            </a:r>
            <a:r>
              <a:rPr lang="en-US" sz="6600" b="0" dirty="0">
                <a:solidFill>
                  <a:srgbClr val="000066"/>
                </a:solidFill>
                <a:effectLst/>
                <a:latin typeface="+mj-lt"/>
                <a:cs typeface="Times New Roman" pitchFamily="18" charset="0"/>
              </a:rPr>
              <a:t>,</a:t>
            </a:r>
          </a:p>
        </p:txBody>
      </p:sp>
    </p:spTree>
    <p:extLst>
      <p:ext uri="{BB962C8B-B14F-4D97-AF65-F5344CB8AC3E}">
        <p14:creationId xmlns:p14="http://schemas.microsoft.com/office/powerpoint/2010/main" val="35452417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rgbClr val="000066"/>
                </a:solidFill>
                <a:effectLst/>
                <a:latin typeface="+mj-lt"/>
              </a:rPr>
              <a:t>được sinh ra mà không phải được tạo thành, đồng bản thể với Đức Chúa Cha: nhờ Người mà muôn vật được tạo thành. </a:t>
            </a:r>
            <a:endParaRPr lang="en-US" sz="6000" b="0" dirty="0">
              <a:solidFill>
                <a:srgbClr val="000066"/>
              </a:solidFill>
              <a:effectLst/>
              <a:latin typeface="+mj-lt"/>
              <a:cs typeface="Times New Roman" pitchFamily="18" charset="0"/>
            </a:endParaRPr>
          </a:p>
        </p:txBody>
      </p:sp>
    </p:spTree>
    <p:extLst>
      <p:ext uri="{BB962C8B-B14F-4D97-AF65-F5344CB8AC3E}">
        <p14:creationId xmlns:p14="http://schemas.microsoft.com/office/powerpoint/2010/main" val="3630188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0" dirty="0">
                <a:solidFill>
                  <a:srgbClr val="000066"/>
                </a:solidFill>
                <a:effectLst/>
                <a:latin typeface="+mj-lt"/>
              </a:rPr>
              <a:t>Vì loài người chúng ta và để cứu độ chúng ta,</a:t>
            </a:r>
            <a:r>
              <a:rPr lang="en-US" sz="7200" b="0" dirty="0">
                <a:solidFill>
                  <a:srgbClr val="000066"/>
                </a:solidFill>
                <a:effectLst/>
                <a:latin typeface="+mj-lt"/>
              </a:rPr>
              <a:t> </a:t>
            </a:r>
            <a:r>
              <a:rPr lang="vi-VN" sz="7200" b="0" dirty="0">
                <a:solidFill>
                  <a:srgbClr val="000066"/>
                </a:solidFill>
                <a:effectLst/>
                <a:latin typeface="+mj-lt"/>
                <a:cs typeface="Times New Roman" pitchFamily="18" charset="0"/>
              </a:rPr>
              <a:t>Người đã từ trời xuống thế. </a:t>
            </a:r>
            <a:endParaRPr lang="en-US" sz="7200" b="0" dirty="0">
              <a:solidFill>
                <a:srgbClr val="000066"/>
              </a:solidFill>
              <a:effectLst/>
              <a:latin typeface="+mj-lt"/>
              <a:cs typeface="Times New Roman" pitchFamily="18" charset="0"/>
            </a:endParaRPr>
          </a:p>
        </p:txBody>
      </p:sp>
    </p:spTree>
    <p:extLst>
      <p:ext uri="{BB962C8B-B14F-4D97-AF65-F5344CB8AC3E}">
        <p14:creationId xmlns:p14="http://schemas.microsoft.com/office/powerpoint/2010/main" val="39459412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38150"/>
            <a:ext cx="9144000" cy="4629149"/>
          </a:xfrm>
        </p:spPr>
        <p:txBody>
          <a:bodyPr anchor="ctr" anchorCtr="0">
            <a:noAutofit/>
          </a:bodyPr>
          <a:lstStyle/>
          <a:p>
            <a:pPr algn="just"/>
            <a:r>
              <a:rPr lang="vi-VN" sz="5800" dirty="0">
                <a:solidFill>
                  <a:srgbClr val="002060"/>
                </a:solidFill>
                <a:latin typeface="+mj-lt"/>
                <a:cs typeface="Times New Roman" pitchFamily="18" charset="0"/>
              </a:rPr>
              <a:t>Lạy Cha là Chúa Tể trời đất, con xin ngợi khen Cha </a:t>
            </a:r>
            <a:r>
              <a:rPr lang="vi-VN" sz="5800" dirty="0" smtClean="0">
                <a:solidFill>
                  <a:srgbClr val="002060"/>
                </a:solidFill>
                <a:latin typeface="+mj-lt"/>
                <a:cs typeface="Times New Roman" pitchFamily="18" charset="0"/>
              </a:rPr>
              <a:t>đã</a:t>
            </a:r>
            <a:r>
              <a:rPr lang="en-US" sz="5800" dirty="0" smtClean="0">
                <a:solidFill>
                  <a:srgbClr val="002060"/>
                </a:solidFill>
                <a:latin typeface="+mj-lt"/>
                <a:cs typeface="Times New Roman" pitchFamily="18" charset="0"/>
              </a:rPr>
              <a:t> </a:t>
            </a:r>
            <a:r>
              <a:rPr lang="vi-VN" sz="5800" dirty="0" smtClean="0">
                <a:solidFill>
                  <a:srgbClr val="002060"/>
                </a:solidFill>
                <a:latin typeface="+mj-lt"/>
                <a:cs typeface="Times New Roman" pitchFamily="18" charset="0"/>
              </a:rPr>
              <a:t>mạc </a:t>
            </a:r>
            <a:r>
              <a:rPr lang="vi-VN" sz="5800" dirty="0">
                <a:solidFill>
                  <a:srgbClr val="002060"/>
                </a:solidFill>
                <a:latin typeface="+mj-lt"/>
                <a:cs typeface="Times New Roman" pitchFamily="18" charset="0"/>
              </a:rPr>
              <a:t>khải mầu nhiệm Nước Trời cho những người bé mọn.</a:t>
            </a:r>
            <a:endParaRPr lang="en-US" sz="5800" b="0" u="none" dirty="0">
              <a:solidFill>
                <a:srgbClr val="002060"/>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u="sng" dirty="0" smtClean="0">
                <a:solidFill>
                  <a:srgbClr val="C00000"/>
                </a:solidFill>
                <a:cs typeface="Times New Roman" pitchFamily="18" charset="0"/>
              </a:rPr>
              <a:t>Alleluia-Alleluia:</a:t>
            </a:r>
            <a:endParaRPr lang="en-US" sz="3200" u="sng" dirty="0">
              <a:solidFill>
                <a:srgbClr val="C00000"/>
              </a:solidFill>
              <a:cs typeface="Times New Roman" pitchFamily="18" charset="0"/>
            </a:endParaRPr>
          </a:p>
        </p:txBody>
      </p:sp>
      <p:sp>
        <p:nvSpPr>
          <p:cNvPr id="4" name="Rectangle 3"/>
          <p:cNvSpPr/>
          <p:nvPr/>
        </p:nvSpPr>
        <p:spPr>
          <a:xfrm>
            <a:off x="6711038" y="4501733"/>
            <a:ext cx="1643399" cy="646331"/>
          </a:xfrm>
          <a:prstGeom prst="rect">
            <a:avLst/>
          </a:prstGeom>
        </p:spPr>
        <p:txBody>
          <a:bodyPr wrap="none">
            <a:spAutoFit/>
          </a:bodyPr>
          <a:lstStyle/>
          <a:p>
            <a:pPr algn="r"/>
            <a:r>
              <a:rPr lang="en-US" sz="3600" u="sng" dirty="0" smtClean="0">
                <a:solidFill>
                  <a:srgbClr val="C00000"/>
                </a:solidFill>
                <a:cs typeface="Times New Roman" pitchFamily="18" charset="0"/>
              </a:rPr>
              <a:t>Alleluia.</a:t>
            </a:r>
            <a:endParaRPr lang="en-US" sz="3600" u="sng" dirty="0">
              <a:solidFill>
                <a:srgbClr val="C00000"/>
              </a:solidFill>
              <a:cs typeface="Times New Roman" pitchFamily="18" charset="0"/>
            </a:endParaRPr>
          </a:p>
        </p:txBody>
      </p:sp>
    </p:spTree>
    <p:extLst>
      <p:ext uri="{BB962C8B-B14F-4D97-AF65-F5344CB8AC3E}">
        <p14:creationId xmlns:p14="http://schemas.microsoft.com/office/powerpoint/2010/main" val="290430069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0000"/>
                </a:solidFill>
                <a:effectLst/>
                <a:latin typeface="+mj-lt"/>
                <a:cs typeface="Times New Roman" pitchFamily="18" charset="0"/>
              </a:rPr>
              <a:t>Bởi phép Đức Chúa Thánh Thần, Người đã nhập thể trong lòng Trinh Nữ Maria, và đã làm người.</a:t>
            </a:r>
            <a:endParaRPr lang="en-US" sz="6600" b="0" dirty="0">
              <a:solidFill>
                <a:srgbClr val="FF0000"/>
              </a:solidFill>
              <a:effectLst/>
              <a:latin typeface="+mj-lt"/>
              <a:cs typeface="Times New Roman" pitchFamily="18" charset="0"/>
            </a:endParaRPr>
          </a:p>
        </p:txBody>
      </p:sp>
    </p:spTree>
    <p:extLst>
      <p:ext uri="{BB962C8B-B14F-4D97-AF65-F5344CB8AC3E}">
        <p14:creationId xmlns:p14="http://schemas.microsoft.com/office/powerpoint/2010/main" val="30438372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0" dirty="0">
                <a:solidFill>
                  <a:srgbClr val="000066"/>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dirty="0">
              <a:solidFill>
                <a:srgbClr val="000066"/>
              </a:solidFill>
              <a:effectLst/>
              <a:latin typeface="+mj-lt"/>
              <a:cs typeface="Times New Roman" pitchFamily="18" charset="0"/>
            </a:endParaRPr>
          </a:p>
        </p:txBody>
      </p:sp>
    </p:spTree>
    <p:extLst>
      <p:ext uri="{BB962C8B-B14F-4D97-AF65-F5344CB8AC3E}">
        <p14:creationId xmlns:p14="http://schemas.microsoft.com/office/powerpoint/2010/main" val="36825608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0" dirty="0">
                <a:solidFill>
                  <a:srgbClr val="000066"/>
                </a:solidFill>
                <a:effectLst/>
                <a:latin typeface="+mj-lt"/>
              </a:rPr>
              <a:t>Người lên trời, ngự bên hữu Đức Chúa Cha, và Người sẽ lại đến trong vinh quang để phán xét kẻ sống và kẻ chết, Nước Người sẽ không bao giờ cùng.</a:t>
            </a:r>
            <a:endParaRPr lang="en-US" sz="5300" b="0" dirty="0">
              <a:solidFill>
                <a:srgbClr val="000066"/>
              </a:solidFill>
              <a:effectLst/>
              <a:latin typeface="+mj-lt"/>
              <a:cs typeface="Times New Roman" pitchFamily="18" charset="0"/>
            </a:endParaRPr>
          </a:p>
        </p:txBody>
      </p:sp>
    </p:spTree>
    <p:extLst>
      <p:ext uri="{BB962C8B-B14F-4D97-AF65-F5344CB8AC3E}">
        <p14:creationId xmlns:p14="http://schemas.microsoft.com/office/powerpoint/2010/main" val="3101864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rgbClr val="000066"/>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dirty="0">
              <a:solidFill>
                <a:srgbClr val="000066"/>
              </a:solidFill>
              <a:effectLst/>
              <a:latin typeface="+mj-lt"/>
              <a:cs typeface="Times New Roman" pitchFamily="18" charset="0"/>
            </a:endParaRPr>
          </a:p>
        </p:txBody>
      </p:sp>
    </p:spTree>
    <p:extLst>
      <p:ext uri="{BB962C8B-B14F-4D97-AF65-F5344CB8AC3E}">
        <p14:creationId xmlns:p14="http://schemas.microsoft.com/office/powerpoint/2010/main" val="404911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0" dirty="0">
                <a:solidFill>
                  <a:srgbClr val="000066"/>
                </a:solidFill>
                <a:effectLst/>
                <a:latin typeface="+mj-lt"/>
              </a:rPr>
              <a:t>Người được phụng thờ và tôn vinh cùng với Đức Chúa Cha và Đức Chúa Con: Người đã dùng các tiên tri mà phán dạy. </a:t>
            </a:r>
            <a:endParaRPr lang="en-US" sz="6000" b="0" dirty="0">
              <a:solidFill>
                <a:srgbClr val="000066"/>
              </a:solidFill>
              <a:effectLst/>
              <a:latin typeface="+mj-lt"/>
              <a:cs typeface="Times New Roman" pitchFamily="18" charset="0"/>
            </a:endParaRPr>
          </a:p>
        </p:txBody>
      </p:sp>
    </p:spTree>
    <p:extLst>
      <p:ext uri="{BB962C8B-B14F-4D97-AF65-F5344CB8AC3E}">
        <p14:creationId xmlns:p14="http://schemas.microsoft.com/office/powerpoint/2010/main" val="11838249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000" b="0" dirty="0">
                <a:solidFill>
                  <a:srgbClr val="000066"/>
                </a:solidFill>
                <a:effectLst/>
                <a:latin typeface="+mj-lt"/>
              </a:rPr>
              <a:t>Tôi tin Hội Thánh duy nhất thánh thiện công giáo và tông truyền.</a:t>
            </a:r>
            <a:endParaRPr lang="en-US" sz="8000" b="0" dirty="0">
              <a:solidFill>
                <a:srgbClr val="000066"/>
              </a:solidFill>
              <a:effectLst/>
              <a:latin typeface="+mj-lt"/>
              <a:cs typeface="Times New Roman" pitchFamily="18" charset="0"/>
            </a:endParaRPr>
          </a:p>
        </p:txBody>
      </p:sp>
    </p:spTree>
    <p:extLst>
      <p:ext uri="{BB962C8B-B14F-4D97-AF65-F5344CB8AC3E}">
        <p14:creationId xmlns:p14="http://schemas.microsoft.com/office/powerpoint/2010/main" val="27479853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000066"/>
                </a:solidFill>
                <a:effectLst/>
                <a:latin typeface="+mj-lt"/>
                <a:cs typeface="Times New Roman" pitchFamily="18" charset="0"/>
              </a:rPr>
              <a:t>Tôi tuyên xưng có một Phép Rửa để tha tội. Tôi trông đợi kẻ chết sống lại và sự</a:t>
            </a:r>
            <a:r>
              <a:rPr lang="en-US" sz="6600" b="0" dirty="0">
                <a:solidFill>
                  <a:srgbClr val="000066"/>
                </a:solidFill>
                <a:effectLst/>
                <a:latin typeface="+mj-lt"/>
                <a:cs typeface="Times New Roman" pitchFamily="18" charset="0"/>
              </a:rPr>
              <a:t> </a:t>
            </a:r>
            <a:r>
              <a:rPr lang="vi-VN" sz="6600" b="0" dirty="0">
                <a:solidFill>
                  <a:srgbClr val="000066"/>
                </a:solidFill>
                <a:effectLst/>
                <a:latin typeface="+mj-lt"/>
                <a:cs typeface="Times New Roman" pitchFamily="18" charset="0"/>
              </a:rPr>
              <a:t>sống đời sau. </a:t>
            </a:r>
            <a:r>
              <a:rPr lang="vi-VN" sz="6600" b="0" dirty="0">
                <a:solidFill>
                  <a:srgbClr val="FF0000"/>
                </a:solidFill>
                <a:effectLst/>
                <a:latin typeface="+mj-lt"/>
                <a:cs typeface="Times New Roman" pitchFamily="18" charset="0"/>
              </a:rPr>
              <a:t>Amen.</a:t>
            </a:r>
            <a:endParaRPr lang="en-US" sz="6600" b="0" dirty="0">
              <a:solidFill>
                <a:srgbClr val="FF0000"/>
              </a:solidFill>
              <a:effectLst/>
              <a:latin typeface="+mj-lt"/>
              <a:cs typeface="Times New Roman" pitchFamily="18" charset="0"/>
            </a:endParaRPr>
          </a:p>
        </p:txBody>
      </p:sp>
    </p:spTree>
    <p:extLst>
      <p:ext uri="{BB962C8B-B14F-4D97-AF65-F5344CB8AC3E}">
        <p14:creationId xmlns:p14="http://schemas.microsoft.com/office/powerpoint/2010/main" val="30590063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rgbClr val="000066"/>
              </a:solidFill>
              <a:effectLst/>
              <a:latin typeface="+mj-l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3962400" y="1079033"/>
            <a:ext cx="4572000" cy="3970318"/>
          </a:xfrm>
          <a:prstGeom prst="rect">
            <a:avLst/>
          </a:prstGeom>
        </p:spPr>
        <p:txBody>
          <a:bodyPr>
            <a:spAutoFit/>
          </a:bodyPr>
          <a:lstStyle/>
          <a:p>
            <a:pPr algn="just"/>
            <a:r>
              <a:rPr lang="en-US" sz="2800" dirty="0">
                <a:solidFill>
                  <a:prstClr val="black"/>
                </a:solidFill>
              </a:rPr>
              <a:t>Anh </a:t>
            </a:r>
            <a:r>
              <a:rPr lang="en-US" sz="2800" dirty="0" err="1">
                <a:solidFill>
                  <a:prstClr val="black"/>
                </a:solidFill>
              </a:rPr>
              <a:t>chị</a:t>
            </a:r>
            <a:r>
              <a:rPr lang="en-US" sz="2800" dirty="0">
                <a:solidFill>
                  <a:prstClr val="black"/>
                </a:solidFill>
              </a:rPr>
              <a:t> </a:t>
            </a:r>
            <a:r>
              <a:rPr lang="en-US" sz="2800" dirty="0" err="1">
                <a:solidFill>
                  <a:prstClr val="black"/>
                </a:solidFill>
              </a:rPr>
              <a:t>em</a:t>
            </a:r>
            <a:r>
              <a:rPr lang="en-US" sz="2800" dirty="0">
                <a:solidFill>
                  <a:prstClr val="black"/>
                </a:solidFill>
              </a:rPr>
              <a:t> than </a:t>
            </a:r>
            <a:r>
              <a:rPr lang="en-US" sz="2800" dirty="0" err="1">
                <a:solidFill>
                  <a:prstClr val="black"/>
                </a:solidFill>
              </a:rPr>
              <a:t>mến</a:t>
            </a:r>
            <a:r>
              <a:rPr lang="en-US" sz="2800" dirty="0">
                <a:solidFill>
                  <a:prstClr val="black"/>
                </a:solidFill>
              </a:rPr>
              <a:t>, </a:t>
            </a:r>
            <a:r>
              <a:rPr lang="en-US" sz="2800" dirty="0" err="1">
                <a:solidFill>
                  <a:prstClr val="black"/>
                </a:solidFill>
              </a:rPr>
              <a:t>sốt</a:t>
            </a:r>
            <a:r>
              <a:rPr lang="en-US" sz="2800" dirty="0">
                <a:solidFill>
                  <a:prstClr val="black"/>
                </a:solidFill>
              </a:rPr>
              <a:t> </a:t>
            </a:r>
            <a:r>
              <a:rPr lang="en-US" sz="2800" dirty="0" err="1">
                <a:solidFill>
                  <a:prstClr val="black"/>
                </a:solidFill>
              </a:rPr>
              <a:t>sắng</a:t>
            </a:r>
            <a:r>
              <a:rPr lang="en-US" sz="2800" dirty="0">
                <a:solidFill>
                  <a:prstClr val="black"/>
                </a:solidFill>
              </a:rPr>
              <a:t> </a:t>
            </a:r>
            <a:r>
              <a:rPr lang="en-US" sz="2800" dirty="0" err="1">
                <a:solidFill>
                  <a:prstClr val="black"/>
                </a:solidFill>
              </a:rPr>
              <a:t>và</a:t>
            </a:r>
            <a:r>
              <a:rPr lang="en-US" sz="2800" dirty="0">
                <a:solidFill>
                  <a:prstClr val="black"/>
                </a:solidFill>
              </a:rPr>
              <a:t> </a:t>
            </a:r>
            <a:r>
              <a:rPr lang="en-US" sz="2800" dirty="0" err="1">
                <a:solidFill>
                  <a:prstClr val="black"/>
                </a:solidFill>
              </a:rPr>
              <a:t>trung</a:t>
            </a:r>
            <a:r>
              <a:rPr lang="en-US" sz="2800" dirty="0">
                <a:solidFill>
                  <a:prstClr val="black"/>
                </a:solidFill>
              </a:rPr>
              <a:t> </a:t>
            </a:r>
            <a:r>
              <a:rPr lang="en-US" sz="2800" dirty="0" err="1">
                <a:solidFill>
                  <a:prstClr val="black"/>
                </a:solidFill>
              </a:rPr>
              <a:t>thành</a:t>
            </a:r>
            <a:r>
              <a:rPr lang="en-US" sz="2800" dirty="0">
                <a:solidFill>
                  <a:prstClr val="black"/>
                </a:solidFill>
              </a:rPr>
              <a:t> </a:t>
            </a:r>
            <a:r>
              <a:rPr lang="en-US" sz="2800" dirty="0" err="1">
                <a:solidFill>
                  <a:prstClr val="black"/>
                </a:solidFill>
              </a:rPr>
              <a:t>lần</a:t>
            </a:r>
            <a:r>
              <a:rPr lang="en-US" sz="2800" dirty="0">
                <a:solidFill>
                  <a:prstClr val="black"/>
                </a:solidFill>
              </a:rPr>
              <a:t> </a:t>
            </a:r>
            <a:r>
              <a:rPr lang="en-US" sz="2800" dirty="0" err="1" smtClean="0">
                <a:solidFill>
                  <a:prstClr val="black"/>
                </a:solidFill>
              </a:rPr>
              <a:t>chuỗi</a:t>
            </a:r>
            <a:r>
              <a:rPr lang="en-US" sz="2800" dirty="0" smtClean="0">
                <a:solidFill>
                  <a:prstClr val="black"/>
                </a:solidFill>
              </a:rPr>
              <a:t> </a:t>
            </a:r>
            <a:r>
              <a:rPr lang="en-US" sz="2800" dirty="0" err="1">
                <a:solidFill>
                  <a:prstClr val="black"/>
                </a:solidFill>
              </a:rPr>
              <a:t>Mân</a:t>
            </a:r>
            <a:r>
              <a:rPr lang="en-US" sz="2800" dirty="0">
                <a:solidFill>
                  <a:prstClr val="black"/>
                </a:solidFill>
              </a:rPr>
              <a:t> </a:t>
            </a:r>
            <a:r>
              <a:rPr lang="en-US" sz="2800" dirty="0" err="1">
                <a:solidFill>
                  <a:prstClr val="black"/>
                </a:solidFill>
              </a:rPr>
              <a:t>Côi</a:t>
            </a:r>
            <a:r>
              <a:rPr lang="en-US" sz="2800" dirty="0">
                <a:solidFill>
                  <a:prstClr val="black"/>
                </a:solidFill>
              </a:rPr>
              <a:t> </a:t>
            </a:r>
            <a:r>
              <a:rPr lang="en-US" sz="2800" dirty="0" err="1">
                <a:solidFill>
                  <a:prstClr val="black"/>
                </a:solidFill>
              </a:rPr>
              <a:t>mỗi</a:t>
            </a:r>
            <a:r>
              <a:rPr lang="en-US" sz="2800" dirty="0">
                <a:solidFill>
                  <a:prstClr val="black"/>
                </a:solidFill>
              </a:rPr>
              <a:t> </a:t>
            </a:r>
            <a:r>
              <a:rPr lang="en-US" sz="2800" dirty="0" err="1">
                <a:solidFill>
                  <a:prstClr val="black"/>
                </a:solidFill>
              </a:rPr>
              <a:t>ngày</a:t>
            </a:r>
            <a:r>
              <a:rPr lang="en-US" sz="2800" dirty="0">
                <a:solidFill>
                  <a:prstClr val="black"/>
                </a:solidFill>
              </a:rPr>
              <a:t> </a:t>
            </a:r>
            <a:r>
              <a:rPr lang="en-US" sz="2800" dirty="0" err="1">
                <a:solidFill>
                  <a:prstClr val="black"/>
                </a:solidFill>
              </a:rPr>
              <a:t>là</a:t>
            </a:r>
            <a:r>
              <a:rPr lang="en-US" sz="2800" dirty="0">
                <a:solidFill>
                  <a:prstClr val="black"/>
                </a:solidFill>
              </a:rPr>
              <a:t> </a:t>
            </a:r>
            <a:r>
              <a:rPr lang="en-US" sz="2800" dirty="0" err="1">
                <a:solidFill>
                  <a:prstClr val="black"/>
                </a:solidFill>
              </a:rPr>
              <a:t>cách</a:t>
            </a:r>
            <a:r>
              <a:rPr lang="en-US" sz="2800" dirty="0">
                <a:solidFill>
                  <a:prstClr val="black"/>
                </a:solidFill>
              </a:rPr>
              <a:t> </a:t>
            </a:r>
            <a:r>
              <a:rPr lang="en-US" sz="2800" dirty="0" err="1">
                <a:solidFill>
                  <a:prstClr val="black"/>
                </a:solidFill>
              </a:rPr>
              <a:t>tốt</a:t>
            </a:r>
            <a:r>
              <a:rPr lang="en-US" sz="2800" dirty="0">
                <a:solidFill>
                  <a:prstClr val="black"/>
                </a:solidFill>
              </a:rPr>
              <a:t> </a:t>
            </a:r>
            <a:r>
              <a:rPr lang="en-US" sz="2800" dirty="0" err="1">
                <a:solidFill>
                  <a:prstClr val="black"/>
                </a:solidFill>
              </a:rPr>
              <a:t>nhất</a:t>
            </a:r>
            <a:r>
              <a:rPr lang="en-US" sz="2800" dirty="0">
                <a:solidFill>
                  <a:prstClr val="black"/>
                </a:solidFill>
              </a:rPr>
              <a:t> </a:t>
            </a:r>
            <a:r>
              <a:rPr lang="en-US" sz="2800" dirty="0" err="1">
                <a:solidFill>
                  <a:prstClr val="black"/>
                </a:solidFill>
              </a:rPr>
              <a:t>để</a:t>
            </a:r>
            <a:r>
              <a:rPr lang="en-US" sz="2800" dirty="0">
                <a:solidFill>
                  <a:prstClr val="black"/>
                </a:solidFill>
              </a:rPr>
              <a:t> </a:t>
            </a:r>
            <a:r>
              <a:rPr lang="en-US" sz="2800" dirty="0" err="1">
                <a:solidFill>
                  <a:prstClr val="black"/>
                </a:solidFill>
              </a:rPr>
              <a:t>bày</a:t>
            </a:r>
            <a:r>
              <a:rPr lang="en-US" sz="2800" dirty="0">
                <a:solidFill>
                  <a:prstClr val="black"/>
                </a:solidFill>
              </a:rPr>
              <a:t> </a:t>
            </a:r>
            <a:r>
              <a:rPr lang="en-US" sz="2800" dirty="0" err="1">
                <a:solidFill>
                  <a:prstClr val="black"/>
                </a:solidFill>
              </a:rPr>
              <a:t>tỏ</a:t>
            </a:r>
            <a:r>
              <a:rPr lang="en-US" sz="2800" dirty="0">
                <a:solidFill>
                  <a:prstClr val="black"/>
                </a:solidFill>
              </a:rPr>
              <a:t> </a:t>
            </a:r>
            <a:r>
              <a:rPr lang="en-US" sz="2800" dirty="0" err="1">
                <a:solidFill>
                  <a:prstClr val="black"/>
                </a:solidFill>
              </a:rPr>
              <a:t>lòng</a:t>
            </a:r>
            <a:r>
              <a:rPr lang="en-US" sz="2800" dirty="0">
                <a:solidFill>
                  <a:prstClr val="black"/>
                </a:solidFill>
              </a:rPr>
              <a:t> </a:t>
            </a:r>
            <a:r>
              <a:rPr lang="en-US" sz="2800" dirty="0" err="1">
                <a:solidFill>
                  <a:prstClr val="black"/>
                </a:solidFill>
              </a:rPr>
              <a:t>tôn</a:t>
            </a:r>
            <a:r>
              <a:rPr lang="en-US" sz="2800" dirty="0">
                <a:solidFill>
                  <a:prstClr val="black"/>
                </a:solidFill>
              </a:rPr>
              <a:t> </a:t>
            </a:r>
            <a:r>
              <a:rPr lang="en-US" sz="2800" dirty="0" err="1">
                <a:solidFill>
                  <a:prstClr val="black"/>
                </a:solidFill>
              </a:rPr>
              <a:t>sùng</a:t>
            </a:r>
            <a:r>
              <a:rPr lang="en-US" sz="2800" dirty="0">
                <a:solidFill>
                  <a:prstClr val="black"/>
                </a:solidFill>
              </a:rPr>
              <a:t> </a:t>
            </a:r>
            <a:r>
              <a:rPr lang="en-US" sz="2800" dirty="0" err="1">
                <a:solidFill>
                  <a:prstClr val="black"/>
                </a:solidFill>
              </a:rPr>
              <a:t>và</a:t>
            </a:r>
            <a:r>
              <a:rPr lang="en-US" sz="2800" dirty="0">
                <a:solidFill>
                  <a:prstClr val="black"/>
                </a:solidFill>
              </a:rPr>
              <a:t> </a:t>
            </a:r>
            <a:r>
              <a:rPr lang="en-US" sz="2800" dirty="0" err="1">
                <a:solidFill>
                  <a:prstClr val="black"/>
                </a:solidFill>
              </a:rPr>
              <a:t>mến</a:t>
            </a:r>
            <a:r>
              <a:rPr lang="en-US" sz="2800" dirty="0">
                <a:solidFill>
                  <a:prstClr val="black"/>
                </a:solidFill>
              </a:rPr>
              <a:t> </a:t>
            </a:r>
            <a:r>
              <a:rPr lang="en-US" sz="2800" dirty="0" err="1">
                <a:solidFill>
                  <a:prstClr val="black"/>
                </a:solidFill>
              </a:rPr>
              <a:t>yêu</a:t>
            </a:r>
            <a:r>
              <a:rPr lang="en-US" sz="2800" dirty="0">
                <a:solidFill>
                  <a:prstClr val="black"/>
                </a:solidFill>
              </a:rPr>
              <a:t> </a:t>
            </a:r>
            <a:r>
              <a:rPr lang="en-US" sz="2800" dirty="0" err="1">
                <a:solidFill>
                  <a:prstClr val="black"/>
                </a:solidFill>
              </a:rPr>
              <a:t>đối</a:t>
            </a:r>
            <a:r>
              <a:rPr lang="en-US" sz="2800" dirty="0">
                <a:solidFill>
                  <a:prstClr val="black"/>
                </a:solidFill>
              </a:rPr>
              <a:t> </a:t>
            </a:r>
            <a:r>
              <a:rPr lang="en-US" sz="2800" dirty="0" err="1">
                <a:solidFill>
                  <a:prstClr val="black"/>
                </a:solidFill>
              </a:rPr>
              <a:t>với</a:t>
            </a:r>
            <a:r>
              <a:rPr lang="en-US" sz="2800" dirty="0">
                <a:solidFill>
                  <a:prstClr val="black"/>
                </a:solidFill>
              </a:rPr>
              <a:t> </a:t>
            </a:r>
            <a:r>
              <a:rPr lang="en-US" sz="2800" dirty="0" err="1">
                <a:solidFill>
                  <a:prstClr val="black"/>
                </a:solidFill>
              </a:rPr>
              <a:t>Đức</a:t>
            </a:r>
            <a:r>
              <a:rPr lang="en-US" sz="2800" dirty="0">
                <a:solidFill>
                  <a:prstClr val="black"/>
                </a:solidFill>
              </a:rPr>
              <a:t> </a:t>
            </a:r>
            <a:r>
              <a:rPr lang="en-US" sz="2800" dirty="0" err="1">
                <a:solidFill>
                  <a:prstClr val="black"/>
                </a:solidFill>
              </a:rPr>
              <a:t>Mẹ</a:t>
            </a:r>
            <a:r>
              <a:rPr lang="en-US" sz="2800" dirty="0">
                <a:solidFill>
                  <a:prstClr val="black"/>
                </a:solidFill>
              </a:rPr>
              <a:t>. Trong </a:t>
            </a:r>
            <a:r>
              <a:rPr lang="en-US" sz="2800" dirty="0" err="1">
                <a:solidFill>
                  <a:prstClr val="black"/>
                </a:solidFill>
              </a:rPr>
              <a:t>niềm</a:t>
            </a:r>
            <a:r>
              <a:rPr lang="en-US" sz="2800" dirty="0">
                <a:solidFill>
                  <a:prstClr val="black"/>
                </a:solidFill>
              </a:rPr>
              <a:t> </a:t>
            </a:r>
            <a:r>
              <a:rPr lang="en-US" sz="2800" dirty="0" err="1">
                <a:solidFill>
                  <a:prstClr val="black"/>
                </a:solidFill>
              </a:rPr>
              <a:t>hân</a:t>
            </a:r>
            <a:r>
              <a:rPr lang="en-US" sz="2800" dirty="0">
                <a:solidFill>
                  <a:prstClr val="black"/>
                </a:solidFill>
              </a:rPr>
              <a:t> </a:t>
            </a:r>
            <a:r>
              <a:rPr lang="en-US" sz="2800" dirty="0" err="1">
                <a:solidFill>
                  <a:prstClr val="black"/>
                </a:solidFill>
              </a:rPr>
              <a:t>hoan</a:t>
            </a:r>
            <a:r>
              <a:rPr lang="en-US" sz="2800" dirty="0">
                <a:solidFill>
                  <a:prstClr val="black"/>
                </a:solidFill>
              </a:rPr>
              <a:t> </a:t>
            </a:r>
            <a:r>
              <a:rPr lang="en-US" sz="2800" dirty="0" err="1">
                <a:solidFill>
                  <a:prstClr val="black"/>
                </a:solidFill>
              </a:rPr>
              <a:t>mừng</a:t>
            </a:r>
            <a:r>
              <a:rPr lang="en-US" sz="2800" dirty="0">
                <a:solidFill>
                  <a:prstClr val="black"/>
                </a:solidFill>
              </a:rPr>
              <a:t> </a:t>
            </a:r>
            <a:r>
              <a:rPr lang="en-US" sz="2800" dirty="0" err="1">
                <a:solidFill>
                  <a:prstClr val="black"/>
                </a:solidFill>
              </a:rPr>
              <a:t>lễ</a:t>
            </a:r>
            <a:r>
              <a:rPr lang="en-US" sz="2800" dirty="0">
                <a:solidFill>
                  <a:prstClr val="black"/>
                </a:solidFill>
              </a:rPr>
              <a:t> </a:t>
            </a:r>
            <a:r>
              <a:rPr lang="en-US" sz="2800" dirty="0" err="1">
                <a:solidFill>
                  <a:prstClr val="black"/>
                </a:solidFill>
              </a:rPr>
              <a:t>Đức</a:t>
            </a:r>
            <a:r>
              <a:rPr lang="en-US" sz="2800" dirty="0">
                <a:solidFill>
                  <a:prstClr val="black"/>
                </a:solidFill>
              </a:rPr>
              <a:t> </a:t>
            </a:r>
            <a:r>
              <a:rPr lang="en-US" sz="2800" dirty="0" err="1">
                <a:solidFill>
                  <a:prstClr val="black"/>
                </a:solidFill>
              </a:rPr>
              <a:t>Mẹ</a:t>
            </a:r>
            <a:r>
              <a:rPr lang="en-US" sz="2800" dirty="0">
                <a:solidFill>
                  <a:prstClr val="black"/>
                </a:solidFill>
              </a:rPr>
              <a:t> </a:t>
            </a:r>
            <a:r>
              <a:rPr lang="en-US" sz="2800" dirty="0" err="1">
                <a:solidFill>
                  <a:prstClr val="black"/>
                </a:solidFill>
              </a:rPr>
              <a:t>Mân</a:t>
            </a:r>
            <a:r>
              <a:rPr lang="en-US" sz="2800" dirty="0">
                <a:solidFill>
                  <a:prstClr val="black"/>
                </a:solidFill>
              </a:rPr>
              <a:t> </a:t>
            </a:r>
            <a:r>
              <a:rPr lang="en-US" sz="2800" dirty="0" err="1">
                <a:solidFill>
                  <a:prstClr val="black"/>
                </a:solidFill>
              </a:rPr>
              <a:t>Côi</a:t>
            </a:r>
            <a:r>
              <a:rPr lang="en-US" sz="2800" dirty="0">
                <a:solidFill>
                  <a:prstClr val="black"/>
                </a:solidFill>
              </a:rPr>
              <a:t>, </a:t>
            </a:r>
            <a:r>
              <a:rPr lang="en-US" sz="2800" dirty="0" err="1">
                <a:solidFill>
                  <a:prstClr val="black"/>
                </a:solidFill>
              </a:rPr>
              <a:t>chúng</a:t>
            </a:r>
            <a:r>
              <a:rPr lang="en-US" sz="2800" dirty="0">
                <a:solidFill>
                  <a:prstClr val="black"/>
                </a:solidFill>
              </a:rPr>
              <a:t> ta cung </a:t>
            </a:r>
            <a:r>
              <a:rPr lang="en-US" sz="2800" dirty="0" err="1">
                <a:solidFill>
                  <a:prstClr val="black"/>
                </a:solidFill>
              </a:rPr>
              <a:t>tha</a:t>
            </a:r>
            <a:r>
              <a:rPr lang="en-US" sz="2800" dirty="0">
                <a:solidFill>
                  <a:prstClr val="black"/>
                </a:solidFill>
              </a:rPr>
              <a:t> </a:t>
            </a:r>
            <a:r>
              <a:rPr lang="en-US" sz="2800" dirty="0" err="1">
                <a:solidFill>
                  <a:prstClr val="black"/>
                </a:solidFill>
              </a:rPr>
              <a:t>thiết</a:t>
            </a:r>
            <a:r>
              <a:rPr lang="en-US" sz="2800" dirty="0">
                <a:solidFill>
                  <a:prstClr val="black"/>
                </a:solidFill>
              </a:rPr>
              <a:t> </a:t>
            </a:r>
            <a:r>
              <a:rPr lang="en-US" sz="2800" dirty="0" err="1">
                <a:solidFill>
                  <a:prstClr val="black"/>
                </a:solidFill>
              </a:rPr>
              <a:t>nguyện</a:t>
            </a:r>
            <a:r>
              <a:rPr lang="en-US" sz="2800" dirty="0">
                <a:solidFill>
                  <a:prstClr val="black"/>
                </a:solidFill>
              </a:rPr>
              <a:t> </a:t>
            </a:r>
            <a:r>
              <a:rPr lang="en-US" sz="2800" dirty="0" err="1">
                <a:solidFill>
                  <a:prstClr val="black"/>
                </a:solidFill>
              </a:rPr>
              <a:t>xin</a:t>
            </a:r>
            <a:r>
              <a:rPr lang="en-US" sz="2800" dirty="0">
                <a:solidFill>
                  <a:prstClr val="black"/>
                </a:solidFill>
              </a:rPr>
              <a:t>.</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288036"/>
            <a:ext cx="2784900" cy="3638550"/>
          </a:xfrm>
          <a:prstGeom prst="rect">
            <a:avLst/>
          </a:prstGeom>
        </p:spPr>
      </p:pic>
    </p:spTree>
    <p:extLst>
      <p:ext uri="{BB962C8B-B14F-4D97-AF65-F5344CB8AC3E}">
        <p14:creationId xmlns:p14="http://schemas.microsoft.com/office/powerpoint/2010/main" val="124355549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3352800" y="1962150"/>
            <a:ext cx="5105400" cy="1569660"/>
          </a:xfrm>
          <a:prstGeom prst="rect">
            <a:avLst/>
          </a:prstGeom>
          <a:noFill/>
        </p:spPr>
        <p:txBody>
          <a:bodyPr wrap="square" rtlCol="0">
            <a:spAutoFit/>
          </a:bodyPr>
          <a:lstStyle/>
          <a:p>
            <a:pPr algn="ctr"/>
            <a:r>
              <a:rPr lang="en-US" sz="4800" dirty="0" err="1" smtClean="0">
                <a:solidFill>
                  <a:srgbClr val="C00000"/>
                </a:solidFill>
              </a:rPr>
              <a:t>Xin</a:t>
            </a:r>
            <a:r>
              <a:rPr lang="en-US" sz="4800" dirty="0" smtClean="0">
                <a:solidFill>
                  <a:srgbClr val="C00000"/>
                </a:solidFill>
              </a:rPr>
              <a:t> </a:t>
            </a:r>
            <a:r>
              <a:rPr lang="en-US" sz="4800" dirty="0" err="1" smtClean="0">
                <a:solidFill>
                  <a:srgbClr val="C00000"/>
                </a:solidFill>
              </a:rPr>
              <a:t>Dâng</a:t>
            </a:r>
            <a:endParaRPr lang="en-US" sz="4800" dirty="0" smtClean="0">
              <a:solidFill>
                <a:srgbClr val="C00000"/>
              </a:solidFill>
            </a:endParaRPr>
          </a:p>
          <a:p>
            <a:pPr algn="ctr"/>
            <a:r>
              <a:rPr lang="en-US" sz="4800" i="1" dirty="0" err="1" smtClean="0">
                <a:solidFill>
                  <a:srgbClr val="000066"/>
                </a:solidFill>
              </a:rPr>
              <a:t>Anh</a:t>
            </a:r>
            <a:r>
              <a:rPr lang="en-US" sz="4800" i="1" dirty="0" smtClean="0">
                <a:solidFill>
                  <a:srgbClr val="000066"/>
                </a:solidFill>
              </a:rPr>
              <a:t> </a:t>
            </a:r>
            <a:r>
              <a:rPr lang="en-US" sz="4800" i="1" dirty="0" err="1" smtClean="0">
                <a:solidFill>
                  <a:srgbClr val="000066"/>
                </a:solidFill>
              </a:rPr>
              <a:t>Tuấn</a:t>
            </a:r>
            <a:endParaRPr lang="en-US" sz="3600" i="1" u="sng" dirty="0">
              <a:solidFill>
                <a:srgbClr val="000066"/>
              </a:solidFill>
            </a:endParaRPr>
          </a:p>
        </p:txBody>
      </p:sp>
    </p:spTree>
    <p:extLst>
      <p:ext uri="{BB962C8B-B14F-4D97-AF65-F5344CB8AC3E}">
        <p14:creationId xmlns:p14="http://schemas.microsoft.com/office/powerpoint/2010/main" val="32799105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b="0" u="sng" dirty="0" err="1">
                <a:solidFill>
                  <a:srgbClr val="FF0000"/>
                </a:solidFill>
                <a:effectLst/>
              </a:rPr>
              <a:t>Đk</a:t>
            </a:r>
            <a:r>
              <a:rPr lang="en-US" sz="4800" b="0" u="sng" dirty="0">
                <a:solidFill>
                  <a:srgbClr val="FF0000"/>
                </a:solidFill>
                <a:effectLst/>
              </a:rPr>
              <a:t>:</a:t>
            </a:r>
            <a:r>
              <a:rPr lang="en-US" sz="4800" b="0" dirty="0">
                <a:solidFill>
                  <a:srgbClr val="000066"/>
                </a:solidFill>
                <a:effectLst/>
              </a:rPr>
              <a:t> </a:t>
            </a:r>
            <a:r>
              <a:rPr lang="vi-VN" sz="4800" dirty="0">
                <a:solidFill>
                  <a:srgbClr val="000066"/>
                </a:solidFill>
              </a:rPr>
              <a:t>Xin dâng lên Chúa Trời này bánh thơm ly rượu nồng (bánh thơm ly rượu nồng). Là hoa màu ruộng đất hương thơm của nương đồng. xin tiến dâng lên Ngài cùng với bao tâm tình tâm tình buồn vui</a:t>
            </a:r>
            <a:r>
              <a:rPr lang="vi-VN" sz="4800" dirty="0" smtClean="0">
                <a:solidFill>
                  <a:srgbClr val="000066"/>
                </a:solidFill>
              </a:rPr>
              <a:t>.</a:t>
            </a:r>
            <a:endParaRPr lang="en-US" sz="4800" b="0" dirty="0">
              <a:solidFill>
                <a:srgbClr val="000066"/>
              </a:solidFill>
              <a:effectLst/>
            </a:endParaRPr>
          </a:p>
        </p:txBody>
      </p:sp>
    </p:spTree>
    <p:extLst>
      <p:ext uri="{BB962C8B-B14F-4D97-AF65-F5344CB8AC3E}">
        <p14:creationId xmlns:p14="http://schemas.microsoft.com/office/powerpoint/2010/main" val="2557134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76557681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b="0" u="sng" dirty="0">
                <a:solidFill>
                  <a:srgbClr val="FF0000"/>
                </a:solidFill>
                <a:effectLst/>
              </a:rPr>
              <a:t>Tk1:</a:t>
            </a:r>
            <a:r>
              <a:rPr lang="en-US" b="0" dirty="0">
                <a:solidFill>
                  <a:srgbClr val="000066"/>
                </a:solidFill>
                <a:effectLst/>
              </a:rPr>
              <a:t> </a:t>
            </a:r>
            <a:r>
              <a:rPr lang="vi-VN" dirty="0">
                <a:solidFill>
                  <a:srgbClr val="000066"/>
                </a:solidFill>
              </a:rPr>
              <a:t>Ngày ngày khổ công trên nương trên rẫy. Ngày ngày ngược xuôi trong mưa trong nắng. Xin tiến dâng lên Ngài từng giọt mồ hôi từng giọt lệ rơi còn ngấn trên môi cười. Từng ước mơ trong đời nay con vun trồng chờ ngày sẽ trổ bông</a:t>
            </a:r>
            <a:r>
              <a:rPr lang="vi-VN" dirty="0" smtClean="0">
                <a:solidFill>
                  <a:srgbClr val="000066"/>
                </a:solidFill>
              </a:rPr>
              <a:t>.</a:t>
            </a:r>
            <a:endParaRPr lang="en-US" b="0" dirty="0">
              <a:solidFill>
                <a:srgbClr val="000066"/>
              </a:solidFill>
              <a:effectLst/>
            </a:endParaRPr>
          </a:p>
        </p:txBody>
      </p:sp>
    </p:spTree>
    <p:extLst>
      <p:ext uri="{BB962C8B-B14F-4D97-AF65-F5344CB8AC3E}">
        <p14:creationId xmlns:p14="http://schemas.microsoft.com/office/powerpoint/2010/main" val="21106211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b="0" u="sng" dirty="0" err="1">
                <a:solidFill>
                  <a:srgbClr val="FF0000"/>
                </a:solidFill>
                <a:effectLst/>
              </a:rPr>
              <a:t>Đk</a:t>
            </a:r>
            <a:r>
              <a:rPr lang="en-US" sz="4800" b="0" u="sng" dirty="0">
                <a:solidFill>
                  <a:srgbClr val="FF0000"/>
                </a:solidFill>
                <a:effectLst/>
              </a:rPr>
              <a:t>:</a:t>
            </a:r>
            <a:r>
              <a:rPr lang="en-US" sz="4800" b="0" dirty="0">
                <a:solidFill>
                  <a:srgbClr val="000066"/>
                </a:solidFill>
                <a:effectLst/>
              </a:rPr>
              <a:t> </a:t>
            </a:r>
            <a:r>
              <a:rPr lang="vi-VN" sz="4800" dirty="0">
                <a:solidFill>
                  <a:srgbClr val="000066"/>
                </a:solidFill>
              </a:rPr>
              <a:t>Xin dâng lên Chúa Trời này bánh thơm ly rượu nồng (bánh thơm ly rượu nồng). Là hoa màu ruộng đất hương thơm của nương đồng. xin tiến dâng lên Ngài cùng với bao tâm tình tâm tình buồn vui.</a:t>
            </a:r>
            <a:endParaRPr lang="en-US" sz="4800" b="0" dirty="0">
              <a:solidFill>
                <a:srgbClr val="000066"/>
              </a:solidFill>
              <a:effectLst/>
            </a:endParaRPr>
          </a:p>
        </p:txBody>
      </p:sp>
    </p:spTree>
    <p:extLst>
      <p:ext uri="{BB962C8B-B14F-4D97-AF65-F5344CB8AC3E}">
        <p14:creationId xmlns:p14="http://schemas.microsoft.com/office/powerpoint/2010/main" val="205162949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b="0" u="sng" dirty="0">
                <a:solidFill>
                  <a:srgbClr val="FF0000"/>
                </a:solidFill>
                <a:effectLst/>
              </a:rPr>
              <a:t>Tk2:</a:t>
            </a:r>
            <a:r>
              <a:rPr lang="en-US" b="0" dirty="0">
                <a:solidFill>
                  <a:srgbClr val="000066"/>
                </a:solidFill>
                <a:effectLst/>
              </a:rPr>
              <a:t> </a:t>
            </a:r>
            <a:r>
              <a:rPr lang="vi-VN" dirty="0">
                <a:solidFill>
                  <a:srgbClr val="000066"/>
                </a:solidFill>
              </a:rPr>
              <a:t>Trọn cuộc đời con như hoa trong nắng. Đường dài nhân gian mong ơn soi dẫn. Xin tiến dâng lên Ngài nguyện Ngài dủ thương tình Ngài dìu đưa từng bước con trong đời. Để cánh hoa mọn hèn luôn luôn tươi hồng đẹp màu nắng trời xuân</a:t>
            </a:r>
            <a:r>
              <a:rPr lang="vi-VN" dirty="0" smtClean="0">
                <a:solidFill>
                  <a:srgbClr val="000066"/>
                </a:solidFill>
              </a:rPr>
              <a:t>.</a:t>
            </a:r>
            <a:endParaRPr lang="vi-VN" dirty="0">
              <a:solidFill>
                <a:srgbClr val="000066"/>
              </a:solidFill>
            </a:endParaRPr>
          </a:p>
        </p:txBody>
      </p:sp>
    </p:spTree>
    <p:extLst>
      <p:ext uri="{BB962C8B-B14F-4D97-AF65-F5344CB8AC3E}">
        <p14:creationId xmlns:p14="http://schemas.microsoft.com/office/powerpoint/2010/main" val="22053742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b="0" u="sng" dirty="0" err="1">
                <a:solidFill>
                  <a:srgbClr val="FF0000"/>
                </a:solidFill>
                <a:effectLst/>
              </a:rPr>
              <a:t>Đk</a:t>
            </a:r>
            <a:r>
              <a:rPr lang="en-US" sz="4800" b="0" u="sng" dirty="0">
                <a:solidFill>
                  <a:srgbClr val="FF0000"/>
                </a:solidFill>
                <a:effectLst/>
              </a:rPr>
              <a:t>:</a:t>
            </a:r>
            <a:r>
              <a:rPr lang="en-US" sz="4800" b="0" dirty="0">
                <a:solidFill>
                  <a:srgbClr val="000066"/>
                </a:solidFill>
                <a:effectLst/>
              </a:rPr>
              <a:t> </a:t>
            </a:r>
            <a:r>
              <a:rPr lang="vi-VN" sz="4800" dirty="0">
                <a:solidFill>
                  <a:srgbClr val="000066"/>
                </a:solidFill>
              </a:rPr>
              <a:t>Xin dâng lên Chúa Trời này bánh thơm ly rượu nồng (bánh thơm ly rượu nồng). Là hoa màu ruộng đất hương thơm của nương đồng. xin tiến dâng lên Ngài cùng với bao tâm tình tâm tình buồn vui.</a:t>
            </a:r>
            <a:endParaRPr lang="en-US" sz="4800" b="0" dirty="0">
              <a:solidFill>
                <a:srgbClr val="000066"/>
              </a:solidFill>
              <a:effectLst/>
            </a:endParaRPr>
          </a:p>
        </p:txBody>
      </p:sp>
    </p:spTree>
    <p:extLst>
      <p:ext uri="{BB962C8B-B14F-4D97-AF65-F5344CB8AC3E}">
        <p14:creationId xmlns:p14="http://schemas.microsoft.com/office/powerpoint/2010/main" val="426722701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66454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B6D3CF0E-FFF7-8A53-4915-90D162DEDE2B}"/>
              </a:ext>
            </a:extLst>
          </p:cNvPr>
          <p:cNvSpPr txBox="1"/>
          <p:nvPr/>
        </p:nvSpPr>
        <p:spPr>
          <a:xfrm>
            <a:off x="5334000" y="3714750"/>
            <a:ext cx="2309190" cy="584775"/>
          </a:xfrm>
          <a:prstGeom prst="rect">
            <a:avLst/>
          </a:prstGeom>
          <a:noFill/>
        </p:spPr>
        <p:txBody>
          <a:bodyPr wrap="square" rtlCol="0">
            <a:spAutoFit/>
          </a:bodyPr>
          <a:lstStyle/>
          <a:p>
            <a:pPr algn="ctr"/>
            <a:r>
              <a:rPr lang="en-US" sz="1600" dirty="0">
                <a:solidFill>
                  <a:prstClr val="white"/>
                </a:solidFill>
              </a:rPr>
              <a:t>CA ĐOÀN ?</a:t>
            </a:r>
          </a:p>
          <a:p>
            <a:pPr algn="ctr"/>
            <a:r>
              <a:rPr lang="en-US" sz="1600" dirty="0">
                <a:solidFill>
                  <a:prstClr val="white"/>
                </a:solidFill>
              </a:rPr>
              <a:t>GIÁO XỨ THIÊN ÂN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223602512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3714749"/>
          </a:xfrm>
        </p:spPr>
        <p:txBody>
          <a:bodyPr>
            <a:normAutofit/>
          </a:bodyPr>
          <a:lstStyle/>
          <a:p>
            <a:r>
              <a:rPr lang="en-US" sz="6600" b="0" dirty="0">
                <a:solidFill>
                  <a:srgbClr val="FF0000"/>
                </a:solidFill>
                <a:effectLst/>
                <a:latin typeface="+mj-lt"/>
              </a:rPr>
              <a:t>Ca </a:t>
            </a:r>
            <a:r>
              <a:rPr lang="en-US" sz="6600" b="0" dirty="0" err="1">
                <a:solidFill>
                  <a:srgbClr val="FF0000"/>
                </a:solidFill>
                <a:effectLst/>
                <a:latin typeface="+mj-lt"/>
              </a:rPr>
              <a:t>Nguyện</a:t>
            </a:r>
            <a:r>
              <a:rPr lang="en-US" sz="6600" b="0" dirty="0">
                <a:solidFill>
                  <a:srgbClr val="FF0000"/>
                </a:solidFill>
                <a:effectLst/>
                <a:latin typeface="+mj-lt"/>
              </a:rPr>
              <a:t> </a:t>
            </a:r>
            <a:r>
              <a:rPr lang="en-US" sz="6600" b="0" dirty="0" err="1">
                <a:solidFill>
                  <a:srgbClr val="FF0000"/>
                </a:solidFill>
                <a:effectLst/>
                <a:latin typeface="+mj-lt"/>
              </a:rPr>
              <a:t>Hiệp</a:t>
            </a:r>
            <a:r>
              <a:rPr lang="en-US" sz="6600" b="0" dirty="0">
                <a:solidFill>
                  <a:srgbClr val="FF0000"/>
                </a:solidFill>
                <a:effectLst/>
                <a:latin typeface="+mj-lt"/>
              </a:rPr>
              <a:t> </a:t>
            </a:r>
            <a:r>
              <a:rPr lang="en-US" sz="6600" b="0" dirty="0" err="1">
                <a:solidFill>
                  <a:srgbClr val="FF0000"/>
                </a:solidFill>
                <a:effectLst/>
                <a:latin typeface="+mj-lt"/>
              </a:rPr>
              <a:t>Lễ</a:t>
            </a:r>
            <a:r>
              <a:rPr lang="en-US" sz="6600" b="0" dirty="0">
                <a:solidFill>
                  <a:srgbClr val="FF0000"/>
                </a:solidFill>
                <a:effectLst/>
                <a:latin typeface="+mj-lt"/>
              </a:rPr>
              <a:t/>
            </a:r>
            <a:br>
              <a:rPr lang="en-US" sz="6600" b="0" dirty="0">
                <a:solidFill>
                  <a:srgbClr val="FF0000"/>
                </a:solidFill>
                <a:effectLst/>
                <a:latin typeface="+mj-lt"/>
              </a:rPr>
            </a:br>
            <a:r>
              <a:rPr lang="en-US" sz="6600" dirty="0" err="1">
                <a:solidFill>
                  <a:srgbClr val="FF0000"/>
                </a:solidFill>
              </a:rPr>
              <a:t>Linh</a:t>
            </a:r>
            <a:r>
              <a:rPr lang="en-US" sz="6600" dirty="0">
                <a:solidFill>
                  <a:srgbClr val="FF0000"/>
                </a:solidFill>
              </a:rPr>
              <a:t> </a:t>
            </a:r>
            <a:r>
              <a:rPr lang="en-US" sz="6600" dirty="0" err="1">
                <a:solidFill>
                  <a:srgbClr val="FF0000"/>
                </a:solidFill>
              </a:rPr>
              <a:t>Hồn</a:t>
            </a:r>
            <a:r>
              <a:rPr lang="en-US" sz="6600" dirty="0">
                <a:solidFill>
                  <a:srgbClr val="FF0000"/>
                </a:solidFill>
              </a:rPr>
              <a:t> </a:t>
            </a:r>
            <a:r>
              <a:rPr lang="en-US" sz="6600" dirty="0" err="1">
                <a:solidFill>
                  <a:srgbClr val="FF0000"/>
                </a:solidFill>
              </a:rPr>
              <a:t>Tôi</a:t>
            </a:r>
            <a:r>
              <a:rPr lang="en-US" sz="6600" dirty="0">
                <a:solidFill>
                  <a:srgbClr val="FF0000"/>
                </a:solidFill>
              </a:rPr>
              <a:t> 5</a:t>
            </a:r>
            <a:br>
              <a:rPr lang="en-US" sz="6600" dirty="0">
                <a:solidFill>
                  <a:srgbClr val="FF0000"/>
                </a:solidFill>
              </a:rPr>
            </a:br>
            <a:r>
              <a:rPr lang="en-US" sz="6600" i="1" dirty="0">
                <a:solidFill>
                  <a:srgbClr val="000066"/>
                </a:solidFill>
              </a:rPr>
              <a:t>Kim </a:t>
            </a:r>
            <a:r>
              <a:rPr lang="en-US" sz="6600" i="1" dirty="0" smtClean="0">
                <a:solidFill>
                  <a:srgbClr val="000066"/>
                </a:solidFill>
              </a:rPr>
              <a:t>Long</a:t>
            </a:r>
            <a:endParaRPr lang="en-US" sz="9600" b="0" i="1" dirty="0">
              <a:solidFill>
                <a:srgbClr val="000066"/>
              </a:solidFill>
              <a:effectLst/>
            </a:endParaRPr>
          </a:p>
        </p:txBody>
      </p:sp>
    </p:spTree>
    <p:extLst>
      <p:ext uri="{BB962C8B-B14F-4D97-AF65-F5344CB8AC3E}">
        <p14:creationId xmlns:p14="http://schemas.microsoft.com/office/powerpoint/2010/main" val="425101395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b="0" u="sng" dirty="0" err="1">
                <a:solidFill>
                  <a:srgbClr val="FF0000"/>
                </a:solidFill>
                <a:effectLst/>
              </a:rPr>
              <a:t>Đk</a:t>
            </a:r>
            <a:r>
              <a:rPr lang="en-US" sz="4800" b="0" u="sng" dirty="0">
                <a:solidFill>
                  <a:srgbClr val="FF0000"/>
                </a:solidFill>
                <a:effectLst/>
              </a:rPr>
              <a:t>:</a:t>
            </a:r>
            <a:r>
              <a:rPr lang="en-US" sz="4800" b="0" dirty="0">
                <a:solidFill>
                  <a:srgbClr val="000066"/>
                </a:solidFill>
                <a:effectLst/>
              </a:rPr>
              <a:t> </a:t>
            </a:r>
            <a:r>
              <a:rPr lang="vi-VN" sz="4800" dirty="0">
                <a:solidFill>
                  <a:srgbClr val="000066"/>
                </a:solidFill>
              </a:rPr>
              <a:t>Linh hồn tôi dâng lời ngợi khen Thiên Chúa, lòng mừng vui trong Chúa, Đấng cứu độ tôi. Ôi từ đây muôn đời gọi tôi diễm phúc, vì Ngài thương trông đến phận tôi tớ này.</a:t>
            </a:r>
            <a:endParaRPr lang="en-US" sz="4800" b="0" dirty="0">
              <a:solidFill>
                <a:srgbClr val="000066"/>
              </a:solidFill>
              <a:effectLst/>
            </a:endParaRPr>
          </a:p>
        </p:txBody>
      </p:sp>
    </p:spTree>
    <p:extLst>
      <p:ext uri="{BB962C8B-B14F-4D97-AF65-F5344CB8AC3E}">
        <p14:creationId xmlns:p14="http://schemas.microsoft.com/office/powerpoint/2010/main" val="396319538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b="0" u="sng" dirty="0">
                <a:solidFill>
                  <a:srgbClr val="FF0000"/>
                </a:solidFill>
                <a:effectLst/>
              </a:rPr>
              <a:t>Tk1:</a:t>
            </a:r>
            <a:r>
              <a:rPr lang="en-US" sz="5400" b="0" dirty="0">
                <a:solidFill>
                  <a:srgbClr val="000066"/>
                </a:solidFill>
                <a:effectLst/>
              </a:rPr>
              <a:t> </a:t>
            </a:r>
            <a:r>
              <a:rPr lang="vi-VN" sz="5400" dirty="0">
                <a:solidFill>
                  <a:srgbClr val="000066"/>
                </a:solidFill>
              </a:rPr>
              <a:t>Ôi Đấng Toàn Năng đã làm cho tôi muôn điều kỳ diệu, Danh Ngài là Thánh. Tình Ngài trải qua muôn thế hệ, dành cho ai luôn kính sợ Ngài.</a:t>
            </a:r>
            <a:endParaRPr lang="en-US" sz="5400" b="0" dirty="0">
              <a:solidFill>
                <a:srgbClr val="000066"/>
              </a:solidFill>
              <a:effectLst/>
            </a:endParaRPr>
          </a:p>
        </p:txBody>
      </p:sp>
    </p:spTree>
    <p:extLst>
      <p:ext uri="{BB962C8B-B14F-4D97-AF65-F5344CB8AC3E}">
        <p14:creationId xmlns:p14="http://schemas.microsoft.com/office/powerpoint/2010/main" val="352799390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b="0" u="sng" dirty="0" err="1">
                <a:solidFill>
                  <a:srgbClr val="FF0000"/>
                </a:solidFill>
                <a:effectLst/>
              </a:rPr>
              <a:t>Đk</a:t>
            </a:r>
            <a:r>
              <a:rPr lang="en-US" sz="4800" b="0" u="sng" dirty="0">
                <a:solidFill>
                  <a:srgbClr val="FF0000"/>
                </a:solidFill>
                <a:effectLst/>
              </a:rPr>
              <a:t>:</a:t>
            </a:r>
            <a:r>
              <a:rPr lang="en-US" sz="4800" b="0" dirty="0">
                <a:solidFill>
                  <a:srgbClr val="000066"/>
                </a:solidFill>
                <a:effectLst/>
              </a:rPr>
              <a:t> </a:t>
            </a:r>
            <a:r>
              <a:rPr lang="vi-VN" sz="4800" dirty="0">
                <a:solidFill>
                  <a:srgbClr val="000066"/>
                </a:solidFill>
              </a:rPr>
              <a:t>Linh hồn tôi dâng lời ngợi khen Thiên Chúa, lòng mừng vui trong Chúa, Đấng cứu độ tôi. Ôi từ đây muôn đời gọi tôi diễm phúc, vì Ngài thương trông đến phận tôi tớ này.</a:t>
            </a:r>
            <a:endParaRPr lang="en-US" sz="4800" b="0" dirty="0">
              <a:solidFill>
                <a:srgbClr val="000066"/>
              </a:solidFill>
              <a:effectLst/>
            </a:endParaRPr>
          </a:p>
        </p:txBody>
      </p:sp>
    </p:spTree>
    <p:extLst>
      <p:ext uri="{BB962C8B-B14F-4D97-AF65-F5344CB8AC3E}">
        <p14:creationId xmlns:p14="http://schemas.microsoft.com/office/powerpoint/2010/main" val="1043715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60644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b="0" u="sng" dirty="0">
                <a:solidFill>
                  <a:srgbClr val="FF0000"/>
                </a:solidFill>
                <a:effectLst/>
              </a:rPr>
              <a:t>Tk2:</a:t>
            </a:r>
            <a:r>
              <a:rPr lang="en-US" sz="5400" b="0" dirty="0">
                <a:solidFill>
                  <a:srgbClr val="000066"/>
                </a:solidFill>
                <a:effectLst/>
              </a:rPr>
              <a:t> </a:t>
            </a:r>
            <a:r>
              <a:rPr lang="vi-VN" sz="5400" dirty="0">
                <a:solidFill>
                  <a:srgbClr val="000066"/>
                </a:solidFill>
              </a:rPr>
              <a:t>Tay Chúa biểu dương sức mạnh uy phong tiêu diệt bọn người kiêu ngạo tự mãn. Triệt hạ kẻ cao sang thế lực, và nâng cao ai biết khiêm nhường.</a:t>
            </a:r>
          </a:p>
        </p:txBody>
      </p:sp>
    </p:spTree>
    <p:extLst>
      <p:ext uri="{BB962C8B-B14F-4D97-AF65-F5344CB8AC3E}">
        <p14:creationId xmlns:p14="http://schemas.microsoft.com/office/powerpoint/2010/main" val="142778321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b="0" u="sng" dirty="0" err="1">
                <a:solidFill>
                  <a:srgbClr val="FF0000"/>
                </a:solidFill>
                <a:effectLst/>
              </a:rPr>
              <a:t>Đk</a:t>
            </a:r>
            <a:r>
              <a:rPr lang="en-US" sz="4800" b="0" u="sng" dirty="0">
                <a:solidFill>
                  <a:srgbClr val="FF0000"/>
                </a:solidFill>
                <a:effectLst/>
              </a:rPr>
              <a:t>:</a:t>
            </a:r>
            <a:r>
              <a:rPr lang="en-US" sz="4800" b="0" dirty="0">
                <a:solidFill>
                  <a:srgbClr val="000066"/>
                </a:solidFill>
                <a:effectLst/>
              </a:rPr>
              <a:t> </a:t>
            </a:r>
            <a:r>
              <a:rPr lang="vi-VN" sz="4800" dirty="0">
                <a:solidFill>
                  <a:srgbClr val="000066"/>
                </a:solidFill>
              </a:rPr>
              <a:t>Linh hồn tôi dâng lời ngợi khen Thiên Chúa, lòng mừng vui trong Chúa, Đấng cứu độ tôi. Ôi từ đây muôn đời gọi tôi diễm phúc, vì Ngài thương trông đến phận tôi tớ này.</a:t>
            </a:r>
            <a:endParaRPr lang="en-US" sz="4800" b="0" dirty="0">
              <a:solidFill>
                <a:srgbClr val="000066"/>
              </a:solidFill>
              <a:effectLst/>
            </a:endParaRPr>
          </a:p>
        </p:txBody>
      </p:sp>
    </p:spTree>
    <p:extLst>
      <p:ext uri="{BB962C8B-B14F-4D97-AF65-F5344CB8AC3E}">
        <p14:creationId xmlns:p14="http://schemas.microsoft.com/office/powerpoint/2010/main" val="21509220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b="0" u="sng" dirty="0">
                <a:solidFill>
                  <a:srgbClr val="FF0000"/>
                </a:solidFill>
                <a:effectLst/>
              </a:rPr>
              <a:t>Tk3:</a:t>
            </a:r>
            <a:r>
              <a:rPr lang="en-US" sz="5400" b="0" dirty="0">
                <a:solidFill>
                  <a:srgbClr val="000066"/>
                </a:solidFill>
                <a:effectLst/>
              </a:rPr>
              <a:t> </a:t>
            </a:r>
            <a:r>
              <a:rPr lang="vi-VN" sz="5400" dirty="0">
                <a:solidFill>
                  <a:srgbClr val="000066"/>
                </a:solidFill>
              </a:rPr>
              <a:t> Bao lũ giàu sang đuổi về tay không, bao người nghèo hèn, ban đầy hồng phúc. Lời nguyền thuở xưa xin nhớ lại, mà ra tay bênh đỡ dân Ngài.</a:t>
            </a:r>
          </a:p>
        </p:txBody>
      </p:sp>
    </p:spTree>
    <p:extLst>
      <p:ext uri="{BB962C8B-B14F-4D97-AF65-F5344CB8AC3E}">
        <p14:creationId xmlns:p14="http://schemas.microsoft.com/office/powerpoint/2010/main" val="21702135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b="0" u="sng" dirty="0" err="1">
                <a:solidFill>
                  <a:srgbClr val="FF0000"/>
                </a:solidFill>
                <a:effectLst/>
              </a:rPr>
              <a:t>Đk</a:t>
            </a:r>
            <a:r>
              <a:rPr lang="en-US" sz="4800" b="0" u="sng" dirty="0">
                <a:solidFill>
                  <a:srgbClr val="FF0000"/>
                </a:solidFill>
                <a:effectLst/>
              </a:rPr>
              <a:t>:</a:t>
            </a:r>
            <a:r>
              <a:rPr lang="en-US" sz="4800" b="0" dirty="0">
                <a:solidFill>
                  <a:srgbClr val="000066"/>
                </a:solidFill>
                <a:effectLst/>
              </a:rPr>
              <a:t> </a:t>
            </a:r>
            <a:r>
              <a:rPr lang="vi-VN" sz="4800" dirty="0">
                <a:solidFill>
                  <a:srgbClr val="000066"/>
                </a:solidFill>
              </a:rPr>
              <a:t>Linh hồn tôi dâng lời ngợi khen Thiên Chúa, lòng mừng vui trong Chúa, Đấng cứu độ tôi. Ôi từ đây muôn đời gọi tôi diễm phúc, vì Ngài thương trông đến phận tôi tớ này.</a:t>
            </a:r>
            <a:endParaRPr lang="en-US" sz="4800" b="0" dirty="0">
              <a:solidFill>
                <a:srgbClr val="000066"/>
              </a:solidFill>
              <a:effectLst/>
            </a:endParaRPr>
          </a:p>
        </p:txBody>
      </p:sp>
    </p:spTree>
    <p:extLst>
      <p:ext uri="{BB962C8B-B14F-4D97-AF65-F5344CB8AC3E}">
        <p14:creationId xmlns:p14="http://schemas.microsoft.com/office/powerpoint/2010/main" val="297687719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B6D3CF0E-FFF7-8A53-4915-90D162DEDE2B}"/>
              </a:ext>
            </a:extLst>
          </p:cNvPr>
          <p:cNvSpPr txBox="1"/>
          <p:nvPr/>
        </p:nvSpPr>
        <p:spPr>
          <a:xfrm>
            <a:off x="5334000" y="3714750"/>
            <a:ext cx="2309190" cy="584775"/>
          </a:xfrm>
          <a:prstGeom prst="rect">
            <a:avLst/>
          </a:prstGeom>
          <a:noFill/>
        </p:spPr>
        <p:txBody>
          <a:bodyPr wrap="square" rtlCol="0">
            <a:spAutoFit/>
          </a:bodyPr>
          <a:lstStyle/>
          <a:p>
            <a:pPr algn="ctr"/>
            <a:r>
              <a:rPr lang="en-US" sz="1600" dirty="0">
                <a:solidFill>
                  <a:prstClr val="white"/>
                </a:solidFill>
              </a:rPr>
              <a:t>CA ĐOÀN ?</a:t>
            </a:r>
          </a:p>
          <a:p>
            <a:pPr algn="ctr"/>
            <a:r>
              <a:rPr lang="en-US" sz="1600" dirty="0">
                <a:solidFill>
                  <a:prstClr val="white"/>
                </a:solidFill>
              </a:rPr>
              <a:t>GIÁO XỨ THIÊN ÂN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355020018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7150"/>
            <a:ext cx="9144000" cy="4038600"/>
          </a:xfrm>
        </p:spPr>
        <p:txBody>
          <a:bodyPr>
            <a:normAutofit/>
          </a:bodyPr>
          <a:lstStyle/>
          <a:p>
            <a:r>
              <a:rPr lang="en-US" sz="8000" b="0" dirty="0">
                <a:solidFill>
                  <a:srgbClr val="FF0000"/>
                </a:solidFill>
                <a:effectLst/>
                <a:latin typeface="+mj-lt"/>
              </a:rPr>
              <a:t>Ca </a:t>
            </a:r>
            <a:r>
              <a:rPr lang="en-US" sz="8000" b="0" dirty="0" err="1">
                <a:solidFill>
                  <a:srgbClr val="FF0000"/>
                </a:solidFill>
                <a:effectLst/>
                <a:latin typeface="+mj-lt"/>
              </a:rPr>
              <a:t>Kết</a:t>
            </a:r>
            <a:r>
              <a:rPr lang="en-US" sz="8000" b="0" dirty="0">
                <a:solidFill>
                  <a:srgbClr val="FF0000"/>
                </a:solidFill>
                <a:effectLst/>
                <a:latin typeface="+mj-lt"/>
              </a:rPr>
              <a:t> </a:t>
            </a:r>
            <a:r>
              <a:rPr lang="en-US" sz="8000" b="0" dirty="0" err="1">
                <a:solidFill>
                  <a:srgbClr val="FF0000"/>
                </a:solidFill>
                <a:effectLst/>
                <a:latin typeface="+mj-lt"/>
              </a:rPr>
              <a:t>Lễ</a:t>
            </a:r>
            <a:r>
              <a:rPr lang="en-US" sz="8000" b="0" dirty="0">
                <a:solidFill>
                  <a:srgbClr val="FF0000"/>
                </a:solidFill>
                <a:effectLst/>
                <a:latin typeface="+mj-lt"/>
              </a:rPr>
              <a:t/>
            </a:r>
            <a:br>
              <a:rPr lang="en-US" sz="8000" b="0" dirty="0">
                <a:solidFill>
                  <a:srgbClr val="FF0000"/>
                </a:solidFill>
                <a:effectLst/>
                <a:latin typeface="+mj-lt"/>
              </a:rPr>
            </a:br>
            <a:r>
              <a:rPr lang="en-US" sz="6600" b="0" dirty="0">
                <a:solidFill>
                  <a:srgbClr val="FF0000"/>
                </a:solidFill>
                <a:effectLst/>
                <a:latin typeface="+mj-lt"/>
              </a:rPr>
              <a:t>Hoa </a:t>
            </a:r>
            <a:r>
              <a:rPr lang="en-US" sz="6600" b="0" dirty="0" err="1">
                <a:solidFill>
                  <a:srgbClr val="FF0000"/>
                </a:solidFill>
                <a:effectLst/>
                <a:latin typeface="+mj-lt"/>
              </a:rPr>
              <a:t>Mân</a:t>
            </a:r>
            <a:r>
              <a:rPr lang="en-US" sz="6600" b="0" dirty="0">
                <a:solidFill>
                  <a:srgbClr val="FF0000"/>
                </a:solidFill>
                <a:effectLst/>
                <a:latin typeface="+mj-lt"/>
              </a:rPr>
              <a:t> </a:t>
            </a:r>
            <a:r>
              <a:rPr lang="en-US" sz="6600" b="0" dirty="0" err="1">
                <a:solidFill>
                  <a:srgbClr val="FF0000"/>
                </a:solidFill>
                <a:effectLst/>
                <a:latin typeface="+mj-lt"/>
              </a:rPr>
              <a:t>Côi</a:t>
            </a:r>
            <a:r>
              <a:rPr lang="en-US" sz="6600" b="0" dirty="0">
                <a:solidFill>
                  <a:srgbClr val="FF0000"/>
                </a:solidFill>
                <a:effectLst/>
                <a:latin typeface="+mj-lt"/>
              </a:rPr>
              <a:t/>
            </a:r>
            <a:br>
              <a:rPr lang="en-US" sz="6600" b="0" dirty="0">
                <a:solidFill>
                  <a:srgbClr val="FF0000"/>
                </a:solidFill>
                <a:effectLst/>
                <a:latin typeface="+mj-lt"/>
              </a:rPr>
            </a:br>
            <a:r>
              <a:rPr lang="en-US" sz="5400" i="1" dirty="0" err="1">
                <a:solidFill>
                  <a:srgbClr val="000066"/>
                </a:solidFill>
              </a:rPr>
              <a:t>Lm</a:t>
            </a:r>
            <a:r>
              <a:rPr lang="en-US" sz="5400" i="1" dirty="0">
                <a:solidFill>
                  <a:srgbClr val="000066"/>
                </a:solidFill>
              </a:rPr>
              <a:t>. Kim Long</a:t>
            </a:r>
            <a:endParaRPr lang="en-US" sz="6000" b="0" i="1" dirty="0">
              <a:solidFill>
                <a:srgbClr val="000066"/>
              </a:solidFill>
              <a:effectLst/>
            </a:endParaRPr>
          </a:p>
        </p:txBody>
      </p:sp>
    </p:spTree>
    <p:extLst>
      <p:ext uri="{BB962C8B-B14F-4D97-AF65-F5344CB8AC3E}">
        <p14:creationId xmlns:p14="http://schemas.microsoft.com/office/powerpoint/2010/main" val="331059413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b="0" u="sng" dirty="0" err="1">
                <a:solidFill>
                  <a:srgbClr val="FF0000"/>
                </a:solidFill>
                <a:effectLst/>
              </a:rPr>
              <a:t>Đk</a:t>
            </a:r>
            <a:r>
              <a:rPr lang="en-US" sz="6000" b="0" u="sng">
                <a:solidFill>
                  <a:srgbClr val="FF0000"/>
                </a:solidFill>
                <a:effectLst/>
              </a:rPr>
              <a:t>:</a:t>
            </a:r>
            <a:r>
              <a:rPr lang="en-US" sz="6000" b="0">
                <a:solidFill>
                  <a:srgbClr val="000066"/>
                </a:solidFill>
                <a:effectLst/>
              </a:rPr>
              <a:t> </a:t>
            </a:r>
            <a:r>
              <a:rPr lang="vi-VN" sz="6000">
                <a:solidFill>
                  <a:srgbClr val="000066"/>
                </a:solidFill>
              </a:rPr>
              <a:t>Một tràng hoa mân côi, hương thơm ngào ngạt thắm ân tình. Từng lời kinh sốt mến, xin dâng về Nữ Vương hiển vinh. </a:t>
            </a:r>
            <a:endParaRPr lang="vi-VN" sz="6000" b="0" dirty="0">
              <a:solidFill>
                <a:srgbClr val="000066"/>
              </a:solidFill>
              <a:effectLst/>
            </a:endParaRPr>
          </a:p>
        </p:txBody>
      </p:sp>
    </p:spTree>
    <p:extLst>
      <p:ext uri="{BB962C8B-B14F-4D97-AF65-F5344CB8AC3E}">
        <p14:creationId xmlns:p14="http://schemas.microsoft.com/office/powerpoint/2010/main" val="289665538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a:solidFill>
                  <a:srgbClr val="FF0000"/>
                </a:solidFill>
              </a:rPr>
              <a:t>Tk</a:t>
            </a:r>
            <a:r>
              <a:rPr lang="en-US" sz="5400" b="0" u="sng">
                <a:solidFill>
                  <a:srgbClr val="FF0000"/>
                </a:solidFill>
                <a:effectLst/>
              </a:rPr>
              <a:t>1:</a:t>
            </a:r>
            <a:r>
              <a:rPr lang="en-US" sz="5400" b="0">
                <a:solidFill>
                  <a:srgbClr val="000066"/>
                </a:solidFill>
                <a:effectLst/>
              </a:rPr>
              <a:t> </a:t>
            </a:r>
            <a:r>
              <a:rPr lang="vi-VN" sz="5400">
                <a:solidFill>
                  <a:srgbClr val="000066"/>
                </a:solidFill>
              </a:rPr>
              <a:t>Khi an vui thái hoà như ngày thiên sứ truyền tin. Như trong đêm Ngôi Lời giáng trần như khi Mẹ gặp lại con Chúa kết hoa kinh để dâng Mẹ. </a:t>
            </a:r>
            <a:endParaRPr lang="en-US" sz="5400" b="0" dirty="0">
              <a:solidFill>
                <a:srgbClr val="000066"/>
              </a:solidFill>
              <a:effectLst/>
            </a:endParaRPr>
          </a:p>
        </p:txBody>
      </p:sp>
    </p:spTree>
    <p:extLst>
      <p:ext uri="{BB962C8B-B14F-4D97-AF65-F5344CB8AC3E}">
        <p14:creationId xmlns:p14="http://schemas.microsoft.com/office/powerpoint/2010/main" val="8901452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b="0" u="sng" dirty="0" err="1">
                <a:solidFill>
                  <a:srgbClr val="FF0000"/>
                </a:solidFill>
                <a:effectLst/>
              </a:rPr>
              <a:t>Đk</a:t>
            </a:r>
            <a:r>
              <a:rPr lang="en-US" sz="6000" b="0" u="sng">
                <a:solidFill>
                  <a:srgbClr val="FF0000"/>
                </a:solidFill>
                <a:effectLst/>
              </a:rPr>
              <a:t>:</a:t>
            </a:r>
            <a:r>
              <a:rPr lang="en-US" sz="6000" b="0">
                <a:solidFill>
                  <a:srgbClr val="000066"/>
                </a:solidFill>
                <a:effectLst/>
              </a:rPr>
              <a:t> </a:t>
            </a:r>
            <a:r>
              <a:rPr lang="vi-VN" sz="6000">
                <a:solidFill>
                  <a:srgbClr val="000066"/>
                </a:solidFill>
              </a:rPr>
              <a:t>Một tràng hoa mân côi, hương thơm ngào ngạt thắm ân tình. Từng lời kinh sốt mến, xin dâng về Nữ Vương hiển vinh. </a:t>
            </a:r>
            <a:endParaRPr lang="vi-VN" sz="6000" b="0" dirty="0">
              <a:solidFill>
                <a:srgbClr val="000066"/>
              </a:solidFill>
              <a:effectLst/>
            </a:endParaRPr>
          </a:p>
        </p:txBody>
      </p:sp>
    </p:spTree>
    <p:extLst>
      <p:ext uri="{BB962C8B-B14F-4D97-AF65-F5344CB8AC3E}">
        <p14:creationId xmlns:p14="http://schemas.microsoft.com/office/powerpoint/2010/main" val="115718460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a:solidFill>
                  <a:srgbClr val="FF0000"/>
                </a:solidFill>
              </a:rPr>
              <a:t>Tk2</a:t>
            </a:r>
            <a:r>
              <a:rPr lang="en-US" sz="5400" b="0" u="sng">
                <a:solidFill>
                  <a:srgbClr val="FF0000"/>
                </a:solidFill>
                <a:effectLst/>
              </a:rPr>
              <a:t>:</a:t>
            </a:r>
            <a:r>
              <a:rPr lang="en-US" sz="5400" b="0">
                <a:solidFill>
                  <a:srgbClr val="000066"/>
                </a:solidFill>
                <a:effectLst/>
              </a:rPr>
              <a:t> </a:t>
            </a:r>
            <a:r>
              <a:rPr lang="vi-VN" sz="5400">
                <a:solidFill>
                  <a:srgbClr val="000066"/>
                </a:solidFill>
              </a:rPr>
              <a:t>Khi đau thương ắp đầy như vườn loang máu mồ hôi. Như gai đâm, như chịu nát đòn, như khi nhận thập tự hy tế kết hoa kinh để dâng Mẹ.</a:t>
            </a:r>
            <a:endParaRPr lang="en-US" sz="5400" b="0" dirty="0">
              <a:solidFill>
                <a:srgbClr val="000066"/>
              </a:solidFill>
              <a:effectLst/>
            </a:endParaRPr>
          </a:p>
        </p:txBody>
      </p:sp>
    </p:spTree>
    <p:extLst>
      <p:ext uri="{BB962C8B-B14F-4D97-AF65-F5344CB8AC3E}">
        <p14:creationId xmlns:p14="http://schemas.microsoft.com/office/powerpoint/2010/main" val="38764296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615</TotalTime>
  <Words>2841</Words>
  <Application>Microsoft Office PowerPoint</Application>
  <PresentationFormat>On-screen Show (16:9)</PresentationFormat>
  <Paragraphs>225</Paragraphs>
  <Slides>142</Slides>
  <Notes>0</Notes>
  <HiddenSlides>0</HiddenSlides>
  <MMClips>0</MMClips>
  <ScaleCrop>false</ScaleCrop>
  <HeadingPairs>
    <vt:vector size="4" baseType="variant">
      <vt:variant>
        <vt:lpstr>Theme</vt:lpstr>
      </vt:variant>
      <vt:variant>
        <vt:i4>27</vt:i4>
      </vt:variant>
      <vt:variant>
        <vt:lpstr>Slide Titles</vt:lpstr>
      </vt:variant>
      <vt:variant>
        <vt:i4>142</vt:i4>
      </vt:variant>
    </vt:vector>
  </HeadingPairs>
  <TitlesOfParts>
    <vt:vector size="169" baseType="lpstr">
      <vt:lpstr>Office Theme</vt:lpstr>
      <vt:lpstr>1_Office Theme</vt:lpstr>
      <vt:lpstr>2_Office Theme</vt:lpstr>
      <vt:lpstr>3_Office Theme</vt:lpstr>
      <vt:lpstr>4_Office Theme</vt:lpstr>
      <vt:lpstr>5_Office Theme</vt:lpstr>
      <vt:lpstr>6_Office Theme</vt:lpstr>
      <vt:lpstr>10_Office Theme</vt:lpstr>
      <vt:lpstr>12_Office Theme</vt:lpstr>
      <vt:lpstr>8_Office Theme</vt:lpstr>
      <vt:lpstr>11_Office Theme</vt:lpstr>
      <vt:lpstr>7_Office Theme</vt:lpstr>
      <vt:lpstr>13_Office Theme</vt:lpstr>
      <vt:lpstr>20_Office Theme</vt:lpstr>
      <vt:lpstr>14_Office Theme</vt:lpstr>
      <vt:lpstr>18_Office Theme</vt:lpstr>
      <vt:lpstr>36_Default Design</vt:lpstr>
      <vt:lpstr>19_Office Theme</vt:lpstr>
      <vt:lpstr>37_Default Design</vt:lpstr>
      <vt:lpstr>21_Office Theme</vt:lpstr>
      <vt:lpstr>9_Office Theme</vt:lpstr>
      <vt:lpstr>15_Office Theme</vt:lpstr>
      <vt:lpstr>16_Office Theme</vt:lpstr>
      <vt:lpstr>22_Office Theme</vt:lpstr>
      <vt:lpstr>23_Office Theme</vt:lpstr>
      <vt:lpstr>17_Office Theme</vt:lpstr>
      <vt:lpstr>24_Office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THỨ BA TUẦN XXVII THƯỜNG NIÊN Đức Mẹ Mân Côi Lễ Nhớ</vt:lpstr>
      <vt:lpstr>PowerPoint Presentation</vt:lpstr>
      <vt:lpstr>Ca Nhập Lễ Tràng Hoa Mân Côi Văn Chi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PowerPoint Presentation</vt:lpstr>
      <vt:lpstr> </vt:lpstr>
      <vt:lpstr> </vt:lpstr>
      <vt:lpstr> </vt:lpstr>
      <vt:lpstr> </vt:lpstr>
      <vt:lpstr> </vt:lpstr>
      <vt:lpstr> </vt:lpstr>
      <vt:lpstr> </vt:lpstr>
      <vt:lpstr> </vt:lpstr>
      <vt:lpstr>PowerPoint Presentation</vt:lpstr>
      <vt:lpstr>PowerPoint Presentation</vt:lpstr>
      <vt:lpstr>Đáp Ca Lễ Đức Mẹ Mân Côi Magnificat Lm. Kim Long 06 câu</vt:lpstr>
      <vt:lpstr>Đk: Đấng toàn năng đã làm cho tôi những điều cao trọng, danh Ngài thật chí thánh chí tôn.</vt:lpstr>
      <vt:lpstr>Tk1: Đức Ma-ri-a nói rằng: linh hồn tôi ngợi khen Thiên Chúa và thần trí tôi reo mừng vì Thiên Chúa Đấng cứu độ tôi.</vt:lpstr>
      <vt:lpstr>Tk2: Chúa trông xem phận nữ tỳ. Nên từ đây gọi tôi diễm phúc, làm việc lớn trên thân này, vì danh Chúa chí thánh tuyệt luân.</vt:lpstr>
      <vt:lpstr>Đk: Đấng toàn năng đã làm cho tôi những điều cao trọng, danh Ngài thật chí thánh chí tôn.</vt:lpstr>
      <vt:lpstr>Tk3: Chúa thương ai tôn kính Ngài. Qua ngàn năm và qua muôn kiếp. Vận dụng cánh tay uy quyền dẹp tan lũ hống hách tự kiêu.</vt:lpstr>
      <vt:lpstr>Tk4: Chúa thương ai tôn kính Ngài. Qua ngàn năm và qua muôn kiếp. Kẻ nghèo Chúa ban dư đầy, và xua lũ phú quí về không.</vt:lpstr>
      <vt:lpstr>Đk: Đấng toàn năng đã làm cho tôi những điều cao trọng, danh Ngài thật chí thánh chí tôn.</vt:lpstr>
      <vt:lpstr>Tk5: Chúa nâng ai khiêm ái thật. Bọn quyền uy hạ khỏi ngai báu. Kẻ nghèo Chúa ban dư đầy, và xua lũ phú quí về không.</vt:lpstr>
      <vt:lpstr>Tk6: Is-ra-el tôi tớ Ngài. Theo lời xưa Ngài luôn bênh đỡ. Vì lòng xót thương tổ phụ, và con cháu mãi tới ngàn thu.</vt:lpstr>
      <vt:lpstr>Đk: Đấng toàn năng đã làm cho tôi những điều cao trọng, danh Ngài thật chí thánh chí tôn.</vt:lpstr>
      <vt:lpstr>PowerPoint Presentation</vt:lpstr>
      <vt:lpstr>Kính mừng Maria đầy ơn phúc, Chúa ở cùng Mẹ, Mẹ diễm phúc hơn các phụ nữ.</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Đk: Xin dâng lên Chúa Trời này bánh thơm ly rượu nồng (bánh thơm ly rượu nồng). Là hoa màu ruộng đất hương thơm của nương đồng. xin tiến dâng lên Ngài cùng với bao tâm tình tâm tình buồn vui.</vt:lpstr>
      <vt:lpstr>Tk1: Ngày ngày khổ công trên nương trên rẫy. Ngày ngày ngược xuôi trong mưa trong nắng. Xin tiến dâng lên Ngài từng giọt mồ hôi từng giọt lệ rơi còn ngấn trên môi cười. Từng ước mơ trong đời nay con vun trồng chờ ngày sẽ trổ bông.</vt:lpstr>
      <vt:lpstr>Đk: Xin dâng lên Chúa Trời này bánh thơm ly rượu nồng (bánh thơm ly rượu nồng). Là hoa màu ruộng đất hương thơm của nương đồng. xin tiến dâng lên Ngài cùng với bao tâm tình tâm tình buồn vui.</vt:lpstr>
      <vt:lpstr>Tk2: Trọn cuộc đời con như hoa trong nắng. Đường dài nhân gian mong ơn soi dẫn. Xin tiến dâng lên Ngài nguyện Ngài dủ thương tình Ngài dìu đưa từng bước con trong đời. Để cánh hoa mọn hèn luôn luôn tươi hồng đẹp màu nắng trời xuân.</vt:lpstr>
      <vt:lpstr>Đk: Xin dâng lên Chúa Trời này bánh thơm ly rượu nồng (bánh thơm ly rượu nồng). Là hoa màu ruộng đất hương thơm của nương đồng. xin tiến dâng lên Ngài cùng với bao tâm tình tâm tình buồn vui.</vt:lpstr>
      <vt:lpstr>PowerPoint Presentation</vt:lpstr>
      <vt:lpstr>PowerPoint Presentation</vt:lpstr>
      <vt:lpstr>Ca Nguyện Hiệp Lễ Linh Hồn Tôi 5 Kim Long</vt:lpstr>
      <vt:lpstr>Đk: Linh hồn tôi dâng lời ngợi khen Thiên Chúa, lòng mừng vui trong Chúa, Đấng cứu độ tôi. Ôi từ đây muôn đời gọi tôi diễm phúc, vì Ngài thương trông đến phận tôi tớ này.</vt:lpstr>
      <vt:lpstr>Tk1: Ôi Đấng Toàn Năng đã làm cho tôi muôn điều kỳ diệu, Danh Ngài là Thánh. Tình Ngài trải qua muôn thế hệ, dành cho ai luôn kính sợ Ngài.</vt:lpstr>
      <vt:lpstr>Đk: Linh hồn tôi dâng lời ngợi khen Thiên Chúa, lòng mừng vui trong Chúa, Đấng cứu độ tôi. Ôi từ đây muôn đời gọi tôi diễm phúc, vì Ngài thương trông đến phận tôi tớ này.</vt:lpstr>
      <vt:lpstr>Tk2: Tay Chúa biểu dương sức mạnh uy phong tiêu diệt bọn người kiêu ngạo tự mãn. Triệt hạ kẻ cao sang thế lực, và nâng cao ai biết khiêm nhường.</vt:lpstr>
      <vt:lpstr>Đk: Linh hồn tôi dâng lời ngợi khen Thiên Chúa, lòng mừng vui trong Chúa, Đấng cứu độ tôi. Ôi từ đây muôn đời gọi tôi diễm phúc, vì Ngài thương trông đến phận tôi tớ này.</vt:lpstr>
      <vt:lpstr>Tk3:  Bao lũ giàu sang đuổi về tay không, bao người nghèo hèn, ban đầy hồng phúc. Lời nguyền thuở xưa xin nhớ lại, mà ra tay bênh đỡ dân Ngài.</vt:lpstr>
      <vt:lpstr>Đk: Linh hồn tôi dâng lời ngợi khen Thiên Chúa, lòng mừng vui trong Chúa, Đấng cứu độ tôi. Ôi từ đây muôn đời gọi tôi diễm phúc, vì Ngài thương trông đến phận tôi tớ này.</vt:lpstr>
      <vt:lpstr>PowerPoint Presentation</vt:lpstr>
      <vt:lpstr>Ca Kết Lễ Hoa Mân Côi Lm. Kim Long</vt:lpstr>
      <vt:lpstr>Đk: Một tràng hoa mân côi, hương thơm ngào ngạt thắm ân tình. Từng lời kinh sốt mến, xin dâng về Nữ Vương hiển vinh. </vt:lpstr>
      <vt:lpstr>Tk1: Khi an vui thái hoà như ngày thiên sứ truyền tin. Như trong đêm Ngôi Lời giáng trần như khi Mẹ gặp lại con Chúa kết hoa kinh để dâng Mẹ. </vt:lpstr>
      <vt:lpstr>Đk: Một tràng hoa mân côi, hương thơm ngào ngạt thắm ân tình. Từng lời kinh sốt mến, xin dâng về Nữ Vương hiển vinh. </vt:lpstr>
      <vt:lpstr>Tk2: Khi đau thương ắp đầy như vườn loang máu mồ hôi. Như gai đâm, như chịu nát đòn, như khi nhận thập tự hy tế kết hoa kinh để dâng Mẹ.</vt:lpstr>
      <vt:lpstr>Đk: Một tràng hoa mân côi, hương thơm ngào ngạt thắm ân tình. Từng lời kinh sốt mến, xin dâng về Nữ Vương hiển vinh. </vt:lpstr>
      <vt:lpstr>Tk3: Khi hân hoan cõi lòng như ngày Con Chúa phục sinh. Như khi môn sinh nhận Thánh Thần, như khi Mẹ về trời vinh sáng kết hoa kinh để dâng Mẹ.</vt:lpstr>
      <vt:lpstr>Đk: Một tràng hoa mân côi, hương thơm ngào ngạt thắm ân tình. Từng lời kinh sốt mến, xin dâng về Nữ Vương hiển vinh.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 Nam</dc:creator>
  <cp:lastModifiedBy>RePack by Diakov</cp:lastModifiedBy>
  <cp:revision>96</cp:revision>
  <dcterms:created xsi:type="dcterms:W3CDTF">2022-10-30T00:36:35Z</dcterms:created>
  <dcterms:modified xsi:type="dcterms:W3CDTF">2025-09-27T22:13:25Z</dcterms:modified>
</cp:coreProperties>
</file>