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theme/theme35.xml" ContentType="application/vnd.openxmlformats-officedocument.theme+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36.xml" ContentType="application/vnd.openxmlformats-officedocument.theme+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theme/theme37.xml" ContentType="application/vnd.openxmlformats-officedocument.theme+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theme/theme38.xml" ContentType="application/vnd.openxmlformats-officedocument.theme+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theme/theme39.xml" ContentType="application/vnd.openxmlformats-officedocument.theme+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theme/theme40.xml" ContentType="application/vnd.openxmlformats-officedocument.theme+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theme/theme41.xml" ContentType="application/vnd.openxmlformats-officedocument.theme+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theme/theme42.xml" ContentType="application/vnd.openxmlformats-officedocument.theme+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theme/theme43.xml" ContentType="application/vnd.openxmlformats-officedocument.theme+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theme/theme44.xml" ContentType="application/vnd.openxmlformats-officedocument.theme+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theme/theme45.xml" ContentType="application/vnd.openxmlformats-officedocument.theme+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theme/theme46.xml" ContentType="application/vnd.openxmlformats-officedocument.theme+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theme/theme47.xml" ContentType="application/vnd.openxmlformats-officedocument.theme+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theme/theme4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32" r:id="rId7"/>
    <p:sldMasterId id="2147483744" r:id="rId8"/>
    <p:sldMasterId id="2147483756" r:id="rId9"/>
    <p:sldMasterId id="2147483768" r:id="rId10"/>
    <p:sldMasterId id="2147483780" r:id="rId11"/>
    <p:sldMasterId id="2147483792" r:id="rId12"/>
    <p:sldMasterId id="2147483804" r:id="rId13"/>
    <p:sldMasterId id="2147483888" r:id="rId14"/>
    <p:sldMasterId id="2147483900" r:id="rId15"/>
    <p:sldMasterId id="2147483912" r:id="rId16"/>
    <p:sldMasterId id="2147483924" r:id="rId17"/>
    <p:sldMasterId id="2147483936" r:id="rId18"/>
    <p:sldMasterId id="2147483948" r:id="rId19"/>
    <p:sldMasterId id="2147483960" r:id="rId20"/>
    <p:sldMasterId id="2147483972" r:id="rId21"/>
    <p:sldMasterId id="2147483984" r:id="rId22"/>
    <p:sldMasterId id="2147483996" r:id="rId23"/>
    <p:sldMasterId id="2147484044" r:id="rId24"/>
    <p:sldMasterId id="2147484056" r:id="rId25"/>
    <p:sldMasterId id="2147484068" r:id="rId26"/>
    <p:sldMasterId id="2147484080" r:id="rId27"/>
    <p:sldMasterId id="2147484092" r:id="rId28"/>
    <p:sldMasterId id="2147484140" r:id="rId29"/>
    <p:sldMasterId id="2147484152" r:id="rId30"/>
    <p:sldMasterId id="2147484164" r:id="rId31"/>
    <p:sldMasterId id="2147484176" r:id="rId32"/>
    <p:sldMasterId id="2147484188" r:id="rId33"/>
    <p:sldMasterId id="2147484212" r:id="rId34"/>
    <p:sldMasterId id="2147484224" r:id="rId35"/>
    <p:sldMasterId id="2147484232" r:id="rId36"/>
    <p:sldMasterId id="2147484240" r:id="rId37"/>
    <p:sldMasterId id="2147484252" r:id="rId38"/>
    <p:sldMasterId id="2147484264" r:id="rId39"/>
    <p:sldMasterId id="2147484276" r:id="rId40"/>
    <p:sldMasterId id="2147484288" r:id="rId41"/>
    <p:sldMasterId id="2147484300" r:id="rId42"/>
    <p:sldMasterId id="2147484312" r:id="rId43"/>
    <p:sldMasterId id="2147484324" r:id="rId44"/>
    <p:sldMasterId id="2147484336" r:id="rId45"/>
    <p:sldMasterId id="2147484348" r:id="rId46"/>
    <p:sldMasterId id="2147484360" r:id="rId47"/>
    <p:sldMasterId id="2147484372" r:id="rId48"/>
  </p:sldMasterIdLst>
  <p:sldIdLst>
    <p:sldId id="257" r:id="rId49"/>
    <p:sldId id="403" r:id="rId50"/>
    <p:sldId id="453" r:id="rId51"/>
    <p:sldId id="454" r:id="rId52"/>
    <p:sldId id="455" r:id="rId53"/>
    <p:sldId id="397" r:id="rId54"/>
    <p:sldId id="463" r:id="rId55"/>
    <p:sldId id="464" r:id="rId56"/>
    <p:sldId id="465" r:id="rId57"/>
    <p:sldId id="466" r:id="rId58"/>
    <p:sldId id="467" r:id="rId59"/>
    <p:sldId id="456" r:id="rId60"/>
    <p:sldId id="258" r:id="rId61"/>
    <p:sldId id="259" r:id="rId62"/>
    <p:sldId id="260" r:id="rId63"/>
    <p:sldId id="435" r:id="rId64"/>
    <p:sldId id="261" r:id="rId65"/>
    <p:sldId id="436" r:id="rId66"/>
    <p:sldId id="263" r:id="rId67"/>
    <p:sldId id="265" r:id="rId68"/>
    <p:sldId id="264" r:id="rId69"/>
    <p:sldId id="266" r:id="rId70"/>
    <p:sldId id="437" r:id="rId71"/>
    <p:sldId id="267" r:id="rId72"/>
    <p:sldId id="438" r:id="rId73"/>
    <p:sldId id="268" r:id="rId74"/>
    <p:sldId id="439" r:id="rId75"/>
    <p:sldId id="440" r:id="rId76"/>
    <p:sldId id="441" r:id="rId77"/>
    <p:sldId id="442" r:id="rId78"/>
    <p:sldId id="443" r:id="rId79"/>
    <p:sldId id="444" r:id="rId80"/>
    <p:sldId id="445" r:id="rId81"/>
    <p:sldId id="457" r:id="rId82"/>
    <p:sldId id="407" r:id="rId83"/>
    <p:sldId id="408" r:id="rId84"/>
    <p:sldId id="409" r:id="rId85"/>
    <p:sldId id="410" r:id="rId86"/>
    <p:sldId id="411" r:id="rId87"/>
    <p:sldId id="412" r:id="rId88"/>
    <p:sldId id="413" r:id="rId89"/>
    <p:sldId id="414" r:id="rId90"/>
    <p:sldId id="415" r:id="rId91"/>
    <p:sldId id="416" r:id="rId92"/>
    <p:sldId id="417" r:id="rId93"/>
    <p:sldId id="418" r:id="rId94"/>
    <p:sldId id="419" r:id="rId95"/>
    <p:sldId id="420" r:id="rId96"/>
    <p:sldId id="421" r:id="rId97"/>
    <p:sldId id="458" r:id="rId98"/>
    <p:sldId id="276" r:id="rId99"/>
    <p:sldId id="277" r:id="rId100"/>
    <p:sldId id="278" r:id="rId101"/>
    <p:sldId id="279" r:id="rId102"/>
    <p:sldId id="447" r:id="rId103"/>
    <p:sldId id="280" r:id="rId104"/>
    <p:sldId id="448" r:id="rId105"/>
    <p:sldId id="281" r:id="rId106"/>
    <p:sldId id="449" r:id="rId107"/>
    <p:sldId id="459" r:id="rId108"/>
    <p:sldId id="282" r:id="rId109"/>
    <p:sldId id="283" r:id="rId110"/>
    <p:sldId id="422" r:id="rId111"/>
    <p:sldId id="423" r:id="rId112"/>
    <p:sldId id="424" r:id="rId113"/>
    <p:sldId id="425" r:id="rId114"/>
    <p:sldId id="426" r:id="rId115"/>
    <p:sldId id="427" r:id="rId116"/>
    <p:sldId id="428" r:id="rId117"/>
    <p:sldId id="429" r:id="rId118"/>
    <p:sldId id="430" r:id="rId119"/>
    <p:sldId id="431" r:id="rId120"/>
    <p:sldId id="432" r:id="rId121"/>
    <p:sldId id="433" r:id="rId122"/>
    <p:sldId id="434" r:id="rId123"/>
    <p:sldId id="284" r:id="rId124"/>
    <p:sldId id="285" r:id="rId125"/>
    <p:sldId id="286" r:id="rId126"/>
    <p:sldId id="287" r:id="rId127"/>
    <p:sldId id="288" r:id="rId128"/>
    <p:sldId id="327" r:id="rId129"/>
    <p:sldId id="289" r:id="rId130"/>
    <p:sldId id="328" r:id="rId131"/>
    <p:sldId id="329" r:id="rId132"/>
    <p:sldId id="291" r:id="rId133"/>
    <p:sldId id="292" r:id="rId134"/>
    <p:sldId id="330" r:id="rId135"/>
    <p:sldId id="293" r:id="rId136"/>
    <p:sldId id="331" r:id="rId137"/>
    <p:sldId id="294" r:id="rId138"/>
    <p:sldId id="332" r:id="rId139"/>
    <p:sldId id="333" r:id="rId140"/>
    <p:sldId id="296" r:id="rId141"/>
    <p:sldId id="297" r:id="rId142"/>
    <p:sldId id="334" r:id="rId143"/>
    <p:sldId id="298" r:id="rId144"/>
    <p:sldId id="335" r:id="rId145"/>
    <p:sldId id="299" r:id="rId146"/>
    <p:sldId id="300" r:id="rId147"/>
    <p:sldId id="301" r:id="rId148"/>
    <p:sldId id="302" r:id="rId149"/>
    <p:sldId id="303" r:id="rId150"/>
    <p:sldId id="304" r:id="rId151"/>
    <p:sldId id="336" r:id="rId152"/>
    <p:sldId id="305" r:id="rId153"/>
    <p:sldId id="337" r:id="rId154"/>
    <p:sldId id="338" r:id="rId155"/>
    <p:sldId id="308" r:id="rId156"/>
    <p:sldId id="307" r:id="rId157"/>
    <p:sldId id="450" r:id="rId158"/>
    <p:sldId id="309" r:id="rId159"/>
    <p:sldId id="339" r:id="rId160"/>
    <p:sldId id="341" r:id="rId161"/>
    <p:sldId id="312" r:id="rId162"/>
    <p:sldId id="313" r:id="rId163"/>
    <p:sldId id="314" r:id="rId164"/>
    <p:sldId id="451" r:id="rId165"/>
    <p:sldId id="315" r:id="rId166"/>
    <p:sldId id="452" r:id="rId167"/>
    <p:sldId id="460" r:id="rId168"/>
    <p:sldId id="344" r:id="rId169"/>
    <p:sldId id="345" r:id="rId170"/>
    <p:sldId id="384" r:id="rId171"/>
    <p:sldId id="346" r:id="rId172"/>
    <p:sldId id="385" r:id="rId173"/>
    <p:sldId id="347" r:id="rId174"/>
    <p:sldId id="386" r:id="rId175"/>
    <p:sldId id="348" r:id="rId176"/>
    <p:sldId id="349" r:id="rId177"/>
    <p:sldId id="387" r:id="rId178"/>
    <p:sldId id="351" r:id="rId179"/>
    <p:sldId id="352" r:id="rId180"/>
    <p:sldId id="388" r:id="rId181"/>
    <p:sldId id="353" r:id="rId182"/>
    <p:sldId id="389" r:id="rId183"/>
    <p:sldId id="354" r:id="rId184"/>
    <p:sldId id="390" r:id="rId185"/>
    <p:sldId id="391" r:id="rId186"/>
    <p:sldId id="356" r:id="rId187"/>
    <p:sldId id="357" r:id="rId188"/>
    <p:sldId id="358" r:id="rId189"/>
    <p:sldId id="392" r:id="rId190"/>
    <p:sldId id="359" r:id="rId191"/>
    <p:sldId id="393" r:id="rId192"/>
    <p:sldId id="360" r:id="rId193"/>
    <p:sldId id="394" r:id="rId194"/>
    <p:sldId id="361" r:id="rId195"/>
    <p:sldId id="395" r:id="rId196"/>
    <p:sldId id="362" r:id="rId197"/>
    <p:sldId id="396" r:id="rId198"/>
    <p:sldId id="461" r:id="rId19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0" autoAdjust="0"/>
  </p:normalViewPr>
  <p:slideViewPr>
    <p:cSldViewPr>
      <p:cViewPr>
        <p:scale>
          <a:sx n="125" d="100"/>
          <a:sy n="125" d="100"/>
        </p:scale>
        <p:origin x="-3120" y="-1188"/>
      </p:cViewPr>
      <p:guideLst>
        <p:guide orient="horz" pos="1620"/>
        <p:guide pos="2880"/>
      </p:guideLst>
    </p:cSldViewPr>
  </p:slideViewPr>
  <p:outlineViewPr>
    <p:cViewPr>
      <p:scale>
        <a:sx n="33" d="100"/>
        <a:sy n="33" d="100"/>
      </p:scale>
      <p:origin x="0" y="315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69.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 Target="slides/slide15.xml"/><Relationship Id="rId84" Type="http://schemas.openxmlformats.org/officeDocument/2006/relationships/slide" Target="slides/slide36.xml"/><Relationship Id="rId138" Type="http://schemas.openxmlformats.org/officeDocument/2006/relationships/slide" Target="slides/slide90.xml"/><Relationship Id="rId159" Type="http://schemas.openxmlformats.org/officeDocument/2006/relationships/slide" Target="slides/slide111.xml"/><Relationship Id="rId170" Type="http://schemas.openxmlformats.org/officeDocument/2006/relationships/slide" Target="slides/slide122.xml"/><Relationship Id="rId191" Type="http://schemas.openxmlformats.org/officeDocument/2006/relationships/slide" Target="slides/slide143.xml"/><Relationship Id="rId107" Type="http://schemas.openxmlformats.org/officeDocument/2006/relationships/slide" Target="slides/slide59.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 Target="slides/slide5.xml"/><Relationship Id="rId74" Type="http://schemas.openxmlformats.org/officeDocument/2006/relationships/slide" Target="slides/slide26.xml"/><Relationship Id="rId128" Type="http://schemas.openxmlformats.org/officeDocument/2006/relationships/slide" Target="slides/slide80.xml"/><Relationship Id="rId149" Type="http://schemas.openxmlformats.org/officeDocument/2006/relationships/slide" Target="slides/slide101.xml"/><Relationship Id="rId5" Type="http://schemas.openxmlformats.org/officeDocument/2006/relationships/slideMaster" Target="slideMasters/slideMaster5.xml"/><Relationship Id="rId95" Type="http://schemas.openxmlformats.org/officeDocument/2006/relationships/slide" Target="slides/slide47.xml"/><Relationship Id="rId160" Type="http://schemas.openxmlformats.org/officeDocument/2006/relationships/slide" Target="slides/slide112.xml"/><Relationship Id="rId181" Type="http://schemas.openxmlformats.org/officeDocument/2006/relationships/slide" Target="slides/slide133.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 Target="slides/slide16.xml"/><Relationship Id="rId118" Type="http://schemas.openxmlformats.org/officeDocument/2006/relationships/slide" Target="slides/slide70.xml"/><Relationship Id="rId139" Type="http://schemas.openxmlformats.org/officeDocument/2006/relationships/slide" Target="slides/slide91.xml"/><Relationship Id="rId85" Type="http://schemas.openxmlformats.org/officeDocument/2006/relationships/slide" Target="slides/slide37.xml"/><Relationship Id="rId150" Type="http://schemas.openxmlformats.org/officeDocument/2006/relationships/slide" Target="slides/slide102.xml"/><Relationship Id="rId171" Type="http://schemas.openxmlformats.org/officeDocument/2006/relationships/slide" Target="slides/slide123.xml"/><Relationship Id="rId192" Type="http://schemas.openxmlformats.org/officeDocument/2006/relationships/slide" Target="slides/slide144.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 Target="slides/slide60.xml"/><Relationship Id="rId129" Type="http://schemas.openxmlformats.org/officeDocument/2006/relationships/slide" Target="slides/slide81.xml"/><Relationship Id="rId54" Type="http://schemas.openxmlformats.org/officeDocument/2006/relationships/slide" Target="slides/slide6.xml"/><Relationship Id="rId75" Type="http://schemas.openxmlformats.org/officeDocument/2006/relationships/slide" Target="slides/slide27.xml"/><Relationship Id="rId96" Type="http://schemas.openxmlformats.org/officeDocument/2006/relationships/slide" Target="slides/slide48.xml"/><Relationship Id="rId140" Type="http://schemas.openxmlformats.org/officeDocument/2006/relationships/slide" Target="slides/slide92.xml"/><Relationship Id="rId161" Type="http://schemas.openxmlformats.org/officeDocument/2006/relationships/slide" Target="slides/slide113.xml"/><Relationship Id="rId182" Type="http://schemas.openxmlformats.org/officeDocument/2006/relationships/slide" Target="slides/slide134.xml"/><Relationship Id="rId6" Type="http://schemas.openxmlformats.org/officeDocument/2006/relationships/slideMaster" Target="slideMasters/slideMaster6.xml"/><Relationship Id="rId23" Type="http://schemas.openxmlformats.org/officeDocument/2006/relationships/slideMaster" Target="slideMasters/slideMaster23.xml"/><Relationship Id="rId119" Type="http://schemas.openxmlformats.org/officeDocument/2006/relationships/slide" Target="slides/slide71.xml"/><Relationship Id="rId44" Type="http://schemas.openxmlformats.org/officeDocument/2006/relationships/slideMaster" Target="slideMasters/slideMaster44.xml"/><Relationship Id="rId65" Type="http://schemas.openxmlformats.org/officeDocument/2006/relationships/slide" Target="slides/slide17.xml"/><Relationship Id="rId86" Type="http://schemas.openxmlformats.org/officeDocument/2006/relationships/slide" Target="slides/slide38.xml"/><Relationship Id="rId130" Type="http://schemas.openxmlformats.org/officeDocument/2006/relationships/slide" Target="slides/slide82.xml"/><Relationship Id="rId151" Type="http://schemas.openxmlformats.org/officeDocument/2006/relationships/slide" Target="slides/slide103.xml"/><Relationship Id="rId172" Type="http://schemas.openxmlformats.org/officeDocument/2006/relationships/slide" Target="slides/slide124.xml"/><Relationship Id="rId193" Type="http://schemas.openxmlformats.org/officeDocument/2006/relationships/slide" Target="slides/slide145.xml"/><Relationship Id="rId13" Type="http://schemas.openxmlformats.org/officeDocument/2006/relationships/slideMaster" Target="slideMasters/slideMaster13.xml"/><Relationship Id="rId109" Type="http://schemas.openxmlformats.org/officeDocument/2006/relationships/slide" Target="slides/slide61.xml"/><Relationship Id="rId34" Type="http://schemas.openxmlformats.org/officeDocument/2006/relationships/slideMaster" Target="slideMasters/slideMaster34.xml"/><Relationship Id="rId55" Type="http://schemas.openxmlformats.org/officeDocument/2006/relationships/slide" Target="slides/slide7.xml"/><Relationship Id="rId76" Type="http://schemas.openxmlformats.org/officeDocument/2006/relationships/slide" Target="slides/slide28.xml"/><Relationship Id="rId97" Type="http://schemas.openxmlformats.org/officeDocument/2006/relationships/slide" Target="slides/slide49.xml"/><Relationship Id="rId120" Type="http://schemas.openxmlformats.org/officeDocument/2006/relationships/slide" Target="slides/slide72.xml"/><Relationship Id="rId141" Type="http://schemas.openxmlformats.org/officeDocument/2006/relationships/slide" Target="slides/slide93.xml"/><Relationship Id="rId7" Type="http://schemas.openxmlformats.org/officeDocument/2006/relationships/slideMaster" Target="slideMasters/slideMaster7.xml"/><Relationship Id="rId162" Type="http://schemas.openxmlformats.org/officeDocument/2006/relationships/slide" Target="slides/slide114.xml"/><Relationship Id="rId183" Type="http://schemas.openxmlformats.org/officeDocument/2006/relationships/slide" Target="slides/slide135.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18.xml"/><Relationship Id="rId87" Type="http://schemas.openxmlformats.org/officeDocument/2006/relationships/slide" Target="slides/slide39.xml"/><Relationship Id="rId110" Type="http://schemas.openxmlformats.org/officeDocument/2006/relationships/slide" Target="slides/slide62.xml"/><Relationship Id="rId115" Type="http://schemas.openxmlformats.org/officeDocument/2006/relationships/slide" Target="slides/slide67.xml"/><Relationship Id="rId131" Type="http://schemas.openxmlformats.org/officeDocument/2006/relationships/slide" Target="slides/slide83.xml"/><Relationship Id="rId136" Type="http://schemas.openxmlformats.org/officeDocument/2006/relationships/slide" Target="slides/slide88.xml"/><Relationship Id="rId157" Type="http://schemas.openxmlformats.org/officeDocument/2006/relationships/slide" Target="slides/slide109.xml"/><Relationship Id="rId178" Type="http://schemas.openxmlformats.org/officeDocument/2006/relationships/slide" Target="slides/slide130.xml"/><Relationship Id="rId61" Type="http://schemas.openxmlformats.org/officeDocument/2006/relationships/slide" Target="slides/slide13.xml"/><Relationship Id="rId82" Type="http://schemas.openxmlformats.org/officeDocument/2006/relationships/slide" Target="slides/slide34.xml"/><Relationship Id="rId152" Type="http://schemas.openxmlformats.org/officeDocument/2006/relationships/slide" Target="slides/slide104.xml"/><Relationship Id="rId173" Type="http://schemas.openxmlformats.org/officeDocument/2006/relationships/slide" Target="slides/slide125.xml"/><Relationship Id="rId194" Type="http://schemas.openxmlformats.org/officeDocument/2006/relationships/slide" Target="slides/slide146.xml"/><Relationship Id="rId199" Type="http://schemas.openxmlformats.org/officeDocument/2006/relationships/slide" Target="slides/slide151.xml"/><Relationship Id="rId203" Type="http://schemas.openxmlformats.org/officeDocument/2006/relationships/tableStyles" Target="tableStyle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8.xml"/><Relationship Id="rId77" Type="http://schemas.openxmlformats.org/officeDocument/2006/relationships/slide" Target="slides/slide29.xml"/><Relationship Id="rId100" Type="http://schemas.openxmlformats.org/officeDocument/2006/relationships/slide" Target="slides/slide52.xml"/><Relationship Id="rId105" Type="http://schemas.openxmlformats.org/officeDocument/2006/relationships/slide" Target="slides/slide57.xml"/><Relationship Id="rId126" Type="http://schemas.openxmlformats.org/officeDocument/2006/relationships/slide" Target="slides/slide78.xml"/><Relationship Id="rId147" Type="http://schemas.openxmlformats.org/officeDocument/2006/relationships/slide" Target="slides/slide99.xml"/><Relationship Id="rId168" Type="http://schemas.openxmlformats.org/officeDocument/2006/relationships/slide" Target="slides/slide120.xml"/><Relationship Id="rId8" Type="http://schemas.openxmlformats.org/officeDocument/2006/relationships/slideMaster" Target="slideMasters/slideMaster8.xml"/><Relationship Id="rId51" Type="http://schemas.openxmlformats.org/officeDocument/2006/relationships/slide" Target="slides/slide3.xml"/><Relationship Id="rId72" Type="http://schemas.openxmlformats.org/officeDocument/2006/relationships/slide" Target="slides/slide24.xml"/><Relationship Id="rId93" Type="http://schemas.openxmlformats.org/officeDocument/2006/relationships/slide" Target="slides/slide45.xml"/><Relationship Id="rId98" Type="http://schemas.openxmlformats.org/officeDocument/2006/relationships/slide" Target="slides/slide50.xml"/><Relationship Id="rId121" Type="http://schemas.openxmlformats.org/officeDocument/2006/relationships/slide" Target="slides/slide73.xml"/><Relationship Id="rId142" Type="http://schemas.openxmlformats.org/officeDocument/2006/relationships/slide" Target="slides/slide94.xml"/><Relationship Id="rId163" Type="http://schemas.openxmlformats.org/officeDocument/2006/relationships/slide" Target="slides/slide115.xml"/><Relationship Id="rId184" Type="http://schemas.openxmlformats.org/officeDocument/2006/relationships/slide" Target="slides/slide136.xml"/><Relationship Id="rId189" Type="http://schemas.openxmlformats.org/officeDocument/2006/relationships/slide" Target="slides/slide141.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 Target="slides/slide19.xml"/><Relationship Id="rId116" Type="http://schemas.openxmlformats.org/officeDocument/2006/relationships/slide" Target="slides/slide68.xml"/><Relationship Id="rId137" Type="http://schemas.openxmlformats.org/officeDocument/2006/relationships/slide" Target="slides/slide89.xml"/><Relationship Id="rId158" Type="http://schemas.openxmlformats.org/officeDocument/2006/relationships/slide" Target="slides/slide110.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 Target="slides/slide14.xml"/><Relationship Id="rId83" Type="http://schemas.openxmlformats.org/officeDocument/2006/relationships/slide" Target="slides/slide35.xml"/><Relationship Id="rId88" Type="http://schemas.openxmlformats.org/officeDocument/2006/relationships/slide" Target="slides/slide40.xml"/><Relationship Id="rId111" Type="http://schemas.openxmlformats.org/officeDocument/2006/relationships/slide" Target="slides/slide63.xml"/><Relationship Id="rId132" Type="http://schemas.openxmlformats.org/officeDocument/2006/relationships/slide" Target="slides/slide84.xml"/><Relationship Id="rId153" Type="http://schemas.openxmlformats.org/officeDocument/2006/relationships/slide" Target="slides/slide105.xml"/><Relationship Id="rId174" Type="http://schemas.openxmlformats.org/officeDocument/2006/relationships/slide" Target="slides/slide126.xml"/><Relationship Id="rId179" Type="http://schemas.openxmlformats.org/officeDocument/2006/relationships/slide" Target="slides/slide131.xml"/><Relationship Id="rId195" Type="http://schemas.openxmlformats.org/officeDocument/2006/relationships/slide" Target="slides/slide147.xml"/><Relationship Id="rId190" Type="http://schemas.openxmlformats.org/officeDocument/2006/relationships/slide" Target="slides/slide142.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 Target="slides/slide9.xml"/><Relationship Id="rId106" Type="http://schemas.openxmlformats.org/officeDocument/2006/relationships/slide" Target="slides/slide58.xml"/><Relationship Id="rId127" Type="http://schemas.openxmlformats.org/officeDocument/2006/relationships/slide" Target="slides/slide79.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4.xml"/><Relationship Id="rId73" Type="http://schemas.openxmlformats.org/officeDocument/2006/relationships/slide" Target="slides/slide25.xml"/><Relationship Id="rId78" Type="http://schemas.openxmlformats.org/officeDocument/2006/relationships/slide" Target="slides/slide30.xml"/><Relationship Id="rId94" Type="http://schemas.openxmlformats.org/officeDocument/2006/relationships/slide" Target="slides/slide46.xml"/><Relationship Id="rId99" Type="http://schemas.openxmlformats.org/officeDocument/2006/relationships/slide" Target="slides/slide51.xml"/><Relationship Id="rId101" Type="http://schemas.openxmlformats.org/officeDocument/2006/relationships/slide" Target="slides/slide53.xml"/><Relationship Id="rId122" Type="http://schemas.openxmlformats.org/officeDocument/2006/relationships/slide" Target="slides/slide74.xml"/><Relationship Id="rId143" Type="http://schemas.openxmlformats.org/officeDocument/2006/relationships/slide" Target="slides/slide95.xml"/><Relationship Id="rId148" Type="http://schemas.openxmlformats.org/officeDocument/2006/relationships/slide" Target="slides/slide100.xml"/><Relationship Id="rId164" Type="http://schemas.openxmlformats.org/officeDocument/2006/relationships/slide" Target="slides/slide116.xml"/><Relationship Id="rId169" Type="http://schemas.openxmlformats.org/officeDocument/2006/relationships/slide" Target="slides/slide121.xml"/><Relationship Id="rId185" Type="http://schemas.openxmlformats.org/officeDocument/2006/relationships/slide" Target="slides/slide137.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32.xml"/><Relationship Id="rId26" Type="http://schemas.openxmlformats.org/officeDocument/2006/relationships/slideMaster" Target="slideMasters/slideMaster26.xml"/><Relationship Id="rId47" Type="http://schemas.openxmlformats.org/officeDocument/2006/relationships/slideMaster" Target="slideMasters/slideMaster47.xml"/><Relationship Id="rId68" Type="http://schemas.openxmlformats.org/officeDocument/2006/relationships/slide" Target="slides/slide20.xml"/><Relationship Id="rId89" Type="http://schemas.openxmlformats.org/officeDocument/2006/relationships/slide" Target="slides/slide41.xml"/><Relationship Id="rId112" Type="http://schemas.openxmlformats.org/officeDocument/2006/relationships/slide" Target="slides/slide64.xml"/><Relationship Id="rId133" Type="http://schemas.openxmlformats.org/officeDocument/2006/relationships/slide" Target="slides/slide85.xml"/><Relationship Id="rId154" Type="http://schemas.openxmlformats.org/officeDocument/2006/relationships/slide" Target="slides/slide106.xml"/><Relationship Id="rId175" Type="http://schemas.openxmlformats.org/officeDocument/2006/relationships/slide" Target="slides/slide127.xml"/><Relationship Id="rId196" Type="http://schemas.openxmlformats.org/officeDocument/2006/relationships/slide" Target="slides/slide148.xml"/><Relationship Id="rId200" Type="http://schemas.openxmlformats.org/officeDocument/2006/relationships/presProps" Target="presProps.xml"/><Relationship Id="rId16" Type="http://schemas.openxmlformats.org/officeDocument/2006/relationships/slideMaster" Target="slideMasters/slideMaster16.xml"/><Relationship Id="rId37" Type="http://schemas.openxmlformats.org/officeDocument/2006/relationships/slideMaster" Target="slideMasters/slideMaster37.xml"/><Relationship Id="rId58" Type="http://schemas.openxmlformats.org/officeDocument/2006/relationships/slide" Target="slides/slide10.xml"/><Relationship Id="rId79" Type="http://schemas.openxmlformats.org/officeDocument/2006/relationships/slide" Target="slides/slide31.xml"/><Relationship Id="rId102" Type="http://schemas.openxmlformats.org/officeDocument/2006/relationships/slide" Target="slides/slide54.xml"/><Relationship Id="rId123" Type="http://schemas.openxmlformats.org/officeDocument/2006/relationships/slide" Target="slides/slide75.xml"/><Relationship Id="rId144" Type="http://schemas.openxmlformats.org/officeDocument/2006/relationships/slide" Target="slides/slide96.xml"/><Relationship Id="rId90" Type="http://schemas.openxmlformats.org/officeDocument/2006/relationships/slide" Target="slides/slide42.xml"/><Relationship Id="rId165" Type="http://schemas.openxmlformats.org/officeDocument/2006/relationships/slide" Target="slides/slide117.xml"/><Relationship Id="rId186" Type="http://schemas.openxmlformats.org/officeDocument/2006/relationships/slide" Target="slides/slide138.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 Target="slides/slide21.xml"/><Relationship Id="rId113" Type="http://schemas.openxmlformats.org/officeDocument/2006/relationships/slide" Target="slides/slide65.xml"/><Relationship Id="rId134" Type="http://schemas.openxmlformats.org/officeDocument/2006/relationships/slide" Target="slides/slide86.xml"/><Relationship Id="rId80" Type="http://schemas.openxmlformats.org/officeDocument/2006/relationships/slide" Target="slides/slide32.xml"/><Relationship Id="rId155" Type="http://schemas.openxmlformats.org/officeDocument/2006/relationships/slide" Target="slides/slide107.xml"/><Relationship Id="rId176" Type="http://schemas.openxmlformats.org/officeDocument/2006/relationships/slide" Target="slides/slide128.xml"/><Relationship Id="rId197" Type="http://schemas.openxmlformats.org/officeDocument/2006/relationships/slide" Target="slides/slide149.xml"/><Relationship Id="rId201" Type="http://schemas.openxmlformats.org/officeDocument/2006/relationships/viewProps" Target="viewProps.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 Target="slides/slide11.xml"/><Relationship Id="rId103" Type="http://schemas.openxmlformats.org/officeDocument/2006/relationships/slide" Target="slides/slide55.xml"/><Relationship Id="rId124" Type="http://schemas.openxmlformats.org/officeDocument/2006/relationships/slide" Target="slides/slide76.xml"/><Relationship Id="rId70" Type="http://schemas.openxmlformats.org/officeDocument/2006/relationships/slide" Target="slides/slide22.xml"/><Relationship Id="rId91" Type="http://schemas.openxmlformats.org/officeDocument/2006/relationships/slide" Target="slides/slide43.xml"/><Relationship Id="rId145" Type="http://schemas.openxmlformats.org/officeDocument/2006/relationships/slide" Target="slides/slide97.xml"/><Relationship Id="rId166" Type="http://schemas.openxmlformats.org/officeDocument/2006/relationships/slide" Target="slides/slide118.xml"/><Relationship Id="rId187" Type="http://schemas.openxmlformats.org/officeDocument/2006/relationships/slide" Target="slides/slide139.xml"/><Relationship Id="rId1" Type="http://schemas.openxmlformats.org/officeDocument/2006/relationships/slideMaster" Target="slideMasters/slideMaster1.xml"/><Relationship Id="rId28" Type="http://schemas.openxmlformats.org/officeDocument/2006/relationships/slideMaster" Target="slideMasters/slideMaster28.xml"/><Relationship Id="rId49" Type="http://schemas.openxmlformats.org/officeDocument/2006/relationships/slide" Target="slides/slide1.xml"/><Relationship Id="rId114" Type="http://schemas.openxmlformats.org/officeDocument/2006/relationships/slide" Target="slides/slide66.xml"/><Relationship Id="rId60" Type="http://schemas.openxmlformats.org/officeDocument/2006/relationships/slide" Target="slides/slide12.xml"/><Relationship Id="rId81" Type="http://schemas.openxmlformats.org/officeDocument/2006/relationships/slide" Target="slides/slide33.xml"/><Relationship Id="rId135" Type="http://schemas.openxmlformats.org/officeDocument/2006/relationships/slide" Target="slides/slide87.xml"/><Relationship Id="rId156" Type="http://schemas.openxmlformats.org/officeDocument/2006/relationships/slide" Target="slides/slide108.xml"/><Relationship Id="rId177" Type="http://schemas.openxmlformats.org/officeDocument/2006/relationships/slide" Target="slides/slide129.xml"/><Relationship Id="rId198" Type="http://schemas.openxmlformats.org/officeDocument/2006/relationships/slide" Target="slides/slide150.xml"/><Relationship Id="rId202" Type="http://schemas.openxmlformats.org/officeDocument/2006/relationships/theme" Target="theme/theme1.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50" Type="http://schemas.openxmlformats.org/officeDocument/2006/relationships/slide" Target="slides/slide2.xml"/><Relationship Id="rId104" Type="http://schemas.openxmlformats.org/officeDocument/2006/relationships/slide" Target="slides/slide56.xml"/><Relationship Id="rId125" Type="http://schemas.openxmlformats.org/officeDocument/2006/relationships/slide" Target="slides/slide77.xml"/><Relationship Id="rId146" Type="http://schemas.openxmlformats.org/officeDocument/2006/relationships/slide" Target="slides/slide98.xml"/><Relationship Id="rId167" Type="http://schemas.openxmlformats.org/officeDocument/2006/relationships/slide" Target="slides/slide119.xml"/><Relationship Id="rId188" Type="http://schemas.openxmlformats.org/officeDocument/2006/relationships/slide" Target="slides/slide140.xml"/><Relationship Id="rId71" Type="http://schemas.openxmlformats.org/officeDocument/2006/relationships/slide" Target="slides/slide23.xml"/><Relationship Id="rId92"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49129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4964396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8891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0952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2387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7757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5736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05087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0480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7824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4876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595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22774342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3667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8891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0952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2387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7757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5736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05087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04803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7824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487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5955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36673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8891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0952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23870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7757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5736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050875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04803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78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4876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5955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36673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88911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09527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23870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77571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5736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050875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048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782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4876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59556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36673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838507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41971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42352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634434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62054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831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66329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43828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07753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824700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18401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838507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41971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4235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634434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620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83173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6632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43828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07753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824700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18401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23156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42307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26484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929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08159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655232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73058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36034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41747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03659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7291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52854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49015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898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14411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5736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51966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07018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60419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74788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82737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678922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52854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490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89879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14411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5736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51966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07018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60419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74788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82737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678922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528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2598725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49015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89879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14411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5736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51966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07018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60419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74788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82737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6789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58953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01579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37728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436356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284209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645981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80065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31081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032649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613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41890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58953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01579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37728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436356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284209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645981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80065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31081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0326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61336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41890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6822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52584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75109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89930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22068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43241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51905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744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4832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271590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93286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63098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75028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3764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28963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97989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41495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626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910002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80055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127515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741070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2312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08426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15088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482303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0140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46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85418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89557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96354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85927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90466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2312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08426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15088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482303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01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4651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85418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89557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96354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85927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90466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79683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81525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91218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9289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47077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99214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21132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2800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015760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79454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40504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81280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25227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68180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1338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626254"/>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58608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32017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24483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177549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02780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84713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46045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788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1841974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56545"/>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24975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47061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471215"/>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95810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55270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94038"/>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0802157"/>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563433"/>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923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07256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2517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74873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049356"/>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192693"/>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83676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156048"/>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610136"/>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2449030"/>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16373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9235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07256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25174"/>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748730"/>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049356"/>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19269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836767"/>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15604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610136"/>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24490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1637386"/>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92353"/>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072563"/>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25174"/>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748730"/>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049356"/>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192693"/>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836767"/>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15604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6101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2449030"/>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1637386"/>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41676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80697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516034"/>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003837"/>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044648"/>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630145"/>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126249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2586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881444"/>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957188"/>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531219"/>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4173571"/>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048818"/>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268737"/>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146350"/>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451710"/>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382021"/>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6633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494061"/>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218076"/>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859826"/>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950992"/>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236348"/>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6612809"/>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145358"/>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372534"/>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6913012"/>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214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537918"/>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471990"/>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06242"/>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404711"/>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5336729"/>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089605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819580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1103691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030863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4842411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6832965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35746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010" indent="0" algn="ctr">
              <a:buNone/>
              <a:defRPr/>
            </a:lvl2pPr>
            <a:lvl3pPr marL="914040" indent="0" algn="ctr">
              <a:buNone/>
              <a:defRPr/>
            </a:lvl3pPr>
            <a:lvl4pPr marL="1371056" indent="0" algn="ctr">
              <a:buNone/>
              <a:defRPr/>
            </a:lvl4pPr>
            <a:lvl5pPr marL="1828079" indent="0" algn="ctr">
              <a:buNone/>
              <a:defRPr/>
            </a:lvl5pPr>
            <a:lvl6pPr marL="2285088" indent="0" algn="ctr">
              <a:buNone/>
              <a:defRPr/>
            </a:lvl6pPr>
            <a:lvl7pPr marL="2742098" indent="0" algn="ctr">
              <a:buNone/>
              <a:defRPr/>
            </a:lvl7pPr>
            <a:lvl8pPr marL="3199120" indent="0" algn="ctr">
              <a:buNone/>
              <a:defRPr/>
            </a:lvl8pPr>
            <a:lvl9pPr marL="365613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5932724"/>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010" indent="0">
              <a:buNone/>
              <a:defRPr sz="1800"/>
            </a:lvl2pPr>
            <a:lvl3pPr marL="914040" indent="0">
              <a:buNone/>
              <a:defRPr sz="1600"/>
            </a:lvl3pPr>
            <a:lvl4pPr marL="1371056" indent="0">
              <a:buNone/>
              <a:defRPr sz="1400"/>
            </a:lvl4pPr>
            <a:lvl5pPr marL="1828079" indent="0">
              <a:buNone/>
              <a:defRPr sz="1400"/>
            </a:lvl5pPr>
            <a:lvl6pPr marL="2285088" indent="0">
              <a:buNone/>
              <a:defRPr sz="1400"/>
            </a:lvl6pPr>
            <a:lvl7pPr marL="2742098" indent="0">
              <a:buNone/>
              <a:defRPr sz="1400"/>
            </a:lvl7pPr>
            <a:lvl8pPr marL="3199120" indent="0">
              <a:buNone/>
              <a:defRPr sz="1400"/>
            </a:lvl8pPr>
            <a:lvl9pPr marL="365613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4029009650"/>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10" indent="0">
              <a:buNone/>
              <a:defRPr sz="2800"/>
            </a:lvl2pPr>
            <a:lvl3pPr marL="914040" indent="0">
              <a:buNone/>
              <a:defRPr sz="2400"/>
            </a:lvl3pPr>
            <a:lvl4pPr marL="1371056" indent="0">
              <a:buNone/>
              <a:defRPr sz="2000"/>
            </a:lvl4pPr>
            <a:lvl5pPr marL="1828079" indent="0">
              <a:buNone/>
              <a:defRPr sz="2000"/>
            </a:lvl5pPr>
            <a:lvl6pPr marL="2285088" indent="0">
              <a:buNone/>
              <a:defRPr sz="2000"/>
            </a:lvl6pPr>
            <a:lvl7pPr marL="2742098" indent="0">
              <a:buNone/>
              <a:defRPr sz="2000"/>
            </a:lvl7pPr>
            <a:lvl8pPr marL="3199120" indent="0">
              <a:buNone/>
              <a:defRPr sz="2000"/>
            </a:lvl8pPr>
            <a:lvl9pPr marL="3656137" indent="0">
              <a:buNone/>
              <a:defRPr sz="2000"/>
            </a:lvl9pPr>
          </a:lstStyle>
          <a:p>
            <a:pPr lvl="0"/>
            <a:endParaRPr lang="en-US" noProof="0"/>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7010" indent="0">
              <a:buNone/>
              <a:defRPr sz="1200"/>
            </a:lvl2pPr>
            <a:lvl3pPr marL="914040" indent="0">
              <a:buNone/>
              <a:defRPr sz="1000"/>
            </a:lvl3pPr>
            <a:lvl4pPr marL="1371056" indent="0">
              <a:buNone/>
              <a:defRPr sz="900"/>
            </a:lvl4pPr>
            <a:lvl5pPr marL="1828079" indent="0">
              <a:buNone/>
              <a:defRPr sz="900"/>
            </a:lvl5pPr>
            <a:lvl6pPr marL="2285088" indent="0">
              <a:buNone/>
              <a:defRPr sz="900"/>
            </a:lvl6pPr>
            <a:lvl7pPr marL="2742098" indent="0">
              <a:buNone/>
              <a:defRPr sz="900"/>
            </a:lvl7pPr>
            <a:lvl8pPr marL="3199120" indent="0">
              <a:buNone/>
              <a:defRPr sz="900"/>
            </a:lvl8pPr>
            <a:lvl9pPr marL="3656137"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929324385"/>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983732214"/>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5994491"/>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535440504"/>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87615967"/>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1039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456835"/>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5164199"/>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421309"/>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460488"/>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744265"/>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366669"/>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815847"/>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700973"/>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579288"/>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066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5590848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41914"/>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468426"/>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581706"/>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804624"/>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915886"/>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999223"/>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474186"/>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6301911"/>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2663189"/>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8756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746389"/>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41914"/>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468426"/>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581706"/>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804624"/>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915886"/>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999223"/>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474186"/>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6301911"/>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2663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875679"/>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746389"/>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41914"/>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468426"/>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581706"/>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804624"/>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915886"/>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999223"/>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474186"/>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63019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2663189"/>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875679"/>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746389"/>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9385"/>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077208"/>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071614"/>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283790"/>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665135"/>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45543"/>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6227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719362"/>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268575"/>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0153044"/>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902903"/>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4191557"/>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823871"/>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203278"/>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115710"/>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759346"/>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1764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230750"/>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845746"/>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098394"/>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224757"/>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32858"/>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4191557"/>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823871"/>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203278"/>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115710"/>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7593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176463"/>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230750"/>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845746"/>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098394"/>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224757"/>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32858"/>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313216"/>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832469"/>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59936"/>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9300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659422"/>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14004"/>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494188"/>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203801"/>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9348749"/>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203162"/>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514068"/>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426251"/>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918511"/>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0389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633888"/>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2038250"/>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060145"/>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5755638"/>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698196"/>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454838"/>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8907843"/>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900045"/>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041507"/>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4818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322992"/>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868877"/>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716105"/>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035512"/>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27201"/>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960989"/>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7992289"/>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146621"/>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631168"/>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041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t>10/8/2025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8020695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481863"/>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322992"/>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868877"/>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716105"/>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035512"/>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27201"/>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960989"/>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7992289"/>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146621"/>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6311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71950"/>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742314"/>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333217"/>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500342"/>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161206"/>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480383"/>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404010"/>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141863"/>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576356"/>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3696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4241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t>10/8/2025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42881688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t>10/8/2025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5313127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23899837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8304322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image" Target="../media/image1.jpg"/><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theme" Target="../theme/theme35.xml"/><Relationship Id="rId3" Type="http://schemas.openxmlformats.org/officeDocument/2006/relationships/slideLayout" Target="../slideLayouts/slideLayout377.xml"/><Relationship Id="rId7" Type="http://schemas.openxmlformats.org/officeDocument/2006/relationships/slideLayout" Target="../slideLayouts/slideLayout381.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5" Type="http://schemas.openxmlformats.org/officeDocument/2006/relationships/slideLayout" Target="../slideLayouts/slideLayout379.xml"/><Relationship Id="rId4" Type="http://schemas.openxmlformats.org/officeDocument/2006/relationships/slideLayout" Target="../slideLayouts/slideLayout378.xml"/></Relationships>
</file>

<file path=ppt/slideMasters/_rels/slideMaster36.xml.rels><?xml version="1.0" encoding="UTF-8" standalone="yes"?>
<Relationships xmlns="http://schemas.openxmlformats.org/package/2006/relationships"><Relationship Id="rId8" Type="http://schemas.openxmlformats.org/officeDocument/2006/relationships/theme" Target="../theme/theme36.xml"/><Relationship Id="rId3" Type="http://schemas.openxmlformats.org/officeDocument/2006/relationships/slideLayout" Target="../slideLayouts/slideLayout384.xml"/><Relationship Id="rId7" Type="http://schemas.openxmlformats.org/officeDocument/2006/relationships/slideLayout" Target="../slideLayouts/slideLayout388.xml"/><Relationship Id="rId2" Type="http://schemas.openxmlformats.org/officeDocument/2006/relationships/slideLayout" Target="../slideLayouts/slideLayout383.xml"/><Relationship Id="rId1" Type="http://schemas.openxmlformats.org/officeDocument/2006/relationships/slideLayout" Target="../slideLayouts/slideLayout382.xml"/><Relationship Id="rId6" Type="http://schemas.openxmlformats.org/officeDocument/2006/relationships/slideLayout" Target="../slideLayouts/slideLayout387.xml"/><Relationship Id="rId5" Type="http://schemas.openxmlformats.org/officeDocument/2006/relationships/slideLayout" Target="../slideLayouts/slideLayout386.xml"/><Relationship Id="rId4" Type="http://schemas.openxmlformats.org/officeDocument/2006/relationships/slideLayout" Target="../slideLayouts/slideLayout385.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396.xml"/><Relationship Id="rId3" Type="http://schemas.openxmlformats.org/officeDocument/2006/relationships/slideLayout" Target="../slideLayouts/slideLayout391.xml"/><Relationship Id="rId7" Type="http://schemas.openxmlformats.org/officeDocument/2006/relationships/slideLayout" Target="../slideLayouts/slideLayout395.xml"/><Relationship Id="rId12" Type="http://schemas.openxmlformats.org/officeDocument/2006/relationships/theme" Target="../theme/theme37.xml"/><Relationship Id="rId2" Type="http://schemas.openxmlformats.org/officeDocument/2006/relationships/slideLayout" Target="../slideLayouts/slideLayout390.xml"/><Relationship Id="rId1" Type="http://schemas.openxmlformats.org/officeDocument/2006/relationships/slideLayout" Target="../slideLayouts/slideLayout389.xml"/><Relationship Id="rId6" Type="http://schemas.openxmlformats.org/officeDocument/2006/relationships/slideLayout" Target="../slideLayouts/slideLayout394.xml"/><Relationship Id="rId11" Type="http://schemas.openxmlformats.org/officeDocument/2006/relationships/slideLayout" Target="../slideLayouts/slideLayout399.xml"/><Relationship Id="rId5" Type="http://schemas.openxmlformats.org/officeDocument/2006/relationships/slideLayout" Target="../slideLayouts/slideLayout393.xml"/><Relationship Id="rId10" Type="http://schemas.openxmlformats.org/officeDocument/2006/relationships/slideLayout" Target="../slideLayouts/slideLayout398.xml"/><Relationship Id="rId4" Type="http://schemas.openxmlformats.org/officeDocument/2006/relationships/slideLayout" Target="../slideLayouts/slideLayout392.xml"/><Relationship Id="rId9" Type="http://schemas.openxmlformats.org/officeDocument/2006/relationships/slideLayout" Target="../slideLayouts/slideLayout397.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07.xml"/><Relationship Id="rId3" Type="http://schemas.openxmlformats.org/officeDocument/2006/relationships/slideLayout" Target="../slideLayouts/slideLayout402.xml"/><Relationship Id="rId7" Type="http://schemas.openxmlformats.org/officeDocument/2006/relationships/slideLayout" Target="../slideLayouts/slideLayout406.xml"/><Relationship Id="rId12" Type="http://schemas.openxmlformats.org/officeDocument/2006/relationships/theme" Target="../theme/theme38.xml"/><Relationship Id="rId2" Type="http://schemas.openxmlformats.org/officeDocument/2006/relationships/slideLayout" Target="../slideLayouts/slideLayout401.xml"/><Relationship Id="rId1" Type="http://schemas.openxmlformats.org/officeDocument/2006/relationships/slideLayout" Target="../slideLayouts/slideLayout400.xml"/><Relationship Id="rId6" Type="http://schemas.openxmlformats.org/officeDocument/2006/relationships/slideLayout" Target="../slideLayouts/slideLayout405.xml"/><Relationship Id="rId11" Type="http://schemas.openxmlformats.org/officeDocument/2006/relationships/slideLayout" Target="../slideLayouts/slideLayout410.xml"/><Relationship Id="rId5" Type="http://schemas.openxmlformats.org/officeDocument/2006/relationships/slideLayout" Target="../slideLayouts/slideLayout404.xml"/><Relationship Id="rId10" Type="http://schemas.openxmlformats.org/officeDocument/2006/relationships/slideLayout" Target="../slideLayouts/slideLayout409.xml"/><Relationship Id="rId4" Type="http://schemas.openxmlformats.org/officeDocument/2006/relationships/slideLayout" Target="../slideLayouts/slideLayout403.xml"/><Relationship Id="rId9" Type="http://schemas.openxmlformats.org/officeDocument/2006/relationships/slideLayout" Target="../slideLayouts/slideLayout408.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18.xml"/><Relationship Id="rId3" Type="http://schemas.openxmlformats.org/officeDocument/2006/relationships/slideLayout" Target="../slideLayouts/slideLayout413.xml"/><Relationship Id="rId7" Type="http://schemas.openxmlformats.org/officeDocument/2006/relationships/slideLayout" Target="../slideLayouts/slideLayout417.xml"/><Relationship Id="rId12" Type="http://schemas.openxmlformats.org/officeDocument/2006/relationships/theme" Target="../theme/theme39.xml"/><Relationship Id="rId2" Type="http://schemas.openxmlformats.org/officeDocument/2006/relationships/slideLayout" Target="../slideLayouts/slideLayout412.xml"/><Relationship Id="rId1" Type="http://schemas.openxmlformats.org/officeDocument/2006/relationships/slideLayout" Target="../slideLayouts/slideLayout411.xml"/><Relationship Id="rId6" Type="http://schemas.openxmlformats.org/officeDocument/2006/relationships/slideLayout" Target="../slideLayouts/slideLayout416.xml"/><Relationship Id="rId11" Type="http://schemas.openxmlformats.org/officeDocument/2006/relationships/slideLayout" Target="../slideLayouts/slideLayout421.xml"/><Relationship Id="rId5" Type="http://schemas.openxmlformats.org/officeDocument/2006/relationships/slideLayout" Target="../slideLayouts/slideLayout415.xml"/><Relationship Id="rId10" Type="http://schemas.openxmlformats.org/officeDocument/2006/relationships/slideLayout" Target="../slideLayouts/slideLayout420.xml"/><Relationship Id="rId4" Type="http://schemas.openxmlformats.org/officeDocument/2006/relationships/slideLayout" Target="../slideLayouts/slideLayout414.xml"/><Relationship Id="rId9" Type="http://schemas.openxmlformats.org/officeDocument/2006/relationships/slideLayout" Target="../slideLayouts/slideLayout4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29.xml"/><Relationship Id="rId3" Type="http://schemas.openxmlformats.org/officeDocument/2006/relationships/slideLayout" Target="../slideLayouts/slideLayout424.xml"/><Relationship Id="rId7" Type="http://schemas.openxmlformats.org/officeDocument/2006/relationships/slideLayout" Target="../slideLayouts/slideLayout428.xml"/><Relationship Id="rId12" Type="http://schemas.openxmlformats.org/officeDocument/2006/relationships/theme" Target="../theme/theme40.xml"/><Relationship Id="rId2" Type="http://schemas.openxmlformats.org/officeDocument/2006/relationships/slideLayout" Target="../slideLayouts/slideLayout423.xml"/><Relationship Id="rId1" Type="http://schemas.openxmlformats.org/officeDocument/2006/relationships/slideLayout" Target="../slideLayouts/slideLayout422.xml"/><Relationship Id="rId6" Type="http://schemas.openxmlformats.org/officeDocument/2006/relationships/slideLayout" Target="../slideLayouts/slideLayout427.xml"/><Relationship Id="rId11" Type="http://schemas.openxmlformats.org/officeDocument/2006/relationships/slideLayout" Target="../slideLayouts/slideLayout432.xml"/><Relationship Id="rId5" Type="http://schemas.openxmlformats.org/officeDocument/2006/relationships/slideLayout" Target="../slideLayouts/slideLayout426.xml"/><Relationship Id="rId10" Type="http://schemas.openxmlformats.org/officeDocument/2006/relationships/slideLayout" Target="../slideLayouts/slideLayout431.xml"/><Relationship Id="rId4" Type="http://schemas.openxmlformats.org/officeDocument/2006/relationships/slideLayout" Target="../slideLayouts/slideLayout425.xml"/><Relationship Id="rId9" Type="http://schemas.openxmlformats.org/officeDocument/2006/relationships/slideLayout" Target="../slideLayouts/slideLayout430.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0.xml"/><Relationship Id="rId3" Type="http://schemas.openxmlformats.org/officeDocument/2006/relationships/slideLayout" Target="../slideLayouts/slideLayout435.xml"/><Relationship Id="rId7" Type="http://schemas.openxmlformats.org/officeDocument/2006/relationships/slideLayout" Target="../slideLayouts/slideLayout439.xml"/><Relationship Id="rId12" Type="http://schemas.openxmlformats.org/officeDocument/2006/relationships/theme" Target="../theme/theme41.xml"/><Relationship Id="rId2" Type="http://schemas.openxmlformats.org/officeDocument/2006/relationships/slideLayout" Target="../slideLayouts/slideLayout434.xml"/><Relationship Id="rId1" Type="http://schemas.openxmlformats.org/officeDocument/2006/relationships/slideLayout" Target="../slideLayouts/slideLayout433.xml"/><Relationship Id="rId6" Type="http://schemas.openxmlformats.org/officeDocument/2006/relationships/slideLayout" Target="../slideLayouts/slideLayout438.xml"/><Relationship Id="rId11" Type="http://schemas.openxmlformats.org/officeDocument/2006/relationships/slideLayout" Target="../slideLayouts/slideLayout443.xml"/><Relationship Id="rId5" Type="http://schemas.openxmlformats.org/officeDocument/2006/relationships/slideLayout" Target="../slideLayouts/slideLayout437.xml"/><Relationship Id="rId10" Type="http://schemas.openxmlformats.org/officeDocument/2006/relationships/slideLayout" Target="../slideLayouts/slideLayout442.xml"/><Relationship Id="rId4" Type="http://schemas.openxmlformats.org/officeDocument/2006/relationships/slideLayout" Target="../slideLayouts/slideLayout436.xml"/><Relationship Id="rId9" Type="http://schemas.openxmlformats.org/officeDocument/2006/relationships/slideLayout" Target="../slideLayouts/slideLayout441.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1.xml"/><Relationship Id="rId3" Type="http://schemas.openxmlformats.org/officeDocument/2006/relationships/slideLayout" Target="../slideLayouts/slideLayout446.xml"/><Relationship Id="rId7" Type="http://schemas.openxmlformats.org/officeDocument/2006/relationships/slideLayout" Target="../slideLayouts/slideLayout450.xml"/><Relationship Id="rId12" Type="http://schemas.openxmlformats.org/officeDocument/2006/relationships/theme" Target="../theme/theme42.xml"/><Relationship Id="rId2" Type="http://schemas.openxmlformats.org/officeDocument/2006/relationships/slideLayout" Target="../slideLayouts/slideLayout445.xml"/><Relationship Id="rId1" Type="http://schemas.openxmlformats.org/officeDocument/2006/relationships/slideLayout" Target="../slideLayouts/slideLayout444.xml"/><Relationship Id="rId6" Type="http://schemas.openxmlformats.org/officeDocument/2006/relationships/slideLayout" Target="../slideLayouts/slideLayout449.xml"/><Relationship Id="rId11" Type="http://schemas.openxmlformats.org/officeDocument/2006/relationships/slideLayout" Target="../slideLayouts/slideLayout454.xml"/><Relationship Id="rId5" Type="http://schemas.openxmlformats.org/officeDocument/2006/relationships/slideLayout" Target="../slideLayouts/slideLayout448.xml"/><Relationship Id="rId10" Type="http://schemas.openxmlformats.org/officeDocument/2006/relationships/slideLayout" Target="../slideLayouts/slideLayout453.xml"/><Relationship Id="rId4" Type="http://schemas.openxmlformats.org/officeDocument/2006/relationships/slideLayout" Target="../slideLayouts/slideLayout447.xml"/><Relationship Id="rId9" Type="http://schemas.openxmlformats.org/officeDocument/2006/relationships/slideLayout" Target="../slideLayouts/slideLayout452.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62.xml"/><Relationship Id="rId3" Type="http://schemas.openxmlformats.org/officeDocument/2006/relationships/slideLayout" Target="../slideLayouts/slideLayout457.xml"/><Relationship Id="rId7" Type="http://schemas.openxmlformats.org/officeDocument/2006/relationships/slideLayout" Target="../slideLayouts/slideLayout461.xml"/><Relationship Id="rId12" Type="http://schemas.openxmlformats.org/officeDocument/2006/relationships/theme" Target="../theme/theme43.xml"/><Relationship Id="rId2" Type="http://schemas.openxmlformats.org/officeDocument/2006/relationships/slideLayout" Target="../slideLayouts/slideLayout456.xml"/><Relationship Id="rId1" Type="http://schemas.openxmlformats.org/officeDocument/2006/relationships/slideLayout" Target="../slideLayouts/slideLayout455.xml"/><Relationship Id="rId6" Type="http://schemas.openxmlformats.org/officeDocument/2006/relationships/slideLayout" Target="../slideLayouts/slideLayout460.xml"/><Relationship Id="rId11" Type="http://schemas.openxmlformats.org/officeDocument/2006/relationships/slideLayout" Target="../slideLayouts/slideLayout465.xml"/><Relationship Id="rId5" Type="http://schemas.openxmlformats.org/officeDocument/2006/relationships/slideLayout" Target="../slideLayouts/slideLayout459.xml"/><Relationship Id="rId10" Type="http://schemas.openxmlformats.org/officeDocument/2006/relationships/slideLayout" Target="../slideLayouts/slideLayout464.xml"/><Relationship Id="rId4" Type="http://schemas.openxmlformats.org/officeDocument/2006/relationships/slideLayout" Target="../slideLayouts/slideLayout458.xml"/><Relationship Id="rId9" Type="http://schemas.openxmlformats.org/officeDocument/2006/relationships/slideLayout" Target="../slideLayouts/slideLayout463.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73.xml"/><Relationship Id="rId3" Type="http://schemas.openxmlformats.org/officeDocument/2006/relationships/slideLayout" Target="../slideLayouts/slideLayout468.xml"/><Relationship Id="rId7" Type="http://schemas.openxmlformats.org/officeDocument/2006/relationships/slideLayout" Target="../slideLayouts/slideLayout472.xml"/><Relationship Id="rId12" Type="http://schemas.openxmlformats.org/officeDocument/2006/relationships/theme" Target="../theme/theme44.xml"/><Relationship Id="rId2" Type="http://schemas.openxmlformats.org/officeDocument/2006/relationships/slideLayout" Target="../slideLayouts/slideLayout467.xml"/><Relationship Id="rId1" Type="http://schemas.openxmlformats.org/officeDocument/2006/relationships/slideLayout" Target="../slideLayouts/slideLayout466.xml"/><Relationship Id="rId6" Type="http://schemas.openxmlformats.org/officeDocument/2006/relationships/slideLayout" Target="../slideLayouts/slideLayout471.xml"/><Relationship Id="rId11" Type="http://schemas.openxmlformats.org/officeDocument/2006/relationships/slideLayout" Target="../slideLayouts/slideLayout476.xml"/><Relationship Id="rId5" Type="http://schemas.openxmlformats.org/officeDocument/2006/relationships/slideLayout" Target="../slideLayouts/slideLayout470.xml"/><Relationship Id="rId10" Type="http://schemas.openxmlformats.org/officeDocument/2006/relationships/slideLayout" Target="../slideLayouts/slideLayout475.xml"/><Relationship Id="rId4" Type="http://schemas.openxmlformats.org/officeDocument/2006/relationships/slideLayout" Target="../slideLayouts/slideLayout469.xml"/><Relationship Id="rId9" Type="http://schemas.openxmlformats.org/officeDocument/2006/relationships/slideLayout" Target="../slideLayouts/slideLayout474.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84.xml"/><Relationship Id="rId3" Type="http://schemas.openxmlformats.org/officeDocument/2006/relationships/slideLayout" Target="../slideLayouts/slideLayout479.xml"/><Relationship Id="rId7" Type="http://schemas.openxmlformats.org/officeDocument/2006/relationships/slideLayout" Target="../slideLayouts/slideLayout483.xml"/><Relationship Id="rId12" Type="http://schemas.openxmlformats.org/officeDocument/2006/relationships/theme" Target="../theme/theme45.xml"/><Relationship Id="rId2" Type="http://schemas.openxmlformats.org/officeDocument/2006/relationships/slideLayout" Target="../slideLayouts/slideLayout478.xml"/><Relationship Id="rId1" Type="http://schemas.openxmlformats.org/officeDocument/2006/relationships/slideLayout" Target="../slideLayouts/slideLayout477.xml"/><Relationship Id="rId6" Type="http://schemas.openxmlformats.org/officeDocument/2006/relationships/slideLayout" Target="../slideLayouts/slideLayout482.xml"/><Relationship Id="rId11" Type="http://schemas.openxmlformats.org/officeDocument/2006/relationships/slideLayout" Target="../slideLayouts/slideLayout487.xml"/><Relationship Id="rId5" Type="http://schemas.openxmlformats.org/officeDocument/2006/relationships/slideLayout" Target="../slideLayouts/slideLayout481.xml"/><Relationship Id="rId10" Type="http://schemas.openxmlformats.org/officeDocument/2006/relationships/slideLayout" Target="../slideLayouts/slideLayout486.xml"/><Relationship Id="rId4" Type="http://schemas.openxmlformats.org/officeDocument/2006/relationships/slideLayout" Target="../slideLayouts/slideLayout480.xml"/><Relationship Id="rId9" Type="http://schemas.openxmlformats.org/officeDocument/2006/relationships/slideLayout" Target="../slideLayouts/slideLayout485.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495.xml"/><Relationship Id="rId3" Type="http://schemas.openxmlformats.org/officeDocument/2006/relationships/slideLayout" Target="../slideLayouts/slideLayout490.xml"/><Relationship Id="rId7" Type="http://schemas.openxmlformats.org/officeDocument/2006/relationships/slideLayout" Target="../slideLayouts/slideLayout494.xml"/><Relationship Id="rId12" Type="http://schemas.openxmlformats.org/officeDocument/2006/relationships/theme" Target="../theme/theme46.xml"/><Relationship Id="rId2" Type="http://schemas.openxmlformats.org/officeDocument/2006/relationships/slideLayout" Target="../slideLayouts/slideLayout489.xml"/><Relationship Id="rId1" Type="http://schemas.openxmlformats.org/officeDocument/2006/relationships/slideLayout" Target="../slideLayouts/slideLayout488.xml"/><Relationship Id="rId6" Type="http://schemas.openxmlformats.org/officeDocument/2006/relationships/slideLayout" Target="../slideLayouts/slideLayout493.xml"/><Relationship Id="rId11" Type="http://schemas.openxmlformats.org/officeDocument/2006/relationships/slideLayout" Target="../slideLayouts/slideLayout498.xml"/><Relationship Id="rId5" Type="http://schemas.openxmlformats.org/officeDocument/2006/relationships/slideLayout" Target="../slideLayouts/slideLayout492.xml"/><Relationship Id="rId10" Type="http://schemas.openxmlformats.org/officeDocument/2006/relationships/slideLayout" Target="../slideLayouts/slideLayout497.xml"/><Relationship Id="rId4" Type="http://schemas.openxmlformats.org/officeDocument/2006/relationships/slideLayout" Target="../slideLayouts/slideLayout491.xml"/><Relationship Id="rId9" Type="http://schemas.openxmlformats.org/officeDocument/2006/relationships/slideLayout" Target="../slideLayouts/slideLayout496.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06.xml"/><Relationship Id="rId3" Type="http://schemas.openxmlformats.org/officeDocument/2006/relationships/slideLayout" Target="../slideLayouts/slideLayout501.xml"/><Relationship Id="rId7" Type="http://schemas.openxmlformats.org/officeDocument/2006/relationships/slideLayout" Target="../slideLayouts/slideLayout505.xml"/><Relationship Id="rId12" Type="http://schemas.openxmlformats.org/officeDocument/2006/relationships/theme" Target="../theme/theme47.xml"/><Relationship Id="rId2" Type="http://schemas.openxmlformats.org/officeDocument/2006/relationships/slideLayout" Target="../slideLayouts/slideLayout500.xml"/><Relationship Id="rId1" Type="http://schemas.openxmlformats.org/officeDocument/2006/relationships/slideLayout" Target="../slideLayouts/slideLayout499.xml"/><Relationship Id="rId6" Type="http://schemas.openxmlformats.org/officeDocument/2006/relationships/slideLayout" Target="../slideLayouts/slideLayout504.xml"/><Relationship Id="rId11" Type="http://schemas.openxmlformats.org/officeDocument/2006/relationships/slideLayout" Target="../slideLayouts/slideLayout509.xml"/><Relationship Id="rId5" Type="http://schemas.openxmlformats.org/officeDocument/2006/relationships/slideLayout" Target="../slideLayouts/slideLayout503.xml"/><Relationship Id="rId10" Type="http://schemas.openxmlformats.org/officeDocument/2006/relationships/slideLayout" Target="../slideLayouts/slideLayout508.xml"/><Relationship Id="rId4" Type="http://schemas.openxmlformats.org/officeDocument/2006/relationships/slideLayout" Target="../slideLayouts/slideLayout502.xml"/><Relationship Id="rId9" Type="http://schemas.openxmlformats.org/officeDocument/2006/relationships/slideLayout" Target="../slideLayouts/slideLayout507.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17.xml"/><Relationship Id="rId13" Type="http://schemas.openxmlformats.org/officeDocument/2006/relationships/image" Target="../media/image1.jpg"/><Relationship Id="rId3" Type="http://schemas.openxmlformats.org/officeDocument/2006/relationships/slideLayout" Target="../slideLayouts/slideLayout512.xml"/><Relationship Id="rId7" Type="http://schemas.openxmlformats.org/officeDocument/2006/relationships/slideLayout" Target="../slideLayouts/slideLayout516.xml"/><Relationship Id="rId12" Type="http://schemas.openxmlformats.org/officeDocument/2006/relationships/theme" Target="../theme/theme48.xml"/><Relationship Id="rId2" Type="http://schemas.openxmlformats.org/officeDocument/2006/relationships/slideLayout" Target="../slideLayouts/slideLayout511.xml"/><Relationship Id="rId1" Type="http://schemas.openxmlformats.org/officeDocument/2006/relationships/slideLayout" Target="../slideLayouts/slideLayout510.xml"/><Relationship Id="rId6" Type="http://schemas.openxmlformats.org/officeDocument/2006/relationships/slideLayout" Target="../slideLayouts/slideLayout515.xml"/><Relationship Id="rId11" Type="http://schemas.openxmlformats.org/officeDocument/2006/relationships/slideLayout" Target="../slideLayouts/slideLayout520.xml"/><Relationship Id="rId5" Type="http://schemas.openxmlformats.org/officeDocument/2006/relationships/slideLayout" Target="../slideLayouts/slideLayout514.xml"/><Relationship Id="rId10" Type="http://schemas.openxmlformats.org/officeDocument/2006/relationships/slideLayout" Target="../slideLayouts/slideLayout519.xml"/><Relationship Id="rId4" Type="http://schemas.openxmlformats.org/officeDocument/2006/relationships/slideLayout" Target="../slideLayouts/slideLayout513.xml"/><Relationship Id="rId9" Type="http://schemas.openxmlformats.org/officeDocument/2006/relationships/slideLayout" Target="../slideLayouts/slideLayout5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t>10/8/2025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t>‹#›</a:t>
            </a:fld>
            <a:endParaRPr lang="en-US"/>
          </a:p>
        </p:txBody>
      </p:sp>
    </p:spTree>
    <p:extLst>
      <p:ext uri="{BB962C8B-B14F-4D97-AF65-F5344CB8AC3E}">
        <p14:creationId xmlns:p14="http://schemas.microsoft.com/office/powerpoint/2010/main" val="733835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93209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93209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93209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93209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49294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492945"/>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19154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1562644"/>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1562644"/>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1562644"/>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257694"/>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257694"/>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5956393"/>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698333"/>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020986"/>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020986"/>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911119"/>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1083699"/>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173767"/>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999081"/>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999081"/>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999081"/>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04960"/>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10/8/2025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060972944"/>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082858"/>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6192895"/>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040" fontAlgn="base">
              <a:spcBef>
                <a:spcPct val="0"/>
              </a:spcBef>
              <a:spcAft>
                <a:spcPct val="0"/>
              </a:spcAft>
              <a:defRPr/>
            </a:pPr>
            <a:fld id="{0363BCF7-B196-4513-AC8D-3A0C7964A06D}" type="slidenum">
              <a:rPr lang="en-US" smtClean="0">
                <a:cs typeface="Arial" panose="020B0604020202020204" pitchFamily="34" charset="0"/>
              </a:rPr>
              <a:pPr defTabSz="91404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651832653"/>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10" algn="ctr" rtl="0" fontAlgn="base">
        <a:spcBef>
          <a:spcPct val="0"/>
        </a:spcBef>
        <a:spcAft>
          <a:spcPct val="0"/>
        </a:spcAft>
        <a:defRPr sz="4400">
          <a:solidFill>
            <a:schemeClr val="tx2"/>
          </a:solidFill>
          <a:latin typeface="Arial" charset="0"/>
        </a:defRPr>
      </a:lvl6pPr>
      <a:lvl7pPr marL="914040" algn="ctr" rtl="0" fontAlgn="base">
        <a:spcBef>
          <a:spcPct val="0"/>
        </a:spcBef>
        <a:spcAft>
          <a:spcPct val="0"/>
        </a:spcAft>
        <a:defRPr sz="4400">
          <a:solidFill>
            <a:schemeClr val="tx2"/>
          </a:solidFill>
          <a:latin typeface="Arial" charset="0"/>
        </a:defRPr>
      </a:lvl7pPr>
      <a:lvl8pPr marL="1371056" algn="ctr" rtl="0" fontAlgn="base">
        <a:spcBef>
          <a:spcPct val="0"/>
        </a:spcBef>
        <a:spcAft>
          <a:spcPct val="0"/>
        </a:spcAft>
        <a:defRPr sz="4400">
          <a:solidFill>
            <a:schemeClr val="tx2"/>
          </a:solidFill>
          <a:latin typeface="Arial" charset="0"/>
        </a:defRPr>
      </a:lvl8pPr>
      <a:lvl9pPr marL="1828079" algn="ctr" rtl="0" fontAlgn="base">
        <a:spcBef>
          <a:spcPct val="0"/>
        </a:spcBef>
        <a:spcAft>
          <a:spcPct val="0"/>
        </a:spcAft>
        <a:defRPr sz="4400">
          <a:solidFill>
            <a:schemeClr val="tx2"/>
          </a:solidFill>
          <a:latin typeface="Arial" charset="0"/>
        </a:defRPr>
      </a:lvl9pPr>
    </p:titleStyle>
    <p:bodyStyle>
      <a:lvl1pPr marL="342758" indent="-342758"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661" indent="-285638"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545" indent="-22850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599560" indent="-22850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6583" indent="-22850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3592" indent="-228504" algn="l" rtl="0" fontAlgn="base">
        <a:spcBef>
          <a:spcPct val="20000"/>
        </a:spcBef>
        <a:spcAft>
          <a:spcPct val="0"/>
        </a:spcAft>
        <a:buChar char="»"/>
        <a:defRPr sz="2000">
          <a:solidFill>
            <a:schemeClr val="tx1"/>
          </a:solidFill>
          <a:latin typeface="+mn-lt"/>
        </a:defRPr>
      </a:lvl6pPr>
      <a:lvl7pPr marL="2970616" indent="-228504" algn="l" rtl="0" fontAlgn="base">
        <a:spcBef>
          <a:spcPct val="20000"/>
        </a:spcBef>
        <a:spcAft>
          <a:spcPct val="0"/>
        </a:spcAft>
        <a:buChar char="»"/>
        <a:defRPr sz="2000">
          <a:solidFill>
            <a:schemeClr val="tx1"/>
          </a:solidFill>
          <a:latin typeface="+mn-lt"/>
        </a:defRPr>
      </a:lvl7pPr>
      <a:lvl8pPr marL="3427632" indent="-228504" algn="l" rtl="0" fontAlgn="base">
        <a:spcBef>
          <a:spcPct val="20000"/>
        </a:spcBef>
        <a:spcAft>
          <a:spcPct val="0"/>
        </a:spcAft>
        <a:buChar char="»"/>
        <a:defRPr sz="2000">
          <a:solidFill>
            <a:schemeClr val="tx1"/>
          </a:solidFill>
          <a:latin typeface="+mn-lt"/>
        </a:defRPr>
      </a:lvl8pPr>
      <a:lvl9pPr marL="3884648" indent="-22850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40" rtl="0" eaLnBrk="1" latinLnBrk="0" hangingPunct="1">
        <a:defRPr sz="1800" kern="1200">
          <a:solidFill>
            <a:schemeClr val="tx1"/>
          </a:solidFill>
          <a:latin typeface="+mn-lt"/>
          <a:ea typeface="+mn-ea"/>
          <a:cs typeface="+mn-cs"/>
        </a:defRPr>
      </a:lvl1pPr>
      <a:lvl2pPr marL="457010" algn="l" defTabSz="914040" rtl="0" eaLnBrk="1" latinLnBrk="0" hangingPunct="1">
        <a:defRPr sz="1800" kern="1200">
          <a:solidFill>
            <a:schemeClr val="tx1"/>
          </a:solidFill>
          <a:latin typeface="+mn-lt"/>
          <a:ea typeface="+mn-ea"/>
          <a:cs typeface="+mn-cs"/>
        </a:defRPr>
      </a:lvl2pPr>
      <a:lvl3pPr marL="914040" algn="l" defTabSz="914040" rtl="0" eaLnBrk="1" latinLnBrk="0" hangingPunct="1">
        <a:defRPr sz="1800" kern="1200">
          <a:solidFill>
            <a:schemeClr val="tx1"/>
          </a:solidFill>
          <a:latin typeface="+mn-lt"/>
          <a:ea typeface="+mn-ea"/>
          <a:cs typeface="+mn-cs"/>
        </a:defRPr>
      </a:lvl3pPr>
      <a:lvl4pPr marL="1371056" algn="l" defTabSz="914040" rtl="0" eaLnBrk="1" latinLnBrk="0" hangingPunct="1">
        <a:defRPr sz="1800" kern="1200">
          <a:solidFill>
            <a:schemeClr val="tx1"/>
          </a:solidFill>
          <a:latin typeface="+mn-lt"/>
          <a:ea typeface="+mn-ea"/>
          <a:cs typeface="+mn-cs"/>
        </a:defRPr>
      </a:lvl4pPr>
      <a:lvl5pPr marL="1828079" algn="l" defTabSz="914040" rtl="0" eaLnBrk="1" latinLnBrk="0" hangingPunct="1">
        <a:defRPr sz="1800" kern="1200">
          <a:solidFill>
            <a:schemeClr val="tx1"/>
          </a:solidFill>
          <a:latin typeface="+mn-lt"/>
          <a:ea typeface="+mn-ea"/>
          <a:cs typeface="+mn-cs"/>
        </a:defRPr>
      </a:lvl5pPr>
      <a:lvl6pPr marL="2285088" algn="l" defTabSz="914040" rtl="0" eaLnBrk="1" latinLnBrk="0" hangingPunct="1">
        <a:defRPr sz="1800" kern="1200">
          <a:solidFill>
            <a:schemeClr val="tx1"/>
          </a:solidFill>
          <a:latin typeface="+mn-lt"/>
          <a:ea typeface="+mn-ea"/>
          <a:cs typeface="+mn-cs"/>
        </a:defRPr>
      </a:lvl6pPr>
      <a:lvl7pPr marL="2742098" algn="l" defTabSz="914040" rtl="0" eaLnBrk="1" latinLnBrk="0" hangingPunct="1">
        <a:defRPr sz="1800" kern="1200">
          <a:solidFill>
            <a:schemeClr val="tx1"/>
          </a:solidFill>
          <a:latin typeface="+mn-lt"/>
          <a:ea typeface="+mn-ea"/>
          <a:cs typeface="+mn-cs"/>
        </a:defRPr>
      </a:lvl7pPr>
      <a:lvl8pPr marL="3199120" algn="l" defTabSz="914040" rtl="0" eaLnBrk="1" latinLnBrk="0" hangingPunct="1">
        <a:defRPr sz="1800" kern="1200">
          <a:solidFill>
            <a:schemeClr val="tx1"/>
          </a:solidFill>
          <a:latin typeface="+mn-lt"/>
          <a:ea typeface="+mn-ea"/>
          <a:cs typeface="+mn-cs"/>
        </a:defRPr>
      </a:lvl8pPr>
      <a:lvl9pPr marL="3656137" algn="l" defTabSz="91404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130769"/>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024810"/>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024810"/>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024810"/>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971031"/>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437873"/>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437873"/>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248417"/>
      </p:ext>
    </p:extLst>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122940"/>
      </p:ext>
    </p:extLst>
  </p:cSld>
  <p:clrMap bg1="lt1" tx1="dk1" bg2="lt2" tx2="dk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13067"/>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13067"/>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10/8/2025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743064737"/>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16.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0.xml"/></Relationships>
</file>

<file path=ppt/slides/_rels/slide10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1.xml"/></Relationships>
</file>

<file path=ppt/slides/_rels/slide10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2.xml"/></Relationships>
</file>

<file path=ppt/slides/_rels/slide10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16.xml"/></Relationships>
</file>

<file path=ppt/slides/_rels/slide1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33.xml"/></Relationships>
</file>

<file path=ppt/slides/_rels/slide1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3.xml"/></Relationships>
</file>

<file path=ppt/slides/_rels/slide1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44.xml"/></Relationships>
</file>

<file path=ppt/slides/_rels/slide1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5.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88.xml"/></Relationships>
</file>

<file path=ppt/slides/_rels/slide1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4.xml"/></Relationships>
</file>

<file path=ppt/slides/_rels/slide1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5.xml"/></Relationships>
</file>

<file path=ppt/slides/_rels/slide1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9.xml"/></Relationships>
</file>

<file path=ppt/slides/_rels/slide1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6.xml"/></Relationships>
</file>

<file path=ppt/slides/_rels/slide1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20.xml"/></Relationships>
</file>

<file path=ppt/slides/_rels/slide1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31.xml"/></Relationships>
</file>

<file path=ppt/slides/_rels/slide1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7.xml"/></Relationships>
</file>

<file path=ppt/slides/_rels/slide1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2.xml"/></Relationships>
</file>

<file path=ppt/slides/_rels/slide1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7.xml"/></Relationships>
</file>

<file path=ppt/slides/_rels/slide1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7.xml"/></Relationships>
</file>

<file path=ppt/slides/_rels/slide1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7.xml"/></Relationships>
</file>

<file path=ppt/slides/_rels/slide1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7.xml"/></Relationships>
</file>

<file path=ppt/slides/_rels/slide1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8.xml"/></Relationships>
</file>

<file path=ppt/slides/_rels/slide1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1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99.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0.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89.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8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89.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8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6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6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6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6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6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6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6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6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75.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7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75.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80.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80.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80.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80.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80.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1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00.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2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59.xml"/></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477.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64.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6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6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64.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6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6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6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16.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8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64.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64.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64.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64.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64.xml"/></Relationships>
</file>

<file path=ppt/slides/_rels/slide7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16.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4.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5.xml"/></Relationships>
</file>

<file path=ppt/slides/_rels/slide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6.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7.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16.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9.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077763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srgbClr val="002060"/>
                </a:solidFill>
                <a:latin typeface="+mj-lt"/>
                <a:ea typeface="Segoe UI Black" panose="020B0A02040204020203" pitchFamily="34" charset="0"/>
              </a:rPr>
              <a:t>Xin cho ân sủng của Năm</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Thánh này</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khơi dậy trong chúng con</a:t>
            </a:r>
            <a:r>
              <a:rPr lang="en-US" sz="5000" dirty="0">
                <a:solidFill>
                  <a:srgbClr val="C00000"/>
                </a:solidFill>
                <a:ea typeface="Segoe UI Black" panose="020B0A02040204020203" pitchFamily="34" charset="0"/>
              </a:rPr>
              <a:t>/</a:t>
            </a:r>
            <a:r>
              <a:rPr lang="vi-VN" sz="5000" dirty="0">
                <a:solidFill>
                  <a:srgbClr val="002060"/>
                </a:solidFill>
                <a:latin typeface="+mj-lt"/>
                <a:ea typeface="Segoe UI Black" panose="020B0A02040204020203" pitchFamily="34" charset="0"/>
              </a:rPr>
              <a:t> là Những Người Lữ Hành Hy Vọng</a:t>
            </a:r>
            <a:r>
              <a:rPr lang="en-US" sz="5000" dirty="0">
                <a:solidFill>
                  <a:srgbClr val="C0000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niềm khao khát kho tàng ở trên trời</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đ</a:t>
            </a:r>
            <a:r>
              <a:rPr lang="vi-VN" sz="5000" dirty="0">
                <a:solidFill>
                  <a:srgbClr val="002060"/>
                </a:solidFill>
                <a:latin typeface="+mj-lt"/>
                <a:ea typeface="Segoe UI Black" panose="020B0A02040204020203" pitchFamily="34" charset="0"/>
              </a:rPr>
              <a:t>ồng thời cũng làm lan tỏa trên khắp thế giới</a:t>
            </a:r>
            <a:r>
              <a:rPr lang="en-US" sz="5000" dirty="0">
                <a:solidFill>
                  <a:srgbClr val="C00000"/>
                </a:solidFill>
                <a:ea typeface="Segoe UI Black" panose="020B0A02040204020203" pitchFamily="34" charset="0"/>
              </a:rPr>
              <a:t>/</a:t>
            </a:r>
            <a:endParaRPr lang="vi-VN" sz="50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44630932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400" dirty="0" err="1" smtClean="0">
                <a:solidFill>
                  <a:srgbClr val="C00000"/>
                </a:solidFill>
              </a:rPr>
              <a:t>Ca</a:t>
            </a:r>
            <a:r>
              <a:rPr lang="en-US" sz="5400" dirty="0" smtClean="0">
                <a:solidFill>
                  <a:srgbClr val="C00000"/>
                </a:solidFill>
              </a:rPr>
              <a:t> </a:t>
            </a:r>
            <a:r>
              <a:rPr lang="en-US" sz="5400" dirty="0" err="1" smtClean="0">
                <a:solidFill>
                  <a:srgbClr val="C00000"/>
                </a:solidFill>
              </a:rPr>
              <a:t>Nguyện</a:t>
            </a:r>
            <a:r>
              <a:rPr lang="en-US" sz="5400" dirty="0" smtClean="0">
                <a:solidFill>
                  <a:srgbClr val="C00000"/>
                </a:solidFill>
              </a:rPr>
              <a:t> </a:t>
            </a:r>
            <a:r>
              <a:rPr lang="en-US" sz="5400" dirty="0" err="1" smtClean="0">
                <a:solidFill>
                  <a:srgbClr val="C00000"/>
                </a:solidFill>
              </a:rPr>
              <a:t>Hiệp</a:t>
            </a:r>
            <a:r>
              <a:rPr lang="en-US" sz="5400" dirty="0" smtClean="0">
                <a:solidFill>
                  <a:srgbClr val="C00000"/>
                </a:solidFill>
              </a:rPr>
              <a:t> </a:t>
            </a:r>
            <a:r>
              <a:rPr lang="en-US" sz="5400" dirty="0" err="1" smtClean="0">
                <a:solidFill>
                  <a:srgbClr val="C00000"/>
                </a:solidFill>
              </a:rPr>
              <a:t>Lễ</a:t>
            </a:r>
            <a:r>
              <a:rPr lang="en-US" sz="5400" dirty="0" smtClean="0">
                <a:solidFill>
                  <a:srgbClr val="C00000"/>
                </a:solidFill>
              </a:rPr>
              <a:t/>
            </a:r>
            <a:br>
              <a:rPr lang="en-US" sz="5400" dirty="0" smtClean="0">
                <a:solidFill>
                  <a:srgbClr val="C00000"/>
                </a:solidFill>
              </a:rPr>
            </a:br>
            <a:r>
              <a:rPr lang="vi-VN" sz="5400" dirty="0" smtClean="0">
                <a:solidFill>
                  <a:srgbClr val="C00000"/>
                </a:solidFill>
              </a:rPr>
              <a:t>THANH TẨY ĐỀN THỜ</a:t>
            </a:r>
            <a:r>
              <a:rPr lang="vi-VN" sz="5400" dirty="0">
                <a:solidFill>
                  <a:srgbClr val="C00000"/>
                </a:solidFill>
              </a:rPr>
              <a:t/>
            </a:r>
            <a:br>
              <a:rPr lang="vi-VN" sz="5400" dirty="0">
                <a:solidFill>
                  <a:srgbClr val="C00000"/>
                </a:solidFill>
              </a:rPr>
            </a:br>
            <a:r>
              <a:rPr lang="en-US" sz="5400" dirty="0" err="1" smtClean="0">
                <a:solidFill>
                  <a:srgbClr val="C00000"/>
                </a:solidFill>
              </a:rPr>
              <a:t>Thái</a:t>
            </a:r>
            <a:r>
              <a:rPr lang="en-US" sz="5400" dirty="0" smtClean="0">
                <a:solidFill>
                  <a:srgbClr val="C00000"/>
                </a:solidFill>
              </a:rPr>
              <a:t> </a:t>
            </a:r>
            <a:r>
              <a:rPr lang="en-US" sz="5400" dirty="0" err="1" smtClean="0">
                <a:solidFill>
                  <a:srgbClr val="C00000"/>
                </a:solidFill>
              </a:rPr>
              <a:t>Nguyên</a:t>
            </a:r>
            <a:endParaRPr lang="en-US" sz="5400" dirty="0">
              <a:solidFill>
                <a:srgbClr val="C00000"/>
              </a:solidFill>
            </a:endParaRPr>
          </a:p>
        </p:txBody>
      </p:sp>
    </p:spTree>
    <p:extLst>
      <p:ext uri="{BB962C8B-B14F-4D97-AF65-F5344CB8AC3E}">
        <p14:creationId xmlns:p14="http://schemas.microsoft.com/office/powerpoint/2010/main" val="11993759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dirty="0" smtClean="0">
                <a:solidFill>
                  <a:srgbClr val="C00000"/>
                </a:solidFill>
              </a:rPr>
              <a:t>1</a:t>
            </a:r>
            <a:r>
              <a:rPr lang="en-US" dirty="0" smtClean="0">
                <a:solidFill>
                  <a:srgbClr val="C00000"/>
                </a:solidFill>
              </a:rPr>
              <a:t>/</a:t>
            </a:r>
            <a:r>
              <a:rPr lang="vi-VN" dirty="0" smtClean="0">
                <a:solidFill>
                  <a:srgbClr val="002060"/>
                </a:solidFill>
              </a:rPr>
              <a:t> </a:t>
            </a:r>
            <a:r>
              <a:rPr lang="vi-VN" dirty="0">
                <a:solidFill>
                  <a:srgbClr val="002060"/>
                </a:solidFill>
              </a:rPr>
              <a:t>Chính vì tình yêu mà Chúa Giêsu nổi giận, Ngài buồn đau khi thấy nhà Cha bị biến thành khu chợ buôn bán. Chính vì tình yêu mà Chúa ra tay uy quyền thanh tẩy Đền Thờ sạch mọi ô uế, để xứng đáng tôn thờ Chúa Cha</a:t>
            </a:r>
            <a:r>
              <a:rPr lang="vi-VN" dirty="0" smtClean="0">
                <a:solidFill>
                  <a:srgbClr val="002060"/>
                </a:solidFill>
              </a:rPr>
              <a:t>.</a:t>
            </a:r>
            <a:endParaRPr lang="en-US" dirty="0">
              <a:solidFill>
                <a:srgbClr val="002060"/>
              </a:solidFill>
            </a:endParaRPr>
          </a:p>
        </p:txBody>
      </p:sp>
    </p:spTree>
    <p:extLst>
      <p:ext uri="{BB962C8B-B14F-4D97-AF65-F5344CB8AC3E}">
        <p14:creationId xmlns:p14="http://schemas.microsoft.com/office/powerpoint/2010/main" val="424695305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dirty="0">
                <a:solidFill>
                  <a:srgbClr val="C00000"/>
                </a:solidFill>
              </a:rPr>
              <a:t>Đ</a:t>
            </a:r>
            <a:r>
              <a:rPr lang="vi-VN" dirty="0" smtClean="0">
                <a:solidFill>
                  <a:srgbClr val="C00000"/>
                </a:solidFill>
              </a:rPr>
              <a:t>K</a:t>
            </a:r>
            <a:r>
              <a:rPr lang="vi-VN" dirty="0">
                <a:solidFill>
                  <a:srgbClr val="C00000"/>
                </a:solidFill>
              </a:rPr>
              <a:t>.</a:t>
            </a:r>
            <a:r>
              <a:rPr lang="vi-VN" dirty="0">
                <a:solidFill>
                  <a:srgbClr val="002060"/>
                </a:solidFill>
              </a:rPr>
              <a:t> </a:t>
            </a:r>
            <a:r>
              <a:rPr lang="vi-VN" dirty="0">
                <a:solidFill>
                  <a:srgbClr val="002060"/>
                </a:solidFill>
              </a:rPr>
              <a:t>Chính tâm hồn con là Đền Thờ cùa Chúa Ba Ngôi, thân xác con cũng là Đền Thờ của Chúa Thánh Thần đã được đóng ấn. Xin thanh tẩy hồn con, thân xác con khỏi mọi ô nhơ, cho đời con dám chấp nhận những thanh luyện để nên trinh trong.</a:t>
            </a:r>
            <a:endParaRPr lang="en-US" dirty="0">
              <a:solidFill>
                <a:srgbClr val="002060"/>
              </a:solidFill>
            </a:endParaRPr>
          </a:p>
        </p:txBody>
      </p:sp>
    </p:spTree>
    <p:extLst>
      <p:ext uri="{BB962C8B-B14F-4D97-AF65-F5344CB8AC3E}">
        <p14:creationId xmlns:p14="http://schemas.microsoft.com/office/powerpoint/2010/main" val="23952892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dirty="0" smtClean="0">
                <a:solidFill>
                  <a:srgbClr val="C00000"/>
                </a:solidFill>
              </a:rPr>
              <a:t>2</a:t>
            </a:r>
            <a:r>
              <a:rPr lang="en-US" dirty="0" smtClean="0">
                <a:solidFill>
                  <a:srgbClr val="C00000"/>
                </a:solidFill>
              </a:rPr>
              <a:t>/</a:t>
            </a:r>
            <a:r>
              <a:rPr lang="vi-VN" dirty="0" smtClean="0">
                <a:solidFill>
                  <a:srgbClr val="002060"/>
                </a:solidFill>
              </a:rPr>
              <a:t> </a:t>
            </a:r>
            <a:r>
              <a:rPr lang="vi-VN" dirty="0">
                <a:solidFill>
                  <a:srgbClr val="002060"/>
                </a:solidFill>
              </a:rPr>
              <a:t>Chính vì tình yêu mà Chúa hy sinh khổ hình, làm hy tế dâng hiến về Cha và chính Ngài nên Đền Thờ mới. Chính vì tình yêu mà Chúa ban ơn cứu độ cho kẻ tin Ngài thật lòng sám hối, dẹp tan bao lỗi tội vấn vương.</a:t>
            </a:r>
            <a:endParaRPr lang="en-US" dirty="0">
              <a:solidFill>
                <a:srgbClr val="002060"/>
              </a:solidFill>
            </a:endParaRPr>
          </a:p>
        </p:txBody>
      </p:sp>
    </p:spTree>
    <p:extLst>
      <p:ext uri="{BB962C8B-B14F-4D97-AF65-F5344CB8AC3E}">
        <p14:creationId xmlns:p14="http://schemas.microsoft.com/office/powerpoint/2010/main" val="24330440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dirty="0">
                <a:solidFill>
                  <a:srgbClr val="C00000"/>
                </a:solidFill>
              </a:rPr>
              <a:t>Đ</a:t>
            </a:r>
            <a:r>
              <a:rPr lang="vi-VN" dirty="0" smtClean="0">
                <a:solidFill>
                  <a:srgbClr val="C00000"/>
                </a:solidFill>
              </a:rPr>
              <a:t>K</a:t>
            </a:r>
            <a:r>
              <a:rPr lang="vi-VN" dirty="0">
                <a:solidFill>
                  <a:srgbClr val="C00000"/>
                </a:solidFill>
              </a:rPr>
              <a:t>.</a:t>
            </a:r>
            <a:r>
              <a:rPr lang="vi-VN" dirty="0">
                <a:solidFill>
                  <a:srgbClr val="002060"/>
                </a:solidFill>
              </a:rPr>
              <a:t> </a:t>
            </a:r>
            <a:r>
              <a:rPr lang="vi-VN" dirty="0">
                <a:solidFill>
                  <a:srgbClr val="002060"/>
                </a:solidFill>
              </a:rPr>
              <a:t>Chính tâm hồn con là Đền Thờ cùa Chúa Ba Ngôi, thân xác con cũng là Đền Thờ của Chúa Thánh Thần đã được đóng ấn. Xin thanh tẩy hồn con, thân xác con khỏi mọi ô nhơ, cho đời con dám chấp nhận những thanh luyện để nên trinh trong.</a:t>
            </a:r>
            <a:endParaRPr lang="en-US" dirty="0">
              <a:solidFill>
                <a:srgbClr val="002060"/>
              </a:solidFill>
            </a:endParaRPr>
          </a:p>
        </p:txBody>
      </p:sp>
    </p:spTree>
    <p:extLst>
      <p:ext uri="{BB962C8B-B14F-4D97-AF65-F5344CB8AC3E}">
        <p14:creationId xmlns:p14="http://schemas.microsoft.com/office/powerpoint/2010/main" val="39922327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dirty="0" smtClean="0">
                <a:solidFill>
                  <a:srgbClr val="C00000"/>
                </a:solidFill>
              </a:rPr>
              <a:t>3</a:t>
            </a:r>
            <a:r>
              <a:rPr lang="en-US" dirty="0" smtClean="0">
                <a:solidFill>
                  <a:srgbClr val="C00000"/>
                </a:solidFill>
              </a:rPr>
              <a:t>/</a:t>
            </a:r>
            <a:r>
              <a:rPr lang="vi-VN" dirty="0" smtClean="0">
                <a:solidFill>
                  <a:srgbClr val="002060"/>
                </a:solidFill>
              </a:rPr>
              <a:t> </a:t>
            </a:r>
            <a:r>
              <a:rPr lang="vi-VN" dirty="0">
                <a:solidFill>
                  <a:srgbClr val="002060"/>
                </a:solidFill>
              </a:rPr>
              <a:t>Chính cuộc đời con được Chúa yêu thương độ trì, mà nhiều khi con sống thật vô tình chỉ vì danh lợi vui thú. Dốc lòng từ nay đời sống con đây hết mình dứt bỏ tội tình để được chính Chúa ngự trong con nên một với con.</a:t>
            </a:r>
            <a:endParaRPr lang="en-US" dirty="0">
              <a:solidFill>
                <a:srgbClr val="002060"/>
              </a:solidFill>
            </a:endParaRPr>
          </a:p>
        </p:txBody>
      </p:sp>
    </p:spTree>
    <p:extLst>
      <p:ext uri="{BB962C8B-B14F-4D97-AF65-F5344CB8AC3E}">
        <p14:creationId xmlns:p14="http://schemas.microsoft.com/office/powerpoint/2010/main" val="383119258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dirty="0">
                <a:solidFill>
                  <a:srgbClr val="C00000"/>
                </a:solidFill>
              </a:rPr>
              <a:t>Đ</a:t>
            </a:r>
            <a:r>
              <a:rPr lang="vi-VN" dirty="0" smtClean="0">
                <a:solidFill>
                  <a:srgbClr val="C00000"/>
                </a:solidFill>
              </a:rPr>
              <a:t>K</a:t>
            </a:r>
            <a:r>
              <a:rPr lang="vi-VN" dirty="0">
                <a:solidFill>
                  <a:srgbClr val="C00000"/>
                </a:solidFill>
              </a:rPr>
              <a:t>.</a:t>
            </a:r>
            <a:r>
              <a:rPr lang="vi-VN" dirty="0">
                <a:solidFill>
                  <a:srgbClr val="002060"/>
                </a:solidFill>
              </a:rPr>
              <a:t> </a:t>
            </a:r>
            <a:r>
              <a:rPr lang="vi-VN" dirty="0">
                <a:solidFill>
                  <a:srgbClr val="002060"/>
                </a:solidFill>
              </a:rPr>
              <a:t>Chính tâm hồn con là Đền Thờ cùa Chúa Ba Ngôi, thân xác con cũng là Đền Thờ của Chúa Thánh Thần đã được đóng ấn. Xin thanh tẩy hồn con, thân xác con khỏi mọi ô nhơ, cho đời con dám chấp nhận những thanh luyện để nên trinh trong.</a:t>
            </a:r>
            <a:endParaRPr lang="en-US" dirty="0">
              <a:solidFill>
                <a:srgbClr val="002060"/>
              </a:solidFill>
            </a:endParaRPr>
          </a:p>
        </p:txBody>
      </p:sp>
    </p:spTree>
    <p:extLst>
      <p:ext uri="{BB962C8B-B14F-4D97-AF65-F5344CB8AC3E}">
        <p14:creationId xmlns:p14="http://schemas.microsoft.com/office/powerpoint/2010/main" val="399223277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400" dirty="0" err="1" smtClean="0">
                <a:solidFill>
                  <a:srgbClr val="C00000"/>
                </a:solidFill>
              </a:rPr>
              <a:t>Ca</a:t>
            </a:r>
            <a:r>
              <a:rPr lang="en-US" sz="5400" dirty="0" smtClean="0">
                <a:solidFill>
                  <a:srgbClr val="C00000"/>
                </a:solidFill>
              </a:rPr>
              <a:t> </a:t>
            </a:r>
            <a:r>
              <a:rPr lang="en-US" sz="5400" dirty="0" err="1" smtClean="0">
                <a:solidFill>
                  <a:srgbClr val="C00000"/>
                </a:solidFill>
              </a:rPr>
              <a:t>Nguyện</a:t>
            </a:r>
            <a:r>
              <a:rPr lang="en-US" sz="5400" dirty="0" smtClean="0">
                <a:solidFill>
                  <a:srgbClr val="C00000"/>
                </a:solidFill>
              </a:rPr>
              <a:t> </a:t>
            </a:r>
            <a:r>
              <a:rPr lang="en-US" sz="5400" dirty="0" err="1" smtClean="0">
                <a:solidFill>
                  <a:srgbClr val="C00000"/>
                </a:solidFill>
              </a:rPr>
              <a:t>Hiệp</a:t>
            </a:r>
            <a:r>
              <a:rPr lang="en-US" sz="5400" dirty="0" smtClean="0">
                <a:solidFill>
                  <a:srgbClr val="C00000"/>
                </a:solidFill>
              </a:rPr>
              <a:t> </a:t>
            </a:r>
            <a:r>
              <a:rPr lang="en-US" sz="5400" dirty="0" err="1" smtClean="0">
                <a:solidFill>
                  <a:srgbClr val="C00000"/>
                </a:solidFill>
              </a:rPr>
              <a:t>Lễ</a:t>
            </a:r>
            <a:r>
              <a:rPr lang="en-US" sz="5400" dirty="0" smtClean="0">
                <a:solidFill>
                  <a:srgbClr val="C00000"/>
                </a:solidFill>
              </a:rPr>
              <a:t/>
            </a:r>
            <a:br>
              <a:rPr lang="en-US" sz="5400" dirty="0" smtClean="0">
                <a:solidFill>
                  <a:srgbClr val="C00000"/>
                </a:solidFill>
              </a:rPr>
            </a:br>
            <a:r>
              <a:rPr lang="en-US" sz="4800" dirty="0" smtClean="0">
                <a:solidFill>
                  <a:srgbClr val="C00000"/>
                </a:solidFill>
              </a:rPr>
              <a:t>X</a:t>
            </a:r>
            <a:r>
              <a:rPr lang="en-US" sz="4800" dirty="0" smtClean="0">
                <a:solidFill>
                  <a:srgbClr val="C00000"/>
                </a:solidFill>
              </a:rPr>
              <a:t>IN CHÚA THANH TẨY CON</a:t>
            </a:r>
            <a:r>
              <a:rPr lang="vi-VN" sz="5400" dirty="0">
                <a:solidFill>
                  <a:srgbClr val="C00000"/>
                </a:solidFill>
              </a:rPr>
              <a:t/>
            </a:r>
            <a:br>
              <a:rPr lang="vi-VN" sz="5400" dirty="0">
                <a:solidFill>
                  <a:srgbClr val="C00000"/>
                </a:solidFill>
              </a:rPr>
            </a:br>
            <a:r>
              <a:rPr lang="en-US" sz="5400" dirty="0" err="1" smtClean="0">
                <a:solidFill>
                  <a:srgbClr val="C00000"/>
                </a:solidFill>
              </a:rPr>
              <a:t>Ngọc</a:t>
            </a:r>
            <a:r>
              <a:rPr lang="en-US" sz="5400" dirty="0" smtClean="0">
                <a:solidFill>
                  <a:srgbClr val="C00000"/>
                </a:solidFill>
              </a:rPr>
              <a:t> </a:t>
            </a:r>
            <a:r>
              <a:rPr lang="en-US" sz="5400" dirty="0" err="1" smtClean="0">
                <a:solidFill>
                  <a:srgbClr val="C00000"/>
                </a:solidFill>
              </a:rPr>
              <a:t>Hân</a:t>
            </a:r>
            <a:endParaRPr lang="en-US" sz="5400" dirty="0">
              <a:solidFill>
                <a:srgbClr val="C00000"/>
              </a:solidFill>
            </a:endParaRPr>
          </a:p>
        </p:txBody>
      </p:sp>
    </p:spTree>
    <p:extLst>
      <p:ext uri="{BB962C8B-B14F-4D97-AF65-F5344CB8AC3E}">
        <p14:creationId xmlns:p14="http://schemas.microsoft.com/office/powerpoint/2010/main" val="400111642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800" dirty="0">
                <a:solidFill>
                  <a:srgbClr val="C00000"/>
                </a:solidFill>
              </a:rPr>
              <a:t>ĐK.</a:t>
            </a:r>
            <a:r>
              <a:rPr lang="vi-VN" sz="4800" dirty="0">
                <a:solidFill>
                  <a:srgbClr val="002060"/>
                </a:solidFill>
              </a:rPr>
              <a:t> </a:t>
            </a:r>
            <a:r>
              <a:rPr lang="vi-VN" sz="4800" dirty="0">
                <a:solidFill>
                  <a:srgbClr val="002060"/>
                </a:solidFill>
              </a:rPr>
              <a:t>Xin Chúa thanh tẩy con xác hồn nên trinh trong. Xin Chúa giữ gìn con an bình trong tay Chúa. Cho bước vào đời yêu người mến Chúa mà thôi. Cho con nghe lời Ngài thực thi mọi lúc mọi nơi.</a:t>
            </a:r>
            <a:endParaRPr lang="en-US" sz="4800" dirty="0">
              <a:solidFill>
                <a:srgbClr val="002060"/>
              </a:solidFill>
            </a:endParaRPr>
          </a:p>
        </p:txBody>
      </p:sp>
    </p:spTree>
    <p:extLst>
      <p:ext uri="{BB962C8B-B14F-4D97-AF65-F5344CB8AC3E}">
        <p14:creationId xmlns:p14="http://schemas.microsoft.com/office/powerpoint/2010/main" val="93669509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800" dirty="0" smtClean="0">
                <a:solidFill>
                  <a:srgbClr val="C00000"/>
                </a:solidFill>
              </a:rPr>
              <a:t>1</a:t>
            </a:r>
            <a:r>
              <a:rPr lang="en-US" sz="4800" dirty="0" smtClean="0">
                <a:solidFill>
                  <a:srgbClr val="C00000"/>
                </a:solidFill>
              </a:rPr>
              <a:t>/</a:t>
            </a:r>
            <a:r>
              <a:rPr lang="vi-VN" sz="4800" dirty="0" smtClean="0">
                <a:solidFill>
                  <a:srgbClr val="002060"/>
                </a:solidFill>
              </a:rPr>
              <a:t> </a:t>
            </a:r>
            <a:r>
              <a:rPr lang="vi-VN" sz="4800" dirty="0">
                <a:solidFill>
                  <a:srgbClr val="002060"/>
                </a:solidFill>
              </a:rPr>
              <a:t>Chúa là nước nguồn tẩy con khỏi mọi vết nhơ. Chúa là bến bờ dìu con đến bến bình an. Chúa là ánh sáng dẫn con trên mọi nẻo đường. Chúa là tình thương cho con phúc ân tuyệt vời.</a:t>
            </a:r>
            <a:endParaRPr lang="en-US" sz="4800" dirty="0">
              <a:solidFill>
                <a:srgbClr val="002060"/>
              </a:solidFill>
            </a:endParaRPr>
          </a:p>
        </p:txBody>
      </p:sp>
    </p:spTree>
    <p:extLst>
      <p:ext uri="{BB962C8B-B14F-4D97-AF65-F5344CB8AC3E}">
        <p14:creationId xmlns:p14="http://schemas.microsoft.com/office/powerpoint/2010/main" val="3094743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srgbClr val="002060"/>
                </a:solidFill>
                <a:ea typeface="Segoe UI Black" panose="020B0A02040204020203" pitchFamily="34" charset="0"/>
              </a:rPr>
              <a:t>niềm</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vui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sự</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bình</a:t>
            </a:r>
            <a:r>
              <a:rPr lang="en-US" sz="5400" dirty="0">
                <a:solidFill>
                  <a:srgbClr val="002060"/>
                </a:solidFill>
                <a:ea typeface="Segoe UI Black" panose="020B0A02040204020203" pitchFamily="34" charset="0"/>
              </a:rPr>
              <a:t> an </a:t>
            </a:r>
            <a:r>
              <a:rPr lang="en-US" sz="5400" dirty="0" err="1">
                <a:solidFill>
                  <a:srgbClr val="002060"/>
                </a:solidFill>
                <a:ea typeface="Segoe UI Black" panose="020B0A02040204020203" pitchFamily="34" charset="0"/>
              </a:rPr>
              <a:t>của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a:t>
            </a:r>
            <a:r>
              <a:rPr lang="en-US" sz="5400" dirty="0" err="1" smtClean="0">
                <a:solidFill>
                  <a:srgbClr val="002060"/>
                </a:solidFill>
                <a:ea typeface="Segoe UI Black" panose="020B0A02040204020203" pitchFamily="34" charset="0"/>
              </a:rPr>
              <a:t>ấng</a:t>
            </a:r>
            <a:r>
              <a:rPr lang="en-US" sz="5400" dirty="0" smtClean="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Cứu</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Chuộc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5400" dirty="0">
                <a:solidFill>
                  <a:srgbClr val="C00000"/>
                </a:solidFill>
                <a:ea typeface="Segoe UI Black" panose="020B0A02040204020203" pitchFamily="34" charset="0"/>
              </a:rPr>
              <a:t>/ </a:t>
            </a:r>
            <a:r>
              <a:rPr lang="en-US" sz="5400" dirty="0" err="1">
                <a:solidFill>
                  <a:srgbClr val="002060"/>
                </a:solidFill>
                <a:ea typeface="Segoe UI Black" panose="020B0A02040204020203" pitchFamily="34" charset="0"/>
              </a:rPr>
              <a:t>Xin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vinh</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ngợi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khen</a:t>
            </a:r>
            <a:r>
              <a:rPr lang="en-US" sz="5400" dirty="0">
                <a:solidFill>
                  <a:srgbClr val="002060"/>
                </a:solidFill>
                <a:ea typeface="Segoe UI Black" panose="020B0A02040204020203" pitchFamily="34" charset="0"/>
              </a:rPr>
              <a:t> Cha </a:t>
            </a:r>
            <a:r>
              <a:rPr lang="en-US" sz="5400" dirty="0" err="1">
                <a:solidFill>
                  <a:srgbClr val="002060"/>
                </a:solidFill>
                <a:ea typeface="Segoe UI Black" panose="020B0A02040204020203" pitchFamily="34" charset="0"/>
              </a:rPr>
              <a:t>là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Thiên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5400" dirty="0">
                <a:solidFill>
                  <a:srgbClr val="C00000"/>
                </a:solidFill>
                <a:ea typeface="Segoe UI Black" panose="020B0A02040204020203" pitchFamily="34" charset="0"/>
              </a:rPr>
              <a:t>/ </a:t>
            </a:r>
            <a:r>
              <a:rPr lang="en-US" sz="5400" dirty="0">
                <a:solidFill>
                  <a:srgbClr val="002060"/>
                </a:solidFill>
                <a:ea typeface="Segoe UI Black" panose="020B0A02040204020203" pitchFamily="34" charset="0"/>
              </a:rPr>
              <a:t>Cha </a:t>
            </a:r>
            <a:r>
              <a:rPr lang="en-US" sz="5400" dirty="0" err="1">
                <a:solidFill>
                  <a:srgbClr val="002060"/>
                </a:solidFill>
                <a:ea typeface="Segoe UI Black" panose="020B0A02040204020203" pitchFamily="34" charset="0"/>
              </a:rPr>
              <a:t>đáng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tụng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muôn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đời</a:t>
            </a:r>
            <a:r>
              <a:rPr lang="en-US" sz="5400" dirty="0">
                <a:solidFill>
                  <a:srgbClr val="002060"/>
                </a:solidFill>
                <a:ea typeface="Segoe UI Black" panose="020B0A02040204020203" pitchFamily="34" charset="0"/>
              </a:rPr>
              <a:t>. </a:t>
            </a:r>
            <a:r>
              <a:rPr lang="en-US" sz="5400" dirty="0">
                <a:solidFill>
                  <a:srgbClr val="C00000"/>
                </a:solidFill>
                <a:ea typeface="Segoe UI Black" panose="020B0A02040204020203" pitchFamily="34" charset="0"/>
              </a:rPr>
              <a:t>Amen.</a:t>
            </a:r>
          </a:p>
        </p:txBody>
      </p:sp>
    </p:spTree>
    <p:extLst>
      <p:ext uri="{BB962C8B-B14F-4D97-AF65-F5344CB8AC3E}">
        <p14:creationId xmlns:p14="http://schemas.microsoft.com/office/powerpoint/2010/main" val="369780344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800" dirty="0">
                <a:solidFill>
                  <a:srgbClr val="C00000"/>
                </a:solidFill>
              </a:rPr>
              <a:t>ĐK.</a:t>
            </a:r>
            <a:r>
              <a:rPr lang="vi-VN" sz="4800" dirty="0">
                <a:solidFill>
                  <a:srgbClr val="002060"/>
                </a:solidFill>
              </a:rPr>
              <a:t> </a:t>
            </a:r>
            <a:r>
              <a:rPr lang="vi-VN" sz="4800" dirty="0">
                <a:solidFill>
                  <a:srgbClr val="002060"/>
                </a:solidFill>
              </a:rPr>
              <a:t>Xin Chúa thanh tẩy con xác hồn nên trinh trong. Xin Chúa giữ gìn con an bình trong tay Chúa. Cho bước vào đời yêu người mến Chúa mà thôi. Cho con nghe lời Ngài thực thi mọi lúc mọi nơi.</a:t>
            </a:r>
            <a:endParaRPr lang="en-US" sz="4800" dirty="0">
              <a:solidFill>
                <a:srgbClr val="002060"/>
              </a:solidFill>
            </a:endParaRPr>
          </a:p>
        </p:txBody>
      </p:sp>
    </p:spTree>
    <p:extLst>
      <p:ext uri="{BB962C8B-B14F-4D97-AF65-F5344CB8AC3E}">
        <p14:creationId xmlns:p14="http://schemas.microsoft.com/office/powerpoint/2010/main" val="6168525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4800" dirty="0" smtClean="0">
                <a:solidFill>
                  <a:srgbClr val="C00000"/>
                </a:solidFill>
              </a:rPr>
              <a:t>2</a:t>
            </a:r>
            <a:r>
              <a:rPr lang="en-US" sz="4800" dirty="0" smtClean="0">
                <a:solidFill>
                  <a:srgbClr val="C00000"/>
                </a:solidFill>
              </a:rPr>
              <a:t>/</a:t>
            </a:r>
            <a:r>
              <a:rPr lang="vi-VN" sz="4800" dirty="0" smtClean="0">
                <a:solidFill>
                  <a:srgbClr val="002060"/>
                </a:solidFill>
              </a:rPr>
              <a:t> </a:t>
            </a:r>
            <a:r>
              <a:rPr lang="vi-VN" sz="4800" dirty="0">
                <a:solidFill>
                  <a:srgbClr val="002060"/>
                </a:solidFill>
              </a:rPr>
              <a:t>Chúa là hy vọng đời con tràn đầy ước mong. Chúa là tấm lòng ủi an giữa chốn trần gian. Chúa là sức sống chứa chan trong mọi tim hồng. Chúa là nguồn cậy trông con luôn vững tin nơi Ngài.</a:t>
            </a:r>
            <a:endParaRPr lang="en-US" sz="4800" dirty="0">
              <a:solidFill>
                <a:srgbClr val="002060"/>
              </a:solidFill>
            </a:endParaRPr>
          </a:p>
        </p:txBody>
      </p:sp>
    </p:spTree>
    <p:extLst>
      <p:ext uri="{BB962C8B-B14F-4D97-AF65-F5344CB8AC3E}">
        <p14:creationId xmlns:p14="http://schemas.microsoft.com/office/powerpoint/2010/main" val="295323951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800" dirty="0">
                <a:solidFill>
                  <a:srgbClr val="C00000"/>
                </a:solidFill>
              </a:rPr>
              <a:t>ĐK.</a:t>
            </a:r>
            <a:r>
              <a:rPr lang="vi-VN" sz="4800" dirty="0">
                <a:solidFill>
                  <a:srgbClr val="002060"/>
                </a:solidFill>
              </a:rPr>
              <a:t> </a:t>
            </a:r>
            <a:r>
              <a:rPr lang="vi-VN" sz="4800" dirty="0">
                <a:solidFill>
                  <a:srgbClr val="002060"/>
                </a:solidFill>
              </a:rPr>
              <a:t>Xin Chúa thanh tẩy con xác hồn nên trinh trong. Xin Chúa giữ gìn con an bình trong tay Chúa. Cho bước vào đời yêu người mến Chúa mà thôi. Cho con nghe lời Ngài thực thi mọi lúc mọi nơi.</a:t>
            </a:r>
            <a:endParaRPr lang="en-US" sz="4800" dirty="0">
              <a:solidFill>
                <a:srgbClr val="002060"/>
              </a:solidFill>
            </a:endParaRPr>
          </a:p>
        </p:txBody>
      </p:sp>
    </p:spTree>
    <p:extLst>
      <p:ext uri="{BB962C8B-B14F-4D97-AF65-F5344CB8AC3E}">
        <p14:creationId xmlns:p14="http://schemas.microsoft.com/office/powerpoint/2010/main" val="112323645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400" dirty="0" err="1" smtClean="0">
                <a:solidFill>
                  <a:srgbClr val="C00000"/>
                </a:solidFill>
              </a:rPr>
              <a:t>Ca</a:t>
            </a:r>
            <a:r>
              <a:rPr lang="en-US" sz="5400" dirty="0" smtClean="0">
                <a:solidFill>
                  <a:srgbClr val="C00000"/>
                </a:solidFill>
              </a:rPr>
              <a:t> </a:t>
            </a:r>
            <a:r>
              <a:rPr lang="en-US" sz="5400" dirty="0" err="1" smtClean="0">
                <a:solidFill>
                  <a:srgbClr val="C00000"/>
                </a:solidFill>
              </a:rPr>
              <a:t>Nguyện</a:t>
            </a:r>
            <a:r>
              <a:rPr lang="en-US" sz="5400" dirty="0" smtClean="0">
                <a:solidFill>
                  <a:srgbClr val="C00000"/>
                </a:solidFill>
              </a:rPr>
              <a:t> </a:t>
            </a:r>
            <a:r>
              <a:rPr lang="en-US" sz="5400" dirty="0" err="1" smtClean="0">
                <a:solidFill>
                  <a:srgbClr val="C00000"/>
                </a:solidFill>
              </a:rPr>
              <a:t>Hiệp</a:t>
            </a:r>
            <a:r>
              <a:rPr lang="en-US" sz="5400" dirty="0" smtClean="0">
                <a:solidFill>
                  <a:srgbClr val="C00000"/>
                </a:solidFill>
              </a:rPr>
              <a:t> </a:t>
            </a:r>
            <a:r>
              <a:rPr lang="en-US" sz="5400" dirty="0" err="1" smtClean="0">
                <a:solidFill>
                  <a:srgbClr val="C00000"/>
                </a:solidFill>
              </a:rPr>
              <a:t>Lễ</a:t>
            </a:r>
            <a:r>
              <a:rPr lang="en-US" sz="5400" dirty="0" smtClean="0">
                <a:solidFill>
                  <a:srgbClr val="C00000"/>
                </a:solidFill>
              </a:rPr>
              <a:t/>
            </a:r>
            <a:br>
              <a:rPr lang="en-US" sz="5400" dirty="0" smtClean="0">
                <a:solidFill>
                  <a:srgbClr val="C00000"/>
                </a:solidFill>
              </a:rPr>
            </a:br>
            <a:r>
              <a:rPr lang="vi-VN" sz="5400" dirty="0" smtClean="0">
                <a:solidFill>
                  <a:srgbClr val="C00000"/>
                </a:solidFill>
              </a:rPr>
              <a:t>ĐỀN THỜ CHÚA TA</a:t>
            </a:r>
            <a:r>
              <a:rPr lang="en-US" sz="5400" dirty="0" smtClean="0">
                <a:solidFill>
                  <a:srgbClr val="C00000"/>
                </a:solidFill>
              </a:rPr>
              <a:t/>
            </a:r>
            <a:br>
              <a:rPr lang="en-US" sz="5400" dirty="0" smtClean="0">
                <a:solidFill>
                  <a:srgbClr val="C00000"/>
                </a:solidFill>
              </a:rPr>
            </a:br>
            <a:r>
              <a:rPr lang="vi-VN" sz="4000" dirty="0" smtClean="0">
                <a:solidFill>
                  <a:srgbClr val="C00000"/>
                </a:solidFill>
              </a:rPr>
              <a:t>Lm</a:t>
            </a:r>
            <a:r>
              <a:rPr lang="vi-VN" sz="4000" dirty="0">
                <a:solidFill>
                  <a:srgbClr val="C00000"/>
                </a:solidFill>
              </a:rPr>
              <a:t>. Nguyễn Hùng Cường &amp; Viễn Xứ</a:t>
            </a:r>
            <a:endParaRPr lang="en-US" sz="4000" dirty="0">
              <a:solidFill>
                <a:srgbClr val="C00000"/>
              </a:solidFill>
            </a:endParaRPr>
          </a:p>
        </p:txBody>
      </p:sp>
    </p:spTree>
    <p:extLst>
      <p:ext uri="{BB962C8B-B14F-4D97-AF65-F5344CB8AC3E}">
        <p14:creationId xmlns:p14="http://schemas.microsoft.com/office/powerpoint/2010/main" val="87132489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vi-VN" dirty="0" smtClean="0">
                <a:solidFill>
                  <a:srgbClr val="C00000"/>
                </a:solidFill>
              </a:rPr>
              <a:t>1</a:t>
            </a:r>
            <a:r>
              <a:rPr lang="en-US" dirty="0" smtClean="0">
                <a:solidFill>
                  <a:srgbClr val="C00000"/>
                </a:solidFill>
              </a:rPr>
              <a:t>/</a:t>
            </a:r>
            <a:r>
              <a:rPr lang="vi-VN" dirty="0" smtClean="0">
                <a:solidFill>
                  <a:srgbClr val="002060"/>
                </a:solidFill>
              </a:rPr>
              <a:t> </a:t>
            </a:r>
            <a:r>
              <a:rPr lang="vi-VN" dirty="0">
                <a:solidFill>
                  <a:srgbClr val="002060"/>
                </a:solidFill>
              </a:rPr>
              <a:t>Ngày kia Chúa viếng thăm đền thờ, Ngài đi lên Giê-ru-sa-lem. Ngài thấy những thứ như bò chiên chim câu đang bày ra mọi người đang buôn bán. Và Chúa đã chắp những dây thừng, làm roi xua đi kẻ buôn bán. Đuổi hết những lũ chiên bò ra Chúa nói: “Đây nhà Cha nơi đây chẳng bán buôn”.</a:t>
            </a:r>
            <a:endParaRPr lang="en-US" dirty="0">
              <a:solidFill>
                <a:srgbClr val="002060"/>
              </a:solidFill>
            </a:endParaRPr>
          </a:p>
        </p:txBody>
      </p:sp>
    </p:spTree>
    <p:extLst>
      <p:ext uri="{BB962C8B-B14F-4D97-AF65-F5344CB8AC3E}">
        <p14:creationId xmlns:p14="http://schemas.microsoft.com/office/powerpoint/2010/main" val="424695305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4800" dirty="0">
                <a:solidFill>
                  <a:srgbClr val="C00000"/>
                </a:solidFill>
              </a:rPr>
              <a:t>ĐK:</a:t>
            </a:r>
            <a:r>
              <a:rPr lang="vi-VN" sz="4800" dirty="0">
                <a:solidFill>
                  <a:srgbClr val="002060"/>
                </a:solidFill>
              </a:rPr>
              <a:t> </a:t>
            </a:r>
            <a:r>
              <a:rPr lang="vi-VN" sz="4800" dirty="0">
                <a:solidFill>
                  <a:srgbClr val="002060"/>
                </a:solidFill>
              </a:rPr>
              <a:t>Đền thờ của Chúa thánh thiêng vô cùng cao quý. Là nơi Thiên Chúa khứng ban muôn ngàn ơn phúc Nào ta cung kính bước lên tôn thờ Thiên Chúa Hồn ta trắng trong là chính đền thờ Chúa ta.</a:t>
            </a:r>
            <a:endParaRPr lang="en-US" sz="4800" dirty="0">
              <a:solidFill>
                <a:srgbClr val="002060"/>
              </a:solidFill>
            </a:endParaRPr>
          </a:p>
        </p:txBody>
      </p:sp>
    </p:spTree>
    <p:extLst>
      <p:ext uri="{BB962C8B-B14F-4D97-AF65-F5344CB8AC3E}">
        <p14:creationId xmlns:p14="http://schemas.microsoft.com/office/powerpoint/2010/main" val="239528925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000" dirty="0" smtClean="0">
                <a:solidFill>
                  <a:srgbClr val="C00000"/>
                </a:solidFill>
              </a:rPr>
              <a:t>2</a:t>
            </a:r>
            <a:r>
              <a:rPr lang="en-US" sz="4000" dirty="0" smtClean="0">
                <a:solidFill>
                  <a:srgbClr val="C00000"/>
                </a:solidFill>
              </a:rPr>
              <a:t>/</a:t>
            </a:r>
            <a:r>
              <a:rPr lang="vi-VN" sz="4000" dirty="0" smtClean="0">
                <a:solidFill>
                  <a:srgbClr val="002060"/>
                </a:solidFill>
              </a:rPr>
              <a:t> </a:t>
            </a:r>
            <a:r>
              <a:rPr lang="vi-VN" sz="4000" dirty="0">
                <a:solidFill>
                  <a:srgbClr val="002060"/>
                </a:solidFill>
              </a:rPr>
              <a:t>Đoàn con bước tới nơi thánh đài, cùng hân hoan vang lời ca hát. Nguyện dâng tiến Chúa câu ngợi khen Chúa hãy thương nhận cho lòng thành xin dâng tiến. Nguyện xin Chúa xuống muôn ơn lành đoàn con ra đi vào thế giới. Trở nên chứng tá cho tình yêu thắp sáng lên lửa thiêng đốt cháy miền tối tăm.</a:t>
            </a:r>
            <a:endParaRPr lang="en-US" sz="4000" dirty="0">
              <a:solidFill>
                <a:srgbClr val="002060"/>
              </a:solidFill>
            </a:endParaRPr>
          </a:p>
        </p:txBody>
      </p:sp>
    </p:spTree>
    <p:extLst>
      <p:ext uri="{BB962C8B-B14F-4D97-AF65-F5344CB8AC3E}">
        <p14:creationId xmlns:p14="http://schemas.microsoft.com/office/powerpoint/2010/main" val="24330440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4800" dirty="0">
                <a:solidFill>
                  <a:srgbClr val="C00000"/>
                </a:solidFill>
              </a:rPr>
              <a:t>ĐK:</a:t>
            </a:r>
            <a:r>
              <a:rPr lang="vi-VN" sz="4800" dirty="0">
                <a:solidFill>
                  <a:srgbClr val="002060"/>
                </a:solidFill>
              </a:rPr>
              <a:t> </a:t>
            </a:r>
            <a:r>
              <a:rPr lang="vi-VN" sz="4800" dirty="0">
                <a:solidFill>
                  <a:srgbClr val="002060"/>
                </a:solidFill>
              </a:rPr>
              <a:t>Đền thờ của Chúa thánh thiêng vô cùng cao quý. Là nơi Thiên Chúa khứng ban muôn ngàn ơn phúc Nào ta cung kính bước lên tôn thờ Thiên Chúa Hồn ta trắng trong là chính đền thờ Chúa ta.</a:t>
            </a:r>
            <a:endParaRPr lang="en-US" sz="4800" dirty="0">
              <a:solidFill>
                <a:srgbClr val="002060"/>
              </a:solidFill>
            </a:endParaRPr>
          </a:p>
        </p:txBody>
      </p:sp>
    </p:spTree>
    <p:extLst>
      <p:ext uri="{BB962C8B-B14F-4D97-AF65-F5344CB8AC3E}">
        <p14:creationId xmlns:p14="http://schemas.microsoft.com/office/powerpoint/2010/main" val="138164697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vi-VN" sz="4600" dirty="0" smtClean="0">
                <a:solidFill>
                  <a:srgbClr val="C00000"/>
                </a:solidFill>
              </a:rPr>
              <a:t>3</a:t>
            </a:r>
            <a:r>
              <a:rPr lang="en-US" sz="4600" dirty="0" smtClean="0">
                <a:solidFill>
                  <a:srgbClr val="C00000"/>
                </a:solidFill>
              </a:rPr>
              <a:t>/</a:t>
            </a:r>
            <a:r>
              <a:rPr lang="vi-VN" sz="4600" dirty="0" smtClean="0">
                <a:solidFill>
                  <a:srgbClr val="002060"/>
                </a:solidFill>
              </a:rPr>
              <a:t> </a:t>
            </a:r>
            <a:r>
              <a:rPr lang="vi-VN" sz="4600" dirty="0">
                <a:solidFill>
                  <a:srgbClr val="002060"/>
                </a:solidFill>
              </a:rPr>
              <a:t>Vì yêu Ngôi Hai sinh ra đời, Ngài gieo yêu thương về muôn lối. Rồi đã chết đớn đau vì ta Chúa sống lại hiển vinh và còn bên ta mãi. Ngày nay khiêm cung nơi nhà tạm chờ con mau quay về bên Chúa. Ngài sẽ gánh lấy muôn khổ đau xóa hết muôn tội khiên Chúa suối nguồn xót thương.</a:t>
            </a:r>
            <a:endParaRPr lang="en-US" sz="4600" dirty="0">
              <a:solidFill>
                <a:srgbClr val="002060"/>
              </a:solidFill>
            </a:endParaRPr>
          </a:p>
        </p:txBody>
      </p:sp>
    </p:spTree>
    <p:extLst>
      <p:ext uri="{BB962C8B-B14F-4D97-AF65-F5344CB8AC3E}">
        <p14:creationId xmlns:p14="http://schemas.microsoft.com/office/powerpoint/2010/main" val="383119258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4800" dirty="0">
                <a:solidFill>
                  <a:srgbClr val="C00000"/>
                </a:solidFill>
              </a:rPr>
              <a:t>ĐK:</a:t>
            </a:r>
            <a:r>
              <a:rPr lang="vi-VN" sz="4800" dirty="0">
                <a:solidFill>
                  <a:srgbClr val="002060"/>
                </a:solidFill>
              </a:rPr>
              <a:t> </a:t>
            </a:r>
            <a:r>
              <a:rPr lang="vi-VN" sz="4800" dirty="0">
                <a:solidFill>
                  <a:srgbClr val="002060"/>
                </a:solidFill>
              </a:rPr>
              <a:t>Đền thờ của Chúa thánh thiêng vô cùng cao quý. Là nơi Thiên Chúa khứng ban muôn ngàn ơn phúc Nào ta cung kính bước lên tôn thờ Thiên Chúa Hồn ta trắng trong là chính đền thờ Chúa ta.</a:t>
            </a:r>
            <a:endParaRPr lang="en-US" sz="4800" dirty="0">
              <a:solidFill>
                <a:srgbClr val="002060"/>
              </a:solidFill>
            </a:endParaRPr>
          </a:p>
        </p:txBody>
      </p:sp>
    </p:spTree>
    <p:extLst>
      <p:ext uri="{BB962C8B-B14F-4D97-AF65-F5344CB8AC3E}">
        <p14:creationId xmlns:p14="http://schemas.microsoft.com/office/powerpoint/2010/main" val="1381646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15195381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30963420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600" dirty="0" err="1" smtClean="0">
                <a:solidFill>
                  <a:srgbClr val="C00000"/>
                </a:solidFill>
              </a:rPr>
              <a:t>Ca</a:t>
            </a:r>
            <a:r>
              <a:rPr lang="en-US" sz="6600" dirty="0" smtClean="0">
                <a:solidFill>
                  <a:srgbClr val="C00000"/>
                </a:solidFill>
              </a:rPr>
              <a:t> </a:t>
            </a:r>
            <a:r>
              <a:rPr lang="en-US" sz="6600" dirty="0" err="1" smtClean="0">
                <a:solidFill>
                  <a:srgbClr val="C00000"/>
                </a:solidFill>
              </a:rPr>
              <a:t>Kết</a:t>
            </a:r>
            <a:r>
              <a:rPr lang="en-US" sz="6600" dirty="0" smtClean="0">
                <a:solidFill>
                  <a:srgbClr val="C00000"/>
                </a:solidFill>
              </a:rPr>
              <a:t> </a:t>
            </a:r>
            <a:r>
              <a:rPr lang="en-US" sz="6600" dirty="0" err="1" smtClean="0">
                <a:solidFill>
                  <a:srgbClr val="C00000"/>
                </a:solidFill>
              </a:rPr>
              <a:t>Lễ</a:t>
            </a:r>
            <a:r>
              <a:rPr lang="en-US" sz="6600" dirty="0" smtClean="0">
                <a:solidFill>
                  <a:srgbClr val="C00000"/>
                </a:solidFill>
              </a:rPr>
              <a:t/>
            </a:r>
            <a:br>
              <a:rPr lang="en-US" sz="6600" dirty="0" smtClean="0">
                <a:solidFill>
                  <a:srgbClr val="C00000"/>
                </a:solidFill>
              </a:rPr>
            </a:br>
            <a:r>
              <a:rPr lang="en-US" sz="6600" dirty="0" err="1" smtClean="0">
                <a:solidFill>
                  <a:srgbClr val="C00000"/>
                </a:solidFill>
              </a:rPr>
              <a:t>Từ</a:t>
            </a:r>
            <a:r>
              <a:rPr lang="en-US" sz="6600" dirty="0" smtClean="0">
                <a:solidFill>
                  <a:srgbClr val="C00000"/>
                </a:solidFill>
              </a:rPr>
              <a:t> </a:t>
            </a:r>
            <a:r>
              <a:rPr lang="en-US" sz="6600" dirty="0" err="1" smtClean="0">
                <a:solidFill>
                  <a:srgbClr val="C00000"/>
                </a:solidFill>
              </a:rPr>
              <a:t>Chốn</a:t>
            </a:r>
            <a:r>
              <a:rPr lang="en-US" sz="6600" dirty="0" smtClean="0">
                <a:solidFill>
                  <a:srgbClr val="C00000"/>
                </a:solidFill>
              </a:rPr>
              <a:t> </a:t>
            </a:r>
            <a:r>
              <a:rPr lang="en-US" sz="6600" dirty="0" err="1" smtClean="0">
                <a:solidFill>
                  <a:srgbClr val="C00000"/>
                </a:solidFill>
              </a:rPr>
              <a:t>Luyện</a:t>
            </a:r>
            <a:r>
              <a:rPr lang="en-US" sz="6600" dirty="0" smtClean="0">
                <a:solidFill>
                  <a:srgbClr val="C00000"/>
                </a:solidFill>
              </a:rPr>
              <a:t> </a:t>
            </a:r>
            <a:r>
              <a:rPr lang="en-US" sz="6600" dirty="0" err="1" smtClean="0">
                <a:solidFill>
                  <a:srgbClr val="C00000"/>
                </a:solidFill>
              </a:rPr>
              <a:t>Hình</a:t>
            </a:r>
            <a:r>
              <a:rPr lang="en-US" sz="6600" dirty="0" smtClean="0">
                <a:solidFill>
                  <a:srgbClr val="C00000"/>
                </a:solidFill>
              </a:rPr>
              <a:t/>
            </a:r>
            <a:br>
              <a:rPr lang="en-US" sz="6600" dirty="0" smtClean="0">
                <a:solidFill>
                  <a:srgbClr val="C00000"/>
                </a:solidFill>
              </a:rPr>
            </a:br>
            <a:r>
              <a:rPr lang="en-US" sz="6600" dirty="0" smtClean="0">
                <a:solidFill>
                  <a:srgbClr val="C00000"/>
                </a:solidFill>
              </a:rPr>
              <a:t>Lm. Kim Long</a:t>
            </a:r>
            <a:endParaRPr lang="en-US" sz="6600" dirty="0">
              <a:solidFill>
                <a:srgbClr val="C00000"/>
              </a:solidFill>
            </a:endParaRPr>
          </a:p>
        </p:txBody>
      </p:sp>
    </p:spTree>
    <p:extLst>
      <p:ext uri="{BB962C8B-B14F-4D97-AF65-F5344CB8AC3E}">
        <p14:creationId xmlns:p14="http://schemas.microsoft.com/office/powerpoint/2010/main" val="312757645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5400" dirty="0" smtClean="0">
                <a:solidFill>
                  <a:srgbClr val="C00000"/>
                </a:solidFill>
              </a:rPr>
              <a:t>1</a:t>
            </a:r>
            <a:r>
              <a:rPr lang="en-US" sz="5400" dirty="0" smtClean="0">
                <a:solidFill>
                  <a:srgbClr val="C00000"/>
                </a:solidFill>
              </a:rPr>
              <a:t>/</a:t>
            </a:r>
            <a:r>
              <a:rPr lang="vi-VN" sz="5400" dirty="0" smtClean="0">
                <a:solidFill>
                  <a:srgbClr val="002060"/>
                </a:solidFill>
              </a:rPr>
              <a:t> </a:t>
            </a:r>
            <a:r>
              <a:rPr lang="vi-VN" sz="5400" dirty="0">
                <a:solidFill>
                  <a:srgbClr val="002060"/>
                </a:solidFill>
              </a:rPr>
              <a:t>Từ chốn luyện hình u tối vọng tiếng bao linh hồn khóc than. Niềm thành tín dâng Mẹ nhân ái, nguyện Mẹ thương nghe đoàn con cái thiết tha van nài</a:t>
            </a:r>
            <a:r>
              <a:rPr lang="vi-VN" sz="5400" dirty="0" smtClean="0">
                <a:solidFill>
                  <a:srgbClr val="002060"/>
                </a:solidFill>
              </a:rPr>
              <a:t>.</a:t>
            </a:r>
            <a:endParaRPr lang="en-US" sz="5400" dirty="0">
              <a:solidFill>
                <a:srgbClr val="002060"/>
              </a:solidFill>
            </a:endParaRPr>
          </a:p>
        </p:txBody>
      </p:sp>
    </p:spTree>
    <p:extLst>
      <p:ext uri="{BB962C8B-B14F-4D97-AF65-F5344CB8AC3E}">
        <p14:creationId xmlns:p14="http://schemas.microsoft.com/office/powerpoint/2010/main" val="312757645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a:solidFill>
                  <a:srgbClr val="C00000"/>
                </a:solidFill>
              </a:rPr>
              <a:t>Đ</a:t>
            </a:r>
            <a:r>
              <a:rPr lang="vi-VN" sz="5400" dirty="0" smtClean="0">
                <a:solidFill>
                  <a:srgbClr val="C00000"/>
                </a:solidFill>
              </a:rPr>
              <a:t>K</a:t>
            </a:r>
            <a:r>
              <a:rPr lang="vi-VN" sz="5400" dirty="0">
                <a:solidFill>
                  <a:srgbClr val="C00000"/>
                </a:solidFill>
              </a:rPr>
              <a:t>.</a:t>
            </a:r>
            <a:r>
              <a:rPr lang="vi-VN" sz="5400" dirty="0">
                <a:solidFill>
                  <a:srgbClr val="002060"/>
                </a:solidFill>
              </a:rPr>
              <a:t> Từ vực sâu tiếng khóc than còn vọng ngân với tháng năm u hoài đớn đau. Mẹ, Mẹ ơi, hãy đoái thương, lòng từ bi hãy chiếu soi hết mọi linh hồn.</a:t>
            </a:r>
            <a:endParaRPr lang="en-US" sz="5400" dirty="0">
              <a:solidFill>
                <a:srgbClr val="002060"/>
              </a:solidFill>
            </a:endParaRPr>
          </a:p>
        </p:txBody>
      </p:sp>
    </p:spTree>
    <p:extLst>
      <p:ext uri="{BB962C8B-B14F-4D97-AF65-F5344CB8AC3E}">
        <p14:creationId xmlns:p14="http://schemas.microsoft.com/office/powerpoint/2010/main" val="384507701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5400" dirty="0" smtClean="0">
                <a:solidFill>
                  <a:srgbClr val="C00000"/>
                </a:solidFill>
              </a:rPr>
              <a:t>2</a:t>
            </a:r>
            <a:r>
              <a:rPr lang="en-US" sz="5400" dirty="0" smtClean="0">
                <a:solidFill>
                  <a:srgbClr val="C00000"/>
                </a:solidFill>
              </a:rPr>
              <a:t>/</a:t>
            </a:r>
            <a:r>
              <a:rPr lang="vi-VN" sz="5400" dirty="0" smtClean="0">
                <a:solidFill>
                  <a:srgbClr val="002060"/>
                </a:solidFill>
              </a:rPr>
              <a:t> </a:t>
            </a:r>
            <a:r>
              <a:rPr lang="vi-VN" sz="5400" dirty="0">
                <a:solidFill>
                  <a:srgbClr val="002060"/>
                </a:solidFill>
              </a:rPr>
              <a:t>Ngày tháng trôi vào quên lãng, nào biết trông ai người nhớ thương. Lệ sầu rưng rưng mờ đôi mắt, lửa hồng bao đêm ngày nung nấu đớn đau khôn lường.</a:t>
            </a:r>
            <a:endParaRPr lang="en-US" sz="5400" dirty="0">
              <a:solidFill>
                <a:srgbClr val="002060"/>
              </a:solidFill>
            </a:endParaRPr>
          </a:p>
        </p:txBody>
      </p:sp>
    </p:spTree>
    <p:extLst>
      <p:ext uri="{BB962C8B-B14F-4D97-AF65-F5344CB8AC3E}">
        <p14:creationId xmlns:p14="http://schemas.microsoft.com/office/powerpoint/2010/main" val="304339157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a:solidFill>
                  <a:srgbClr val="C00000"/>
                </a:solidFill>
              </a:rPr>
              <a:t>Đ</a:t>
            </a:r>
            <a:r>
              <a:rPr lang="vi-VN" sz="5400" dirty="0" smtClean="0">
                <a:solidFill>
                  <a:srgbClr val="C00000"/>
                </a:solidFill>
              </a:rPr>
              <a:t>K</a:t>
            </a:r>
            <a:r>
              <a:rPr lang="vi-VN" sz="5400" dirty="0">
                <a:solidFill>
                  <a:srgbClr val="C00000"/>
                </a:solidFill>
              </a:rPr>
              <a:t>.</a:t>
            </a:r>
            <a:r>
              <a:rPr lang="vi-VN" sz="5400" dirty="0">
                <a:solidFill>
                  <a:srgbClr val="002060"/>
                </a:solidFill>
              </a:rPr>
              <a:t> Từ vực sâu tiếng khóc than còn vọng ngân với tháng năm u hoài đớn đau. Mẹ, Mẹ ơi, hãy đoái thương, lòng từ bi hãy chiếu soi hết mọi linh hồn.</a:t>
            </a:r>
            <a:endParaRPr lang="en-US" sz="5400" dirty="0">
              <a:solidFill>
                <a:srgbClr val="002060"/>
              </a:solidFill>
            </a:endParaRPr>
          </a:p>
        </p:txBody>
      </p:sp>
    </p:spTree>
    <p:extLst>
      <p:ext uri="{BB962C8B-B14F-4D97-AF65-F5344CB8AC3E}">
        <p14:creationId xmlns:p14="http://schemas.microsoft.com/office/powerpoint/2010/main" val="384507701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5400" dirty="0" smtClean="0">
                <a:solidFill>
                  <a:srgbClr val="C00000"/>
                </a:solidFill>
              </a:rPr>
              <a:t>3</a:t>
            </a:r>
            <a:r>
              <a:rPr lang="en-US" sz="5400" dirty="0" smtClean="0">
                <a:solidFill>
                  <a:srgbClr val="C00000"/>
                </a:solidFill>
              </a:rPr>
              <a:t>/</a:t>
            </a:r>
            <a:r>
              <a:rPr lang="vi-VN" sz="5400" dirty="0" smtClean="0">
                <a:solidFill>
                  <a:srgbClr val="002060"/>
                </a:solidFill>
              </a:rPr>
              <a:t> </a:t>
            </a:r>
            <a:r>
              <a:rPr lang="vi-VN" sz="5400" dirty="0">
                <a:solidFill>
                  <a:srgbClr val="002060"/>
                </a:solidFill>
              </a:rPr>
              <a:t>Thập giá xưa còn ghi dấu Mẹ hiến dâng Con Một mến yêu, chuộc tội cho gian trần sa đắm, này giờ đây xin Mẹ thương cứu vớt bao linh hồn</a:t>
            </a:r>
            <a:r>
              <a:rPr lang="vi-VN" sz="5400" dirty="0" smtClean="0">
                <a:solidFill>
                  <a:srgbClr val="002060"/>
                </a:solidFill>
              </a:rPr>
              <a:t>.</a:t>
            </a:r>
            <a:endParaRPr lang="en-US" sz="5400" dirty="0">
              <a:solidFill>
                <a:srgbClr val="002060"/>
              </a:solidFill>
            </a:endParaRPr>
          </a:p>
        </p:txBody>
      </p:sp>
    </p:spTree>
    <p:extLst>
      <p:ext uri="{BB962C8B-B14F-4D97-AF65-F5344CB8AC3E}">
        <p14:creationId xmlns:p14="http://schemas.microsoft.com/office/powerpoint/2010/main" val="265264526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a:solidFill>
                  <a:srgbClr val="C00000"/>
                </a:solidFill>
              </a:rPr>
              <a:t>Đ</a:t>
            </a:r>
            <a:r>
              <a:rPr lang="vi-VN" sz="5400" dirty="0" smtClean="0">
                <a:solidFill>
                  <a:srgbClr val="C00000"/>
                </a:solidFill>
              </a:rPr>
              <a:t>K</a:t>
            </a:r>
            <a:r>
              <a:rPr lang="vi-VN" sz="5400" dirty="0">
                <a:solidFill>
                  <a:srgbClr val="C00000"/>
                </a:solidFill>
              </a:rPr>
              <a:t>.</a:t>
            </a:r>
            <a:r>
              <a:rPr lang="vi-VN" sz="5400" dirty="0">
                <a:solidFill>
                  <a:srgbClr val="002060"/>
                </a:solidFill>
              </a:rPr>
              <a:t> Từ vực sâu tiếng khóc than còn vọng ngân với tháng năm u hoài đớn đau. Mẹ, Mẹ ơi, hãy đoái thương, lòng từ bi hãy chiếu soi hết mọi linh hồn.</a:t>
            </a:r>
            <a:endParaRPr lang="en-US" sz="5400" dirty="0">
              <a:solidFill>
                <a:srgbClr val="002060"/>
              </a:solidFill>
            </a:endParaRPr>
          </a:p>
        </p:txBody>
      </p:sp>
    </p:spTree>
    <p:extLst>
      <p:ext uri="{BB962C8B-B14F-4D97-AF65-F5344CB8AC3E}">
        <p14:creationId xmlns:p14="http://schemas.microsoft.com/office/powerpoint/2010/main" val="384507701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5400" dirty="0" smtClean="0">
                <a:solidFill>
                  <a:srgbClr val="C00000"/>
                </a:solidFill>
              </a:rPr>
              <a:t>4</a:t>
            </a:r>
            <a:r>
              <a:rPr lang="en-US" sz="5400" dirty="0" smtClean="0">
                <a:solidFill>
                  <a:srgbClr val="C00000"/>
                </a:solidFill>
              </a:rPr>
              <a:t>/</a:t>
            </a:r>
            <a:r>
              <a:rPr lang="vi-VN" sz="5400" dirty="0" smtClean="0">
                <a:solidFill>
                  <a:srgbClr val="002060"/>
                </a:solidFill>
              </a:rPr>
              <a:t> </a:t>
            </a:r>
            <a:r>
              <a:rPr lang="vi-VN" sz="5400" dirty="0">
                <a:solidFill>
                  <a:srgbClr val="002060"/>
                </a:solidFill>
              </a:rPr>
              <a:t>Ngàn nỗi ưu phiền đau đớn, chỉ biết kêu xin Mẹ đoái thương. Dìu về nơi thiên tòa cao sáng, cùng Mẹ hoan ca tình yêu Chúa đến muôn muôn đời.</a:t>
            </a:r>
            <a:endParaRPr lang="en-US" sz="5400" dirty="0">
              <a:solidFill>
                <a:srgbClr val="002060"/>
              </a:solidFill>
            </a:endParaRPr>
          </a:p>
        </p:txBody>
      </p:sp>
    </p:spTree>
    <p:extLst>
      <p:ext uri="{BB962C8B-B14F-4D97-AF65-F5344CB8AC3E}">
        <p14:creationId xmlns:p14="http://schemas.microsoft.com/office/powerpoint/2010/main" val="337724258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a:solidFill>
                  <a:srgbClr val="C00000"/>
                </a:solidFill>
              </a:rPr>
              <a:t>Đ</a:t>
            </a:r>
            <a:r>
              <a:rPr lang="vi-VN" sz="5400" dirty="0" smtClean="0">
                <a:solidFill>
                  <a:srgbClr val="C00000"/>
                </a:solidFill>
              </a:rPr>
              <a:t>K</a:t>
            </a:r>
            <a:r>
              <a:rPr lang="vi-VN" sz="5400" dirty="0">
                <a:solidFill>
                  <a:srgbClr val="C00000"/>
                </a:solidFill>
              </a:rPr>
              <a:t>.</a:t>
            </a:r>
            <a:r>
              <a:rPr lang="vi-VN" sz="5400" dirty="0">
                <a:solidFill>
                  <a:srgbClr val="002060"/>
                </a:solidFill>
              </a:rPr>
              <a:t> Từ vực sâu tiếng khóc than còn vọng ngân với tháng năm u hoài đớn đau. Mẹ, Mẹ ơi, hãy đoái thương, lòng từ bi hãy chiếu soi hết mọi linh hồn.</a:t>
            </a:r>
            <a:endParaRPr lang="en-US" sz="5400" dirty="0">
              <a:solidFill>
                <a:srgbClr val="002060"/>
              </a:solidFill>
            </a:endParaRPr>
          </a:p>
        </p:txBody>
      </p:sp>
    </p:spTree>
    <p:extLst>
      <p:ext uri="{BB962C8B-B14F-4D97-AF65-F5344CB8AC3E}">
        <p14:creationId xmlns:p14="http://schemas.microsoft.com/office/powerpoint/2010/main" val="3401363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dirty="0" err="1" smtClean="0">
                <a:solidFill>
                  <a:srgbClr val="C00000"/>
                </a:solidFill>
              </a:rPr>
              <a:t>Ca</a:t>
            </a:r>
            <a:r>
              <a:rPr lang="en-US" dirty="0" smtClean="0">
                <a:solidFill>
                  <a:srgbClr val="C00000"/>
                </a:solidFill>
              </a:rPr>
              <a:t> </a:t>
            </a:r>
            <a:r>
              <a:rPr lang="en-US" dirty="0" err="1" smtClean="0">
                <a:solidFill>
                  <a:srgbClr val="C00000"/>
                </a:solidFill>
              </a:rPr>
              <a:t>Nhập</a:t>
            </a:r>
            <a:r>
              <a:rPr lang="en-US" dirty="0" smtClean="0">
                <a:solidFill>
                  <a:srgbClr val="C00000"/>
                </a:solidFill>
              </a:rPr>
              <a:t> </a:t>
            </a:r>
            <a:r>
              <a:rPr lang="en-US" dirty="0" err="1" smtClean="0">
                <a:solidFill>
                  <a:srgbClr val="C00000"/>
                </a:solidFill>
              </a:rPr>
              <a:t>Lễ</a:t>
            </a:r>
            <a:r>
              <a:rPr lang="en-US" dirty="0" smtClean="0">
                <a:solidFill>
                  <a:srgbClr val="C00000"/>
                </a:solidFill>
              </a:rPr>
              <a:t/>
            </a:r>
            <a:br>
              <a:rPr lang="en-US" dirty="0" smtClean="0">
                <a:solidFill>
                  <a:srgbClr val="C00000"/>
                </a:solidFill>
              </a:rPr>
            </a:br>
            <a:r>
              <a:rPr lang="vi-VN" dirty="0">
                <a:solidFill>
                  <a:srgbClr val="C00000"/>
                </a:solidFill>
              </a:rPr>
              <a:t>Cung Hiến Thánh Đường </a:t>
            </a:r>
            <a:r>
              <a:rPr lang="vi-VN" dirty="0" smtClean="0">
                <a:solidFill>
                  <a:srgbClr val="C00000"/>
                </a:solidFill>
              </a:rPr>
              <a:t>Latêranô</a:t>
            </a:r>
            <a:r>
              <a:rPr lang="vi-VN" dirty="0">
                <a:solidFill>
                  <a:srgbClr val="C00000"/>
                </a:solidFill>
              </a:rPr>
              <a:t/>
            </a:r>
            <a:br>
              <a:rPr lang="vi-VN" dirty="0">
                <a:solidFill>
                  <a:srgbClr val="C00000"/>
                </a:solidFill>
              </a:rPr>
            </a:br>
            <a:r>
              <a:rPr lang="vi-VN" dirty="0">
                <a:solidFill>
                  <a:srgbClr val="C00000"/>
                </a:solidFill>
              </a:rPr>
              <a:t>Hải Triều</a:t>
            </a:r>
            <a:endParaRPr lang="en-US" dirty="0">
              <a:solidFill>
                <a:srgbClr val="C00000"/>
              </a:solidFill>
            </a:endParaRPr>
          </a:p>
        </p:txBody>
      </p:sp>
    </p:spTree>
    <p:extLst>
      <p:ext uri="{BB962C8B-B14F-4D97-AF65-F5344CB8AC3E}">
        <p14:creationId xmlns:p14="http://schemas.microsoft.com/office/powerpoint/2010/main" val="407776343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600" dirty="0" err="1" smtClean="0">
                <a:solidFill>
                  <a:srgbClr val="C00000"/>
                </a:solidFill>
              </a:rPr>
              <a:t>Ca</a:t>
            </a:r>
            <a:r>
              <a:rPr lang="en-US" sz="6600" dirty="0" smtClean="0">
                <a:solidFill>
                  <a:srgbClr val="C00000"/>
                </a:solidFill>
              </a:rPr>
              <a:t> </a:t>
            </a:r>
            <a:r>
              <a:rPr lang="en-US" sz="6600" dirty="0" err="1" smtClean="0">
                <a:solidFill>
                  <a:srgbClr val="C00000"/>
                </a:solidFill>
              </a:rPr>
              <a:t>Kết</a:t>
            </a:r>
            <a:r>
              <a:rPr lang="en-US" sz="6600" dirty="0" smtClean="0">
                <a:solidFill>
                  <a:srgbClr val="C00000"/>
                </a:solidFill>
              </a:rPr>
              <a:t> </a:t>
            </a:r>
            <a:r>
              <a:rPr lang="en-US" sz="6600" dirty="0" err="1" smtClean="0">
                <a:solidFill>
                  <a:srgbClr val="C00000"/>
                </a:solidFill>
              </a:rPr>
              <a:t>Lễ</a:t>
            </a:r>
            <a:r>
              <a:rPr lang="en-US" sz="6600" dirty="0">
                <a:solidFill>
                  <a:srgbClr val="C00000"/>
                </a:solidFill>
              </a:rPr>
              <a:t/>
            </a:r>
            <a:br>
              <a:rPr lang="en-US" sz="6600" dirty="0">
                <a:solidFill>
                  <a:srgbClr val="C00000"/>
                </a:solidFill>
              </a:rPr>
            </a:br>
            <a:r>
              <a:rPr lang="vi-VN" sz="6600" dirty="0">
                <a:solidFill>
                  <a:srgbClr val="C00000"/>
                </a:solidFill>
              </a:rPr>
              <a:t>Từ Chốn Tối Tăm</a:t>
            </a:r>
            <a:br>
              <a:rPr lang="vi-VN" sz="6600" dirty="0">
                <a:solidFill>
                  <a:srgbClr val="C00000"/>
                </a:solidFill>
              </a:rPr>
            </a:br>
            <a:r>
              <a:rPr lang="vi-VN" sz="6600" dirty="0">
                <a:solidFill>
                  <a:srgbClr val="C00000"/>
                </a:solidFill>
              </a:rPr>
              <a:t>Lm. Kim </a:t>
            </a:r>
            <a:r>
              <a:rPr lang="vi-VN" sz="6600" dirty="0" smtClean="0">
                <a:solidFill>
                  <a:srgbClr val="C00000"/>
                </a:solidFill>
              </a:rPr>
              <a:t>Long</a:t>
            </a:r>
            <a:endParaRPr lang="en-US" sz="6600" dirty="0">
              <a:solidFill>
                <a:srgbClr val="C00000"/>
              </a:solidFill>
            </a:endParaRPr>
          </a:p>
        </p:txBody>
      </p:sp>
    </p:spTree>
    <p:extLst>
      <p:ext uri="{BB962C8B-B14F-4D97-AF65-F5344CB8AC3E}">
        <p14:creationId xmlns:p14="http://schemas.microsoft.com/office/powerpoint/2010/main" val="287629676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6000" dirty="0" smtClean="0">
                <a:solidFill>
                  <a:srgbClr val="C00000"/>
                </a:solidFill>
              </a:rPr>
              <a:t>ĐK:</a:t>
            </a:r>
            <a:r>
              <a:rPr lang="vi-VN" sz="6000" dirty="0" smtClean="0">
                <a:solidFill>
                  <a:srgbClr val="002060"/>
                </a:solidFill>
              </a:rPr>
              <a:t> Maria Mẹ ơi! Mẹ đoái nghe lời bao người từ chốn tối tăm vương bao u sầu, vẫn vứng tin trông lên kêu cầu.</a:t>
            </a:r>
            <a:endParaRPr lang="en-US" sz="6000" dirty="0">
              <a:solidFill>
                <a:srgbClr val="002060"/>
              </a:solidFill>
            </a:endParaRPr>
          </a:p>
        </p:txBody>
      </p:sp>
    </p:spTree>
    <p:extLst>
      <p:ext uri="{BB962C8B-B14F-4D97-AF65-F5344CB8AC3E}">
        <p14:creationId xmlns:p14="http://schemas.microsoft.com/office/powerpoint/2010/main" val="236835174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5400" dirty="0" smtClean="0">
                <a:solidFill>
                  <a:srgbClr val="C00000"/>
                </a:solidFill>
              </a:rPr>
              <a:t>1</a:t>
            </a:r>
            <a:r>
              <a:rPr lang="en-US" sz="5400" dirty="0" smtClean="0">
                <a:solidFill>
                  <a:srgbClr val="C00000"/>
                </a:solidFill>
              </a:rPr>
              <a:t>/</a:t>
            </a:r>
            <a:r>
              <a:rPr lang="vi-VN" sz="5400" dirty="0" smtClean="0">
                <a:solidFill>
                  <a:srgbClr val="002060"/>
                </a:solidFill>
              </a:rPr>
              <a:t> </a:t>
            </a:r>
            <a:r>
              <a:rPr lang="vi-VN" sz="5400" dirty="0">
                <a:solidFill>
                  <a:srgbClr val="002060"/>
                </a:solidFill>
              </a:rPr>
              <a:t>Đây vực sâu thương đau, bao hồn đang khấn cầu. Mẹ đến cứu đưa về nơi an vui. Trông vì bao công ơn, Con Mẹ xưa giáng trần, chịu chết để xóa tội cho muôn dân.</a:t>
            </a:r>
            <a:endParaRPr lang="en-US" sz="5400" dirty="0">
              <a:solidFill>
                <a:srgbClr val="002060"/>
              </a:solidFill>
            </a:endParaRPr>
          </a:p>
        </p:txBody>
      </p:sp>
    </p:spTree>
    <p:extLst>
      <p:ext uri="{BB962C8B-B14F-4D97-AF65-F5344CB8AC3E}">
        <p14:creationId xmlns:p14="http://schemas.microsoft.com/office/powerpoint/2010/main" val="409948736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6000" dirty="0" smtClean="0">
                <a:solidFill>
                  <a:srgbClr val="C00000"/>
                </a:solidFill>
              </a:rPr>
              <a:t>ĐK:</a:t>
            </a:r>
            <a:r>
              <a:rPr lang="vi-VN" sz="6000" dirty="0" smtClean="0">
                <a:solidFill>
                  <a:srgbClr val="002060"/>
                </a:solidFill>
              </a:rPr>
              <a:t> Maria Mẹ ơi! Mẹ đoái nghe lời bao người từ chốn tối tăm vương bao u sầu, vẫn vứng tin trông lên kêu cầu.</a:t>
            </a:r>
            <a:endParaRPr lang="en-US" sz="6000" dirty="0">
              <a:solidFill>
                <a:srgbClr val="002060"/>
              </a:solidFill>
            </a:endParaRPr>
          </a:p>
        </p:txBody>
      </p:sp>
    </p:spTree>
    <p:extLst>
      <p:ext uri="{BB962C8B-B14F-4D97-AF65-F5344CB8AC3E}">
        <p14:creationId xmlns:p14="http://schemas.microsoft.com/office/powerpoint/2010/main" val="234106768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900" dirty="0" smtClean="0">
                <a:solidFill>
                  <a:srgbClr val="C00000"/>
                </a:solidFill>
              </a:rPr>
              <a:t>2</a:t>
            </a:r>
            <a:r>
              <a:rPr lang="en-US" sz="4900" dirty="0" smtClean="0">
                <a:solidFill>
                  <a:srgbClr val="C00000"/>
                </a:solidFill>
              </a:rPr>
              <a:t>/</a:t>
            </a:r>
            <a:r>
              <a:rPr lang="vi-VN" sz="4900" dirty="0" smtClean="0">
                <a:solidFill>
                  <a:srgbClr val="002060"/>
                </a:solidFill>
              </a:rPr>
              <a:t> </a:t>
            </a:r>
            <a:r>
              <a:rPr lang="vi-VN" sz="4900" dirty="0">
                <a:solidFill>
                  <a:srgbClr val="002060"/>
                </a:solidFill>
              </a:rPr>
              <a:t>Cam chịu bao thương đau mong đền muôn lỗi lầm. Để Chúa dẫn đưa về nơi Thiên cung. Nhưng nguyện xin Trinh Vương. mau dủ thương chuyển cầu để Chúa rút bớt thời gian thương đau</a:t>
            </a:r>
            <a:r>
              <a:rPr lang="vi-VN" sz="4900" dirty="0" smtClean="0">
                <a:solidFill>
                  <a:srgbClr val="002060"/>
                </a:solidFill>
              </a:rPr>
              <a:t>.</a:t>
            </a:r>
            <a:endParaRPr lang="en-US" sz="4900" dirty="0">
              <a:solidFill>
                <a:srgbClr val="002060"/>
              </a:solidFill>
            </a:endParaRPr>
          </a:p>
        </p:txBody>
      </p:sp>
    </p:spTree>
    <p:extLst>
      <p:ext uri="{BB962C8B-B14F-4D97-AF65-F5344CB8AC3E}">
        <p14:creationId xmlns:p14="http://schemas.microsoft.com/office/powerpoint/2010/main" val="362994834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6000" dirty="0" smtClean="0">
                <a:solidFill>
                  <a:srgbClr val="C00000"/>
                </a:solidFill>
              </a:rPr>
              <a:t>ĐK:</a:t>
            </a:r>
            <a:r>
              <a:rPr lang="vi-VN" sz="6000" dirty="0" smtClean="0">
                <a:solidFill>
                  <a:srgbClr val="002060"/>
                </a:solidFill>
              </a:rPr>
              <a:t> Maria Mẹ ơi! Mẹ đoái nghe lời bao người từ chốn tối tăm vương bao u sầu, vẫn vứng tin trông lên kêu cầu.</a:t>
            </a:r>
            <a:endParaRPr lang="en-US" sz="6000" dirty="0">
              <a:solidFill>
                <a:srgbClr val="002060"/>
              </a:solidFill>
            </a:endParaRPr>
          </a:p>
        </p:txBody>
      </p:sp>
    </p:spTree>
    <p:extLst>
      <p:ext uri="{BB962C8B-B14F-4D97-AF65-F5344CB8AC3E}">
        <p14:creationId xmlns:p14="http://schemas.microsoft.com/office/powerpoint/2010/main" val="234106768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4800" dirty="0" smtClean="0">
                <a:solidFill>
                  <a:srgbClr val="C00000"/>
                </a:solidFill>
              </a:rPr>
              <a:t>3</a:t>
            </a:r>
            <a:r>
              <a:rPr lang="en-US" sz="4800" dirty="0" smtClean="0">
                <a:solidFill>
                  <a:srgbClr val="C00000"/>
                </a:solidFill>
              </a:rPr>
              <a:t>/</a:t>
            </a:r>
            <a:r>
              <a:rPr lang="vi-VN" sz="4800" dirty="0" smtClean="0">
                <a:solidFill>
                  <a:srgbClr val="002060"/>
                </a:solidFill>
              </a:rPr>
              <a:t> </a:t>
            </a:r>
            <a:r>
              <a:rPr lang="vi-VN" sz="4800" dirty="0">
                <a:solidFill>
                  <a:srgbClr val="002060"/>
                </a:solidFill>
              </a:rPr>
              <a:t>Bao người xưa chung vui, nay còn ai đoái hoài, tình nghĩa thế gian tựa cơn mây bay. Thân phận nay cô đơn, chỉ còn trông có Mẹ, Mẹ đến cứu vớt hồn bao đau thương.</a:t>
            </a:r>
            <a:endParaRPr lang="en-US" sz="4800" dirty="0">
              <a:solidFill>
                <a:srgbClr val="002060"/>
              </a:solidFill>
            </a:endParaRPr>
          </a:p>
        </p:txBody>
      </p:sp>
    </p:spTree>
    <p:extLst>
      <p:ext uri="{BB962C8B-B14F-4D97-AF65-F5344CB8AC3E}">
        <p14:creationId xmlns:p14="http://schemas.microsoft.com/office/powerpoint/2010/main" val="282166863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6000" dirty="0" smtClean="0">
                <a:solidFill>
                  <a:srgbClr val="C00000"/>
                </a:solidFill>
              </a:rPr>
              <a:t>ĐK:</a:t>
            </a:r>
            <a:r>
              <a:rPr lang="vi-VN" sz="6000" dirty="0" smtClean="0">
                <a:solidFill>
                  <a:srgbClr val="002060"/>
                </a:solidFill>
              </a:rPr>
              <a:t> Maria Mẹ ơi! Mẹ đoái nghe lời bao người từ chốn tối tăm vương bao u sầu, vẫn vứng tin trông lên kêu cầu.</a:t>
            </a:r>
            <a:endParaRPr lang="en-US" sz="6000" dirty="0">
              <a:solidFill>
                <a:srgbClr val="002060"/>
              </a:solidFill>
            </a:endParaRPr>
          </a:p>
        </p:txBody>
      </p:sp>
    </p:spTree>
    <p:extLst>
      <p:ext uri="{BB962C8B-B14F-4D97-AF65-F5344CB8AC3E}">
        <p14:creationId xmlns:p14="http://schemas.microsoft.com/office/powerpoint/2010/main" val="234106768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600" dirty="0" err="1" smtClean="0">
                <a:solidFill>
                  <a:srgbClr val="C00000"/>
                </a:solidFill>
              </a:rPr>
              <a:t>Ca</a:t>
            </a:r>
            <a:r>
              <a:rPr lang="en-US" sz="6600" dirty="0" smtClean="0">
                <a:solidFill>
                  <a:srgbClr val="C00000"/>
                </a:solidFill>
              </a:rPr>
              <a:t> </a:t>
            </a:r>
            <a:r>
              <a:rPr lang="en-US" sz="6600" dirty="0" err="1" smtClean="0">
                <a:solidFill>
                  <a:srgbClr val="C00000"/>
                </a:solidFill>
              </a:rPr>
              <a:t>Kết</a:t>
            </a:r>
            <a:r>
              <a:rPr lang="en-US" sz="6600" dirty="0" smtClean="0">
                <a:solidFill>
                  <a:srgbClr val="C00000"/>
                </a:solidFill>
              </a:rPr>
              <a:t> </a:t>
            </a:r>
            <a:r>
              <a:rPr lang="en-US" sz="6600" dirty="0" err="1" smtClean="0">
                <a:solidFill>
                  <a:srgbClr val="C00000"/>
                </a:solidFill>
              </a:rPr>
              <a:t>Lễ</a:t>
            </a:r>
            <a:r>
              <a:rPr lang="en-US" sz="6600" dirty="0">
                <a:solidFill>
                  <a:srgbClr val="C00000"/>
                </a:solidFill>
              </a:rPr>
              <a:t/>
            </a:r>
            <a:br>
              <a:rPr lang="en-US" sz="6600" dirty="0">
                <a:solidFill>
                  <a:srgbClr val="C00000"/>
                </a:solidFill>
              </a:rPr>
            </a:br>
            <a:r>
              <a:rPr lang="vi-VN" sz="6600" dirty="0">
                <a:solidFill>
                  <a:srgbClr val="C00000"/>
                </a:solidFill>
              </a:rPr>
              <a:t>TỪ LUYỆN HÌNH</a:t>
            </a:r>
            <a:br>
              <a:rPr lang="vi-VN" sz="6600" dirty="0">
                <a:solidFill>
                  <a:srgbClr val="C00000"/>
                </a:solidFill>
              </a:rPr>
            </a:br>
            <a:r>
              <a:rPr lang="vi-VN" sz="6600" dirty="0">
                <a:solidFill>
                  <a:srgbClr val="C00000"/>
                </a:solidFill>
              </a:rPr>
              <a:t>Phanxicô</a:t>
            </a:r>
            <a:endParaRPr lang="en-US" sz="6600" dirty="0">
              <a:solidFill>
                <a:srgbClr val="C00000"/>
              </a:solidFill>
            </a:endParaRPr>
          </a:p>
        </p:txBody>
      </p:sp>
    </p:spTree>
    <p:extLst>
      <p:ext uri="{BB962C8B-B14F-4D97-AF65-F5344CB8AC3E}">
        <p14:creationId xmlns:p14="http://schemas.microsoft.com/office/powerpoint/2010/main" val="321864122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6000" dirty="0" smtClean="0">
                <a:solidFill>
                  <a:srgbClr val="C00000"/>
                </a:solidFill>
              </a:rPr>
              <a:t>1</a:t>
            </a:r>
            <a:r>
              <a:rPr lang="en-US" sz="6000" dirty="0" smtClean="0">
                <a:solidFill>
                  <a:srgbClr val="C00000"/>
                </a:solidFill>
              </a:rPr>
              <a:t>/</a:t>
            </a:r>
            <a:r>
              <a:rPr lang="vi-VN" sz="6000" dirty="0" smtClean="0">
                <a:solidFill>
                  <a:srgbClr val="002060"/>
                </a:solidFill>
              </a:rPr>
              <a:t> </a:t>
            </a:r>
            <a:r>
              <a:rPr lang="vi-VN" sz="6000" dirty="0">
                <a:solidFill>
                  <a:srgbClr val="002060"/>
                </a:solidFill>
              </a:rPr>
              <a:t>Từ luyện hình thẳm sâu, trăm u sầu với ngàn niềm đau. Nguyện xin Chúa, con nguyện xin Chúa (í a) thương tình.</a:t>
            </a:r>
            <a:endParaRPr lang="en-US" sz="6000" dirty="0">
              <a:solidFill>
                <a:srgbClr val="002060"/>
              </a:solidFill>
            </a:endParaRPr>
          </a:p>
        </p:txBody>
      </p:sp>
    </p:spTree>
    <p:extLst>
      <p:ext uri="{BB962C8B-B14F-4D97-AF65-F5344CB8AC3E}">
        <p14:creationId xmlns:p14="http://schemas.microsoft.com/office/powerpoint/2010/main" val="615999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700" dirty="0" smtClean="0">
                <a:solidFill>
                  <a:srgbClr val="C00000"/>
                </a:solidFill>
              </a:rPr>
              <a:t>Đ</a:t>
            </a:r>
            <a:r>
              <a:rPr lang="en-US" sz="4700" dirty="0" smtClean="0">
                <a:solidFill>
                  <a:srgbClr val="C00000"/>
                </a:solidFill>
              </a:rPr>
              <a:t>k</a:t>
            </a:r>
            <a:r>
              <a:rPr lang="vi-VN" sz="4700" dirty="0" smtClean="0">
                <a:solidFill>
                  <a:srgbClr val="C00000"/>
                </a:solidFill>
              </a:rPr>
              <a:t>.</a:t>
            </a:r>
            <a:r>
              <a:rPr lang="vi-VN" sz="4700" dirty="0" smtClean="0">
                <a:solidFill>
                  <a:srgbClr val="002060"/>
                </a:solidFill>
              </a:rPr>
              <a:t> </a:t>
            </a:r>
            <a:r>
              <a:rPr lang="vi-VN" sz="4700" dirty="0" smtClean="0">
                <a:solidFill>
                  <a:srgbClr val="002060"/>
                </a:solidFill>
              </a:rPr>
              <a:t>Tôi </a:t>
            </a:r>
            <a:r>
              <a:rPr lang="vi-VN" sz="4700" dirty="0">
                <a:solidFill>
                  <a:srgbClr val="002060"/>
                </a:solidFill>
              </a:rPr>
              <a:t>thấy thành thánh là Giê-ru-sa-lem mới, từ trời, từ nơi Thiên Chúa mà xuống. Thành thánh lộng lẫy điểm trang như cô dâu mới, đợi chờ Tân Lang đang tới trong ngày cưới.</a:t>
            </a:r>
            <a:endParaRPr lang="en-US" sz="4700" dirty="0">
              <a:solidFill>
                <a:srgbClr val="002060"/>
              </a:solidFill>
            </a:endParaRPr>
          </a:p>
        </p:txBody>
      </p:sp>
    </p:spTree>
    <p:extLst>
      <p:ext uri="{BB962C8B-B14F-4D97-AF65-F5344CB8AC3E}">
        <p14:creationId xmlns:p14="http://schemas.microsoft.com/office/powerpoint/2010/main" val="407776343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5400" dirty="0">
                <a:solidFill>
                  <a:srgbClr val="C00000"/>
                </a:solidFill>
              </a:rPr>
              <a:t>ĐK.</a:t>
            </a:r>
            <a:r>
              <a:rPr lang="vi-VN" sz="5400" dirty="0">
                <a:solidFill>
                  <a:srgbClr val="002060"/>
                </a:solidFill>
              </a:rPr>
              <a:t> Xin Thiên Chúa suối nguồn tình thương đưa con thoát những ngày tội vương. Con kêu cầu nào ai trông đến, chỉ mình Chúa có ơn bình yên.</a:t>
            </a:r>
            <a:endParaRPr lang="en-US" sz="5400" dirty="0">
              <a:solidFill>
                <a:srgbClr val="002060"/>
              </a:solidFill>
            </a:endParaRPr>
          </a:p>
        </p:txBody>
      </p:sp>
    </p:spTree>
    <p:extLst>
      <p:ext uri="{BB962C8B-B14F-4D97-AF65-F5344CB8AC3E}">
        <p14:creationId xmlns:p14="http://schemas.microsoft.com/office/powerpoint/2010/main" val="164277767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6600" dirty="0" smtClean="0">
                <a:solidFill>
                  <a:srgbClr val="C00000"/>
                </a:solidFill>
              </a:rPr>
              <a:t>2</a:t>
            </a:r>
            <a:r>
              <a:rPr lang="en-US" sz="6600" dirty="0" smtClean="0">
                <a:solidFill>
                  <a:srgbClr val="C00000"/>
                </a:solidFill>
              </a:rPr>
              <a:t>/</a:t>
            </a:r>
            <a:r>
              <a:rPr lang="vi-VN" sz="6600" dirty="0" smtClean="0">
                <a:solidFill>
                  <a:srgbClr val="002060"/>
                </a:solidFill>
              </a:rPr>
              <a:t> </a:t>
            </a:r>
            <a:r>
              <a:rPr lang="vi-VN" sz="6600" dirty="0">
                <a:solidFill>
                  <a:srgbClr val="002060"/>
                </a:solidFill>
              </a:rPr>
              <a:t>Lời nghẹn ngào khấn van, đôi mi tràn suối lệ thở than. Nhìn lên Chúa, ôi nhìn lên Chúa thiết tha vô vàn.</a:t>
            </a:r>
            <a:endParaRPr lang="en-US" sz="6600" dirty="0">
              <a:solidFill>
                <a:srgbClr val="002060"/>
              </a:solidFill>
            </a:endParaRPr>
          </a:p>
        </p:txBody>
      </p:sp>
    </p:spTree>
    <p:extLst>
      <p:ext uri="{BB962C8B-B14F-4D97-AF65-F5344CB8AC3E}">
        <p14:creationId xmlns:p14="http://schemas.microsoft.com/office/powerpoint/2010/main" val="325661957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5400" dirty="0">
                <a:solidFill>
                  <a:srgbClr val="C00000"/>
                </a:solidFill>
              </a:rPr>
              <a:t>ĐK.</a:t>
            </a:r>
            <a:r>
              <a:rPr lang="vi-VN" sz="5400" dirty="0">
                <a:solidFill>
                  <a:srgbClr val="002060"/>
                </a:solidFill>
              </a:rPr>
              <a:t> Xin Thiên Chúa suối nguồn tình thương đưa con thoát những ngày tội vương. Con kêu cầu nào ai trông đến, chỉ mình Chúa có ơn bình yên.</a:t>
            </a:r>
            <a:endParaRPr lang="en-US" sz="5400" dirty="0">
              <a:solidFill>
                <a:srgbClr val="002060"/>
              </a:solidFill>
            </a:endParaRPr>
          </a:p>
        </p:txBody>
      </p:sp>
    </p:spTree>
    <p:extLst>
      <p:ext uri="{BB962C8B-B14F-4D97-AF65-F5344CB8AC3E}">
        <p14:creationId xmlns:p14="http://schemas.microsoft.com/office/powerpoint/2010/main" val="74651715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6000" dirty="0" smtClean="0">
                <a:solidFill>
                  <a:srgbClr val="C00000"/>
                </a:solidFill>
              </a:rPr>
              <a:t>3</a:t>
            </a:r>
            <a:r>
              <a:rPr lang="en-US" sz="6000" dirty="0" smtClean="0">
                <a:solidFill>
                  <a:srgbClr val="C00000"/>
                </a:solidFill>
              </a:rPr>
              <a:t>/</a:t>
            </a:r>
            <a:r>
              <a:rPr lang="vi-VN" sz="6000" dirty="0" smtClean="0">
                <a:solidFill>
                  <a:srgbClr val="002060"/>
                </a:solidFill>
              </a:rPr>
              <a:t> </a:t>
            </a:r>
            <a:r>
              <a:rPr lang="vi-VN" sz="6000" dirty="0">
                <a:solidFill>
                  <a:srgbClr val="002060"/>
                </a:solidFill>
              </a:rPr>
              <a:t>Lòng mọn hèn vững tin, nơi thiên đình Chúa nhận lời xin. Người quên lãng đi, Người quên lãng biết bao tội tình.</a:t>
            </a:r>
            <a:endParaRPr lang="en-US" sz="6000" dirty="0">
              <a:solidFill>
                <a:srgbClr val="002060"/>
              </a:solidFill>
            </a:endParaRPr>
          </a:p>
        </p:txBody>
      </p:sp>
    </p:spTree>
    <p:extLst>
      <p:ext uri="{BB962C8B-B14F-4D97-AF65-F5344CB8AC3E}">
        <p14:creationId xmlns:p14="http://schemas.microsoft.com/office/powerpoint/2010/main" val="119529168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5400" dirty="0">
                <a:solidFill>
                  <a:srgbClr val="C00000"/>
                </a:solidFill>
              </a:rPr>
              <a:t>ĐK.</a:t>
            </a:r>
            <a:r>
              <a:rPr lang="vi-VN" sz="5400" dirty="0">
                <a:solidFill>
                  <a:srgbClr val="002060"/>
                </a:solidFill>
              </a:rPr>
              <a:t> Xin Thiên Chúa suối nguồn tình thương đưa con thoát những ngày tội vương. Con kêu cầu nào ai trông đến, chỉ mình Chúa có ơn bình yên.</a:t>
            </a:r>
            <a:endParaRPr lang="en-US" sz="5400" dirty="0">
              <a:solidFill>
                <a:srgbClr val="002060"/>
              </a:solidFill>
            </a:endParaRPr>
          </a:p>
        </p:txBody>
      </p:sp>
    </p:spTree>
    <p:extLst>
      <p:ext uri="{BB962C8B-B14F-4D97-AF65-F5344CB8AC3E}">
        <p14:creationId xmlns:p14="http://schemas.microsoft.com/office/powerpoint/2010/main" val="74651715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6000" dirty="0" smtClean="0">
                <a:solidFill>
                  <a:srgbClr val="C00000"/>
                </a:solidFill>
              </a:rPr>
              <a:t>4</a:t>
            </a:r>
            <a:r>
              <a:rPr lang="en-US" sz="6000" dirty="0" smtClean="0">
                <a:solidFill>
                  <a:srgbClr val="C00000"/>
                </a:solidFill>
              </a:rPr>
              <a:t>/</a:t>
            </a:r>
            <a:r>
              <a:rPr lang="vi-VN" sz="6000" dirty="0" smtClean="0">
                <a:solidFill>
                  <a:srgbClr val="002060"/>
                </a:solidFill>
              </a:rPr>
              <a:t> </a:t>
            </a:r>
            <a:r>
              <a:rPr lang="vi-VN" sz="6000" dirty="0">
                <a:solidFill>
                  <a:srgbClr val="002060"/>
                </a:solidFill>
              </a:rPr>
              <a:t>Dù hồn này nhuốc nhơ, nhưng vô bờ Chúa là tình yêu. Người đâu nỡ, ôi Người đâu nỡ thấy ai tiêu điều.</a:t>
            </a:r>
            <a:endParaRPr lang="en-US" sz="6000" dirty="0">
              <a:solidFill>
                <a:srgbClr val="002060"/>
              </a:solidFill>
            </a:endParaRPr>
          </a:p>
        </p:txBody>
      </p:sp>
    </p:spTree>
    <p:extLst>
      <p:ext uri="{BB962C8B-B14F-4D97-AF65-F5344CB8AC3E}">
        <p14:creationId xmlns:p14="http://schemas.microsoft.com/office/powerpoint/2010/main" val="171539002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5400" dirty="0">
                <a:solidFill>
                  <a:srgbClr val="C00000"/>
                </a:solidFill>
              </a:rPr>
              <a:t>ĐK.</a:t>
            </a:r>
            <a:r>
              <a:rPr lang="vi-VN" sz="5400" dirty="0">
                <a:solidFill>
                  <a:srgbClr val="002060"/>
                </a:solidFill>
              </a:rPr>
              <a:t> Xin Thiên Chúa suối nguồn tình thương đưa con thoát những ngày tội vương. Con kêu cầu nào ai trông đến, chỉ mình Chúa có ơn bình yên.</a:t>
            </a:r>
            <a:endParaRPr lang="en-US" sz="5400" dirty="0">
              <a:solidFill>
                <a:srgbClr val="002060"/>
              </a:solidFill>
            </a:endParaRPr>
          </a:p>
        </p:txBody>
      </p:sp>
    </p:spTree>
    <p:extLst>
      <p:ext uri="{BB962C8B-B14F-4D97-AF65-F5344CB8AC3E}">
        <p14:creationId xmlns:p14="http://schemas.microsoft.com/office/powerpoint/2010/main" val="74651715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6000" dirty="0" smtClean="0">
                <a:solidFill>
                  <a:srgbClr val="C00000"/>
                </a:solidFill>
              </a:rPr>
              <a:t>5</a:t>
            </a:r>
            <a:r>
              <a:rPr lang="en-US" sz="6000" dirty="0" smtClean="0">
                <a:solidFill>
                  <a:srgbClr val="C00000"/>
                </a:solidFill>
              </a:rPr>
              <a:t>/</a:t>
            </a:r>
            <a:r>
              <a:rPr lang="vi-VN" sz="6000" dirty="0" smtClean="0">
                <a:solidFill>
                  <a:srgbClr val="002060"/>
                </a:solidFill>
              </a:rPr>
              <a:t> </a:t>
            </a:r>
            <a:r>
              <a:rPr lang="vi-VN" sz="6000" dirty="0">
                <a:solidFill>
                  <a:srgbClr val="002060"/>
                </a:solidFill>
              </a:rPr>
              <a:t>Vì tội đời nhuốc nhơ, Chúa lên đồi chết một chiều xưa. Tình yêu đó, ôi tình yêu đó nói sao cho vừa. </a:t>
            </a:r>
            <a:endParaRPr lang="en-US" sz="6000" dirty="0">
              <a:solidFill>
                <a:srgbClr val="002060"/>
              </a:solidFill>
            </a:endParaRPr>
          </a:p>
        </p:txBody>
      </p:sp>
    </p:spTree>
    <p:extLst>
      <p:ext uri="{BB962C8B-B14F-4D97-AF65-F5344CB8AC3E}">
        <p14:creationId xmlns:p14="http://schemas.microsoft.com/office/powerpoint/2010/main" val="240151538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5400" dirty="0">
                <a:solidFill>
                  <a:srgbClr val="C00000"/>
                </a:solidFill>
              </a:rPr>
              <a:t>ĐK.</a:t>
            </a:r>
            <a:r>
              <a:rPr lang="vi-VN" sz="5400" dirty="0">
                <a:solidFill>
                  <a:srgbClr val="002060"/>
                </a:solidFill>
              </a:rPr>
              <a:t> Xin Thiên Chúa suối nguồn tình thương đưa con thoát những ngày tội vương. Con kêu cầu nào ai trông đến, chỉ mình Chúa có ơn bình yên.</a:t>
            </a:r>
            <a:endParaRPr lang="en-US" sz="5400" dirty="0">
              <a:solidFill>
                <a:srgbClr val="002060"/>
              </a:solidFill>
            </a:endParaRPr>
          </a:p>
        </p:txBody>
      </p:sp>
    </p:spTree>
    <p:extLst>
      <p:ext uri="{BB962C8B-B14F-4D97-AF65-F5344CB8AC3E}">
        <p14:creationId xmlns:p14="http://schemas.microsoft.com/office/powerpoint/2010/main" val="74651715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6000" dirty="0" smtClean="0">
                <a:solidFill>
                  <a:srgbClr val="C00000"/>
                </a:solidFill>
              </a:rPr>
              <a:t>6</a:t>
            </a:r>
            <a:r>
              <a:rPr lang="en-US" sz="6000" dirty="0" smtClean="0">
                <a:solidFill>
                  <a:srgbClr val="C00000"/>
                </a:solidFill>
              </a:rPr>
              <a:t>/</a:t>
            </a:r>
            <a:r>
              <a:rPr lang="vi-VN" sz="6000" dirty="0" smtClean="0">
                <a:solidFill>
                  <a:srgbClr val="002060"/>
                </a:solidFill>
              </a:rPr>
              <a:t> </a:t>
            </a:r>
            <a:r>
              <a:rPr lang="vi-VN" sz="6000" dirty="0">
                <a:solidFill>
                  <a:srgbClr val="002060"/>
                </a:solidFill>
              </a:rPr>
              <a:t>Ngày từng ngày chắp tay, bao nhiêu ngày đã đủ sầu cay. Nguyện xin Chúa, ôi nguyện xin Chúa cứu nguy thân này.</a:t>
            </a:r>
            <a:endParaRPr lang="en-US" sz="6000" dirty="0">
              <a:solidFill>
                <a:srgbClr val="002060"/>
              </a:solidFill>
            </a:endParaRPr>
          </a:p>
        </p:txBody>
      </p:sp>
    </p:spTree>
    <p:extLst>
      <p:ext uri="{BB962C8B-B14F-4D97-AF65-F5344CB8AC3E}">
        <p14:creationId xmlns:p14="http://schemas.microsoft.com/office/powerpoint/2010/main" val="701919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dirty="0" smtClean="0">
                <a:solidFill>
                  <a:srgbClr val="C00000"/>
                </a:solidFill>
              </a:rPr>
              <a:t>Tk1.</a:t>
            </a:r>
            <a:r>
              <a:rPr lang="en-US" sz="7200" dirty="0" smtClean="0">
                <a:solidFill>
                  <a:srgbClr val="002060"/>
                </a:solidFill>
              </a:rPr>
              <a:t> </a:t>
            </a:r>
            <a:r>
              <a:rPr lang="vi-VN" sz="7200" dirty="0">
                <a:solidFill>
                  <a:srgbClr val="002060"/>
                </a:solidFill>
              </a:rPr>
              <a:t>Vui dường nào khi thiên hạ bảo tôi: Ta cùng trẩy lên đền thánh Chúa.</a:t>
            </a:r>
            <a:endParaRPr lang="en-US" sz="7200" dirty="0">
              <a:solidFill>
                <a:srgbClr val="002060"/>
              </a:solidFill>
            </a:endParaRPr>
          </a:p>
        </p:txBody>
      </p:sp>
    </p:spTree>
    <p:extLst>
      <p:ext uri="{BB962C8B-B14F-4D97-AF65-F5344CB8AC3E}">
        <p14:creationId xmlns:p14="http://schemas.microsoft.com/office/powerpoint/2010/main" val="407776343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5400" dirty="0">
                <a:solidFill>
                  <a:srgbClr val="C00000"/>
                </a:solidFill>
              </a:rPr>
              <a:t>ĐK.</a:t>
            </a:r>
            <a:r>
              <a:rPr lang="vi-VN" sz="5400" dirty="0">
                <a:solidFill>
                  <a:srgbClr val="002060"/>
                </a:solidFill>
              </a:rPr>
              <a:t> Xin Thiên Chúa suối nguồn tình thương đưa con thoát những ngày tội vương. Con kêu cầu nào ai trông đến, chỉ mình Chúa có ơn bình yên.</a:t>
            </a:r>
            <a:endParaRPr lang="en-US" sz="5400" dirty="0">
              <a:solidFill>
                <a:srgbClr val="002060"/>
              </a:solidFill>
            </a:endParaRPr>
          </a:p>
        </p:txBody>
      </p:sp>
    </p:spTree>
    <p:extLst>
      <p:ext uri="{BB962C8B-B14F-4D97-AF65-F5344CB8AC3E}">
        <p14:creationId xmlns:p14="http://schemas.microsoft.com/office/powerpoint/2010/main" val="74651715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309634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700" dirty="0" smtClean="0">
                <a:solidFill>
                  <a:srgbClr val="C00000"/>
                </a:solidFill>
              </a:rPr>
              <a:t>Đ</a:t>
            </a:r>
            <a:r>
              <a:rPr lang="en-US" sz="4700" dirty="0" smtClean="0">
                <a:solidFill>
                  <a:srgbClr val="C00000"/>
                </a:solidFill>
              </a:rPr>
              <a:t>k</a:t>
            </a:r>
            <a:r>
              <a:rPr lang="vi-VN" sz="4700" dirty="0" smtClean="0">
                <a:solidFill>
                  <a:srgbClr val="C00000"/>
                </a:solidFill>
              </a:rPr>
              <a:t>.</a:t>
            </a:r>
            <a:r>
              <a:rPr lang="vi-VN" sz="4700" dirty="0" smtClean="0">
                <a:solidFill>
                  <a:srgbClr val="002060"/>
                </a:solidFill>
              </a:rPr>
              <a:t> </a:t>
            </a:r>
            <a:r>
              <a:rPr lang="vi-VN" sz="4700" dirty="0" smtClean="0">
                <a:solidFill>
                  <a:srgbClr val="002060"/>
                </a:solidFill>
              </a:rPr>
              <a:t>Tôi </a:t>
            </a:r>
            <a:r>
              <a:rPr lang="vi-VN" sz="4700" dirty="0">
                <a:solidFill>
                  <a:srgbClr val="002060"/>
                </a:solidFill>
              </a:rPr>
              <a:t>thấy thành thánh là Giê-ru-sa-lem mới, từ trời, từ nơi Thiên Chúa mà xuống. Thành thánh lộng lẫy điểm trang như cô dâu mới, đợi chờ Tân Lang đang tới trong ngày cưới.</a:t>
            </a:r>
            <a:endParaRPr lang="en-US" sz="4700" dirty="0">
              <a:solidFill>
                <a:srgbClr val="002060"/>
              </a:solidFill>
            </a:endParaRPr>
          </a:p>
        </p:txBody>
      </p:sp>
    </p:spTree>
    <p:extLst>
      <p:ext uri="{BB962C8B-B14F-4D97-AF65-F5344CB8AC3E}">
        <p14:creationId xmlns:p14="http://schemas.microsoft.com/office/powerpoint/2010/main" val="1547952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8000" dirty="0" smtClean="0">
                <a:solidFill>
                  <a:srgbClr val="C00000"/>
                </a:solidFill>
              </a:rPr>
              <a:t>Tk2.</a:t>
            </a:r>
            <a:r>
              <a:rPr lang="en-US" sz="8000" dirty="0" smtClean="0">
                <a:solidFill>
                  <a:srgbClr val="002060"/>
                </a:solidFill>
              </a:rPr>
              <a:t> </a:t>
            </a:r>
            <a:r>
              <a:rPr lang="vi-VN" sz="8000" dirty="0">
                <a:solidFill>
                  <a:srgbClr val="002060"/>
                </a:solidFill>
              </a:rPr>
              <a:t>Đây giờ này Giê-ru-sa-lem hỡi của nội thành ta đã dừng chân.</a:t>
            </a:r>
            <a:endParaRPr lang="en-US" sz="8000" dirty="0">
              <a:solidFill>
                <a:srgbClr val="002060"/>
              </a:solidFill>
            </a:endParaRPr>
          </a:p>
        </p:txBody>
      </p:sp>
    </p:spTree>
    <p:extLst>
      <p:ext uri="{BB962C8B-B14F-4D97-AF65-F5344CB8AC3E}">
        <p14:creationId xmlns:p14="http://schemas.microsoft.com/office/powerpoint/2010/main" val="4077763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700" dirty="0" smtClean="0">
                <a:solidFill>
                  <a:srgbClr val="C00000"/>
                </a:solidFill>
              </a:rPr>
              <a:t>Đ</a:t>
            </a:r>
            <a:r>
              <a:rPr lang="en-US" sz="4700" dirty="0" smtClean="0">
                <a:solidFill>
                  <a:srgbClr val="C00000"/>
                </a:solidFill>
              </a:rPr>
              <a:t>k</a:t>
            </a:r>
            <a:r>
              <a:rPr lang="vi-VN" sz="4700" dirty="0" smtClean="0">
                <a:solidFill>
                  <a:srgbClr val="C00000"/>
                </a:solidFill>
              </a:rPr>
              <a:t>.</a:t>
            </a:r>
            <a:r>
              <a:rPr lang="vi-VN" sz="4700" dirty="0" smtClean="0">
                <a:solidFill>
                  <a:srgbClr val="002060"/>
                </a:solidFill>
              </a:rPr>
              <a:t> </a:t>
            </a:r>
            <a:r>
              <a:rPr lang="vi-VN" sz="4700" dirty="0" smtClean="0">
                <a:solidFill>
                  <a:srgbClr val="002060"/>
                </a:solidFill>
              </a:rPr>
              <a:t>Tôi </a:t>
            </a:r>
            <a:r>
              <a:rPr lang="vi-VN" sz="4700" dirty="0">
                <a:solidFill>
                  <a:srgbClr val="002060"/>
                </a:solidFill>
              </a:rPr>
              <a:t>thấy thành thánh là Giê-ru-sa-lem mới, từ trời, từ nơi Thiên Chúa mà xuống. Thành thánh lộng lẫy điểm trang như cô dâu mới, đợi chờ Tân Lang đang tới trong ngày cưới.</a:t>
            </a:r>
            <a:endParaRPr lang="en-US" sz="4700" dirty="0">
              <a:solidFill>
                <a:srgbClr val="002060"/>
              </a:solidFill>
            </a:endParaRPr>
          </a:p>
        </p:txBody>
      </p:sp>
    </p:spTree>
    <p:extLst>
      <p:ext uri="{BB962C8B-B14F-4D97-AF65-F5344CB8AC3E}">
        <p14:creationId xmlns:p14="http://schemas.microsoft.com/office/powerpoint/2010/main" val="1547952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dirty="0" err="1" smtClean="0">
                <a:solidFill>
                  <a:srgbClr val="C00000"/>
                </a:solidFill>
              </a:rPr>
              <a:t>Ca</a:t>
            </a:r>
            <a:r>
              <a:rPr lang="en-US" sz="6000" dirty="0" smtClean="0">
                <a:solidFill>
                  <a:srgbClr val="C00000"/>
                </a:solidFill>
              </a:rPr>
              <a:t> </a:t>
            </a:r>
            <a:r>
              <a:rPr lang="en-US" sz="6000" dirty="0" err="1" smtClean="0">
                <a:solidFill>
                  <a:srgbClr val="C00000"/>
                </a:solidFill>
              </a:rPr>
              <a:t>Nhập</a:t>
            </a:r>
            <a:r>
              <a:rPr lang="en-US" sz="6000" dirty="0" smtClean="0">
                <a:solidFill>
                  <a:srgbClr val="C00000"/>
                </a:solidFill>
              </a:rPr>
              <a:t> </a:t>
            </a:r>
            <a:r>
              <a:rPr lang="en-US" sz="6000" dirty="0" err="1" smtClean="0">
                <a:solidFill>
                  <a:srgbClr val="C00000"/>
                </a:solidFill>
              </a:rPr>
              <a:t>Lễ</a:t>
            </a:r>
            <a:r>
              <a:rPr lang="en-US" sz="6000" dirty="0">
                <a:solidFill>
                  <a:srgbClr val="C00000"/>
                </a:solidFill>
              </a:rPr>
              <a:t/>
            </a:r>
            <a:br>
              <a:rPr lang="en-US" sz="6000" dirty="0">
                <a:solidFill>
                  <a:srgbClr val="C00000"/>
                </a:solidFill>
              </a:rPr>
            </a:br>
            <a:r>
              <a:rPr lang="vi-VN" sz="6000" dirty="0">
                <a:solidFill>
                  <a:srgbClr val="C00000"/>
                </a:solidFill>
              </a:rPr>
              <a:t>TRONG ĐỀN THỜ CHÚA</a:t>
            </a:r>
            <a:br>
              <a:rPr lang="vi-VN" sz="6000" dirty="0">
                <a:solidFill>
                  <a:srgbClr val="C00000"/>
                </a:solidFill>
              </a:rPr>
            </a:br>
            <a:r>
              <a:rPr lang="vi-VN" sz="6000" dirty="0">
                <a:solidFill>
                  <a:srgbClr val="C00000"/>
                </a:solidFill>
              </a:rPr>
              <a:t>Trầm </a:t>
            </a:r>
            <a:r>
              <a:rPr lang="vi-VN" sz="6000" dirty="0" smtClean="0">
                <a:solidFill>
                  <a:srgbClr val="C00000"/>
                </a:solidFill>
              </a:rPr>
              <a:t>Hương</a:t>
            </a:r>
            <a:endParaRPr lang="en-US" sz="6000" dirty="0">
              <a:solidFill>
                <a:srgbClr val="C00000"/>
              </a:solidFill>
            </a:endParaRPr>
          </a:p>
        </p:txBody>
      </p:sp>
    </p:spTree>
    <p:extLst>
      <p:ext uri="{BB962C8B-B14F-4D97-AF65-F5344CB8AC3E}">
        <p14:creationId xmlns:p14="http://schemas.microsoft.com/office/powerpoint/2010/main" val="4077763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400" dirty="0" smtClean="0">
                <a:solidFill>
                  <a:srgbClr val="C00000"/>
                </a:solidFill>
              </a:rPr>
              <a:t>TẬP HÁT CỘNG ĐOÀN</a:t>
            </a:r>
            <a:endParaRPr lang="en-US" sz="5400" dirty="0">
              <a:solidFill>
                <a:srgbClr val="C00000"/>
              </a:solidFill>
            </a:endParaRPr>
          </a:p>
        </p:txBody>
      </p:sp>
    </p:spTree>
    <p:extLst>
      <p:ext uri="{BB962C8B-B14F-4D97-AF65-F5344CB8AC3E}">
        <p14:creationId xmlns:p14="http://schemas.microsoft.com/office/powerpoint/2010/main" val="2913097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6000" dirty="0" smtClean="0">
                <a:solidFill>
                  <a:srgbClr val="C00000"/>
                </a:solidFill>
              </a:rPr>
              <a:t>Tk1.</a:t>
            </a:r>
            <a:r>
              <a:rPr lang="en-US" sz="6000" dirty="0" smtClean="0">
                <a:solidFill>
                  <a:srgbClr val="002060"/>
                </a:solidFill>
              </a:rPr>
              <a:t> </a:t>
            </a:r>
            <a:r>
              <a:rPr lang="vi-VN" sz="6000" dirty="0">
                <a:solidFill>
                  <a:srgbClr val="002060"/>
                </a:solidFill>
              </a:rPr>
              <a:t>Trong đền thờ Chúa lạy Chúa chúng con nhớ lại lòng thương của Chúa. Trong đền thờ Chúa lạy Chúa danh Chúa đáng ca ngợi ngàn </a:t>
            </a:r>
            <a:r>
              <a:rPr lang="vi-VN" sz="6000" dirty="0" smtClean="0">
                <a:solidFill>
                  <a:srgbClr val="002060"/>
                </a:solidFill>
              </a:rPr>
              <a:t>đời</a:t>
            </a:r>
            <a:r>
              <a:rPr lang="en-US" sz="6000" dirty="0" smtClean="0">
                <a:solidFill>
                  <a:srgbClr val="002060"/>
                </a:solidFill>
              </a:rPr>
              <a:t>.</a:t>
            </a:r>
            <a:endParaRPr lang="en-US" sz="6000" dirty="0">
              <a:solidFill>
                <a:srgbClr val="002060"/>
              </a:solidFill>
            </a:endParaRPr>
          </a:p>
        </p:txBody>
      </p:sp>
    </p:spTree>
    <p:extLst>
      <p:ext uri="{BB962C8B-B14F-4D97-AF65-F5344CB8AC3E}">
        <p14:creationId xmlns:p14="http://schemas.microsoft.com/office/powerpoint/2010/main" val="4077763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400" dirty="0" err="1" smtClean="0">
                <a:solidFill>
                  <a:srgbClr val="C00000"/>
                </a:solidFill>
              </a:rPr>
              <a:t>Đk</a:t>
            </a:r>
            <a:r>
              <a:rPr lang="en-US" sz="5400" dirty="0" smtClean="0">
                <a:solidFill>
                  <a:srgbClr val="C00000"/>
                </a:solidFill>
              </a:rPr>
              <a:t>.</a:t>
            </a:r>
            <a:r>
              <a:rPr lang="en-US" sz="5400" dirty="0" smtClean="0">
                <a:solidFill>
                  <a:srgbClr val="002060"/>
                </a:solidFill>
              </a:rPr>
              <a:t> </a:t>
            </a:r>
            <a:r>
              <a:rPr lang="vi-VN" sz="5400" dirty="0">
                <a:solidFill>
                  <a:srgbClr val="002060"/>
                </a:solidFill>
              </a:rPr>
              <a:t>Uy danh Chúa đáng ca ngợi, uy danh Chúa đáng ca ngợi ngàn đời ngời sáng khắp chốn. Uy danh Chúa đáng ca ngợi, uy danh Chúa đáng ca ngợi Người là Thiên Chúa chúng </a:t>
            </a:r>
            <a:r>
              <a:rPr lang="vi-VN" sz="5400" dirty="0" smtClean="0">
                <a:solidFill>
                  <a:srgbClr val="002060"/>
                </a:solidFill>
              </a:rPr>
              <a:t>ta</a:t>
            </a:r>
            <a:r>
              <a:rPr lang="en-US" sz="5400" dirty="0" smtClean="0">
                <a:solidFill>
                  <a:srgbClr val="002060"/>
                </a:solidFill>
              </a:rPr>
              <a:t>.</a:t>
            </a:r>
            <a:endParaRPr lang="vi-VN" sz="5400" dirty="0">
              <a:solidFill>
                <a:srgbClr val="002060"/>
              </a:solidFill>
            </a:endParaRPr>
          </a:p>
        </p:txBody>
      </p:sp>
    </p:spTree>
    <p:extLst>
      <p:ext uri="{BB962C8B-B14F-4D97-AF65-F5344CB8AC3E}">
        <p14:creationId xmlns:p14="http://schemas.microsoft.com/office/powerpoint/2010/main" val="4077763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6000" dirty="0" smtClean="0">
                <a:solidFill>
                  <a:srgbClr val="C00000"/>
                </a:solidFill>
              </a:rPr>
              <a:t>Tk2.</a:t>
            </a:r>
            <a:r>
              <a:rPr lang="en-US" sz="6000" dirty="0" smtClean="0">
                <a:solidFill>
                  <a:srgbClr val="002060"/>
                </a:solidFill>
              </a:rPr>
              <a:t> </a:t>
            </a:r>
            <a:r>
              <a:rPr lang="vi-VN" sz="6000" dirty="0">
                <a:solidFill>
                  <a:srgbClr val="002060"/>
                </a:solidFill>
              </a:rPr>
              <a:t>Trong đền thờ Chúa lạy Chúa chúng con ca ngợi quyền năng của Chúa. Trong đền thờ Chúa lạy Chúa </a:t>
            </a:r>
            <a:r>
              <a:rPr lang="vi-VN" sz="6000" dirty="0" smtClean="0">
                <a:solidFill>
                  <a:srgbClr val="002060"/>
                </a:solidFill>
              </a:rPr>
              <a:t>bao</a:t>
            </a:r>
            <a:r>
              <a:rPr lang="en-US" sz="6000" dirty="0" smtClean="0">
                <a:solidFill>
                  <a:srgbClr val="002060"/>
                </a:solidFill>
              </a:rPr>
              <a:t> </a:t>
            </a:r>
            <a:r>
              <a:rPr lang="vi-VN" sz="6000" dirty="0" smtClean="0">
                <a:solidFill>
                  <a:srgbClr val="002060"/>
                </a:solidFill>
              </a:rPr>
              <a:t>sướng </a:t>
            </a:r>
            <a:r>
              <a:rPr lang="vi-VN" sz="6000" dirty="0">
                <a:solidFill>
                  <a:srgbClr val="002060"/>
                </a:solidFill>
              </a:rPr>
              <a:t>vui chan hòa địa </a:t>
            </a:r>
            <a:r>
              <a:rPr lang="vi-VN" sz="6000" dirty="0" smtClean="0">
                <a:solidFill>
                  <a:srgbClr val="002060"/>
                </a:solidFill>
              </a:rPr>
              <a:t>cầu</a:t>
            </a:r>
            <a:r>
              <a:rPr lang="en-US" sz="6000" dirty="0" smtClean="0">
                <a:solidFill>
                  <a:srgbClr val="002060"/>
                </a:solidFill>
              </a:rPr>
              <a:t>.</a:t>
            </a:r>
            <a:endParaRPr lang="en-US" sz="6000" dirty="0">
              <a:solidFill>
                <a:srgbClr val="002060"/>
              </a:solidFill>
            </a:endParaRPr>
          </a:p>
        </p:txBody>
      </p:sp>
    </p:spTree>
    <p:extLst>
      <p:ext uri="{BB962C8B-B14F-4D97-AF65-F5344CB8AC3E}">
        <p14:creationId xmlns:p14="http://schemas.microsoft.com/office/powerpoint/2010/main" val="451080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400" dirty="0" err="1" smtClean="0">
                <a:solidFill>
                  <a:srgbClr val="C00000"/>
                </a:solidFill>
              </a:rPr>
              <a:t>Đk</a:t>
            </a:r>
            <a:r>
              <a:rPr lang="en-US" sz="5400" dirty="0" smtClean="0">
                <a:solidFill>
                  <a:srgbClr val="C00000"/>
                </a:solidFill>
              </a:rPr>
              <a:t>.</a:t>
            </a:r>
            <a:r>
              <a:rPr lang="en-US" sz="5400" dirty="0" smtClean="0">
                <a:solidFill>
                  <a:srgbClr val="002060"/>
                </a:solidFill>
              </a:rPr>
              <a:t> </a:t>
            </a:r>
            <a:r>
              <a:rPr lang="vi-VN" sz="5400" dirty="0">
                <a:solidFill>
                  <a:srgbClr val="002060"/>
                </a:solidFill>
              </a:rPr>
              <a:t>Uy danh Chúa đáng ca ngợi, uy danh Chúa đáng ca ngợi ngàn đời ngời sáng khắp chốn. Uy danh Chúa đáng ca ngợi, uy danh Chúa đáng ca ngợi Người là Thiên Chúa chúng </a:t>
            </a:r>
            <a:r>
              <a:rPr lang="vi-VN" sz="5400" dirty="0" smtClean="0">
                <a:solidFill>
                  <a:srgbClr val="002060"/>
                </a:solidFill>
              </a:rPr>
              <a:t>ta</a:t>
            </a:r>
            <a:r>
              <a:rPr lang="en-US" sz="5400" dirty="0" smtClean="0">
                <a:solidFill>
                  <a:srgbClr val="002060"/>
                </a:solidFill>
              </a:rPr>
              <a:t>.</a:t>
            </a:r>
            <a:endParaRPr lang="vi-VN" sz="5400" dirty="0">
              <a:solidFill>
                <a:srgbClr val="002060"/>
              </a:solidFill>
            </a:endParaRPr>
          </a:p>
        </p:txBody>
      </p:sp>
    </p:spTree>
    <p:extLst>
      <p:ext uri="{BB962C8B-B14F-4D97-AF65-F5344CB8AC3E}">
        <p14:creationId xmlns:p14="http://schemas.microsoft.com/office/powerpoint/2010/main" val="1674589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smtClean="0">
                <a:solidFill>
                  <a:srgbClr val="C00000"/>
                </a:solidFill>
              </a:rPr>
              <a:t>Tk3.</a:t>
            </a:r>
            <a:r>
              <a:rPr lang="en-US" sz="5400" dirty="0" smtClean="0">
                <a:solidFill>
                  <a:srgbClr val="002060"/>
                </a:solidFill>
              </a:rPr>
              <a:t> </a:t>
            </a:r>
            <a:r>
              <a:rPr lang="vi-VN" sz="5400" dirty="0">
                <a:solidFill>
                  <a:srgbClr val="002060"/>
                </a:solidFill>
              </a:rPr>
              <a:t>Hỡi người muôn nước hãy đến ngắm xem lũy thành kỳ công của Chúa. Hỡi người muôn nước hãy đến chung tiếng ca chung lời ngợi </a:t>
            </a:r>
            <a:r>
              <a:rPr lang="vi-VN" sz="5400" dirty="0" smtClean="0">
                <a:solidFill>
                  <a:srgbClr val="002060"/>
                </a:solidFill>
              </a:rPr>
              <a:t>mừng</a:t>
            </a:r>
            <a:r>
              <a:rPr lang="en-US" sz="5400" dirty="0" smtClean="0">
                <a:solidFill>
                  <a:srgbClr val="002060"/>
                </a:solidFill>
              </a:rPr>
              <a:t>.</a:t>
            </a:r>
            <a:endParaRPr lang="en-US" sz="5400" dirty="0">
              <a:solidFill>
                <a:srgbClr val="002060"/>
              </a:solidFill>
            </a:endParaRPr>
          </a:p>
        </p:txBody>
      </p:sp>
    </p:spTree>
    <p:extLst>
      <p:ext uri="{BB962C8B-B14F-4D97-AF65-F5344CB8AC3E}">
        <p14:creationId xmlns:p14="http://schemas.microsoft.com/office/powerpoint/2010/main" val="3094743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400" dirty="0" err="1" smtClean="0">
                <a:solidFill>
                  <a:srgbClr val="C00000"/>
                </a:solidFill>
              </a:rPr>
              <a:t>Đk</a:t>
            </a:r>
            <a:r>
              <a:rPr lang="en-US" sz="5400" dirty="0" smtClean="0">
                <a:solidFill>
                  <a:srgbClr val="C00000"/>
                </a:solidFill>
              </a:rPr>
              <a:t>.</a:t>
            </a:r>
            <a:r>
              <a:rPr lang="en-US" sz="5400" dirty="0" smtClean="0">
                <a:solidFill>
                  <a:srgbClr val="002060"/>
                </a:solidFill>
              </a:rPr>
              <a:t> </a:t>
            </a:r>
            <a:r>
              <a:rPr lang="vi-VN" sz="5400" dirty="0">
                <a:solidFill>
                  <a:srgbClr val="002060"/>
                </a:solidFill>
              </a:rPr>
              <a:t>Uy danh Chúa đáng ca ngợi, uy danh Chúa đáng ca ngợi ngàn đời ngời sáng khắp chốn. Uy danh Chúa đáng ca ngợi, uy danh Chúa đáng ca ngợi Người là Thiên Chúa chúng </a:t>
            </a:r>
            <a:r>
              <a:rPr lang="vi-VN" sz="5400" dirty="0" smtClean="0">
                <a:solidFill>
                  <a:srgbClr val="002060"/>
                </a:solidFill>
              </a:rPr>
              <a:t>ta</a:t>
            </a:r>
            <a:r>
              <a:rPr lang="en-US" sz="5400" dirty="0" smtClean="0">
                <a:solidFill>
                  <a:srgbClr val="002060"/>
                </a:solidFill>
              </a:rPr>
              <a:t>.</a:t>
            </a:r>
            <a:endParaRPr lang="vi-VN" sz="5400" dirty="0">
              <a:solidFill>
                <a:srgbClr val="002060"/>
              </a:solidFill>
            </a:endParaRPr>
          </a:p>
        </p:txBody>
      </p:sp>
    </p:spTree>
    <p:extLst>
      <p:ext uri="{BB962C8B-B14F-4D97-AF65-F5344CB8AC3E}">
        <p14:creationId xmlns:p14="http://schemas.microsoft.com/office/powerpoint/2010/main" val="1674589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6400" dirty="0" smtClean="0">
                <a:solidFill>
                  <a:srgbClr val="C00000"/>
                </a:solidFill>
              </a:rPr>
              <a:t>Tk4.</a:t>
            </a:r>
            <a:r>
              <a:rPr lang="en-US" sz="6400" dirty="0" smtClean="0">
                <a:solidFill>
                  <a:srgbClr val="002060"/>
                </a:solidFill>
              </a:rPr>
              <a:t> </a:t>
            </a:r>
            <a:r>
              <a:rPr lang="vi-VN" sz="6400" dirty="0">
                <a:solidFill>
                  <a:srgbClr val="002060"/>
                </a:solidFill>
              </a:rPr>
              <a:t>Lũy đồn kiên vững là Chúa chúng con an lòng tựa nương vào Chúa. Không sợ giông tố, bão táp hay sóng xô con thuyền cuộc </a:t>
            </a:r>
            <a:r>
              <a:rPr lang="vi-VN" sz="6400" dirty="0" smtClean="0">
                <a:solidFill>
                  <a:srgbClr val="002060"/>
                </a:solidFill>
              </a:rPr>
              <a:t>đời</a:t>
            </a:r>
            <a:r>
              <a:rPr lang="en-US" sz="6400" dirty="0" smtClean="0">
                <a:solidFill>
                  <a:srgbClr val="002060"/>
                </a:solidFill>
              </a:rPr>
              <a:t>.</a:t>
            </a:r>
            <a:endParaRPr lang="en-US" sz="6400" dirty="0">
              <a:solidFill>
                <a:srgbClr val="002060"/>
              </a:solidFill>
            </a:endParaRPr>
          </a:p>
        </p:txBody>
      </p:sp>
    </p:spTree>
    <p:extLst>
      <p:ext uri="{BB962C8B-B14F-4D97-AF65-F5344CB8AC3E}">
        <p14:creationId xmlns:p14="http://schemas.microsoft.com/office/powerpoint/2010/main" val="936695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400" dirty="0" err="1" smtClean="0">
                <a:solidFill>
                  <a:srgbClr val="C00000"/>
                </a:solidFill>
              </a:rPr>
              <a:t>Đk</a:t>
            </a:r>
            <a:r>
              <a:rPr lang="en-US" sz="5400" dirty="0" smtClean="0">
                <a:solidFill>
                  <a:srgbClr val="C00000"/>
                </a:solidFill>
              </a:rPr>
              <a:t>.</a:t>
            </a:r>
            <a:r>
              <a:rPr lang="en-US" sz="5400" dirty="0" smtClean="0">
                <a:solidFill>
                  <a:srgbClr val="002060"/>
                </a:solidFill>
              </a:rPr>
              <a:t> </a:t>
            </a:r>
            <a:r>
              <a:rPr lang="vi-VN" sz="5400" dirty="0">
                <a:solidFill>
                  <a:srgbClr val="002060"/>
                </a:solidFill>
              </a:rPr>
              <a:t>Uy danh Chúa đáng ca ngợi, uy danh Chúa đáng ca ngợi ngàn đời ngời sáng khắp chốn. Uy danh Chúa đáng ca ngợi, uy danh Chúa đáng ca ngợi Người là Thiên Chúa chúng </a:t>
            </a:r>
            <a:r>
              <a:rPr lang="vi-VN" sz="5400" dirty="0" smtClean="0">
                <a:solidFill>
                  <a:srgbClr val="002060"/>
                </a:solidFill>
              </a:rPr>
              <a:t>ta</a:t>
            </a:r>
            <a:r>
              <a:rPr lang="en-US" sz="5400" dirty="0" smtClean="0">
                <a:solidFill>
                  <a:srgbClr val="002060"/>
                </a:solidFill>
              </a:rPr>
              <a:t>.</a:t>
            </a:r>
            <a:endParaRPr lang="vi-VN" sz="5400" dirty="0">
              <a:solidFill>
                <a:srgbClr val="002060"/>
              </a:solidFill>
            </a:endParaRPr>
          </a:p>
        </p:txBody>
      </p:sp>
    </p:spTree>
    <p:extLst>
      <p:ext uri="{BB962C8B-B14F-4D97-AF65-F5344CB8AC3E}">
        <p14:creationId xmlns:p14="http://schemas.microsoft.com/office/powerpoint/2010/main" val="1674589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dirty="0" err="1" smtClean="0">
                <a:solidFill>
                  <a:srgbClr val="C00000"/>
                </a:solidFill>
              </a:rPr>
              <a:t>Ca</a:t>
            </a:r>
            <a:r>
              <a:rPr lang="en-US" sz="6000" dirty="0" smtClean="0">
                <a:solidFill>
                  <a:srgbClr val="C00000"/>
                </a:solidFill>
              </a:rPr>
              <a:t> </a:t>
            </a:r>
            <a:r>
              <a:rPr lang="en-US" sz="6000" dirty="0" err="1" smtClean="0">
                <a:solidFill>
                  <a:srgbClr val="C00000"/>
                </a:solidFill>
              </a:rPr>
              <a:t>Nhập</a:t>
            </a:r>
            <a:r>
              <a:rPr lang="en-US" sz="6000" dirty="0" smtClean="0">
                <a:solidFill>
                  <a:srgbClr val="C00000"/>
                </a:solidFill>
              </a:rPr>
              <a:t> </a:t>
            </a:r>
            <a:r>
              <a:rPr lang="en-US" sz="6000" dirty="0" err="1" smtClean="0">
                <a:solidFill>
                  <a:srgbClr val="C00000"/>
                </a:solidFill>
              </a:rPr>
              <a:t>Lễ</a:t>
            </a:r>
            <a:r>
              <a:rPr lang="en-US" sz="6000" dirty="0" smtClean="0">
                <a:solidFill>
                  <a:srgbClr val="C00000"/>
                </a:solidFill>
              </a:rPr>
              <a:t/>
            </a:r>
            <a:br>
              <a:rPr lang="en-US" sz="6000" dirty="0" smtClean="0">
                <a:solidFill>
                  <a:srgbClr val="C00000"/>
                </a:solidFill>
              </a:rPr>
            </a:br>
            <a:r>
              <a:rPr lang="vi-VN" sz="6000" dirty="0">
                <a:solidFill>
                  <a:srgbClr val="C00000"/>
                </a:solidFill>
              </a:rPr>
              <a:t>MỘT BÀI CA MỚI</a:t>
            </a:r>
            <a:br>
              <a:rPr lang="vi-VN" sz="6000" dirty="0">
                <a:solidFill>
                  <a:srgbClr val="C00000"/>
                </a:solidFill>
              </a:rPr>
            </a:br>
            <a:r>
              <a:rPr lang="vi-VN" sz="6000" dirty="0">
                <a:solidFill>
                  <a:srgbClr val="C00000"/>
                </a:solidFill>
              </a:rPr>
              <a:t>Sơn Dương</a:t>
            </a:r>
            <a:endParaRPr lang="en-US" sz="6000" dirty="0">
              <a:solidFill>
                <a:srgbClr val="C00000"/>
              </a:solidFill>
            </a:endParaRPr>
          </a:p>
        </p:txBody>
      </p:sp>
    </p:spTree>
    <p:extLst>
      <p:ext uri="{BB962C8B-B14F-4D97-AF65-F5344CB8AC3E}">
        <p14:creationId xmlns:p14="http://schemas.microsoft.com/office/powerpoint/2010/main" val="343110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6600" dirty="0">
                <a:solidFill>
                  <a:srgbClr val="C00000"/>
                </a:solidFill>
              </a:rPr>
              <a:t>ĐK.</a:t>
            </a:r>
            <a:r>
              <a:rPr lang="vi-VN" sz="6600" dirty="0">
                <a:solidFill>
                  <a:srgbClr val="002060"/>
                </a:solidFill>
              </a:rPr>
              <a:t> Một bài ca mới hãy hát lên ca tụng Chúa Trời, tiến vào thánh đô bao sướng vui ta thờ lạy Chúa</a:t>
            </a:r>
            <a:endParaRPr lang="en-US" sz="6600" dirty="0">
              <a:solidFill>
                <a:srgbClr val="002060"/>
              </a:solidFill>
            </a:endParaRPr>
          </a:p>
        </p:txBody>
      </p:sp>
    </p:spTree>
    <p:extLst>
      <p:ext uri="{BB962C8B-B14F-4D97-AF65-F5344CB8AC3E}">
        <p14:creationId xmlns:p14="http://schemas.microsoft.com/office/powerpoint/2010/main" val="4093168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dirty="0" err="1">
                <a:solidFill>
                  <a:srgbClr val="C00000"/>
                </a:solidFill>
              </a:rPr>
              <a:t>Đáp</a:t>
            </a:r>
            <a:r>
              <a:rPr lang="en-US" sz="7200" dirty="0">
                <a:solidFill>
                  <a:srgbClr val="C00000"/>
                </a:solidFill>
              </a:rPr>
              <a:t>:</a:t>
            </a:r>
            <a:r>
              <a:rPr lang="en-US" sz="7200" dirty="0">
                <a:solidFill>
                  <a:srgbClr val="002060"/>
                </a:solidFill>
              </a:rPr>
              <a:t> </a:t>
            </a:r>
            <a:r>
              <a:rPr lang="vi-VN" sz="7200" dirty="0">
                <a:solidFill>
                  <a:srgbClr val="002060"/>
                </a:solidFill>
              </a:rPr>
              <a:t>Hãy vào trước Thiên Nhan dâng lời cảm tạ. </a:t>
            </a:r>
            <a:endParaRPr lang="en-US" sz="7200" dirty="0">
              <a:solidFill>
                <a:srgbClr val="002060"/>
              </a:solidFill>
            </a:endParaRPr>
          </a:p>
        </p:txBody>
      </p:sp>
    </p:spTree>
    <p:extLst>
      <p:ext uri="{BB962C8B-B14F-4D97-AF65-F5344CB8AC3E}">
        <p14:creationId xmlns:p14="http://schemas.microsoft.com/office/powerpoint/2010/main" val="2035678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6000" dirty="0">
                <a:solidFill>
                  <a:srgbClr val="C00000"/>
                </a:solidFill>
              </a:rPr>
              <a:t>1/</a:t>
            </a:r>
            <a:r>
              <a:rPr lang="vi-VN" sz="6000" dirty="0">
                <a:solidFill>
                  <a:srgbClr val="002060"/>
                </a:solidFill>
              </a:rPr>
              <a:t> Trong tôi hân hoan khi được vào thánh cung Chúa Trời, rộn ràng niềm tin nơi cung lòng của Chúa yêu thương</a:t>
            </a:r>
            <a:endParaRPr lang="en-US" sz="6000" dirty="0">
              <a:solidFill>
                <a:srgbClr val="002060"/>
              </a:solidFill>
            </a:endParaRPr>
          </a:p>
        </p:txBody>
      </p:sp>
    </p:spTree>
    <p:extLst>
      <p:ext uri="{BB962C8B-B14F-4D97-AF65-F5344CB8AC3E}">
        <p14:creationId xmlns:p14="http://schemas.microsoft.com/office/powerpoint/2010/main" val="2898764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6600" dirty="0">
                <a:solidFill>
                  <a:srgbClr val="C00000"/>
                </a:solidFill>
              </a:rPr>
              <a:t>ĐK.</a:t>
            </a:r>
            <a:r>
              <a:rPr lang="vi-VN" sz="6600" dirty="0">
                <a:solidFill>
                  <a:srgbClr val="002060"/>
                </a:solidFill>
              </a:rPr>
              <a:t> Một bài ca mới hãy hát lên ca tụng Chúa Trời, tiến vào thánh đô bao sướng vui ta thờ lạy Chúa</a:t>
            </a:r>
            <a:endParaRPr lang="en-US" sz="6600" dirty="0">
              <a:solidFill>
                <a:srgbClr val="002060"/>
              </a:solidFill>
            </a:endParaRPr>
          </a:p>
        </p:txBody>
      </p:sp>
    </p:spTree>
    <p:extLst>
      <p:ext uri="{BB962C8B-B14F-4D97-AF65-F5344CB8AC3E}">
        <p14:creationId xmlns:p14="http://schemas.microsoft.com/office/powerpoint/2010/main" val="1094314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6400" dirty="0">
                <a:solidFill>
                  <a:srgbClr val="C00000"/>
                </a:solidFill>
              </a:rPr>
              <a:t>2/</a:t>
            </a:r>
            <a:r>
              <a:rPr lang="vi-VN" sz="6400" dirty="0">
                <a:solidFill>
                  <a:srgbClr val="002060"/>
                </a:solidFill>
              </a:rPr>
              <a:t> Tôi luôn an tâm khi tựa nương cánh tay nhân hiền, vì Ngài chở che tôi trên đường về bến yêu thương</a:t>
            </a:r>
            <a:endParaRPr lang="en-US" sz="6400" dirty="0">
              <a:solidFill>
                <a:srgbClr val="002060"/>
              </a:solidFill>
            </a:endParaRPr>
          </a:p>
        </p:txBody>
      </p:sp>
    </p:spTree>
    <p:extLst>
      <p:ext uri="{BB962C8B-B14F-4D97-AF65-F5344CB8AC3E}">
        <p14:creationId xmlns:p14="http://schemas.microsoft.com/office/powerpoint/2010/main" val="148004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6600" dirty="0">
                <a:solidFill>
                  <a:srgbClr val="C00000"/>
                </a:solidFill>
              </a:rPr>
              <a:t>ĐK.</a:t>
            </a:r>
            <a:r>
              <a:rPr lang="vi-VN" sz="6600" dirty="0">
                <a:solidFill>
                  <a:srgbClr val="002060"/>
                </a:solidFill>
              </a:rPr>
              <a:t> Một bài ca mới hãy hát lên ca tụng Chúa Trời, tiến vào thánh đô bao sướng vui ta thờ lạy Chúa</a:t>
            </a:r>
            <a:endParaRPr lang="en-US" sz="6600" dirty="0">
              <a:solidFill>
                <a:srgbClr val="002060"/>
              </a:solidFill>
            </a:endParaRPr>
          </a:p>
        </p:txBody>
      </p:sp>
    </p:spTree>
    <p:extLst>
      <p:ext uri="{BB962C8B-B14F-4D97-AF65-F5344CB8AC3E}">
        <p14:creationId xmlns:p14="http://schemas.microsoft.com/office/powerpoint/2010/main" val="1930721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151953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sz="5000" b="0" dirty="0">
                <a:solidFill>
                  <a:srgbClr val="002060"/>
                </a:solidFill>
                <a:effectLst>
                  <a:outerShdw blurRad="38100" dist="38100" dir="2700000" algn="tl">
                    <a:srgbClr val="000000">
                      <a:alpha val="43137"/>
                    </a:srgbClr>
                  </a:outerShdw>
                </a:effectLst>
                <a:latin typeface="+mj-lt"/>
              </a:rPr>
              <a:t/>
            </a:r>
            <a:br>
              <a:rPr lang="en-US" sz="5000" b="0" dirty="0">
                <a:solidFill>
                  <a:srgbClr val="002060"/>
                </a:solidFill>
                <a:effectLst>
                  <a:outerShdw blurRad="38100" dist="38100" dir="2700000" algn="tl">
                    <a:srgbClr val="000000">
                      <a:alpha val="43137"/>
                    </a:srgbClr>
                  </a:outerShdw>
                </a:effectLst>
                <a:latin typeface="+mj-lt"/>
              </a:rPr>
            </a:br>
            <a:endParaRPr lang="en-US" sz="5000" b="0" dirty="0">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eaLnBrk="1" hangingPunct="1">
              <a:lnSpc>
                <a:spcPct val="150000"/>
              </a:lnSpc>
            </a:pPr>
            <a:r>
              <a:rPr lang="en-US" sz="5000" b="0" i="1" dirty="0" smtClean="0">
                <a:solidFill>
                  <a:srgbClr val="C00000"/>
                </a:solidFill>
                <a:latin typeface="+mj-lt"/>
                <a:cs typeface="Times New Roman" panose="02020603050405020304" pitchFamily="18" charset="0"/>
              </a:rPr>
              <a:t>KINH </a:t>
            </a:r>
            <a:r>
              <a:rPr lang="en-US" sz="5000" b="0" i="1" dirty="0">
                <a:solidFill>
                  <a:srgbClr val="C00000"/>
                </a:solidFill>
                <a:latin typeface="+mj-lt"/>
                <a:cs typeface="Times New Roman" panose="02020603050405020304" pitchFamily="18" charset="0"/>
              </a:rPr>
              <a:t>VINH </a:t>
            </a:r>
            <a:r>
              <a:rPr lang="en-US" sz="5000" b="0" i="1" dirty="0" smtClean="0">
                <a:solidFill>
                  <a:srgbClr val="C00000"/>
                </a:solidFill>
                <a:latin typeface="+mj-lt"/>
                <a:cs typeface="Times New Roman" panose="02020603050405020304" pitchFamily="18" charset="0"/>
              </a:rPr>
              <a:t>DANH</a:t>
            </a:r>
          </a:p>
          <a:p>
            <a:pPr eaLnBrk="1" hangingPunct="1">
              <a:lnSpc>
                <a:spcPct val="150000"/>
              </a:lnSpc>
            </a:pPr>
            <a:r>
              <a:rPr lang="en-US" sz="5000" b="0" i="1" dirty="0" err="1" smtClean="0">
                <a:solidFill>
                  <a:srgbClr val="C00000"/>
                </a:solidFill>
                <a:latin typeface="+mj-lt"/>
                <a:cs typeface="Times New Roman" panose="02020603050405020304" pitchFamily="18" charset="0"/>
              </a:rPr>
              <a:t>Ca</a:t>
            </a:r>
            <a:r>
              <a:rPr lang="en-US" sz="5000" b="0" i="1" dirty="0" smtClean="0">
                <a:solidFill>
                  <a:srgbClr val="C00000"/>
                </a:solidFill>
                <a:latin typeface="+mj-lt"/>
                <a:cs typeface="Times New Roman" panose="02020603050405020304" pitchFamily="18" charset="0"/>
              </a:rPr>
              <a:t> </a:t>
            </a:r>
            <a:r>
              <a:rPr lang="en-US" sz="5000" b="0" i="1" dirty="0" err="1" smtClean="0">
                <a:solidFill>
                  <a:srgbClr val="C00000"/>
                </a:solidFill>
                <a:latin typeface="+mj-lt"/>
                <a:cs typeface="Times New Roman" panose="02020603050405020304" pitchFamily="18" charset="0"/>
              </a:rPr>
              <a:t>Lên</a:t>
            </a:r>
            <a:r>
              <a:rPr lang="en-US" sz="5000" b="0" i="1" dirty="0" smtClean="0">
                <a:solidFill>
                  <a:srgbClr val="C00000"/>
                </a:solidFill>
                <a:latin typeface="+mj-lt"/>
                <a:cs typeface="Times New Roman" panose="02020603050405020304" pitchFamily="18" charset="0"/>
              </a:rPr>
              <a:t> </a:t>
            </a:r>
            <a:r>
              <a:rPr lang="en-US" sz="5000" b="0" i="1" dirty="0" err="1" smtClean="0">
                <a:solidFill>
                  <a:srgbClr val="C00000"/>
                </a:solidFill>
                <a:latin typeface="+mj-lt"/>
                <a:cs typeface="Times New Roman" panose="02020603050405020304" pitchFamily="18" charset="0"/>
              </a:rPr>
              <a:t>Đi</a:t>
            </a:r>
            <a:r>
              <a:rPr lang="en-US" sz="5000" b="0" i="1" dirty="0" smtClean="0">
                <a:solidFill>
                  <a:srgbClr val="C00000"/>
                </a:solidFill>
                <a:latin typeface="+mj-lt"/>
                <a:cs typeface="Times New Roman" panose="02020603050405020304" pitchFamily="18" charset="0"/>
              </a:rPr>
              <a:t> 2</a:t>
            </a:r>
            <a:endParaRPr lang="vi-VN" sz="5000" b="0" i="1"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4165738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sz="5000" b="0" dirty="0">
                <a:solidFill>
                  <a:srgbClr val="002060"/>
                </a:solidFill>
                <a:effectLst/>
                <a:latin typeface="+mj-lt"/>
              </a:rPr>
              <a:t/>
            </a:r>
            <a:br>
              <a:rPr lang="en-US" sz="5000" b="0" dirty="0">
                <a:solidFill>
                  <a:srgbClr val="002060"/>
                </a:solidFill>
                <a:effectLst/>
                <a:latin typeface="+mj-lt"/>
              </a:rPr>
            </a:br>
            <a:endParaRPr lang="en-US" sz="5000"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just" eaLnBrk="1" hangingPunct="1">
              <a:lnSpc>
                <a:spcPct val="150000"/>
              </a:lnSpc>
            </a:pPr>
            <a:r>
              <a:rPr lang="vi-VN" sz="5000" b="0" i="1" u="sng" dirty="0">
                <a:solidFill>
                  <a:srgbClr val="C00000"/>
                </a:solidFill>
                <a:effectLst/>
                <a:latin typeface="+mj-lt"/>
                <a:cs typeface="Times New Roman" panose="02020603050405020304" pitchFamily="18" charset="0"/>
              </a:rPr>
              <a:t>Chủ tế: </a:t>
            </a:r>
            <a:r>
              <a:rPr lang="vi-VN" sz="5000" b="0" i="1" dirty="0">
                <a:solidFill>
                  <a:srgbClr val="C00000"/>
                </a:solidFill>
                <a:effectLst/>
                <a:latin typeface="+mj-lt"/>
                <a:cs typeface="Times New Roman" panose="02020603050405020304" pitchFamily="18" charset="0"/>
              </a:rPr>
              <a:t>Vinh danh Thiên Chúa trên các tầng trời. </a:t>
            </a:r>
            <a:r>
              <a:rPr lang="vi-VN" sz="5000" b="0" dirty="0" smtClean="0">
                <a:solidFill>
                  <a:srgbClr val="002060"/>
                </a:solidFill>
                <a:effectLst/>
                <a:latin typeface="+mj-lt"/>
                <a:cs typeface="Times New Roman" panose="02020603050405020304" pitchFamily="18" charset="0"/>
              </a:rPr>
              <a:t>Và </a:t>
            </a:r>
            <a:r>
              <a:rPr lang="vi-VN" sz="5000" b="0" dirty="0">
                <a:solidFill>
                  <a:srgbClr val="002060"/>
                </a:solidFill>
                <a:effectLst/>
                <a:latin typeface="+mj-lt"/>
                <a:cs typeface="Times New Roman" panose="02020603050405020304" pitchFamily="18" charset="0"/>
              </a:rPr>
              <a:t>bình an dưới thế, bình an dưới thế cho người thiện tâm. </a:t>
            </a:r>
          </a:p>
        </p:txBody>
      </p:sp>
    </p:spTree>
    <p:extLst>
      <p:ext uri="{BB962C8B-B14F-4D97-AF65-F5344CB8AC3E}">
        <p14:creationId xmlns:p14="http://schemas.microsoft.com/office/powerpoint/2010/main" val="24785005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sz="5000" b="0" dirty="0">
                <a:solidFill>
                  <a:srgbClr val="002060"/>
                </a:solidFill>
                <a:effectLst/>
                <a:latin typeface="+mj-lt"/>
              </a:rPr>
              <a:t/>
            </a:r>
            <a:br>
              <a:rPr lang="en-US" sz="5000" b="0" dirty="0">
                <a:solidFill>
                  <a:srgbClr val="002060"/>
                </a:solidFill>
                <a:effectLst/>
                <a:latin typeface="+mj-lt"/>
              </a:rPr>
            </a:br>
            <a:endParaRPr lang="en-US" sz="5000"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lnSpcReduction="10000"/>
          </a:bodyPr>
          <a:lstStyle/>
          <a:p>
            <a:pPr algn="just" eaLnBrk="1" hangingPunct="1">
              <a:lnSpc>
                <a:spcPct val="140000"/>
              </a:lnSpc>
            </a:pP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ca</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ngợi</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chúc</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tụng</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thờ</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lạy</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tôn</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vinh</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cảm</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tạ</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vì</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vinh</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quang</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cao</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cả</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26621218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5000" b="0" dirty="0">
                <a:solidFill>
                  <a:srgbClr val="002060"/>
                </a:solidFill>
                <a:effectLst/>
                <a:latin typeface="+mj-lt"/>
              </a:rPr>
              <a:t/>
            </a:r>
            <a:br>
              <a:rPr lang="en-US" sz="5000" b="0" dirty="0">
                <a:solidFill>
                  <a:srgbClr val="002060"/>
                </a:solidFill>
                <a:effectLst/>
                <a:latin typeface="+mj-lt"/>
              </a:rPr>
            </a:br>
            <a:endParaRPr lang="en-US" sz="5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vi-VN" sz="5000" b="0" dirty="0">
                <a:solidFill>
                  <a:srgbClr val="002060"/>
                </a:solidFill>
                <a:effectLst/>
                <a:latin typeface="+mj-lt"/>
                <a:cs typeface="Times New Roman" panose="02020603050405020304" pitchFamily="18" charset="0"/>
              </a:rPr>
              <a:t>Lạy Chúa là Thiên Chúa, là Vua trên trời, là Chúa Cha toàn năng. Lạy Con Một Thiên Chúa, </a:t>
            </a:r>
            <a:r>
              <a:rPr lang="vi-VN" sz="5000" b="0"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2112940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pPr eaLnBrk="1" hangingPunct="1"/>
            <a:r>
              <a:rPr lang="en-US" sz="5000" b="0" dirty="0">
                <a:solidFill>
                  <a:srgbClr val="002060"/>
                </a:solidFill>
                <a:effectLst/>
                <a:latin typeface="+mj-lt"/>
              </a:rPr>
              <a:t/>
            </a:r>
            <a:br>
              <a:rPr lang="en-US" sz="5000" b="0" dirty="0">
                <a:solidFill>
                  <a:srgbClr val="002060"/>
                </a:solidFill>
                <a:effectLst/>
                <a:latin typeface="+mj-lt"/>
              </a:rPr>
            </a:br>
            <a:endParaRPr lang="en-US" sz="5000" b="0" dirty="0">
              <a:solidFill>
                <a:srgbClr val="002060"/>
              </a:solidFill>
              <a:effectLst/>
              <a:latin typeface="+mj-lt"/>
            </a:endParaRPr>
          </a:p>
        </p:txBody>
      </p:sp>
      <p:sp>
        <p:nvSpPr>
          <p:cNvPr id="84995" name="Rectangle 3"/>
          <p:cNvSpPr>
            <a:spLocks noGrp="1" noChangeArrowheads="1"/>
          </p:cNvSpPr>
          <p:nvPr>
            <p:ph type="body" idx="1"/>
          </p:nvPr>
        </p:nvSpPr>
        <p:spPr>
          <a:xfrm>
            <a:off x="0" y="-19050"/>
            <a:ext cx="9144000" cy="5162550"/>
          </a:xfrm>
        </p:spPr>
        <p:txBody>
          <a:bodyPr anchor="ctr" anchorCtr="0">
            <a:normAutofit fontScale="92500" lnSpcReduction="10000"/>
          </a:bodyPr>
          <a:lstStyle/>
          <a:p>
            <a:pPr marL="0" indent="0" algn="just" eaLnBrk="1" hangingPunct="1">
              <a:lnSpc>
                <a:spcPct val="145000"/>
              </a:lnSpc>
              <a:buFontTx/>
              <a:buNone/>
            </a:pPr>
            <a:r>
              <a:rPr lang="vi-VN" sz="5000" b="0" dirty="0">
                <a:solidFill>
                  <a:srgbClr val="00206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0022218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4114800"/>
          </a:xfrm>
        </p:spPr>
        <p:txBody>
          <a:bodyPr>
            <a:noAutofit/>
          </a:bodyPr>
          <a:lstStyle/>
          <a:p>
            <a:pPr algn="just"/>
            <a:r>
              <a:rPr lang="vi-VN" sz="6000" dirty="0">
                <a:solidFill>
                  <a:srgbClr val="002060"/>
                </a:solidFill>
              </a:rPr>
              <a:t>Chúa phán: Trong nhà Ta, bất cứ ai xin thì sẽ được, ai tìm thì sẽ gặp, ai gõ cửa thì sẽ mở cho.</a:t>
            </a:r>
            <a:endParaRPr lang="en-US" sz="6000" dirty="0">
              <a:solidFill>
                <a:srgbClr val="002060"/>
              </a:solidFill>
            </a:endParaRPr>
          </a:p>
        </p:txBody>
      </p:sp>
      <p:sp>
        <p:nvSpPr>
          <p:cNvPr id="3" name="Rectangle 2"/>
          <p:cNvSpPr/>
          <p:nvPr/>
        </p:nvSpPr>
        <p:spPr>
          <a:xfrm>
            <a:off x="0" y="0"/>
            <a:ext cx="7315200" cy="830997"/>
          </a:xfrm>
          <a:prstGeom prst="rect">
            <a:avLst/>
          </a:prstGeom>
        </p:spPr>
        <p:txBody>
          <a:bodyPr wrap="square">
            <a:spAutoFit/>
          </a:bodyPr>
          <a:lstStyle/>
          <a:p>
            <a:r>
              <a:rPr lang="vi-VN" sz="4800" dirty="0" smtClean="0">
                <a:solidFill>
                  <a:srgbClr val="C00000"/>
                </a:solidFill>
              </a:rPr>
              <a:t>Alleluia</a:t>
            </a:r>
            <a:r>
              <a:rPr lang="vi-VN" sz="4800" dirty="0">
                <a:solidFill>
                  <a:srgbClr val="C00000"/>
                </a:solidFill>
              </a:rPr>
              <a:t>, </a:t>
            </a:r>
            <a:r>
              <a:rPr lang="vi-VN" sz="4800" dirty="0" smtClean="0">
                <a:solidFill>
                  <a:srgbClr val="C00000"/>
                </a:solidFill>
              </a:rPr>
              <a:t>Alleluia</a:t>
            </a:r>
            <a:r>
              <a:rPr lang="vi-VN" sz="4800" dirty="0">
                <a:solidFill>
                  <a:srgbClr val="C00000"/>
                </a:solidFill>
              </a:rPr>
              <a:t>.</a:t>
            </a:r>
            <a:endParaRPr lang="en-US" sz="4800" dirty="0">
              <a:solidFill>
                <a:srgbClr val="C00000"/>
              </a:solidFill>
            </a:endParaRPr>
          </a:p>
        </p:txBody>
      </p:sp>
      <p:sp>
        <p:nvSpPr>
          <p:cNvPr id="4" name="Rectangle 3"/>
          <p:cNvSpPr/>
          <p:nvPr/>
        </p:nvSpPr>
        <p:spPr>
          <a:xfrm>
            <a:off x="6324600" y="4212967"/>
            <a:ext cx="2130711" cy="830997"/>
          </a:xfrm>
          <a:prstGeom prst="rect">
            <a:avLst/>
          </a:prstGeom>
        </p:spPr>
        <p:txBody>
          <a:bodyPr wrap="none">
            <a:spAutoFit/>
          </a:bodyPr>
          <a:lstStyle/>
          <a:p>
            <a:pPr algn="r"/>
            <a:r>
              <a:rPr lang="vi-VN" sz="4800" dirty="0" smtClean="0">
                <a:solidFill>
                  <a:srgbClr val="C00000"/>
                </a:solidFill>
              </a:rPr>
              <a:t>Alleluia</a:t>
            </a:r>
            <a:r>
              <a:rPr lang="vi-VN" sz="4800" dirty="0">
                <a:solidFill>
                  <a:srgbClr val="C00000"/>
                </a:solidFill>
              </a:rPr>
              <a:t>.</a:t>
            </a:r>
            <a:endParaRPr lang="en-US" sz="4800" dirty="0">
              <a:solidFill>
                <a:srgbClr val="C00000"/>
              </a:solidFill>
            </a:endParaRPr>
          </a:p>
        </p:txBody>
      </p:sp>
    </p:spTree>
    <p:extLst>
      <p:ext uri="{BB962C8B-B14F-4D97-AF65-F5344CB8AC3E}">
        <p14:creationId xmlns:p14="http://schemas.microsoft.com/office/powerpoint/2010/main" val="9109755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eaLnBrk="1" hangingPunct="1"/>
            <a:r>
              <a:rPr lang="en-US" sz="5000" b="0" dirty="0">
                <a:solidFill>
                  <a:srgbClr val="002060"/>
                </a:solidFill>
                <a:effectLst/>
                <a:latin typeface="+mj-lt"/>
              </a:rPr>
              <a:t/>
            </a:r>
            <a:br>
              <a:rPr lang="en-US" sz="5000" b="0" dirty="0">
                <a:solidFill>
                  <a:srgbClr val="002060"/>
                </a:solidFill>
                <a:effectLst/>
                <a:latin typeface="+mj-lt"/>
              </a:rPr>
            </a:br>
            <a:endParaRPr lang="en-US" sz="5000" b="0" dirty="0">
              <a:solidFill>
                <a:srgbClr val="002060"/>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nchor="ctr" anchorCtr="0">
            <a:normAutofit fontScale="92500"/>
          </a:bodyPr>
          <a:lstStyle/>
          <a:p>
            <a:pPr marL="0" indent="0" algn="just" eaLnBrk="1" hangingPunct="1">
              <a:lnSpc>
                <a:spcPct val="145000"/>
              </a:lnSpc>
              <a:buFontTx/>
              <a:buNone/>
            </a:pPr>
            <a:r>
              <a:rPr lang="vi-VN" sz="5000" b="0" dirty="0">
                <a:solidFill>
                  <a:srgbClr val="00206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50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8242520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eaLnBrk="1" hangingPunct="1"/>
            <a:r>
              <a:rPr lang="en-US" sz="5000" b="0" dirty="0">
                <a:solidFill>
                  <a:srgbClr val="002060"/>
                </a:solidFill>
                <a:effectLst/>
                <a:latin typeface="+mj-lt"/>
              </a:rPr>
              <a:t/>
            </a:r>
            <a:br>
              <a:rPr lang="en-US" sz="5000" b="0" dirty="0">
                <a:solidFill>
                  <a:srgbClr val="002060"/>
                </a:solidFill>
                <a:effectLst/>
                <a:latin typeface="+mj-lt"/>
              </a:rPr>
            </a:br>
            <a:endParaRPr lang="en-US" sz="5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normAutofit fontScale="85000" lnSpcReduction="10000"/>
          </a:bodyPr>
          <a:lstStyle/>
          <a:p>
            <a:pPr marL="0" indent="0" algn="just" eaLnBrk="1" hangingPunct="1">
              <a:lnSpc>
                <a:spcPct val="150000"/>
              </a:lnSpc>
              <a:buFontTx/>
              <a:buNone/>
            </a:pPr>
            <a:r>
              <a:rPr lang="en-US" sz="5000" b="0" dirty="0" err="1">
                <a:solidFill>
                  <a:srgbClr val="002060"/>
                </a:solidFill>
                <a:effectLst/>
                <a:latin typeface="+mj-lt"/>
                <a:cs typeface="Times New Roman" panose="02020603050405020304" pitchFamily="18" charset="0"/>
              </a:rPr>
              <a:t>Vì</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lạy</a:t>
            </a:r>
            <a:r>
              <a:rPr lang="en-US" sz="5000" b="0" dirty="0">
                <a:solidFill>
                  <a:srgbClr val="002060"/>
                </a:solidFill>
                <a:effectLst/>
                <a:latin typeface="+mj-lt"/>
                <a:cs typeface="Times New Roman" panose="02020603050405020304" pitchFamily="18" charset="0"/>
              </a:rPr>
              <a:t> </a:t>
            </a:r>
            <a:r>
              <a:rPr lang="en-US" sz="5000" b="0" dirty="0" err="1">
                <a:solidFill>
                  <a:srgbClr val="C00000"/>
                </a:solidFill>
                <a:effectLst/>
                <a:latin typeface="+mj-lt"/>
                <a:cs typeface="Times New Roman" panose="02020603050405020304" pitchFamily="18" charset="0"/>
              </a:rPr>
              <a:t>Chúa</a:t>
            </a:r>
            <a:r>
              <a:rPr lang="en-US" sz="5000" b="0" dirty="0">
                <a:solidFill>
                  <a:srgbClr val="C00000"/>
                </a:solidFill>
                <a:effectLst/>
                <a:latin typeface="+mj-lt"/>
                <a:cs typeface="Times New Roman" panose="02020603050405020304" pitchFamily="18" charset="0"/>
              </a:rPr>
              <a:t> </a:t>
            </a:r>
            <a:r>
              <a:rPr lang="en-US" sz="5000" b="0" dirty="0" err="1">
                <a:solidFill>
                  <a:srgbClr val="C00000"/>
                </a:solidFill>
                <a:effectLst/>
                <a:latin typeface="+mj-lt"/>
                <a:cs typeface="Times New Roman" panose="02020603050405020304" pitchFamily="18" charset="0"/>
              </a:rPr>
              <a:t>Giê-su</a:t>
            </a:r>
            <a:r>
              <a:rPr lang="en-US" sz="5000" b="0" dirty="0">
                <a:solidFill>
                  <a:srgbClr val="C00000"/>
                </a:solidFill>
                <a:effectLst/>
                <a:latin typeface="+mj-lt"/>
                <a:cs typeface="Times New Roman" panose="02020603050405020304" pitchFamily="18" charset="0"/>
              </a:rPr>
              <a:t> Ki-</a:t>
            </a:r>
            <a:r>
              <a:rPr lang="en-US" sz="5000" b="0" dirty="0" err="1">
                <a:solidFill>
                  <a:srgbClr val="C00000"/>
                </a:solidFill>
                <a:effectLst/>
                <a:latin typeface="+mj-lt"/>
                <a:cs typeface="Times New Roman" panose="02020603050405020304" pitchFamily="18" charset="0"/>
              </a:rPr>
              <a:t>tô</a:t>
            </a:r>
            <a:r>
              <a:rPr lang="en-US" sz="5000" b="0" dirty="0">
                <a:solidFill>
                  <a:srgbClr val="C00000"/>
                </a:solidFill>
                <a:effectLst/>
                <a:latin typeface="+mj-lt"/>
                <a:cs typeface="Times New Roman" panose="02020603050405020304" pitchFamily="18" charset="0"/>
              </a:rPr>
              <a:t>,</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chỉ</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có</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là</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Đấng</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Thánh</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chỉ</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có</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là</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chỉ</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có</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là</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Đấng</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Tối</a:t>
            </a:r>
            <a:r>
              <a:rPr lang="en-US" sz="5000" b="0" dirty="0">
                <a:solidFill>
                  <a:srgbClr val="002060"/>
                </a:solidFill>
                <a:effectLst/>
                <a:latin typeface="+mj-lt"/>
                <a:cs typeface="Times New Roman" panose="02020603050405020304" pitchFamily="18" charset="0"/>
              </a:rPr>
              <a:t> Cao, </a:t>
            </a:r>
            <a:r>
              <a:rPr lang="en-US" sz="5000" b="0" dirty="0" err="1">
                <a:solidFill>
                  <a:srgbClr val="002060"/>
                </a:solidFill>
                <a:effectLst/>
                <a:latin typeface="+mj-lt"/>
                <a:cs typeface="Times New Roman" panose="02020603050405020304" pitchFamily="18" charset="0"/>
              </a:rPr>
              <a:t>cùng</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Đức</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Thánh</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Thần</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trong</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vinh</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quang</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Đức</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 Cha. </a:t>
            </a:r>
            <a:r>
              <a:rPr lang="en-US" sz="5000" b="0" u="sng" dirty="0">
                <a:solidFill>
                  <a:srgbClr val="C00000"/>
                </a:solidFill>
                <a:effectLst/>
                <a:latin typeface="+mj-lt"/>
                <a:cs typeface="Times New Roman" panose="02020603050405020304" pitchFamily="18" charset="0"/>
              </a:rPr>
              <a:t>A-men. A-men. </a:t>
            </a:r>
            <a:endParaRPr lang="vi-VN" sz="5000" b="0"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881759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sz="5000" b="0" dirty="0">
                <a:solidFill>
                  <a:srgbClr val="002060"/>
                </a:solidFill>
                <a:effectLst/>
                <a:latin typeface="+mj-lt"/>
              </a:rPr>
              <a:t/>
            </a:r>
            <a:br>
              <a:rPr lang="en-US" sz="5000" b="0" dirty="0">
                <a:solidFill>
                  <a:srgbClr val="002060"/>
                </a:solidFill>
                <a:effectLst/>
                <a:latin typeface="+mj-lt"/>
              </a:rPr>
            </a:br>
            <a:endParaRPr lang="en-US" sz="5000"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eaLnBrk="1" hangingPunct="1">
              <a:lnSpc>
                <a:spcPct val="150000"/>
              </a:lnSpc>
            </a:pPr>
            <a:r>
              <a:rPr lang="en-US" sz="6600" b="0" dirty="0" smtClean="0">
                <a:solidFill>
                  <a:srgbClr val="C00000"/>
                </a:solidFill>
                <a:effectLst/>
                <a:latin typeface="+mj-lt"/>
                <a:cs typeface="Times New Roman" panose="02020603050405020304" pitchFamily="18" charset="0"/>
              </a:rPr>
              <a:t>KINH </a:t>
            </a:r>
            <a:r>
              <a:rPr lang="en-US" sz="6600" b="0" dirty="0">
                <a:solidFill>
                  <a:srgbClr val="C00000"/>
                </a:solidFill>
                <a:effectLst/>
                <a:latin typeface="+mj-lt"/>
                <a:cs typeface="Times New Roman" panose="02020603050405020304" pitchFamily="18" charset="0"/>
              </a:rPr>
              <a:t>VINH DANH</a:t>
            </a:r>
            <a:endParaRPr lang="vi-VN" sz="6600" b="0"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0399434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sz="5000" b="0" dirty="0">
                <a:solidFill>
                  <a:srgbClr val="002060"/>
                </a:solidFill>
                <a:effectLst/>
                <a:latin typeface="+mj-lt"/>
              </a:rPr>
              <a:t/>
            </a:r>
            <a:br>
              <a:rPr lang="en-US" sz="5000" b="0" dirty="0">
                <a:solidFill>
                  <a:srgbClr val="002060"/>
                </a:solidFill>
                <a:effectLst/>
                <a:latin typeface="+mj-lt"/>
              </a:rPr>
            </a:br>
            <a:endParaRPr lang="en-US" sz="5000"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5000" b="0" u="sng" dirty="0" err="1">
                <a:solidFill>
                  <a:srgbClr val="C00000"/>
                </a:solidFill>
                <a:effectLst/>
                <a:latin typeface="+mj-lt"/>
                <a:cs typeface="Times New Roman" panose="02020603050405020304" pitchFamily="18" charset="0"/>
              </a:rPr>
              <a:t>Chủ</a:t>
            </a:r>
            <a:r>
              <a:rPr lang="en-US" sz="5000" b="0" u="sng" dirty="0">
                <a:solidFill>
                  <a:srgbClr val="C00000"/>
                </a:solidFill>
                <a:effectLst/>
                <a:latin typeface="+mj-lt"/>
                <a:cs typeface="Times New Roman" panose="02020603050405020304" pitchFamily="18" charset="0"/>
              </a:rPr>
              <a:t> </a:t>
            </a:r>
            <a:r>
              <a:rPr lang="en-US" sz="5000" b="0" u="sng" dirty="0" err="1">
                <a:solidFill>
                  <a:srgbClr val="C00000"/>
                </a:solidFill>
                <a:effectLst/>
                <a:latin typeface="+mj-lt"/>
                <a:cs typeface="Times New Roman" panose="02020603050405020304" pitchFamily="18" charset="0"/>
              </a:rPr>
              <a:t>tế</a:t>
            </a:r>
            <a:r>
              <a:rPr lang="en-US" sz="5000" b="0" u="sng" dirty="0">
                <a:solidFill>
                  <a:srgbClr val="C00000"/>
                </a:solidFill>
                <a:effectLst/>
                <a:latin typeface="+mj-lt"/>
                <a:cs typeface="Times New Roman" panose="02020603050405020304" pitchFamily="18" charset="0"/>
              </a:rPr>
              <a:t>:</a:t>
            </a:r>
            <a:r>
              <a:rPr lang="en-US" sz="5000" b="0" dirty="0">
                <a:solidFill>
                  <a:srgbClr val="C00000"/>
                </a:solidFill>
                <a:effectLst/>
                <a:latin typeface="+mj-lt"/>
                <a:cs typeface="Times New Roman" panose="02020603050405020304" pitchFamily="18" charset="0"/>
              </a:rPr>
              <a:t> </a:t>
            </a:r>
            <a:r>
              <a:rPr lang="en-US" sz="5000" b="0" i="1" dirty="0" err="1">
                <a:solidFill>
                  <a:srgbClr val="C00000"/>
                </a:solidFill>
                <a:effectLst/>
                <a:latin typeface="+mj-lt"/>
                <a:cs typeface="Times New Roman" panose="02020603050405020304" pitchFamily="18" charset="0"/>
              </a:rPr>
              <a:t>Vinh</a:t>
            </a:r>
            <a:r>
              <a:rPr lang="en-US" sz="5000" b="0" i="1" dirty="0">
                <a:solidFill>
                  <a:srgbClr val="C00000"/>
                </a:solidFill>
                <a:effectLst/>
                <a:latin typeface="+mj-lt"/>
                <a:cs typeface="Times New Roman" panose="02020603050405020304" pitchFamily="18" charset="0"/>
              </a:rPr>
              <a:t> </a:t>
            </a:r>
            <a:r>
              <a:rPr lang="en-US" sz="5000" b="0" i="1" dirty="0" err="1">
                <a:solidFill>
                  <a:srgbClr val="C00000"/>
                </a:solidFill>
                <a:effectLst/>
                <a:latin typeface="+mj-lt"/>
                <a:cs typeface="Times New Roman" panose="02020603050405020304" pitchFamily="18" charset="0"/>
              </a:rPr>
              <a:t>danh</a:t>
            </a:r>
            <a:r>
              <a:rPr lang="en-US" sz="5000" b="0" i="1" dirty="0">
                <a:solidFill>
                  <a:srgbClr val="C00000"/>
                </a:solidFill>
                <a:effectLst/>
                <a:latin typeface="+mj-lt"/>
                <a:cs typeface="Times New Roman" panose="02020603050405020304" pitchFamily="18" charset="0"/>
              </a:rPr>
              <a:t> </a:t>
            </a:r>
            <a:r>
              <a:rPr lang="en-US" sz="5000" b="0" i="1" dirty="0" err="1">
                <a:solidFill>
                  <a:srgbClr val="C00000"/>
                </a:solidFill>
                <a:effectLst/>
                <a:latin typeface="+mj-lt"/>
                <a:cs typeface="Times New Roman" panose="02020603050405020304" pitchFamily="18" charset="0"/>
              </a:rPr>
              <a:t>Thiên</a:t>
            </a:r>
            <a:r>
              <a:rPr lang="en-US" sz="5000" b="0" i="1" dirty="0">
                <a:solidFill>
                  <a:srgbClr val="C00000"/>
                </a:solidFill>
                <a:effectLst/>
                <a:latin typeface="+mj-lt"/>
                <a:cs typeface="Times New Roman" panose="02020603050405020304" pitchFamily="18" charset="0"/>
              </a:rPr>
              <a:t> </a:t>
            </a:r>
            <a:r>
              <a:rPr lang="en-US" sz="5000" b="0" i="1" dirty="0" err="1">
                <a:solidFill>
                  <a:srgbClr val="C00000"/>
                </a:solidFill>
                <a:effectLst/>
                <a:latin typeface="+mj-lt"/>
                <a:cs typeface="Times New Roman" panose="02020603050405020304" pitchFamily="18" charset="0"/>
              </a:rPr>
              <a:t>Chúa</a:t>
            </a:r>
            <a:r>
              <a:rPr lang="en-US" sz="5000" b="0" i="1" dirty="0">
                <a:solidFill>
                  <a:srgbClr val="C00000"/>
                </a:solidFill>
                <a:effectLst/>
                <a:latin typeface="+mj-lt"/>
                <a:cs typeface="Times New Roman" panose="02020603050405020304" pitchFamily="18" charset="0"/>
              </a:rPr>
              <a:t> </a:t>
            </a:r>
            <a:r>
              <a:rPr lang="en-US" sz="5000" b="0" i="1" dirty="0" err="1">
                <a:solidFill>
                  <a:srgbClr val="C00000"/>
                </a:solidFill>
                <a:effectLst/>
                <a:latin typeface="+mj-lt"/>
                <a:cs typeface="Times New Roman" panose="02020603050405020304" pitchFamily="18" charset="0"/>
              </a:rPr>
              <a:t>trên</a:t>
            </a:r>
            <a:r>
              <a:rPr lang="en-US" sz="5000" b="0" i="1" dirty="0">
                <a:solidFill>
                  <a:srgbClr val="C00000"/>
                </a:solidFill>
                <a:effectLst/>
                <a:latin typeface="+mj-lt"/>
                <a:cs typeface="Times New Roman" panose="02020603050405020304" pitchFamily="18" charset="0"/>
              </a:rPr>
              <a:t> </a:t>
            </a:r>
            <a:r>
              <a:rPr lang="en-US" sz="5000" b="0" i="1" dirty="0" err="1">
                <a:solidFill>
                  <a:srgbClr val="C00000"/>
                </a:solidFill>
                <a:effectLst/>
                <a:latin typeface="+mj-lt"/>
                <a:cs typeface="Times New Roman" panose="02020603050405020304" pitchFamily="18" charset="0"/>
              </a:rPr>
              <a:t>các</a:t>
            </a:r>
            <a:r>
              <a:rPr lang="en-US" sz="5000" b="0" i="1" dirty="0">
                <a:solidFill>
                  <a:srgbClr val="C00000"/>
                </a:solidFill>
                <a:effectLst/>
                <a:latin typeface="+mj-lt"/>
                <a:cs typeface="Times New Roman" panose="02020603050405020304" pitchFamily="18" charset="0"/>
              </a:rPr>
              <a:t> </a:t>
            </a:r>
            <a:r>
              <a:rPr lang="en-US" sz="5000" b="0" i="1" dirty="0" err="1">
                <a:solidFill>
                  <a:srgbClr val="C00000"/>
                </a:solidFill>
                <a:effectLst/>
                <a:latin typeface="+mj-lt"/>
                <a:cs typeface="Times New Roman" panose="02020603050405020304" pitchFamily="18" charset="0"/>
              </a:rPr>
              <a:t>tầng</a:t>
            </a:r>
            <a:r>
              <a:rPr lang="en-US" sz="5000" b="0" i="1" dirty="0">
                <a:solidFill>
                  <a:srgbClr val="C00000"/>
                </a:solidFill>
                <a:effectLst/>
                <a:latin typeface="+mj-lt"/>
                <a:cs typeface="Times New Roman" panose="02020603050405020304" pitchFamily="18" charset="0"/>
              </a:rPr>
              <a:t> </a:t>
            </a:r>
            <a:r>
              <a:rPr lang="en-US" sz="5000" b="0" i="1" dirty="0" err="1">
                <a:solidFill>
                  <a:srgbClr val="C00000"/>
                </a:solidFill>
                <a:effectLst/>
                <a:latin typeface="+mj-lt"/>
                <a:cs typeface="Times New Roman" panose="02020603050405020304" pitchFamily="18" charset="0"/>
              </a:rPr>
              <a:t>trời</a:t>
            </a:r>
            <a:r>
              <a:rPr lang="en-US" sz="5000" b="0" i="1" dirty="0">
                <a:solidFill>
                  <a:srgbClr val="C00000"/>
                </a:solidFill>
                <a:effectLst/>
                <a:latin typeface="+mj-lt"/>
                <a:cs typeface="Times New Roman" panose="02020603050405020304" pitchFamily="18" charset="0"/>
              </a:rPr>
              <a:t>.</a:t>
            </a:r>
            <a:br>
              <a:rPr lang="en-US" sz="5000" b="0" i="1" dirty="0">
                <a:solidFill>
                  <a:srgbClr val="C00000"/>
                </a:solidFill>
                <a:effectLst/>
                <a:latin typeface="+mj-lt"/>
                <a:cs typeface="Times New Roman" panose="02020603050405020304" pitchFamily="18" charset="0"/>
              </a:rPr>
            </a:br>
            <a:r>
              <a:rPr lang="vi-VN" sz="5000" b="0" dirty="0">
                <a:solidFill>
                  <a:srgbClr val="C00000"/>
                </a:solidFill>
                <a:effectLst/>
                <a:latin typeface="+mj-lt"/>
                <a:cs typeface="Times New Roman" panose="02020603050405020304" pitchFamily="18" charset="0"/>
              </a:rPr>
              <a:t>A+B:</a:t>
            </a:r>
            <a:r>
              <a:rPr lang="vi-VN" sz="5000" b="0" dirty="0">
                <a:solidFill>
                  <a:srgbClr val="002060"/>
                </a:solidFill>
                <a:effectLst/>
                <a:latin typeface="+mj-lt"/>
                <a:cs typeface="Times New Roman" panose="02020603050405020304" pitchFamily="18" charset="0"/>
              </a:rPr>
              <a:t> Và bình an dưới thế cho người thiện tâm</a:t>
            </a:r>
            <a:r>
              <a:rPr lang="en-US" sz="5000" b="0" dirty="0">
                <a:solidFill>
                  <a:srgbClr val="002060"/>
                </a:solidFill>
                <a:effectLst/>
                <a:latin typeface="+mj-lt"/>
                <a:cs typeface="Times New Roman" panose="02020603050405020304" pitchFamily="18" charset="0"/>
              </a:rPr>
              <a:t>.</a:t>
            </a:r>
            <a:endParaRPr lang="vi-VN" sz="50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739227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sz="5000" b="0" dirty="0">
                <a:solidFill>
                  <a:srgbClr val="002060"/>
                </a:solidFill>
                <a:effectLst/>
                <a:latin typeface="+mj-lt"/>
              </a:rPr>
              <a:t/>
            </a:r>
            <a:br>
              <a:rPr lang="en-US" sz="5000" b="0" dirty="0">
                <a:solidFill>
                  <a:srgbClr val="002060"/>
                </a:solidFill>
                <a:effectLst/>
                <a:latin typeface="+mj-lt"/>
              </a:rPr>
            </a:br>
            <a:endParaRPr lang="en-US" sz="5000"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C00000"/>
                </a:solidFill>
                <a:effectLst/>
                <a:latin typeface="+mj-lt"/>
                <a:cs typeface="Times New Roman" panose="02020603050405020304" pitchFamily="18" charset="0"/>
              </a:rPr>
              <a:t>A:</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ca</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ngợi</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a:t>
            </a:r>
          </a:p>
          <a:p>
            <a:pPr algn="l" eaLnBrk="1" hangingPunct="1">
              <a:lnSpc>
                <a:spcPct val="140000"/>
              </a:lnSpc>
            </a:pPr>
            <a:r>
              <a:rPr lang="en-US" sz="5000" b="0" u="sng" dirty="0">
                <a:solidFill>
                  <a:srgbClr val="C00000"/>
                </a:solidFill>
                <a:effectLst/>
                <a:latin typeface="+mj-lt"/>
                <a:cs typeface="Times New Roman" panose="02020603050405020304" pitchFamily="18" charset="0"/>
              </a:rPr>
              <a:t>B:</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chúc</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tụng</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 </a:t>
            </a:r>
            <a:br>
              <a:rPr lang="en-US" sz="5000" b="0" dirty="0">
                <a:solidFill>
                  <a:srgbClr val="002060"/>
                </a:solidFill>
                <a:effectLst/>
                <a:latin typeface="+mj-lt"/>
                <a:cs typeface="Times New Roman" panose="02020603050405020304" pitchFamily="18" charset="0"/>
              </a:rPr>
            </a:br>
            <a:r>
              <a:rPr lang="en-US" sz="5000" b="0" dirty="0">
                <a:solidFill>
                  <a:srgbClr val="C00000"/>
                </a:solidFill>
                <a:effectLst/>
                <a:latin typeface="+mj-lt"/>
                <a:cs typeface="Times New Roman" panose="02020603050405020304" pitchFamily="18" charset="0"/>
              </a:rPr>
              <a:t>A:</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thờ</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lạy</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 </a:t>
            </a:r>
          </a:p>
          <a:p>
            <a:pPr algn="l" eaLnBrk="1" hangingPunct="1">
              <a:lnSpc>
                <a:spcPct val="140000"/>
              </a:lnSpc>
            </a:pPr>
            <a:r>
              <a:rPr lang="en-US" sz="5000" b="0" dirty="0">
                <a:solidFill>
                  <a:srgbClr val="C00000"/>
                </a:solidFill>
                <a:effectLst/>
                <a:latin typeface="+mj-lt"/>
                <a:cs typeface="Times New Roman" panose="02020603050405020304" pitchFamily="18" charset="0"/>
              </a:rPr>
              <a:t>B:</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tôn</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vinh</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7801873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5000" b="0" dirty="0">
                <a:solidFill>
                  <a:srgbClr val="002060"/>
                </a:solidFill>
                <a:effectLst/>
                <a:latin typeface="+mj-lt"/>
              </a:rPr>
              <a:t/>
            </a:r>
            <a:br>
              <a:rPr lang="en-US" sz="5000" b="0" dirty="0">
                <a:solidFill>
                  <a:srgbClr val="002060"/>
                </a:solidFill>
                <a:effectLst/>
                <a:latin typeface="+mj-lt"/>
              </a:rPr>
            </a:br>
            <a:endParaRPr lang="en-US" sz="5000" b="0" dirty="0">
              <a:solidFill>
                <a:srgbClr val="002060"/>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5000" b="0" u="sng" dirty="0">
                <a:solidFill>
                  <a:srgbClr val="C00000"/>
                </a:solidFill>
                <a:effectLst/>
                <a:latin typeface="+mj-lt"/>
                <a:cs typeface="Times New Roman" panose="02020603050405020304" pitchFamily="18" charset="0"/>
              </a:rPr>
              <a:t>A:</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cảm</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tạ</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vì</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vinh</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quang</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cao</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cả</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5000" b="0" dirty="0">
                <a:solidFill>
                  <a:srgbClr val="C00000"/>
                </a:solidFill>
                <a:effectLst/>
                <a:latin typeface="+mj-lt"/>
                <a:cs typeface="Times New Roman" panose="02020603050405020304" pitchFamily="18" charset="0"/>
              </a:rPr>
              <a:t>B:</a:t>
            </a:r>
            <a:r>
              <a:rPr lang="vi-VN" sz="5000" b="0" dirty="0">
                <a:solidFill>
                  <a:srgbClr val="002060"/>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1568102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5000" b="0" dirty="0">
                <a:solidFill>
                  <a:srgbClr val="002060"/>
                </a:solidFill>
                <a:effectLst/>
                <a:latin typeface="+mj-lt"/>
              </a:rPr>
              <a:t/>
            </a:r>
            <a:br>
              <a:rPr lang="en-US" sz="5000" b="0" dirty="0">
                <a:solidFill>
                  <a:srgbClr val="002060"/>
                </a:solidFill>
                <a:effectLst/>
                <a:latin typeface="+mj-lt"/>
              </a:rPr>
            </a:br>
            <a:endParaRPr lang="en-US" sz="5000" b="0" dirty="0">
              <a:solidFill>
                <a:srgbClr val="002060"/>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45000"/>
              </a:lnSpc>
              <a:buFontTx/>
              <a:buNone/>
            </a:pPr>
            <a:r>
              <a:rPr lang="en-US" sz="4800" b="0" u="sng" dirty="0">
                <a:solidFill>
                  <a:srgbClr val="C00000"/>
                </a:solidFill>
                <a:effectLst/>
                <a:latin typeface="+mj-lt"/>
                <a:cs typeface="Times New Roman" panose="02020603050405020304" pitchFamily="18" charset="0"/>
              </a:rPr>
              <a:t>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Lạy</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một</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Thiên</a:t>
            </a:r>
            <a:r>
              <a:rPr lang="en-US" sz="4800" b="0" dirty="0">
                <a:solidFill>
                  <a:srgbClr val="002060"/>
                </a:solidFill>
                <a:effectLst/>
                <a:latin typeface="+mj-lt"/>
                <a:cs typeface="Times New Roman" panose="02020603050405020304" pitchFamily="18" charset="0"/>
              </a:rPr>
              <a:t> </a:t>
            </a:r>
            <a:r>
              <a:rPr lang="en-US" sz="4800" b="0" dirty="0" err="1" smtClean="0">
                <a:solidFill>
                  <a:srgbClr val="002060"/>
                </a:solidFill>
                <a:effectLst/>
                <a:latin typeface="+mj-lt"/>
                <a:cs typeface="Times New Roman" panose="02020603050405020304" pitchFamily="18" charset="0"/>
              </a:rPr>
              <a:t>Chúa</a:t>
            </a:r>
            <a:r>
              <a:rPr lang="en-US" sz="4800" b="0" dirty="0" smtClean="0">
                <a:solidFill>
                  <a:srgbClr val="002060"/>
                </a:solidFill>
                <a:effectLst/>
                <a:latin typeface="+mj-lt"/>
                <a:cs typeface="Times New Roman" panose="02020603050405020304" pitchFamily="18" charset="0"/>
              </a:rPr>
              <a:t>,</a:t>
            </a:r>
          </a:p>
          <a:p>
            <a:pPr marL="0" indent="0" algn="just" eaLnBrk="1" hangingPunct="1">
              <a:lnSpc>
                <a:spcPct val="145000"/>
              </a:lnSpc>
              <a:buFontTx/>
              <a:buNone/>
            </a:pPr>
            <a:r>
              <a:rPr lang="en-US" sz="4800" b="0" dirty="0" err="1" smtClean="0">
                <a:solidFill>
                  <a:srgbClr val="C00000"/>
                </a:solidFill>
                <a:effectLst/>
                <a:latin typeface="+mj-lt"/>
                <a:cs typeface="Times New Roman" panose="02020603050405020304" pitchFamily="18" charset="0"/>
              </a:rPr>
              <a:t>Chúa</a:t>
            </a:r>
            <a:r>
              <a:rPr lang="en-US" sz="4800" b="0" dirty="0" smtClean="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Giêsu</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Kitô</a:t>
            </a:r>
            <a:r>
              <a:rPr lang="en-US" sz="4800" b="0" dirty="0">
                <a:solidFill>
                  <a:srgbClr val="C000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C00000"/>
                </a:solidFill>
                <a:effectLst/>
                <a:latin typeface="+mj-lt"/>
                <a:cs typeface="Times New Roman" panose="02020603050405020304" pitchFamily="18" charset="0"/>
              </a:rPr>
              <a:t>B:</a:t>
            </a:r>
            <a:r>
              <a:rPr lang="vi-VN" sz="4800" b="0" dirty="0">
                <a:solidFill>
                  <a:srgbClr val="002060"/>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5081407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5000" b="0" dirty="0">
                <a:solidFill>
                  <a:srgbClr val="002060"/>
                </a:solidFill>
                <a:effectLst/>
                <a:latin typeface="+mj-lt"/>
              </a:rPr>
              <a:t/>
            </a:r>
            <a:br>
              <a:rPr lang="en-US" sz="5000" b="0" dirty="0">
                <a:solidFill>
                  <a:srgbClr val="002060"/>
                </a:solidFill>
                <a:effectLst/>
                <a:latin typeface="+mj-lt"/>
              </a:rPr>
            </a:br>
            <a:endParaRPr lang="en-US" sz="5000" b="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000" b="0" u="sng" dirty="0">
                <a:solidFill>
                  <a:srgbClr val="C00000"/>
                </a:solidFill>
                <a:effectLst/>
                <a:latin typeface="+mj-lt"/>
                <a:cs typeface="Times New Roman" panose="02020603050405020304" pitchFamily="18" charset="0"/>
              </a:rPr>
              <a:t>A:</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xóa</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tội</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trần</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gian</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xin</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thương</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xót</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a:t>
            </a:r>
          </a:p>
          <a:p>
            <a:pPr marL="0" indent="0" algn="just" eaLnBrk="1" hangingPunct="1">
              <a:lnSpc>
                <a:spcPct val="145000"/>
              </a:lnSpc>
              <a:buFontTx/>
              <a:buNone/>
            </a:pPr>
            <a:r>
              <a:rPr lang="en-US" sz="5000" b="0" u="sng" dirty="0">
                <a:solidFill>
                  <a:srgbClr val="C00000"/>
                </a:solidFill>
                <a:effectLst/>
                <a:latin typeface="+mj-lt"/>
                <a:cs typeface="Times New Roman" panose="02020603050405020304" pitchFamily="18" charset="0"/>
              </a:rPr>
              <a:t>B:</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xóa</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tội</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trần</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gian</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xin</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nhậm</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lời</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cầu</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khẩn</a:t>
            </a:r>
            <a:r>
              <a:rPr lang="en-US" sz="5000" b="0"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0199183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5000" b="0" dirty="0">
                <a:solidFill>
                  <a:srgbClr val="002060"/>
                </a:solidFill>
                <a:effectLst/>
                <a:latin typeface="+mj-lt"/>
              </a:rPr>
              <a:t/>
            </a:r>
            <a:br>
              <a:rPr lang="en-US" sz="5000" b="0" dirty="0">
                <a:solidFill>
                  <a:srgbClr val="002060"/>
                </a:solidFill>
                <a:effectLst/>
                <a:latin typeface="+mj-lt"/>
              </a:rPr>
            </a:br>
            <a:endParaRPr lang="en-US" sz="5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5000" b="0" u="sng" dirty="0">
                <a:solidFill>
                  <a:srgbClr val="C00000"/>
                </a:solidFill>
                <a:effectLst/>
                <a:latin typeface="+mj-lt"/>
                <a:cs typeface="Times New Roman" panose="02020603050405020304" pitchFamily="18" charset="0"/>
              </a:rPr>
              <a:t>A:</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ngự</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bên</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hữu</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Đức</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 Cha, </a:t>
            </a:r>
            <a:r>
              <a:rPr lang="en-US" sz="5000" b="0" dirty="0" err="1">
                <a:solidFill>
                  <a:srgbClr val="002060"/>
                </a:solidFill>
                <a:effectLst/>
                <a:latin typeface="+mj-lt"/>
                <a:cs typeface="Times New Roman" panose="02020603050405020304" pitchFamily="18" charset="0"/>
              </a:rPr>
              <a:t>xin</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thương</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xót</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a:t>
            </a:r>
          </a:p>
          <a:p>
            <a:pPr marL="0" indent="0" algn="just" eaLnBrk="1" hangingPunct="1">
              <a:lnSpc>
                <a:spcPct val="150000"/>
              </a:lnSpc>
              <a:buFontTx/>
              <a:buNone/>
            </a:pPr>
            <a:r>
              <a:rPr lang="vi-VN" sz="5000" b="0" u="sng" dirty="0">
                <a:solidFill>
                  <a:srgbClr val="C00000"/>
                </a:solidFill>
                <a:effectLst/>
                <a:latin typeface="+mj-lt"/>
                <a:cs typeface="Times New Roman" panose="02020603050405020304" pitchFamily="18" charset="0"/>
              </a:rPr>
              <a:t>B:</a:t>
            </a:r>
            <a:r>
              <a:rPr lang="vi-VN" sz="5000" b="0" dirty="0">
                <a:solidFill>
                  <a:srgbClr val="002060"/>
                </a:solidFill>
                <a:effectLst/>
                <a:latin typeface="+mj-lt"/>
                <a:cs typeface="Times New Roman" panose="02020603050405020304" pitchFamily="18" charset="0"/>
              </a:rPr>
              <a:t> Vì lạy </a:t>
            </a:r>
            <a:r>
              <a:rPr lang="vi-VN" sz="5000" b="0" dirty="0">
                <a:solidFill>
                  <a:srgbClr val="C00000"/>
                </a:solidFill>
                <a:effectLst/>
                <a:latin typeface="+mj-lt"/>
                <a:cs typeface="Times New Roman" panose="02020603050405020304" pitchFamily="18" charset="0"/>
              </a:rPr>
              <a:t>Chúa Giêsu Kitô,</a:t>
            </a:r>
            <a:r>
              <a:rPr lang="vi-VN" sz="5000" b="0" dirty="0">
                <a:solidFill>
                  <a:srgbClr val="002060"/>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39135130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5000" b="0" dirty="0">
                <a:solidFill>
                  <a:srgbClr val="002060"/>
                </a:solidFill>
                <a:effectLst/>
                <a:latin typeface="+mj-lt"/>
              </a:rPr>
              <a:t/>
            </a:r>
            <a:br>
              <a:rPr lang="en-US" sz="5000" b="0" dirty="0">
                <a:solidFill>
                  <a:srgbClr val="002060"/>
                </a:solidFill>
                <a:effectLst/>
                <a:latin typeface="+mj-lt"/>
              </a:rPr>
            </a:br>
            <a:endParaRPr lang="en-US" sz="5000" b="0" dirty="0">
              <a:solidFill>
                <a:srgbClr val="002060"/>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tối</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cao</a:t>
            </a:r>
            <a:r>
              <a:rPr lang="en-US" sz="4400" b="0"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C00000"/>
                </a:solidFill>
                <a:effectLst/>
                <a:latin typeface="+mj-lt"/>
                <a:cs typeface="Times New Roman" panose="02020603050405020304" pitchFamily="18" charset="0"/>
              </a:rPr>
              <a:t>A+</a:t>
            </a:r>
            <a:r>
              <a:rPr lang="en-US" sz="4400" b="0" u="sng" dirty="0">
                <a:solidFill>
                  <a:srgbClr val="C00000"/>
                </a:solidFill>
                <a:effectLst/>
                <a:latin typeface="+mj-lt"/>
                <a:cs typeface="Times New Roman" panose="02020603050405020304" pitchFamily="18" charset="0"/>
              </a:rPr>
              <a:t>B</a:t>
            </a:r>
            <a:r>
              <a:rPr lang="vi-VN" sz="4400" b="0" u="sng" dirty="0">
                <a:solidFill>
                  <a:srgbClr val="C00000"/>
                </a:solidFill>
                <a:effectLst/>
                <a:latin typeface="+mj-lt"/>
                <a:cs typeface="Times New Roman" panose="02020603050405020304" pitchFamily="18" charset="0"/>
              </a:rPr>
              <a:t>:</a:t>
            </a:r>
            <a:r>
              <a:rPr lang="vi-VN" sz="4400" b="0" dirty="0">
                <a:solidFill>
                  <a:srgbClr val="002060"/>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C0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3027764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1519538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1519538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510804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r>
              <a:rPr lang="en-US" sz="6000" dirty="0" err="1" smtClean="0">
                <a:solidFill>
                  <a:srgbClr val="C00000"/>
                </a:solidFill>
              </a:rPr>
              <a:t>Đáp</a:t>
            </a:r>
            <a:r>
              <a:rPr lang="en-US" sz="6000" dirty="0" smtClean="0">
                <a:solidFill>
                  <a:srgbClr val="C00000"/>
                </a:solidFill>
              </a:rPr>
              <a:t> </a:t>
            </a:r>
            <a:r>
              <a:rPr lang="en-US" sz="6000" dirty="0" err="1" smtClean="0">
                <a:solidFill>
                  <a:srgbClr val="C00000"/>
                </a:solidFill>
              </a:rPr>
              <a:t>Ca</a:t>
            </a:r>
            <a:r>
              <a:rPr lang="en-US" sz="6000" dirty="0" smtClean="0">
                <a:solidFill>
                  <a:srgbClr val="C00000"/>
                </a:solidFill>
              </a:rPr>
              <a:t/>
            </a:r>
            <a:br>
              <a:rPr lang="en-US" sz="6000" dirty="0" smtClean="0">
                <a:solidFill>
                  <a:srgbClr val="C00000"/>
                </a:solidFill>
              </a:rPr>
            </a:br>
            <a:r>
              <a:rPr lang="vi-VN" sz="6000" dirty="0">
                <a:solidFill>
                  <a:srgbClr val="C00000"/>
                </a:solidFill>
              </a:rPr>
              <a:t>Thánh vịnh </a:t>
            </a:r>
            <a:r>
              <a:rPr lang="vi-VN" sz="6000" dirty="0" smtClean="0">
                <a:solidFill>
                  <a:srgbClr val="C00000"/>
                </a:solidFill>
              </a:rPr>
              <a:t>94</a:t>
            </a:r>
            <a:r>
              <a:rPr lang="en-US" sz="6000" dirty="0" smtClean="0">
                <a:solidFill>
                  <a:srgbClr val="C00000"/>
                </a:solidFill>
              </a:rPr>
              <a:t/>
            </a:r>
            <a:br>
              <a:rPr lang="en-US" sz="6000" dirty="0" smtClean="0">
                <a:solidFill>
                  <a:srgbClr val="C00000"/>
                </a:solidFill>
              </a:rPr>
            </a:br>
            <a:r>
              <a:rPr lang="vi-VN" sz="5400" dirty="0" smtClean="0">
                <a:solidFill>
                  <a:srgbClr val="C00000"/>
                </a:solidFill>
              </a:rPr>
              <a:t>Lễ </a:t>
            </a:r>
            <a:r>
              <a:rPr lang="vi-VN" sz="5400" dirty="0">
                <a:solidFill>
                  <a:srgbClr val="C00000"/>
                </a:solidFill>
              </a:rPr>
              <a:t>Cung hiến Thánh </a:t>
            </a:r>
            <a:r>
              <a:rPr lang="vi-VN" sz="5400" dirty="0" smtClean="0">
                <a:solidFill>
                  <a:srgbClr val="C00000"/>
                </a:solidFill>
              </a:rPr>
              <a:t>đường</a:t>
            </a:r>
            <a:r>
              <a:rPr lang="en-US" sz="5400" dirty="0" smtClean="0">
                <a:solidFill>
                  <a:srgbClr val="C00000"/>
                </a:solidFill>
              </a:rPr>
              <a:t/>
            </a:r>
            <a:br>
              <a:rPr lang="en-US" sz="5400" dirty="0" smtClean="0">
                <a:solidFill>
                  <a:srgbClr val="C00000"/>
                </a:solidFill>
              </a:rPr>
            </a:br>
            <a:r>
              <a:rPr lang="en-US" sz="5400" dirty="0" smtClean="0">
                <a:solidFill>
                  <a:srgbClr val="C00000"/>
                </a:solidFill>
              </a:rPr>
              <a:t>Kim Long</a:t>
            </a:r>
            <a:r>
              <a:rPr lang="en-US" sz="6000" dirty="0" smtClean="0">
                <a:solidFill>
                  <a:srgbClr val="C00000"/>
                </a:solidFill>
              </a:rPr>
              <a:t/>
            </a:r>
            <a:br>
              <a:rPr lang="en-US" sz="6000" dirty="0" smtClean="0">
                <a:solidFill>
                  <a:srgbClr val="C00000"/>
                </a:solidFill>
              </a:rPr>
            </a:br>
            <a:r>
              <a:rPr lang="en-US" sz="6000" dirty="0" smtClean="0">
                <a:solidFill>
                  <a:srgbClr val="C00000"/>
                </a:solidFill>
              </a:rPr>
              <a:t>03 </a:t>
            </a:r>
            <a:r>
              <a:rPr lang="en-US" sz="6000" dirty="0" err="1" smtClean="0">
                <a:solidFill>
                  <a:srgbClr val="C00000"/>
                </a:solidFill>
              </a:rPr>
              <a:t>câu</a:t>
            </a:r>
            <a:r>
              <a:rPr lang="en-US" sz="6000" dirty="0" smtClean="0">
                <a:solidFill>
                  <a:srgbClr val="C00000"/>
                </a:solidFill>
              </a:rPr>
              <a:t/>
            </a:r>
            <a:br>
              <a:rPr lang="en-US" sz="6000" dirty="0" smtClean="0">
                <a:solidFill>
                  <a:srgbClr val="C00000"/>
                </a:solidFill>
              </a:rPr>
            </a:br>
            <a:endParaRPr lang="en-US" sz="6000" dirty="0">
              <a:solidFill>
                <a:srgbClr val="C00000"/>
              </a:solidFill>
            </a:endParaRPr>
          </a:p>
        </p:txBody>
      </p:sp>
    </p:spTree>
    <p:extLst>
      <p:ext uri="{BB962C8B-B14F-4D97-AF65-F5344CB8AC3E}">
        <p14:creationId xmlns:p14="http://schemas.microsoft.com/office/powerpoint/2010/main" val="30947431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dirty="0" err="1">
                <a:solidFill>
                  <a:srgbClr val="C00000"/>
                </a:solidFill>
              </a:rPr>
              <a:t>Đáp</a:t>
            </a:r>
            <a:r>
              <a:rPr lang="en-US" sz="7200" dirty="0">
                <a:solidFill>
                  <a:srgbClr val="C00000"/>
                </a:solidFill>
              </a:rPr>
              <a:t>:</a:t>
            </a:r>
            <a:r>
              <a:rPr lang="en-US" sz="7200" dirty="0">
                <a:solidFill>
                  <a:srgbClr val="002060"/>
                </a:solidFill>
              </a:rPr>
              <a:t> </a:t>
            </a:r>
            <a:r>
              <a:rPr lang="vi-VN" sz="7200" dirty="0">
                <a:solidFill>
                  <a:srgbClr val="002060"/>
                </a:solidFill>
              </a:rPr>
              <a:t>Hãy vào trước Thiên Nhan dâng lời cảm tạ. </a:t>
            </a:r>
            <a:endParaRPr lang="en-US" sz="7200" dirty="0">
              <a:solidFill>
                <a:srgbClr val="002060"/>
              </a:solidFill>
            </a:endParaRPr>
          </a:p>
        </p:txBody>
      </p:sp>
    </p:spTree>
    <p:extLst>
      <p:ext uri="{BB962C8B-B14F-4D97-AF65-F5344CB8AC3E}">
        <p14:creationId xmlns:p14="http://schemas.microsoft.com/office/powerpoint/2010/main" val="9366950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5400" dirty="0" smtClean="0">
                <a:solidFill>
                  <a:srgbClr val="C00000"/>
                </a:solidFill>
              </a:rPr>
              <a:t>1</a:t>
            </a:r>
            <a:r>
              <a:rPr lang="en-US" sz="5400" dirty="0" smtClean="0">
                <a:solidFill>
                  <a:srgbClr val="C00000"/>
                </a:solidFill>
              </a:rPr>
              <a:t>/</a:t>
            </a:r>
            <a:r>
              <a:rPr lang="vi-VN" sz="5400" dirty="0" smtClean="0">
                <a:solidFill>
                  <a:srgbClr val="002060"/>
                </a:solidFill>
              </a:rPr>
              <a:t> </a:t>
            </a:r>
            <a:r>
              <a:rPr lang="vi-VN" sz="5400" dirty="0">
                <a:solidFill>
                  <a:srgbClr val="002060"/>
                </a:solidFill>
              </a:rPr>
              <a:t>Hãy đến đây ta reo vui mừng Chúa, tung hô Ngài, Núi đá độ trì ta. Vào trước Thánh Nhan ta dâng lời cảm tạ, cùng tung hô theo muôn tiếng đàn ca.</a:t>
            </a:r>
            <a:endParaRPr lang="en-US" sz="5400" dirty="0">
              <a:solidFill>
                <a:srgbClr val="002060"/>
              </a:solidFill>
            </a:endParaRPr>
          </a:p>
        </p:txBody>
      </p:sp>
    </p:spTree>
    <p:extLst>
      <p:ext uri="{BB962C8B-B14F-4D97-AF65-F5344CB8AC3E}">
        <p14:creationId xmlns:p14="http://schemas.microsoft.com/office/powerpoint/2010/main" val="29532395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dirty="0" err="1">
                <a:solidFill>
                  <a:srgbClr val="C00000"/>
                </a:solidFill>
              </a:rPr>
              <a:t>Đáp</a:t>
            </a:r>
            <a:r>
              <a:rPr lang="en-US" sz="7200" dirty="0">
                <a:solidFill>
                  <a:srgbClr val="C00000"/>
                </a:solidFill>
              </a:rPr>
              <a:t>:</a:t>
            </a:r>
            <a:r>
              <a:rPr lang="en-US" sz="7200" dirty="0">
                <a:solidFill>
                  <a:srgbClr val="002060"/>
                </a:solidFill>
              </a:rPr>
              <a:t> </a:t>
            </a:r>
            <a:r>
              <a:rPr lang="vi-VN" sz="7200" dirty="0">
                <a:solidFill>
                  <a:srgbClr val="002060"/>
                </a:solidFill>
              </a:rPr>
              <a:t>Hãy vào trước Thiên Nhan dâng lời cảm tạ. </a:t>
            </a:r>
            <a:endParaRPr lang="en-US" sz="7200" dirty="0">
              <a:solidFill>
                <a:srgbClr val="002060"/>
              </a:solidFill>
            </a:endParaRPr>
          </a:p>
        </p:txBody>
      </p:sp>
    </p:spTree>
    <p:extLst>
      <p:ext uri="{BB962C8B-B14F-4D97-AF65-F5344CB8AC3E}">
        <p14:creationId xmlns:p14="http://schemas.microsoft.com/office/powerpoint/2010/main" val="17482494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5400" dirty="0" smtClean="0">
                <a:solidFill>
                  <a:srgbClr val="C00000"/>
                </a:solidFill>
              </a:rPr>
              <a:t>2</a:t>
            </a:r>
            <a:r>
              <a:rPr lang="en-US" sz="5400" dirty="0" smtClean="0">
                <a:solidFill>
                  <a:srgbClr val="C00000"/>
                </a:solidFill>
              </a:rPr>
              <a:t>/</a:t>
            </a:r>
            <a:r>
              <a:rPr lang="vi-VN" sz="5400" dirty="0" smtClean="0">
                <a:solidFill>
                  <a:srgbClr val="002060"/>
                </a:solidFill>
              </a:rPr>
              <a:t> </a:t>
            </a:r>
            <a:r>
              <a:rPr lang="vi-VN" sz="5400" dirty="0">
                <a:solidFill>
                  <a:srgbClr val="002060"/>
                </a:solidFill>
              </a:rPr>
              <a:t>Đức Chúa đây, Vua cao sang quyền phép, chính Chúa Trời, Đấng trổi vượt thần minh. Ngài nắm trong tay bao âm vực địa cầu và trông coi muôn sơn lĩnh vời cao.</a:t>
            </a:r>
            <a:endParaRPr lang="en-US" sz="5400" dirty="0">
              <a:solidFill>
                <a:srgbClr val="002060"/>
              </a:solidFill>
            </a:endParaRPr>
          </a:p>
        </p:txBody>
      </p:sp>
    </p:spTree>
    <p:extLst>
      <p:ext uri="{BB962C8B-B14F-4D97-AF65-F5344CB8AC3E}">
        <p14:creationId xmlns:p14="http://schemas.microsoft.com/office/powerpoint/2010/main" val="22959854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dirty="0" err="1">
                <a:solidFill>
                  <a:srgbClr val="C00000"/>
                </a:solidFill>
              </a:rPr>
              <a:t>Đáp</a:t>
            </a:r>
            <a:r>
              <a:rPr lang="en-US" sz="7200" dirty="0">
                <a:solidFill>
                  <a:srgbClr val="C00000"/>
                </a:solidFill>
              </a:rPr>
              <a:t>:</a:t>
            </a:r>
            <a:r>
              <a:rPr lang="en-US" sz="7200" dirty="0">
                <a:solidFill>
                  <a:srgbClr val="002060"/>
                </a:solidFill>
              </a:rPr>
              <a:t> </a:t>
            </a:r>
            <a:r>
              <a:rPr lang="vi-VN" sz="7200" dirty="0">
                <a:solidFill>
                  <a:srgbClr val="002060"/>
                </a:solidFill>
              </a:rPr>
              <a:t>Hãy vào trước Thiên Nhan dâng lời cảm tạ. </a:t>
            </a:r>
            <a:endParaRPr lang="en-US" sz="7200" dirty="0">
              <a:solidFill>
                <a:srgbClr val="002060"/>
              </a:solidFill>
            </a:endParaRPr>
          </a:p>
        </p:txBody>
      </p:sp>
    </p:spTree>
    <p:extLst>
      <p:ext uri="{BB962C8B-B14F-4D97-AF65-F5344CB8AC3E}">
        <p14:creationId xmlns:p14="http://schemas.microsoft.com/office/powerpoint/2010/main" val="17482494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5400" dirty="0" smtClean="0">
                <a:solidFill>
                  <a:srgbClr val="C00000"/>
                </a:solidFill>
              </a:rPr>
              <a:t>3</a:t>
            </a:r>
            <a:r>
              <a:rPr lang="en-US" sz="5400" dirty="0" smtClean="0">
                <a:solidFill>
                  <a:srgbClr val="C00000"/>
                </a:solidFill>
              </a:rPr>
              <a:t>/</a:t>
            </a:r>
            <a:r>
              <a:rPr lang="vi-VN" sz="5400" dirty="0" smtClean="0">
                <a:solidFill>
                  <a:srgbClr val="002060"/>
                </a:solidFill>
              </a:rPr>
              <a:t> </a:t>
            </a:r>
            <a:r>
              <a:rPr lang="vi-VN" sz="5400" dirty="0">
                <a:solidFill>
                  <a:srgbClr val="002060"/>
                </a:solidFill>
              </a:rPr>
              <a:t>Hãy cúc cung nơi Tôn Nhan phục bái, tiến bước vào kính Đấng tạo thành ta, là Đức Chúa ta, ta đây thuộc dân Ngài, Ngài canh coi như chăn dắt đàn chiên.</a:t>
            </a:r>
            <a:endParaRPr lang="en-US" sz="5400" dirty="0">
              <a:solidFill>
                <a:srgbClr val="002060"/>
              </a:solidFill>
            </a:endParaRPr>
          </a:p>
        </p:txBody>
      </p:sp>
    </p:spTree>
    <p:extLst>
      <p:ext uri="{BB962C8B-B14F-4D97-AF65-F5344CB8AC3E}">
        <p14:creationId xmlns:p14="http://schemas.microsoft.com/office/powerpoint/2010/main" val="11993759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dirty="0" err="1">
                <a:solidFill>
                  <a:srgbClr val="C00000"/>
                </a:solidFill>
              </a:rPr>
              <a:t>Đáp</a:t>
            </a:r>
            <a:r>
              <a:rPr lang="en-US" sz="7200" dirty="0">
                <a:solidFill>
                  <a:srgbClr val="C00000"/>
                </a:solidFill>
              </a:rPr>
              <a:t>:</a:t>
            </a:r>
            <a:r>
              <a:rPr lang="en-US" sz="7200" dirty="0">
                <a:solidFill>
                  <a:srgbClr val="002060"/>
                </a:solidFill>
              </a:rPr>
              <a:t> </a:t>
            </a:r>
            <a:r>
              <a:rPr lang="vi-VN" sz="7200" dirty="0">
                <a:solidFill>
                  <a:srgbClr val="002060"/>
                </a:solidFill>
              </a:rPr>
              <a:t>Hãy vào trước Thiên Nhan dâng lời cảm tạ. </a:t>
            </a:r>
            <a:endParaRPr lang="en-US" sz="7200" dirty="0">
              <a:solidFill>
                <a:srgbClr val="002060"/>
              </a:solidFill>
            </a:endParaRPr>
          </a:p>
        </p:txBody>
      </p:sp>
    </p:spTree>
    <p:extLst>
      <p:ext uri="{BB962C8B-B14F-4D97-AF65-F5344CB8AC3E}">
        <p14:creationId xmlns:p14="http://schemas.microsoft.com/office/powerpoint/2010/main" val="1748249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759521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4678203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4114800"/>
          </a:xfrm>
        </p:spPr>
        <p:txBody>
          <a:bodyPr>
            <a:noAutofit/>
          </a:bodyPr>
          <a:lstStyle/>
          <a:p>
            <a:pPr algn="just"/>
            <a:r>
              <a:rPr lang="vi-VN" sz="6000" dirty="0">
                <a:solidFill>
                  <a:srgbClr val="002060"/>
                </a:solidFill>
              </a:rPr>
              <a:t>Chúa phán: Trong nhà Ta, bất cứ ai xin thì sẽ được, ai tìm thì sẽ gặp, ai gõ cửa thì sẽ mở cho.</a:t>
            </a:r>
            <a:endParaRPr lang="en-US" sz="6000" dirty="0">
              <a:solidFill>
                <a:srgbClr val="002060"/>
              </a:solidFill>
            </a:endParaRPr>
          </a:p>
        </p:txBody>
      </p:sp>
      <p:sp>
        <p:nvSpPr>
          <p:cNvPr id="3" name="Rectangle 2"/>
          <p:cNvSpPr/>
          <p:nvPr/>
        </p:nvSpPr>
        <p:spPr>
          <a:xfrm>
            <a:off x="0" y="0"/>
            <a:ext cx="7315200" cy="830997"/>
          </a:xfrm>
          <a:prstGeom prst="rect">
            <a:avLst/>
          </a:prstGeom>
        </p:spPr>
        <p:txBody>
          <a:bodyPr wrap="square">
            <a:spAutoFit/>
          </a:bodyPr>
          <a:lstStyle/>
          <a:p>
            <a:r>
              <a:rPr lang="vi-VN" sz="4800" dirty="0" smtClean="0">
                <a:solidFill>
                  <a:srgbClr val="C00000"/>
                </a:solidFill>
                <a:ea typeface="+mj-ea"/>
                <a:cs typeface="+mj-cs"/>
              </a:rPr>
              <a:t>Alleluia</a:t>
            </a:r>
            <a:r>
              <a:rPr lang="vi-VN" sz="4800" dirty="0">
                <a:solidFill>
                  <a:srgbClr val="C00000"/>
                </a:solidFill>
                <a:ea typeface="+mj-ea"/>
                <a:cs typeface="+mj-cs"/>
              </a:rPr>
              <a:t>, </a:t>
            </a:r>
            <a:r>
              <a:rPr lang="vi-VN" sz="4800" dirty="0" smtClean="0">
                <a:solidFill>
                  <a:srgbClr val="C00000"/>
                </a:solidFill>
                <a:ea typeface="+mj-ea"/>
                <a:cs typeface="+mj-cs"/>
              </a:rPr>
              <a:t>Alleluia</a:t>
            </a:r>
            <a:r>
              <a:rPr lang="vi-VN" sz="4800" dirty="0">
                <a:solidFill>
                  <a:srgbClr val="C00000"/>
                </a:solidFill>
                <a:ea typeface="+mj-ea"/>
                <a:cs typeface="+mj-cs"/>
              </a:rPr>
              <a:t>.</a:t>
            </a:r>
            <a:endParaRPr lang="en-US" sz="4800" dirty="0">
              <a:solidFill>
                <a:srgbClr val="C00000"/>
              </a:solidFill>
            </a:endParaRPr>
          </a:p>
        </p:txBody>
      </p:sp>
      <p:sp>
        <p:nvSpPr>
          <p:cNvPr id="4" name="Rectangle 3"/>
          <p:cNvSpPr/>
          <p:nvPr/>
        </p:nvSpPr>
        <p:spPr>
          <a:xfrm>
            <a:off x="6324600" y="4212967"/>
            <a:ext cx="2130711" cy="830997"/>
          </a:xfrm>
          <a:prstGeom prst="rect">
            <a:avLst/>
          </a:prstGeom>
        </p:spPr>
        <p:txBody>
          <a:bodyPr wrap="none">
            <a:spAutoFit/>
          </a:bodyPr>
          <a:lstStyle/>
          <a:p>
            <a:pPr algn="r"/>
            <a:r>
              <a:rPr lang="vi-VN" sz="4800" dirty="0" smtClean="0">
                <a:solidFill>
                  <a:srgbClr val="C00000"/>
                </a:solidFill>
                <a:ea typeface="+mj-ea"/>
                <a:cs typeface="+mj-cs"/>
              </a:rPr>
              <a:t>Alleluia</a:t>
            </a:r>
            <a:r>
              <a:rPr lang="vi-VN" sz="4800" dirty="0">
                <a:solidFill>
                  <a:srgbClr val="C00000"/>
                </a:solidFill>
                <a:ea typeface="+mj-ea"/>
                <a:cs typeface="+mj-cs"/>
              </a:rPr>
              <a:t>.</a:t>
            </a:r>
            <a:endParaRPr lang="en-US" sz="4800" dirty="0">
              <a:solidFill>
                <a:srgbClr val="C00000"/>
              </a:solidFill>
            </a:endParaRPr>
          </a:p>
        </p:txBody>
      </p:sp>
    </p:spTree>
    <p:extLst>
      <p:ext uri="{BB962C8B-B14F-4D97-AF65-F5344CB8AC3E}">
        <p14:creationId xmlns:p14="http://schemas.microsoft.com/office/powerpoint/2010/main" val="42469530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3952892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800" b="0" dirty="0">
                <a:solidFill>
                  <a:srgbClr val="C00000"/>
                </a:solidFill>
                <a:effectLst/>
                <a:latin typeface="+mj-lt"/>
                <a:cs typeface="Times New Roman" pitchFamily="18" charset="0"/>
              </a:rPr>
              <a:t>KINH TIN KÍNH</a:t>
            </a:r>
          </a:p>
        </p:txBody>
      </p:sp>
    </p:spTree>
    <p:extLst>
      <p:ext uri="{BB962C8B-B14F-4D97-AF65-F5344CB8AC3E}">
        <p14:creationId xmlns:p14="http://schemas.microsoft.com/office/powerpoint/2010/main" val="2413148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C00000"/>
                </a:solidFill>
                <a:effectLst/>
                <a:latin typeface="+mj-lt"/>
                <a:cs typeface="Times New Roman" pitchFamily="18" charset="0"/>
              </a:rPr>
              <a:t>Tôi tin kính một Thiên Chúa là Cha toàn năng, </a:t>
            </a:r>
            <a:r>
              <a:rPr lang="vi-VN" sz="6600" b="0" dirty="0">
                <a:solidFill>
                  <a:srgbClr val="002060"/>
                </a:solidFill>
                <a:effectLst/>
                <a:latin typeface="+mj-lt"/>
                <a:cs typeface="Times New Roman" pitchFamily="18" charset="0"/>
              </a:rPr>
              <a:t>Đấng tạo thành trời đất, muôn vật hữu hình và vô hình.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6300802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rgbClr val="002060"/>
                </a:solidFill>
                <a:effectLst/>
                <a:latin typeface="+mj-lt"/>
                <a:cs typeface="Times New Roman" pitchFamily="18" charset="0"/>
              </a:rPr>
              <a:t>Tôi</a:t>
            </a:r>
            <a:r>
              <a:rPr lang="en-US" sz="6600" b="0" dirty="0">
                <a:solidFill>
                  <a:srgbClr val="002060"/>
                </a:solidFill>
                <a:effectLst/>
                <a:latin typeface="+mj-lt"/>
                <a:cs typeface="Times New Roman" pitchFamily="18" charset="0"/>
              </a:rPr>
              <a:t> tin </a:t>
            </a:r>
            <a:r>
              <a:rPr lang="en-US" sz="6600" b="0" dirty="0" err="1">
                <a:solidFill>
                  <a:srgbClr val="002060"/>
                </a:solidFill>
                <a:effectLst/>
                <a:latin typeface="+mj-lt"/>
                <a:cs typeface="Times New Roman" pitchFamily="18" charset="0"/>
              </a:rPr>
              <a:t>kính</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Giêsu</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Kitô</a:t>
            </a:r>
            <a:r>
              <a:rPr lang="en-US" sz="6600" b="0" dirty="0">
                <a:solidFill>
                  <a:srgbClr val="002060"/>
                </a:solidFill>
                <a:effectLst/>
                <a:latin typeface="+mj-lt"/>
                <a:cs typeface="Times New Roman" pitchFamily="18" charset="0"/>
              </a:rPr>
              <a:t>, Con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Sinh bởi Đức Chúa Cha từ trước muôn đời.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3672698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002060"/>
                </a:solidFill>
                <a:effectLst/>
                <a:latin typeface="+mj-lt"/>
                <a:cs typeface="Times New Roman" pitchFamily="18" charset="0"/>
              </a:rPr>
              <a:t>Người là Thiên Chúa bởi Thiên Chúa, Ánh Sáng bởi Ánh Sáng,</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bởi</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7898566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rgbClr val="002060"/>
                </a:solidFill>
                <a:effectLst/>
                <a:latin typeface="+mj-lt"/>
              </a:rPr>
              <a:t>được sinh ra mà không phải được tạo thành, đồng bản thể với Đức Chúa Cha: nhờ Người mà muôn vật được tạo thành.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7506651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8000" b="0" dirty="0">
                <a:solidFill>
                  <a:srgbClr val="002060"/>
                </a:solidFill>
                <a:effectLst/>
                <a:latin typeface="+mj-lt"/>
              </a:rPr>
              <a:t>Vì loài người chúng ta và để cứu độ chúng ta,</a:t>
            </a:r>
            <a:r>
              <a:rPr lang="en-US" sz="8000" b="0" dirty="0">
                <a:solidFill>
                  <a:srgbClr val="002060"/>
                </a:solidFill>
                <a:effectLst/>
                <a:latin typeface="+mj-lt"/>
              </a:rPr>
              <a:t> </a:t>
            </a:r>
            <a:r>
              <a:rPr lang="vi-VN" sz="8000" b="0" dirty="0">
                <a:solidFill>
                  <a:srgbClr val="002060"/>
                </a:solidFill>
                <a:effectLst/>
                <a:latin typeface="+mj-lt"/>
                <a:cs typeface="Times New Roman" pitchFamily="18" charset="0"/>
              </a:rPr>
              <a:t>Người đã từ trời xuống thế. </a:t>
            </a:r>
            <a:endParaRPr lang="en-US" sz="8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3240366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bIns="274320">
            <a:noAutofit/>
          </a:bodyPr>
          <a:lstStyle/>
          <a:p>
            <a:pPr algn="just"/>
            <a:r>
              <a:rPr lang="vi-VN" sz="6600" b="0" dirty="0">
                <a:solidFill>
                  <a:srgbClr val="C0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34752160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srgbClr val="002060"/>
                </a:solidFill>
                <a:latin typeface="+mj-lt"/>
                <a:ea typeface="Segoe UI Black" panose="020B0A02040204020203" pitchFamily="34" charset="0"/>
              </a:rPr>
              <a:t>Lạy Cha trên trời</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Xin cho ơn đức tin mà Cha ban tặng chúng con</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trong Chúa Giêsu Kitô Con Cha</a:t>
            </a:r>
            <a:r>
              <a:rPr lang="en-US" sz="4800" dirty="0">
                <a:solidFill>
                  <a:srgbClr val="C00000"/>
                </a:solidFill>
                <a:ea typeface="Segoe UI Black" panose="020B0A02040204020203" pitchFamily="34" charset="0"/>
              </a:rPr>
              <a:t>/</a:t>
            </a:r>
            <a:r>
              <a:rPr lang="vi-VN" sz="4800" dirty="0">
                <a:solidFill>
                  <a:srgbClr val="002060"/>
                </a:solidFill>
                <a:latin typeface="+mj-lt"/>
                <a:ea typeface="Segoe UI Black" panose="020B0A02040204020203" pitchFamily="34" charset="0"/>
              </a:rPr>
              <a:t> và Anh của chúng con</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C00000"/>
                </a:solidFill>
                <a:ea typeface="Segoe UI Black" panose="020B0A02040204020203" pitchFamily="34" charset="0"/>
              </a:rPr>
              <a:t>/</a:t>
            </a:r>
            <a:endParaRPr lang="vi-VN" sz="48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1464676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0" dirty="0">
                <a:solidFill>
                  <a:srgbClr val="00206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54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9249386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bIns="182880">
            <a:noAutofit/>
          </a:bodyPr>
          <a:lstStyle/>
          <a:p>
            <a:pPr algn="just"/>
            <a:r>
              <a:rPr lang="vi-VN" sz="5500" b="0"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5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9826337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644676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rgbClr val="002060"/>
                </a:solidFill>
                <a:effectLst/>
                <a:latin typeface="+mj-lt"/>
              </a:rPr>
              <a:t>Người được phụng thờ và tôn vinh cùng với Đức Chúa Cha và Đức Chúa Con: Người đã dùng các tiên tri mà phán dạy.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0739078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8000" b="0" dirty="0">
                <a:solidFill>
                  <a:srgbClr val="002060"/>
                </a:solidFill>
                <a:effectLst/>
                <a:latin typeface="+mj-lt"/>
              </a:rPr>
              <a:t>Tôi tin Hội Thánh duy nhất thánh thiện công giáo và tông truyền.</a:t>
            </a:r>
            <a:endParaRPr lang="en-US" sz="8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4436068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002060"/>
                </a:solidFill>
                <a:effectLst/>
                <a:latin typeface="+mj-lt"/>
                <a:cs typeface="Times New Roman" pitchFamily="18" charset="0"/>
              </a:rPr>
              <a:t>Tôi tuyên xưng có một Phép Rửa để tha tội. Tôi trông đợi kẻ chết sống lại và sự</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sống đời sau. </a:t>
            </a:r>
            <a:r>
              <a:rPr lang="vi-VN" sz="6600" b="0" u="sng" dirty="0">
                <a:solidFill>
                  <a:srgbClr val="C00000"/>
                </a:solidFill>
                <a:effectLst/>
                <a:latin typeface="+mj-lt"/>
                <a:cs typeface="Times New Roman" pitchFamily="18" charset="0"/>
              </a:rPr>
              <a:t>Amen.</a:t>
            </a:r>
            <a:endParaRPr lang="en-US" sz="6600" b="0" u="sng"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41516563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330440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z="6600" dirty="0" err="1" smtClean="0">
                <a:solidFill>
                  <a:srgbClr val="C00000"/>
                </a:solidFill>
              </a:rPr>
              <a:t>Ca</a:t>
            </a:r>
            <a:r>
              <a:rPr lang="en-US" sz="6600" dirty="0" smtClean="0">
                <a:solidFill>
                  <a:srgbClr val="C00000"/>
                </a:solidFill>
              </a:rPr>
              <a:t> </a:t>
            </a:r>
            <a:r>
              <a:rPr lang="en-US" sz="6600" dirty="0" err="1" smtClean="0">
                <a:solidFill>
                  <a:srgbClr val="C00000"/>
                </a:solidFill>
              </a:rPr>
              <a:t>Dâng</a:t>
            </a:r>
            <a:r>
              <a:rPr lang="en-US" sz="6600" dirty="0" smtClean="0">
                <a:solidFill>
                  <a:srgbClr val="C00000"/>
                </a:solidFill>
              </a:rPr>
              <a:t> </a:t>
            </a:r>
            <a:r>
              <a:rPr lang="en-US" sz="6600" dirty="0" err="1" smtClean="0">
                <a:solidFill>
                  <a:srgbClr val="C00000"/>
                </a:solidFill>
              </a:rPr>
              <a:t>Lễ</a:t>
            </a:r>
            <a:r>
              <a:rPr lang="en-US" sz="6600" dirty="0">
                <a:solidFill>
                  <a:srgbClr val="C00000"/>
                </a:solidFill>
              </a:rPr>
              <a:t/>
            </a:r>
            <a:br>
              <a:rPr lang="en-US" sz="6600" dirty="0">
                <a:solidFill>
                  <a:srgbClr val="C00000"/>
                </a:solidFill>
              </a:rPr>
            </a:br>
            <a:r>
              <a:rPr lang="en-US" sz="6600" dirty="0">
                <a:solidFill>
                  <a:srgbClr val="C00000"/>
                </a:solidFill>
              </a:rPr>
              <a:t>ĐÔI TAY NÀY</a:t>
            </a:r>
            <a:br>
              <a:rPr lang="en-US" sz="6600" dirty="0">
                <a:solidFill>
                  <a:srgbClr val="C00000"/>
                </a:solidFill>
              </a:rPr>
            </a:br>
            <a:r>
              <a:rPr lang="en-US" sz="4800" dirty="0">
                <a:solidFill>
                  <a:srgbClr val="C00000"/>
                </a:solidFill>
              </a:rPr>
              <a:t>Lm. </a:t>
            </a:r>
            <a:r>
              <a:rPr lang="en-US" sz="4800" dirty="0" err="1">
                <a:solidFill>
                  <a:srgbClr val="C00000"/>
                </a:solidFill>
              </a:rPr>
              <a:t>Từ</a:t>
            </a:r>
            <a:r>
              <a:rPr lang="en-US" sz="4800" dirty="0">
                <a:solidFill>
                  <a:srgbClr val="C00000"/>
                </a:solidFill>
              </a:rPr>
              <a:t> </a:t>
            </a:r>
            <a:r>
              <a:rPr lang="en-US" sz="4800" dirty="0" err="1">
                <a:solidFill>
                  <a:srgbClr val="C00000"/>
                </a:solidFill>
              </a:rPr>
              <a:t>Duyên</a:t>
            </a:r>
            <a:endParaRPr lang="en-US" sz="3200" dirty="0">
              <a:solidFill>
                <a:srgbClr val="C00000"/>
              </a:solidFill>
            </a:endParaRPr>
          </a:p>
        </p:txBody>
      </p:sp>
    </p:spTree>
    <p:extLst>
      <p:ext uri="{BB962C8B-B14F-4D97-AF65-F5344CB8AC3E}">
        <p14:creationId xmlns:p14="http://schemas.microsoft.com/office/powerpoint/2010/main" val="38311925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5400" dirty="0">
                <a:solidFill>
                  <a:srgbClr val="C00000"/>
                </a:solidFill>
              </a:rPr>
              <a:t>1/</a:t>
            </a:r>
            <a:r>
              <a:rPr lang="vi-VN" sz="5400" dirty="0">
                <a:solidFill>
                  <a:srgbClr val="002060"/>
                </a:solidFill>
              </a:rPr>
              <a:t> Đôi tay này con dâng rượu bánh, đôi tay này dâng lễ vật đồng xanh, và dâng chút tình bé nhỏ. Chúa ơi xin Ngài hãy nhận cho.</a:t>
            </a:r>
            <a:endParaRPr lang="en-US" sz="5400" dirty="0">
              <a:solidFill>
                <a:srgbClr val="002060"/>
              </a:solidFill>
            </a:endParaRPr>
          </a:p>
        </p:txBody>
      </p:sp>
    </p:spTree>
    <p:extLst>
      <p:ext uri="{BB962C8B-B14F-4D97-AF65-F5344CB8AC3E}">
        <p14:creationId xmlns:p14="http://schemas.microsoft.com/office/powerpoint/2010/main" val="4510804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7200" dirty="0">
                <a:solidFill>
                  <a:srgbClr val="C00000"/>
                </a:solidFill>
              </a:rPr>
              <a:t>ĐK:</a:t>
            </a:r>
            <a:r>
              <a:rPr lang="vi-VN" sz="7200" dirty="0">
                <a:solidFill>
                  <a:srgbClr val="002060"/>
                </a:solidFill>
              </a:rPr>
              <a:t> Xin dâng Ngài và dâng tất cả để ca ngợi ôi tình chúa bao la.</a:t>
            </a:r>
            <a:endParaRPr lang="en-US" sz="7200" dirty="0">
              <a:solidFill>
                <a:srgbClr val="002060"/>
              </a:solidFill>
            </a:endParaRPr>
          </a:p>
        </p:txBody>
      </p:sp>
    </p:spTree>
    <p:extLst>
      <p:ext uri="{BB962C8B-B14F-4D97-AF65-F5344CB8AC3E}">
        <p14:creationId xmlns:p14="http://schemas.microsoft.com/office/powerpoint/2010/main" val="3094743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srgbClr val="002060"/>
                </a:solidFill>
                <a:latin typeface="+mj-lt"/>
                <a:ea typeface="Segoe UI Black" panose="020B0A02040204020203" pitchFamily="34" charset="0"/>
              </a:rPr>
              <a:t>khơi dậy trong chúng con niềm hy vọng</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hồng phúc</a:t>
            </a:r>
            <a:r>
              <a:rPr lang="en-US" sz="5300" dirty="0">
                <a:solidFill>
                  <a:srgbClr val="FF0000"/>
                </a:solidFill>
                <a:ea typeface="Segoe UI Black" panose="020B0A02040204020203" pitchFamily="34" charset="0"/>
              </a:rPr>
              <a:t>/</a:t>
            </a:r>
            <a:r>
              <a:rPr lang="vi-VN" sz="5300" dirty="0">
                <a:solidFill>
                  <a:srgbClr val="002060"/>
                </a:solidFill>
                <a:latin typeface="+mj-lt"/>
                <a:ea typeface="Segoe UI Black" panose="020B0A02040204020203" pitchFamily="34" charset="0"/>
              </a:rPr>
              <a:t> hướng về Nước Cha trị đến</a:t>
            </a:r>
            <a:r>
              <a:rPr lang="en-US" sz="5300" dirty="0">
                <a:solidFill>
                  <a:srgbClr val="002060"/>
                </a:solidFill>
                <a:ea typeface="Segoe UI Black" panose="020B0A02040204020203" pitchFamily="34" charset="0"/>
              </a:rPr>
              <a:t> </a:t>
            </a:r>
            <a:r>
              <a:rPr lang="en-US" sz="5300" dirty="0">
                <a:solidFill>
                  <a:srgbClr val="C00000"/>
                </a:solidFill>
                <a:ea typeface="Segoe UI Black" panose="020B0A02040204020203" pitchFamily="34" charset="0"/>
              </a:rPr>
              <a:t>/</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Xin ân sủng Cha biến đổi chúng con</a:t>
            </a:r>
            <a:r>
              <a:rPr lang="en-US" sz="5300" dirty="0">
                <a:solidFill>
                  <a:srgbClr val="C00000"/>
                </a:solidFill>
                <a:ea typeface="Segoe UI Black" panose="020B0A02040204020203" pitchFamily="34" charset="0"/>
              </a:rPr>
              <a:t>/</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thành những người miệt mài vun trồng hạt giống Tin Mừng</a:t>
            </a:r>
            <a:r>
              <a:rPr lang="en-US" sz="5300" dirty="0">
                <a:solidFill>
                  <a:srgbClr val="C00000"/>
                </a:solidFill>
                <a:ea typeface="Segoe UI Black" panose="020B0A02040204020203" pitchFamily="34" charset="0"/>
              </a:rPr>
              <a:t>/</a:t>
            </a:r>
            <a:endParaRPr lang="vi-VN" sz="53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40995845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5400" dirty="0">
                <a:solidFill>
                  <a:srgbClr val="C00000"/>
                </a:solidFill>
              </a:rPr>
              <a:t>2/</a:t>
            </a:r>
            <a:r>
              <a:rPr lang="vi-VN" sz="5400" dirty="0">
                <a:solidFill>
                  <a:srgbClr val="002060"/>
                </a:solidFill>
              </a:rPr>
              <a:t> Tay con trồng tay con chăm bón, bao tháng ngày với những trổ bông, và nay ép thành bánh nhỏ. Chúa ơi xin Ngài hãy nhận cho</a:t>
            </a:r>
            <a:r>
              <a:rPr lang="vi-VN" sz="5400" dirty="0" smtClean="0">
                <a:solidFill>
                  <a:srgbClr val="002060"/>
                </a:solidFill>
              </a:rPr>
              <a:t>.</a:t>
            </a:r>
            <a:endParaRPr lang="en-US" sz="5400" dirty="0">
              <a:solidFill>
                <a:srgbClr val="002060"/>
              </a:solidFill>
            </a:endParaRPr>
          </a:p>
        </p:txBody>
      </p:sp>
    </p:spTree>
    <p:extLst>
      <p:ext uri="{BB962C8B-B14F-4D97-AF65-F5344CB8AC3E}">
        <p14:creationId xmlns:p14="http://schemas.microsoft.com/office/powerpoint/2010/main" val="9366950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7200" dirty="0">
                <a:solidFill>
                  <a:srgbClr val="C00000"/>
                </a:solidFill>
              </a:rPr>
              <a:t>ĐK:</a:t>
            </a:r>
            <a:r>
              <a:rPr lang="vi-VN" sz="7200" dirty="0">
                <a:solidFill>
                  <a:srgbClr val="002060"/>
                </a:solidFill>
              </a:rPr>
              <a:t> Xin dâng Ngài và dâng tất cả để ca ngợi ôi tình chúa bao la.</a:t>
            </a:r>
            <a:endParaRPr lang="en-US" sz="7200" dirty="0">
              <a:solidFill>
                <a:srgbClr val="002060"/>
              </a:solidFill>
            </a:endParaRPr>
          </a:p>
        </p:txBody>
      </p:sp>
    </p:spTree>
    <p:extLst>
      <p:ext uri="{BB962C8B-B14F-4D97-AF65-F5344CB8AC3E}">
        <p14:creationId xmlns:p14="http://schemas.microsoft.com/office/powerpoint/2010/main" val="30723408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5400" dirty="0">
                <a:solidFill>
                  <a:srgbClr val="C00000"/>
                </a:solidFill>
              </a:rPr>
              <a:t>3/</a:t>
            </a:r>
            <a:r>
              <a:rPr lang="vi-VN" sz="5400" dirty="0">
                <a:solidFill>
                  <a:srgbClr val="002060"/>
                </a:solidFill>
              </a:rPr>
              <a:t> bao tháng ngày bao nhiêu công sức, bao tháng ngày với những giọt mồ hôi, làm nên chén rượu dâng Ngài. Chúa ơi xin Ngài hãy nhận cho</a:t>
            </a:r>
            <a:r>
              <a:rPr lang="vi-VN" sz="5400" dirty="0" smtClean="0">
                <a:solidFill>
                  <a:srgbClr val="002060"/>
                </a:solidFill>
              </a:rPr>
              <a:t>.</a:t>
            </a:r>
            <a:endParaRPr lang="en-US" sz="5400" dirty="0">
              <a:solidFill>
                <a:srgbClr val="002060"/>
              </a:solidFill>
            </a:endParaRPr>
          </a:p>
        </p:txBody>
      </p:sp>
    </p:spTree>
    <p:extLst>
      <p:ext uri="{BB962C8B-B14F-4D97-AF65-F5344CB8AC3E}">
        <p14:creationId xmlns:p14="http://schemas.microsoft.com/office/powerpoint/2010/main" val="29532395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7200" dirty="0">
                <a:solidFill>
                  <a:srgbClr val="C00000"/>
                </a:solidFill>
              </a:rPr>
              <a:t>ĐK:</a:t>
            </a:r>
            <a:r>
              <a:rPr lang="vi-VN" sz="7200" dirty="0">
                <a:solidFill>
                  <a:srgbClr val="002060"/>
                </a:solidFill>
              </a:rPr>
              <a:t> Xin dâng Ngài và dâng tất cả để ca ngợi ôi tình chúa bao la.</a:t>
            </a:r>
            <a:endParaRPr lang="en-US" sz="7200" dirty="0">
              <a:solidFill>
                <a:srgbClr val="002060"/>
              </a:solidFill>
            </a:endParaRPr>
          </a:p>
        </p:txBody>
      </p:sp>
    </p:spTree>
    <p:extLst>
      <p:ext uri="{BB962C8B-B14F-4D97-AF65-F5344CB8AC3E}">
        <p14:creationId xmlns:p14="http://schemas.microsoft.com/office/powerpoint/2010/main" val="30723408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z="6600" dirty="0" err="1" smtClean="0">
                <a:solidFill>
                  <a:srgbClr val="C00000"/>
                </a:solidFill>
              </a:rPr>
              <a:t>Ca</a:t>
            </a:r>
            <a:r>
              <a:rPr lang="en-US" sz="6600" dirty="0" smtClean="0">
                <a:solidFill>
                  <a:srgbClr val="C00000"/>
                </a:solidFill>
              </a:rPr>
              <a:t> </a:t>
            </a:r>
            <a:r>
              <a:rPr lang="en-US" sz="6600" dirty="0" err="1" smtClean="0">
                <a:solidFill>
                  <a:srgbClr val="C00000"/>
                </a:solidFill>
              </a:rPr>
              <a:t>Dâng</a:t>
            </a:r>
            <a:r>
              <a:rPr lang="en-US" sz="6600" dirty="0" smtClean="0">
                <a:solidFill>
                  <a:srgbClr val="C00000"/>
                </a:solidFill>
              </a:rPr>
              <a:t> </a:t>
            </a:r>
            <a:r>
              <a:rPr lang="en-US" sz="6600" dirty="0" err="1" smtClean="0">
                <a:solidFill>
                  <a:srgbClr val="C00000"/>
                </a:solidFill>
              </a:rPr>
              <a:t>Lễ</a:t>
            </a:r>
            <a:r>
              <a:rPr lang="en-US" sz="6600" dirty="0">
                <a:solidFill>
                  <a:srgbClr val="C00000"/>
                </a:solidFill>
              </a:rPr>
              <a:t/>
            </a:r>
            <a:br>
              <a:rPr lang="en-US" sz="6600" dirty="0">
                <a:solidFill>
                  <a:srgbClr val="C00000"/>
                </a:solidFill>
              </a:rPr>
            </a:br>
            <a:r>
              <a:rPr lang="en-US" sz="6600" dirty="0">
                <a:solidFill>
                  <a:srgbClr val="C00000"/>
                </a:solidFill>
              </a:rPr>
              <a:t>HIẾN LỄ CUỘC ĐỜI</a:t>
            </a:r>
            <a:br>
              <a:rPr lang="en-US" sz="6600" dirty="0">
                <a:solidFill>
                  <a:srgbClr val="C00000"/>
                </a:solidFill>
              </a:rPr>
            </a:br>
            <a:r>
              <a:rPr lang="en-US" sz="6600" dirty="0" err="1">
                <a:solidFill>
                  <a:srgbClr val="C00000"/>
                </a:solidFill>
              </a:rPr>
              <a:t>Anh</a:t>
            </a:r>
            <a:r>
              <a:rPr lang="en-US" sz="6600" dirty="0">
                <a:solidFill>
                  <a:srgbClr val="C00000"/>
                </a:solidFill>
              </a:rPr>
              <a:t> </a:t>
            </a:r>
            <a:r>
              <a:rPr lang="en-US" sz="6600" dirty="0" err="1">
                <a:solidFill>
                  <a:srgbClr val="C00000"/>
                </a:solidFill>
              </a:rPr>
              <a:t>Tuấn</a:t>
            </a:r>
            <a:endParaRPr lang="en-US" sz="3200" dirty="0">
              <a:solidFill>
                <a:srgbClr val="C00000"/>
              </a:solidFill>
            </a:endParaRPr>
          </a:p>
        </p:txBody>
      </p:sp>
    </p:spTree>
    <p:extLst>
      <p:ext uri="{BB962C8B-B14F-4D97-AF65-F5344CB8AC3E}">
        <p14:creationId xmlns:p14="http://schemas.microsoft.com/office/powerpoint/2010/main" val="27662494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5400" dirty="0">
                <a:solidFill>
                  <a:srgbClr val="C00000"/>
                </a:solidFill>
              </a:rPr>
              <a:t>ĐK:</a:t>
            </a:r>
            <a:r>
              <a:rPr lang="vi-VN" sz="5400" dirty="0">
                <a:solidFill>
                  <a:srgbClr val="002060"/>
                </a:solidFill>
              </a:rPr>
              <a:t> Cùng với bánh rượu ngon xin dâng lên Chúa trót cuộc đời con. Từng phút giây con hằng ước mong: Luôn sống đẹp ý </a:t>
            </a:r>
            <a:r>
              <a:rPr lang="vi-VN" sz="5400" dirty="0" smtClean="0">
                <a:solidFill>
                  <a:srgbClr val="002060"/>
                </a:solidFill>
              </a:rPr>
              <a:t>Ngài</a:t>
            </a:r>
            <a:r>
              <a:rPr lang="en-US" sz="5400" dirty="0" smtClean="0">
                <a:solidFill>
                  <a:srgbClr val="002060"/>
                </a:solidFill>
              </a:rPr>
              <a:t>.</a:t>
            </a:r>
            <a:endParaRPr lang="en-US" sz="5400" dirty="0">
              <a:solidFill>
                <a:srgbClr val="002060"/>
              </a:solidFill>
            </a:endParaRPr>
          </a:p>
        </p:txBody>
      </p:sp>
    </p:spTree>
    <p:extLst>
      <p:ext uri="{BB962C8B-B14F-4D97-AF65-F5344CB8AC3E}">
        <p14:creationId xmlns:p14="http://schemas.microsoft.com/office/powerpoint/2010/main" val="11993759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800" dirty="0">
                <a:solidFill>
                  <a:srgbClr val="C00000"/>
                </a:solidFill>
              </a:rPr>
              <a:t>1/</a:t>
            </a:r>
            <a:r>
              <a:rPr lang="vi-VN" sz="4800" dirty="0">
                <a:solidFill>
                  <a:srgbClr val="002060"/>
                </a:solidFill>
              </a:rPr>
              <a:t> Cuộc sống này ngày đêm vất vả lo toan, kính dâng lên cùng với bánh rượu này, cúi xin Cha xót thương phận hèn giúp con luôn vững tin trọn niềm để đời con nên hiến lễ dâng </a:t>
            </a:r>
            <a:r>
              <a:rPr lang="vi-VN" sz="4800" dirty="0" smtClean="0">
                <a:solidFill>
                  <a:srgbClr val="002060"/>
                </a:solidFill>
              </a:rPr>
              <a:t>Ngài</a:t>
            </a:r>
            <a:r>
              <a:rPr lang="en-US" sz="4800" dirty="0" smtClean="0">
                <a:solidFill>
                  <a:srgbClr val="002060"/>
                </a:solidFill>
              </a:rPr>
              <a:t>.</a:t>
            </a:r>
            <a:endParaRPr lang="en-US" sz="4800" dirty="0">
              <a:solidFill>
                <a:srgbClr val="002060"/>
              </a:solidFill>
            </a:endParaRPr>
          </a:p>
        </p:txBody>
      </p:sp>
    </p:spTree>
    <p:extLst>
      <p:ext uri="{BB962C8B-B14F-4D97-AF65-F5344CB8AC3E}">
        <p14:creationId xmlns:p14="http://schemas.microsoft.com/office/powerpoint/2010/main" val="42469530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5400" dirty="0">
                <a:solidFill>
                  <a:srgbClr val="C00000"/>
                </a:solidFill>
              </a:rPr>
              <a:t>ĐK:</a:t>
            </a:r>
            <a:r>
              <a:rPr lang="vi-VN" sz="5400" dirty="0">
                <a:solidFill>
                  <a:srgbClr val="002060"/>
                </a:solidFill>
              </a:rPr>
              <a:t> Cùng với bánh rượu ngon xin dâng lên Chúa trót cuộc đời con. Từng phút giây con hằng ước mong: Luôn sống đẹp ý </a:t>
            </a:r>
            <a:r>
              <a:rPr lang="vi-VN" sz="5400" dirty="0" smtClean="0">
                <a:solidFill>
                  <a:srgbClr val="002060"/>
                </a:solidFill>
              </a:rPr>
              <a:t>Ngài</a:t>
            </a:r>
            <a:r>
              <a:rPr lang="en-US" sz="5400" dirty="0" smtClean="0">
                <a:solidFill>
                  <a:srgbClr val="002060"/>
                </a:solidFill>
              </a:rPr>
              <a:t>.</a:t>
            </a:r>
            <a:endParaRPr lang="en-US" sz="5400" dirty="0">
              <a:solidFill>
                <a:srgbClr val="002060"/>
              </a:solidFill>
            </a:endParaRPr>
          </a:p>
        </p:txBody>
      </p:sp>
    </p:spTree>
    <p:extLst>
      <p:ext uri="{BB962C8B-B14F-4D97-AF65-F5344CB8AC3E}">
        <p14:creationId xmlns:p14="http://schemas.microsoft.com/office/powerpoint/2010/main" val="18442759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4800" dirty="0">
                <a:solidFill>
                  <a:srgbClr val="C00000"/>
                </a:solidFill>
              </a:rPr>
              <a:t>2/</a:t>
            </a:r>
            <a:r>
              <a:rPr lang="vi-VN" sz="4800" dirty="0">
                <a:solidFill>
                  <a:srgbClr val="002060"/>
                </a:solidFill>
              </a:rPr>
              <a:t> Từ cát bụi Ngài thương đã dựng nên con, dưỡng nuôi con bằng chính Máu Thịt Ngài, dẫn đưa con hết đêm lại ngày, đỡ nâng con suốt trên đường dài, cuộc đời con luôn có Chúa an </a:t>
            </a:r>
            <a:r>
              <a:rPr lang="vi-VN" sz="4800" dirty="0" smtClean="0">
                <a:solidFill>
                  <a:srgbClr val="002060"/>
                </a:solidFill>
              </a:rPr>
              <a:t>bài</a:t>
            </a:r>
            <a:r>
              <a:rPr lang="en-US" sz="4800" dirty="0" smtClean="0">
                <a:solidFill>
                  <a:srgbClr val="002060"/>
                </a:solidFill>
              </a:rPr>
              <a:t>.</a:t>
            </a:r>
            <a:endParaRPr lang="en-US" sz="4800" dirty="0">
              <a:solidFill>
                <a:srgbClr val="002060"/>
              </a:solidFill>
            </a:endParaRPr>
          </a:p>
        </p:txBody>
      </p:sp>
    </p:spTree>
    <p:extLst>
      <p:ext uri="{BB962C8B-B14F-4D97-AF65-F5344CB8AC3E}">
        <p14:creationId xmlns:p14="http://schemas.microsoft.com/office/powerpoint/2010/main" val="23952892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5400" dirty="0">
                <a:solidFill>
                  <a:srgbClr val="C00000"/>
                </a:solidFill>
              </a:rPr>
              <a:t>ĐK:</a:t>
            </a:r>
            <a:r>
              <a:rPr lang="vi-VN" sz="5400" dirty="0">
                <a:solidFill>
                  <a:srgbClr val="002060"/>
                </a:solidFill>
              </a:rPr>
              <a:t> Cùng với bánh rượu ngon xin dâng lên Chúa trót cuộc đời con. Từng phút giây con hằng ước mong: Luôn sống đẹp ý </a:t>
            </a:r>
            <a:r>
              <a:rPr lang="vi-VN" sz="5400" dirty="0" smtClean="0">
                <a:solidFill>
                  <a:srgbClr val="002060"/>
                </a:solidFill>
              </a:rPr>
              <a:t>Ngài</a:t>
            </a:r>
            <a:r>
              <a:rPr lang="en-US" sz="5400" dirty="0" smtClean="0">
                <a:solidFill>
                  <a:srgbClr val="002060"/>
                </a:solidFill>
              </a:rPr>
              <a:t>.</a:t>
            </a:r>
            <a:endParaRPr lang="en-US" sz="5400" dirty="0">
              <a:solidFill>
                <a:srgbClr val="002060"/>
              </a:solidFill>
            </a:endParaRPr>
          </a:p>
        </p:txBody>
      </p:sp>
    </p:spTree>
    <p:extLst>
      <p:ext uri="{BB962C8B-B14F-4D97-AF65-F5344CB8AC3E}">
        <p14:creationId xmlns:p14="http://schemas.microsoft.com/office/powerpoint/2010/main" val="1844275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srgbClr val="002060"/>
                </a:solidFill>
                <a:latin typeface="+mj-lt"/>
                <a:ea typeface="Segoe UI Black" panose="020B0A02040204020203" pitchFamily="34" charset="0"/>
              </a:rPr>
              <a:t>Ước gì những hạt giống ấy</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biến đổi từ bên trong nhân loại và toàn thể vũ trụ này</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trong khi vững</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lòng mong đợi trời mới đất mới</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lúc mà quyền lực Sự Dữ sẽ bị đánh bại</a:t>
            </a:r>
            <a:r>
              <a:rPr lang="en-US" sz="4500" dirty="0">
                <a:solidFill>
                  <a:srgbClr val="FF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và vinh quang Cha sẽ chiếu sáng muôn đời</a:t>
            </a:r>
            <a:r>
              <a:rPr lang="en-US" sz="4500" dirty="0">
                <a:solidFill>
                  <a:srgbClr val="C00000"/>
                </a:solidFill>
                <a:ea typeface="Segoe UI Black" panose="020B0A02040204020203" pitchFamily="34" charset="0"/>
              </a:rPr>
              <a:t>/</a:t>
            </a:r>
            <a:endParaRPr lang="vi-VN" sz="45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5171699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4800" dirty="0">
                <a:solidFill>
                  <a:srgbClr val="C00000"/>
                </a:solidFill>
              </a:rPr>
              <a:t>3/</a:t>
            </a:r>
            <a:r>
              <a:rPr lang="vi-VN" sz="4800" dirty="0">
                <a:solidFill>
                  <a:srgbClr val="002060"/>
                </a:solidFill>
              </a:rPr>
              <a:t> Trọn xác hồn đời con ước nguyện từ đây, trót tâm tư nguyện mến Chúa đêm ngày. Trái tim thơ khát khao từng giờ, bước theo chân Chúa bao hiền từ, cuộc đời con nương bóng Chúa không </a:t>
            </a:r>
            <a:r>
              <a:rPr lang="vi-VN" sz="4800" dirty="0" smtClean="0">
                <a:solidFill>
                  <a:srgbClr val="002060"/>
                </a:solidFill>
              </a:rPr>
              <a:t>rời</a:t>
            </a:r>
            <a:r>
              <a:rPr lang="en-US" sz="4800" dirty="0" smtClean="0">
                <a:solidFill>
                  <a:srgbClr val="002060"/>
                </a:solidFill>
              </a:rPr>
              <a:t>.</a:t>
            </a:r>
            <a:endParaRPr lang="en-US" sz="4800" dirty="0">
              <a:solidFill>
                <a:srgbClr val="002060"/>
              </a:solidFill>
            </a:endParaRPr>
          </a:p>
        </p:txBody>
      </p:sp>
    </p:spTree>
    <p:extLst>
      <p:ext uri="{BB962C8B-B14F-4D97-AF65-F5344CB8AC3E}">
        <p14:creationId xmlns:p14="http://schemas.microsoft.com/office/powerpoint/2010/main" val="24330440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5400" dirty="0">
                <a:solidFill>
                  <a:srgbClr val="C00000"/>
                </a:solidFill>
              </a:rPr>
              <a:t>ĐK:</a:t>
            </a:r>
            <a:r>
              <a:rPr lang="vi-VN" sz="5400" dirty="0">
                <a:solidFill>
                  <a:srgbClr val="002060"/>
                </a:solidFill>
              </a:rPr>
              <a:t> Cùng với bánh rượu ngon xin dâng lên Chúa trót cuộc đời con. Từng phút giây con hằng ước mong: Luôn sống đẹp ý </a:t>
            </a:r>
            <a:r>
              <a:rPr lang="vi-VN" sz="5400" dirty="0" smtClean="0">
                <a:solidFill>
                  <a:srgbClr val="002060"/>
                </a:solidFill>
              </a:rPr>
              <a:t>Ngài</a:t>
            </a:r>
            <a:r>
              <a:rPr lang="en-US" sz="5400" dirty="0" smtClean="0">
                <a:solidFill>
                  <a:srgbClr val="002060"/>
                </a:solidFill>
              </a:rPr>
              <a:t>.</a:t>
            </a:r>
            <a:endParaRPr lang="en-US" sz="5400" dirty="0">
              <a:solidFill>
                <a:srgbClr val="002060"/>
              </a:solidFill>
            </a:endParaRPr>
          </a:p>
        </p:txBody>
      </p:sp>
    </p:spTree>
    <p:extLst>
      <p:ext uri="{BB962C8B-B14F-4D97-AF65-F5344CB8AC3E}">
        <p14:creationId xmlns:p14="http://schemas.microsoft.com/office/powerpoint/2010/main" val="18442759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z="6600" dirty="0" err="1" smtClean="0">
                <a:solidFill>
                  <a:srgbClr val="C00000"/>
                </a:solidFill>
              </a:rPr>
              <a:t>Ca</a:t>
            </a:r>
            <a:r>
              <a:rPr lang="en-US" sz="6600" dirty="0" smtClean="0">
                <a:solidFill>
                  <a:srgbClr val="C00000"/>
                </a:solidFill>
              </a:rPr>
              <a:t> </a:t>
            </a:r>
            <a:r>
              <a:rPr lang="en-US" sz="6600" dirty="0" err="1" smtClean="0">
                <a:solidFill>
                  <a:srgbClr val="C00000"/>
                </a:solidFill>
              </a:rPr>
              <a:t>Dâng</a:t>
            </a:r>
            <a:r>
              <a:rPr lang="en-US" sz="6600" dirty="0" smtClean="0">
                <a:solidFill>
                  <a:srgbClr val="C00000"/>
                </a:solidFill>
              </a:rPr>
              <a:t> </a:t>
            </a:r>
            <a:r>
              <a:rPr lang="en-US" sz="6600" dirty="0" err="1" smtClean="0">
                <a:solidFill>
                  <a:srgbClr val="C00000"/>
                </a:solidFill>
              </a:rPr>
              <a:t>Lễ</a:t>
            </a:r>
            <a:r>
              <a:rPr lang="en-US" sz="6600" dirty="0">
                <a:solidFill>
                  <a:srgbClr val="C00000"/>
                </a:solidFill>
              </a:rPr>
              <a:t/>
            </a:r>
            <a:br>
              <a:rPr lang="en-US" sz="6600" dirty="0">
                <a:solidFill>
                  <a:srgbClr val="C00000"/>
                </a:solidFill>
              </a:rPr>
            </a:br>
            <a:r>
              <a:rPr lang="vi-VN" sz="6600" dirty="0">
                <a:solidFill>
                  <a:srgbClr val="C00000"/>
                </a:solidFill>
              </a:rPr>
              <a:t>HƯƠNG HOA</a:t>
            </a:r>
            <a:br>
              <a:rPr lang="vi-VN" sz="6600" dirty="0">
                <a:solidFill>
                  <a:srgbClr val="C00000"/>
                </a:solidFill>
              </a:rPr>
            </a:br>
            <a:r>
              <a:rPr lang="vi-VN" sz="6600" dirty="0">
                <a:solidFill>
                  <a:srgbClr val="C00000"/>
                </a:solidFill>
              </a:rPr>
              <a:t>Phanxicô</a:t>
            </a:r>
            <a:endParaRPr lang="en-US" sz="3200" dirty="0">
              <a:solidFill>
                <a:srgbClr val="C00000"/>
              </a:solidFill>
            </a:endParaRPr>
          </a:p>
        </p:txBody>
      </p:sp>
    </p:spTree>
    <p:extLst>
      <p:ext uri="{BB962C8B-B14F-4D97-AF65-F5344CB8AC3E}">
        <p14:creationId xmlns:p14="http://schemas.microsoft.com/office/powerpoint/2010/main" val="2466216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vi-VN" dirty="0">
                <a:solidFill>
                  <a:srgbClr val="C00000"/>
                </a:solidFill>
              </a:rPr>
              <a:t>ĐK.</a:t>
            </a:r>
            <a:r>
              <a:rPr lang="vi-VN" dirty="0">
                <a:solidFill>
                  <a:srgbClr val="002060"/>
                </a:solidFill>
              </a:rPr>
              <a:t> Này con dâng về Nhan Chúa muôn đời, như làn hương nhẹ bay lên vút cao. Tươi đóa sen hồng. Dâng lên Chúa muôn trùng, đẹp tươi như gấm hoa. Lời con lên trời như thể cánh diều, xin tình yêu gọi con luôn vút cao, mà lòng hướng lên trời, ình thương thiết tha (a...)</a:t>
            </a:r>
            <a:endParaRPr lang="en-US" dirty="0">
              <a:solidFill>
                <a:srgbClr val="002060"/>
              </a:solidFill>
            </a:endParaRPr>
          </a:p>
        </p:txBody>
      </p:sp>
    </p:spTree>
    <p:extLst>
      <p:ext uri="{BB962C8B-B14F-4D97-AF65-F5344CB8AC3E}">
        <p14:creationId xmlns:p14="http://schemas.microsoft.com/office/powerpoint/2010/main" val="4510804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r>
              <a:rPr lang="vi-VN" dirty="0" smtClean="0">
                <a:solidFill>
                  <a:srgbClr val="C00000"/>
                </a:solidFill>
              </a:rPr>
              <a:t>1</a:t>
            </a:r>
            <a:r>
              <a:rPr lang="en-US" dirty="0">
                <a:solidFill>
                  <a:srgbClr val="C00000"/>
                </a:solidFill>
              </a:rPr>
              <a:t>/</a:t>
            </a:r>
            <a:r>
              <a:rPr lang="vi-VN" dirty="0" smtClean="0">
                <a:solidFill>
                  <a:srgbClr val="002060"/>
                </a:solidFill>
              </a:rPr>
              <a:t> </a:t>
            </a:r>
            <a:r>
              <a:rPr lang="vi-VN" dirty="0">
                <a:solidFill>
                  <a:srgbClr val="002060"/>
                </a:solidFill>
              </a:rPr>
              <a:t>Đây bánh rượu thơm ngon, hương (à) hoa yêu dấu quê nhà. Nguyện dâng lên Chúa (ơ) với bao nỗi niềm (ờ) chung, bao năm trong đời trông cõi trời với nhiều nhung nhớ, bao năm trong đời, xin Chúa Trời mãi chở che.</a:t>
            </a:r>
            <a:endParaRPr lang="en-US" dirty="0">
              <a:solidFill>
                <a:srgbClr val="002060"/>
              </a:solidFill>
            </a:endParaRPr>
          </a:p>
        </p:txBody>
      </p:sp>
    </p:spTree>
    <p:extLst>
      <p:ext uri="{BB962C8B-B14F-4D97-AF65-F5344CB8AC3E}">
        <p14:creationId xmlns:p14="http://schemas.microsoft.com/office/powerpoint/2010/main" val="30947431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vi-VN" dirty="0">
                <a:solidFill>
                  <a:srgbClr val="C00000"/>
                </a:solidFill>
              </a:rPr>
              <a:t>ĐK.</a:t>
            </a:r>
            <a:r>
              <a:rPr lang="vi-VN" dirty="0">
                <a:solidFill>
                  <a:srgbClr val="002060"/>
                </a:solidFill>
              </a:rPr>
              <a:t> Này con dâng về Nhan Chúa muôn đời, như làn hương nhẹ bay lên vút cao. Tươi đóa sen hồng. Dâng lên Chúa muôn trùng, đẹp tươi như gấm hoa. Lời con lên trời như thể cánh diều, xin tình yêu gọi con luôn vút cao, mà lòng hướng lên trời, ình thương thiết tha (a...)</a:t>
            </a:r>
            <a:endParaRPr lang="en-US" dirty="0">
              <a:solidFill>
                <a:srgbClr val="002060"/>
              </a:solidFill>
            </a:endParaRPr>
          </a:p>
        </p:txBody>
      </p:sp>
    </p:spTree>
    <p:extLst>
      <p:ext uri="{BB962C8B-B14F-4D97-AF65-F5344CB8AC3E}">
        <p14:creationId xmlns:p14="http://schemas.microsoft.com/office/powerpoint/2010/main" val="4436953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dirty="0" smtClean="0">
                <a:solidFill>
                  <a:srgbClr val="C00000"/>
                </a:solidFill>
              </a:rPr>
              <a:t>2</a:t>
            </a:r>
            <a:r>
              <a:rPr lang="en-US" dirty="0" smtClean="0">
                <a:solidFill>
                  <a:srgbClr val="C00000"/>
                </a:solidFill>
              </a:rPr>
              <a:t>/</a:t>
            </a:r>
            <a:r>
              <a:rPr lang="vi-VN" dirty="0" smtClean="0">
                <a:solidFill>
                  <a:srgbClr val="002060"/>
                </a:solidFill>
              </a:rPr>
              <a:t> </a:t>
            </a:r>
            <a:r>
              <a:rPr lang="vi-VN" dirty="0">
                <a:solidFill>
                  <a:srgbClr val="002060"/>
                </a:solidFill>
              </a:rPr>
              <a:t>Bao ước vọng ngày đêm dâng (à) lên Thiên Chúa nhân hiền. Đời con trong Chúa (ơ) sáng lên những niềm (ờ) vui. Con như bông hồng tay Chúa dệt để hoài tươi thắm, con như con thuyền tay Chúa dìu mãi bình yên.</a:t>
            </a:r>
            <a:endParaRPr lang="en-US" dirty="0">
              <a:solidFill>
                <a:srgbClr val="002060"/>
              </a:solidFill>
            </a:endParaRPr>
          </a:p>
        </p:txBody>
      </p:sp>
    </p:spTree>
    <p:extLst>
      <p:ext uri="{BB962C8B-B14F-4D97-AF65-F5344CB8AC3E}">
        <p14:creationId xmlns:p14="http://schemas.microsoft.com/office/powerpoint/2010/main" val="9366950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vi-VN" dirty="0">
                <a:solidFill>
                  <a:srgbClr val="C00000"/>
                </a:solidFill>
              </a:rPr>
              <a:t>ĐK.</a:t>
            </a:r>
            <a:r>
              <a:rPr lang="vi-VN" dirty="0">
                <a:solidFill>
                  <a:srgbClr val="002060"/>
                </a:solidFill>
              </a:rPr>
              <a:t> Này con dâng về Nhan Chúa muôn đời, như làn hương nhẹ bay lên vút cao. Tươi đóa sen hồng. Dâng lên Chúa muôn trùng, đẹp tươi như gấm hoa. Lời con lên trời như thể cánh diều, xin tình yêu gọi con luôn vút cao, mà lòng hướng lên trời, ình thương thiết tha (a...)</a:t>
            </a:r>
            <a:endParaRPr lang="en-US" dirty="0">
              <a:solidFill>
                <a:srgbClr val="002060"/>
              </a:solidFill>
            </a:endParaRPr>
          </a:p>
        </p:txBody>
      </p:sp>
    </p:spTree>
    <p:extLst>
      <p:ext uri="{BB962C8B-B14F-4D97-AF65-F5344CB8AC3E}">
        <p14:creationId xmlns:p14="http://schemas.microsoft.com/office/powerpoint/2010/main" val="4436953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323951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295985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3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3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3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3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3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4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4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4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4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4.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8.xml><?xml version="1.0" encoding="utf-8"?>
<a:theme xmlns:a="http://schemas.openxmlformats.org/drawingml/2006/main" name="3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4364</Words>
  <Application>Microsoft Office PowerPoint</Application>
  <PresentationFormat>On-screen Show (16:9)</PresentationFormat>
  <Paragraphs>166</Paragraphs>
  <Slides>151</Slides>
  <Notes>0</Notes>
  <HiddenSlides>0</HiddenSlides>
  <MMClips>0</MMClips>
  <ScaleCrop>false</ScaleCrop>
  <HeadingPairs>
    <vt:vector size="4" baseType="variant">
      <vt:variant>
        <vt:lpstr>Theme</vt:lpstr>
      </vt:variant>
      <vt:variant>
        <vt:i4>48</vt:i4>
      </vt:variant>
      <vt:variant>
        <vt:lpstr>Slide Titles</vt:lpstr>
      </vt:variant>
      <vt:variant>
        <vt:i4>151</vt:i4>
      </vt:variant>
    </vt:vector>
  </HeadingPairs>
  <TitlesOfParts>
    <vt:vector size="199" baseType="lpstr">
      <vt:lpstr>Office Theme</vt:lpstr>
      <vt:lpstr>1_Office Theme</vt:lpstr>
      <vt:lpstr>2_Office Theme</vt:lpstr>
      <vt:lpstr>3_Office Theme</vt:lpstr>
      <vt:lpstr>4_Office Theme</vt:lpstr>
      <vt:lpstr>5_Office Theme</vt:lpstr>
      <vt:lpstr>7_Office Theme</vt:lpstr>
      <vt:lpstr>8_Office Theme</vt:lpstr>
      <vt:lpstr>9_Office Theme</vt:lpstr>
      <vt:lpstr>10_Office Theme</vt:lpstr>
      <vt:lpstr>11_Office Theme</vt:lpstr>
      <vt:lpstr>12_Office Theme</vt:lpstr>
      <vt:lpstr>13_Office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33_Office Theme</vt:lpstr>
      <vt:lpstr>34_Office Theme</vt:lpstr>
      <vt:lpstr>35_Office Theme</vt:lpstr>
      <vt:lpstr>36_Office Theme</vt:lpstr>
      <vt:lpstr>37_Office Theme</vt:lpstr>
      <vt:lpstr>41_Office Theme</vt:lpstr>
      <vt:lpstr>42_Office Theme</vt:lpstr>
      <vt:lpstr>43_Office Theme</vt:lpstr>
      <vt:lpstr>44_Office Theme</vt:lpstr>
      <vt:lpstr>45_Office Theme</vt:lpstr>
      <vt:lpstr>47_Office Theme</vt:lpstr>
      <vt:lpstr>36_Default Design</vt:lpstr>
      <vt:lpstr>37_Default Design</vt:lpstr>
      <vt:lpstr>15_Office Theme</vt:lpstr>
      <vt:lpstr>16_Office Theme</vt:lpstr>
      <vt:lpstr>17_Office Theme</vt:lpstr>
      <vt:lpstr>18_Office Theme</vt:lpstr>
      <vt:lpstr>19_Office Theme</vt:lpstr>
      <vt:lpstr>30_Office Theme</vt:lpstr>
      <vt:lpstr>38_Office Theme</vt:lpstr>
      <vt:lpstr>31_Office Theme</vt:lpstr>
      <vt:lpstr>6_Office Theme</vt:lpstr>
      <vt:lpstr>14_Office Theme</vt:lpstr>
      <vt:lpstr>32_Office Theme</vt:lpstr>
      <vt:lpstr>39_Office Theme</vt:lpstr>
      <vt:lpstr>PowerPoint Presentation</vt:lpstr>
      <vt:lpstr>TẬP HÁT CỘNG ĐOÀN</vt:lpstr>
      <vt:lpstr>Đáp: Hãy vào trước Thiên Nhan dâng lời cảm tạ. </vt:lpstr>
      <vt:lpstr>Chúa phán: Trong nhà Ta, bất cứ ai xin thì sẽ được, ai tìm thì sẽ gặp, ai gõ cửa thì sẽ mở cho.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Cung Hiến Thánh Đường Latêranô Hải Triều</vt:lpstr>
      <vt:lpstr>Đk. Tôi thấy thành thánh là Giê-ru-sa-lem mới, từ trời, từ nơi Thiên Chúa mà xuống. Thành thánh lộng lẫy điểm trang như cô dâu mới, đợi chờ Tân Lang đang tới trong ngày cưới.</vt:lpstr>
      <vt:lpstr>Tk1. Vui dường nào khi thiên hạ bảo tôi: Ta cùng trẩy lên đền thánh Chúa.</vt:lpstr>
      <vt:lpstr>Đk. Tôi thấy thành thánh là Giê-ru-sa-lem mới, từ trời, từ nơi Thiên Chúa mà xuống. Thành thánh lộng lẫy điểm trang như cô dâu mới, đợi chờ Tân Lang đang tới trong ngày cưới.</vt:lpstr>
      <vt:lpstr>Tk2. Đây giờ này Giê-ru-sa-lem hỡi của nội thành ta đã dừng chân.</vt:lpstr>
      <vt:lpstr>Đk. Tôi thấy thành thánh là Giê-ru-sa-lem mới, từ trời, từ nơi Thiên Chúa mà xuống. Thành thánh lộng lẫy điểm trang như cô dâu mới, đợi chờ Tân Lang đang tới trong ngày cưới.</vt:lpstr>
      <vt:lpstr>Ca Nhập Lễ TRONG ĐỀN THỜ CHÚA Trầm Hương</vt:lpstr>
      <vt:lpstr>Tk1. Trong đền thờ Chúa lạy Chúa chúng con nhớ lại lòng thương của Chúa. Trong đền thờ Chúa lạy Chúa danh Chúa đáng ca ngợi ngàn đời.</vt:lpstr>
      <vt:lpstr>Đk. Uy danh Chúa đáng ca ngợi, uy danh Chúa đáng ca ngợi ngàn đời ngời sáng khắp chốn. Uy danh Chúa đáng ca ngợi, uy danh Chúa đáng ca ngợi Người là Thiên Chúa chúng ta.</vt:lpstr>
      <vt:lpstr>Tk2. Trong đền thờ Chúa lạy Chúa chúng con ca ngợi quyền năng của Chúa. Trong đền thờ Chúa lạy Chúa bao sướng vui chan hòa địa cầu.</vt:lpstr>
      <vt:lpstr>Đk. Uy danh Chúa đáng ca ngợi, uy danh Chúa đáng ca ngợi ngàn đời ngời sáng khắp chốn. Uy danh Chúa đáng ca ngợi, uy danh Chúa đáng ca ngợi Người là Thiên Chúa chúng ta.</vt:lpstr>
      <vt:lpstr>Tk3. Hỡi người muôn nước hãy đến ngắm xem lũy thành kỳ công của Chúa. Hỡi người muôn nước hãy đến chung tiếng ca chung lời ngợi mừng.</vt:lpstr>
      <vt:lpstr>Đk. Uy danh Chúa đáng ca ngợi, uy danh Chúa đáng ca ngợi ngàn đời ngời sáng khắp chốn. Uy danh Chúa đáng ca ngợi, uy danh Chúa đáng ca ngợi Người là Thiên Chúa chúng ta.</vt:lpstr>
      <vt:lpstr>Tk4. Lũy đồn kiên vững là Chúa chúng con an lòng tựa nương vào Chúa. Không sợ giông tố, bão táp hay sóng xô con thuyền cuộc đời.</vt:lpstr>
      <vt:lpstr>Đk. Uy danh Chúa đáng ca ngợi, uy danh Chúa đáng ca ngợi ngàn đời ngời sáng khắp chốn. Uy danh Chúa đáng ca ngợi, uy danh Chúa đáng ca ngợi Người là Thiên Chúa chúng ta.</vt:lpstr>
      <vt:lpstr>Ca Nhập Lễ MỘT BÀI CA MỚI Sơn Dương</vt:lpstr>
      <vt:lpstr>ĐK. Một bài ca mới hãy hát lên ca tụng Chúa Trời, tiến vào thánh đô bao sướng vui ta thờ lạy Chúa</vt:lpstr>
      <vt:lpstr>1/ Trong tôi hân hoan khi được vào thánh cung Chúa Trời, rộn ràng niềm tin nơi cung lòng của Chúa yêu thương</vt:lpstr>
      <vt:lpstr>ĐK. Một bài ca mới hãy hát lên ca tụng Chúa Trời, tiến vào thánh đô bao sướng vui ta thờ lạy Chúa</vt:lpstr>
      <vt:lpstr>2/ Tôi luôn an tâm khi tựa nương cánh tay nhân hiền, vì Ngài chở che tôi trên đường về bến yêu thương</vt:lpstr>
      <vt:lpstr>ĐK. Một bài ca mới hãy hát lên ca tụng Chúa Trời, tiến vào thánh đô bao sướng vui ta thờ lạy Chúa</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Đáp Ca Thánh vịnh 94 Lễ Cung hiến Thánh đường Kim Long 03 câu </vt:lpstr>
      <vt:lpstr>Đáp: Hãy vào trước Thiên Nhan dâng lời cảm tạ. </vt:lpstr>
      <vt:lpstr>1/ Hãy đến đây ta reo vui mừng Chúa, tung hô Ngài, Núi đá độ trì ta. Vào trước Thánh Nhan ta dâng lời cảm tạ, cùng tung hô theo muôn tiếng đàn ca.</vt:lpstr>
      <vt:lpstr>Đáp: Hãy vào trước Thiên Nhan dâng lời cảm tạ. </vt:lpstr>
      <vt:lpstr>2/ Đức Chúa đây, Vua cao sang quyền phép, chính Chúa Trời, Đấng trổi vượt thần minh. Ngài nắm trong tay bao âm vực địa cầu và trông coi muôn sơn lĩnh vời cao.</vt:lpstr>
      <vt:lpstr>Đáp: Hãy vào trước Thiên Nhan dâng lời cảm tạ. </vt:lpstr>
      <vt:lpstr>3/ Hãy cúc cung nơi Tôn Nhan phục bái, tiến bước vào kính Đấng tạo thành ta, là Đức Chúa ta, ta đây thuộc dân Ngài, Ngài canh coi như chăn dắt đàn chiên.</vt:lpstr>
      <vt:lpstr>Đáp: Hãy vào trước Thiên Nhan dâng lời cảm tạ. </vt:lpstr>
      <vt:lpstr>PowerPoint Presentation</vt:lpstr>
      <vt:lpstr>Chúa phán: Trong nhà Ta, bất cứ ai xin thì sẽ được, ai tìm thì sẽ gặp, ai gõ cửa thì sẽ mở cho.</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ĐÔI TAY NÀY Lm. Từ Duyên</vt:lpstr>
      <vt:lpstr>1/ Đôi tay này con dâng rượu bánh, đôi tay này dâng lễ vật đồng xanh, và dâng chút tình bé nhỏ. Chúa ơi xin Ngài hãy nhận cho.</vt:lpstr>
      <vt:lpstr>ĐK: Xin dâng Ngài và dâng tất cả để ca ngợi ôi tình chúa bao la.</vt:lpstr>
      <vt:lpstr>2/ Tay con trồng tay con chăm bón, bao tháng ngày với những trổ bông, và nay ép thành bánh nhỏ. Chúa ơi xin Ngài hãy nhận cho.</vt:lpstr>
      <vt:lpstr>ĐK: Xin dâng Ngài và dâng tất cả để ca ngợi ôi tình chúa bao la.</vt:lpstr>
      <vt:lpstr>3/ bao tháng ngày bao nhiêu công sức, bao tháng ngày với những giọt mồ hôi, làm nên chén rượu dâng Ngài. Chúa ơi xin Ngài hãy nhận cho.</vt:lpstr>
      <vt:lpstr>ĐK: Xin dâng Ngài và dâng tất cả để ca ngợi ôi tình chúa bao la.</vt:lpstr>
      <vt:lpstr>Ca Dâng Lễ HIẾN LỄ CUỘC ĐỜI Anh Tuấn</vt:lpstr>
      <vt:lpstr>ĐK: Cùng với bánh rượu ngon xin dâng lên Chúa trót cuộc đời con. Từng phút giây con hằng ước mong: Luôn sống đẹp ý Ngài.</vt:lpstr>
      <vt:lpstr>1/ Cuộc sống này ngày đêm vất vả lo toan, kính dâng lên cùng với bánh rượu này, cúi xin Cha xót thương phận hèn giúp con luôn vững tin trọn niềm để đời con nên hiến lễ dâng Ngài.</vt:lpstr>
      <vt:lpstr>ĐK: Cùng với bánh rượu ngon xin dâng lên Chúa trót cuộc đời con. Từng phút giây con hằng ước mong: Luôn sống đẹp ý Ngài.</vt:lpstr>
      <vt:lpstr>2/ Từ cát bụi Ngài thương đã dựng nên con, dưỡng nuôi con bằng chính Máu Thịt Ngài, dẫn đưa con hết đêm lại ngày, đỡ nâng con suốt trên đường dài, cuộc đời con luôn có Chúa an bài.</vt:lpstr>
      <vt:lpstr>ĐK: Cùng với bánh rượu ngon xin dâng lên Chúa trót cuộc đời con. Từng phút giây con hằng ước mong: Luôn sống đẹp ý Ngài.</vt:lpstr>
      <vt:lpstr>3/ Trọn xác hồn đời con ước nguyện từ đây, trót tâm tư nguyện mến Chúa đêm ngày. Trái tim thơ khát khao từng giờ, bước theo chân Chúa bao hiền từ, cuộc đời con nương bóng Chúa không rời.</vt:lpstr>
      <vt:lpstr>ĐK: Cùng với bánh rượu ngon xin dâng lên Chúa trót cuộc đời con. Từng phút giây con hằng ước mong: Luôn sống đẹp ý Ngài.</vt:lpstr>
      <vt:lpstr>Ca Dâng Lễ HƯƠNG HOA Phanxicô</vt:lpstr>
      <vt:lpstr>ĐK. Này con dâng về Nhan Chúa muôn đời, như làn hương nhẹ bay lên vút cao. Tươi đóa sen hồng. Dâng lên Chúa muôn trùng, đẹp tươi như gấm hoa. Lời con lên trời như thể cánh diều, xin tình yêu gọi con luôn vút cao, mà lòng hướng lên trời, ình thương thiết tha (a...)</vt:lpstr>
      <vt:lpstr>1/ Đây bánh rượu thơm ngon, hương (à) hoa yêu dấu quê nhà. Nguyện dâng lên Chúa (ơ) với bao nỗi niềm (ờ) chung, bao năm trong đời trông cõi trời với nhiều nhung nhớ, bao năm trong đời, xin Chúa Trời mãi chở che.</vt:lpstr>
      <vt:lpstr>ĐK. Này con dâng về Nhan Chúa muôn đời, như làn hương nhẹ bay lên vút cao. Tươi đóa sen hồng. Dâng lên Chúa muôn trùng, đẹp tươi như gấm hoa. Lời con lên trời như thể cánh diều, xin tình yêu gọi con luôn vút cao, mà lòng hướng lên trời, ình thương thiết tha (a...)</vt:lpstr>
      <vt:lpstr>2/ Bao ước vọng ngày đêm dâng (à) lên Thiên Chúa nhân hiền. Đời con trong Chúa (ơ) sáng lên những niềm (ờ) vui. Con như bông hồng tay Chúa dệt để hoài tươi thắm, con như con thuyền tay Chúa dìu mãi bình yên.</vt:lpstr>
      <vt:lpstr>ĐK. Này con dâng về Nhan Chúa muôn đời, như làn hương nhẹ bay lên vút cao. Tươi đóa sen hồng. Dâng lên Chúa muôn trùng, đẹp tươi như gấm hoa. Lời con lên trời như thể cánh diều, xin tình yêu gọi con luôn vút cao, mà lòng hướng lên trời, ình thương thiết tha (a...)</vt:lpstr>
      <vt:lpstr>PowerPoint Presentation</vt:lpstr>
      <vt:lpstr>PowerPoint Presentation</vt:lpstr>
      <vt:lpstr>Ca Nguyện Hiệp Lễ THANH TẨY ĐỀN THỜ Thái Nguyên</vt:lpstr>
      <vt:lpstr>1/ Chính vì tình yêu mà Chúa Giêsu nổi giận, Ngài buồn đau khi thấy nhà Cha bị biến thành khu chợ buôn bán. Chính vì tình yêu mà Chúa ra tay uy quyền thanh tẩy Đền Thờ sạch mọi ô uế, để xứng đáng tôn thờ Chúa Cha.</vt:lpstr>
      <vt:lpstr>ĐK. Chính tâm hồn con là Đền Thờ cùa Chúa Ba Ngôi, thân xác con cũng là Đền Thờ của Chúa Thánh Thần đã được đóng ấn. Xin thanh tẩy hồn con, thân xác con khỏi mọi ô nhơ, cho đời con dám chấp nhận những thanh luyện để nên trinh trong.</vt:lpstr>
      <vt:lpstr>2/ Chính vì tình yêu mà Chúa hy sinh khổ hình, làm hy tế dâng hiến về Cha và chính Ngài nên Đền Thờ mới. Chính vì tình yêu mà Chúa ban ơn cứu độ cho kẻ tin Ngài thật lòng sám hối, dẹp tan bao lỗi tội vấn vương.</vt:lpstr>
      <vt:lpstr>ĐK. Chính tâm hồn con là Đền Thờ cùa Chúa Ba Ngôi, thân xác con cũng là Đền Thờ của Chúa Thánh Thần đã được đóng ấn. Xin thanh tẩy hồn con, thân xác con khỏi mọi ô nhơ, cho đời con dám chấp nhận những thanh luyện để nên trinh trong.</vt:lpstr>
      <vt:lpstr>3/ Chính cuộc đời con được Chúa yêu thương độ trì, mà nhiều khi con sống thật vô tình chỉ vì danh lợi vui thú. Dốc lòng từ nay đời sống con đây hết mình dứt bỏ tội tình để được chính Chúa ngự trong con nên một với con.</vt:lpstr>
      <vt:lpstr>ĐK. Chính tâm hồn con là Đền Thờ cùa Chúa Ba Ngôi, thân xác con cũng là Đền Thờ của Chúa Thánh Thần đã được đóng ấn. Xin thanh tẩy hồn con, thân xác con khỏi mọi ô nhơ, cho đời con dám chấp nhận những thanh luyện để nên trinh trong.</vt:lpstr>
      <vt:lpstr>Ca Nguyện Hiệp Lễ XIN CHÚA THANH TẨY CON Ngọc Hân</vt:lpstr>
      <vt:lpstr>ĐK. Xin Chúa thanh tẩy con xác hồn nên trinh trong. Xin Chúa giữ gìn con an bình trong tay Chúa. Cho bước vào đời yêu người mến Chúa mà thôi. Cho con nghe lời Ngài thực thi mọi lúc mọi nơi.</vt:lpstr>
      <vt:lpstr>1/ Chúa là nước nguồn tẩy con khỏi mọi vết nhơ. Chúa là bến bờ dìu con đến bến bình an. Chúa là ánh sáng dẫn con trên mọi nẻo đường. Chúa là tình thương cho con phúc ân tuyệt vời.</vt:lpstr>
      <vt:lpstr>ĐK. Xin Chúa thanh tẩy con xác hồn nên trinh trong. Xin Chúa giữ gìn con an bình trong tay Chúa. Cho bước vào đời yêu người mến Chúa mà thôi. Cho con nghe lời Ngài thực thi mọi lúc mọi nơi.</vt:lpstr>
      <vt:lpstr>2/ Chúa là hy vọng đời con tràn đầy ước mong. Chúa là tấm lòng ủi an giữa chốn trần gian. Chúa là sức sống chứa chan trong mọi tim hồng. Chúa là nguồn cậy trông con luôn vững tin nơi Ngài.</vt:lpstr>
      <vt:lpstr>ĐK. Xin Chúa thanh tẩy con xác hồn nên trinh trong. Xin Chúa giữ gìn con an bình trong tay Chúa. Cho bước vào đời yêu người mến Chúa mà thôi. Cho con nghe lời Ngài thực thi mọi lúc mọi nơi.</vt:lpstr>
      <vt:lpstr>Ca Nguyện Hiệp Lễ ĐỀN THỜ CHÚA TA Lm. Nguyễn Hùng Cường &amp; Viễn Xứ</vt:lpstr>
      <vt:lpstr>1/ Ngày kia Chúa viếng thăm đền thờ, Ngài đi lên Giê-ru-sa-lem. Ngài thấy những thứ như bò chiên chim câu đang bày ra mọi người đang buôn bán. Và Chúa đã chắp những dây thừng, làm roi xua đi kẻ buôn bán. Đuổi hết những lũ chiên bò ra Chúa nói: “Đây nhà Cha nơi đây chẳng bán buôn”.</vt:lpstr>
      <vt:lpstr>ĐK: Đền thờ của Chúa thánh thiêng vô cùng cao quý. Là nơi Thiên Chúa khứng ban muôn ngàn ơn phúc Nào ta cung kính bước lên tôn thờ Thiên Chúa Hồn ta trắng trong là chính đền thờ Chúa ta.</vt:lpstr>
      <vt:lpstr>2/ Đoàn con bước tới nơi thánh đài, cùng hân hoan vang lời ca hát. Nguyện dâng tiến Chúa câu ngợi khen Chúa hãy thương nhận cho lòng thành xin dâng tiến. Nguyện xin Chúa xuống muôn ơn lành đoàn con ra đi vào thế giới. Trở nên chứng tá cho tình yêu thắp sáng lên lửa thiêng đốt cháy miền tối tăm.</vt:lpstr>
      <vt:lpstr>ĐK: Đền thờ của Chúa thánh thiêng vô cùng cao quý. Là nơi Thiên Chúa khứng ban muôn ngàn ơn phúc Nào ta cung kính bước lên tôn thờ Thiên Chúa Hồn ta trắng trong là chính đền thờ Chúa ta.</vt:lpstr>
      <vt:lpstr>3/ Vì yêu Ngôi Hai sinh ra đời, Ngài gieo yêu thương về muôn lối. Rồi đã chết đớn đau vì ta Chúa sống lại hiển vinh và còn bên ta mãi. Ngày nay khiêm cung nơi nhà tạm chờ con mau quay về bên Chúa. Ngài sẽ gánh lấy muôn khổ đau xóa hết muôn tội khiên Chúa suối nguồn xót thương.</vt:lpstr>
      <vt:lpstr>ĐK: Đền thờ của Chúa thánh thiêng vô cùng cao quý. Là nơi Thiên Chúa khứng ban muôn ngàn ơn phúc Nào ta cung kính bước lên tôn thờ Thiên Chúa Hồn ta trắng trong là chính đền thờ Chúa ta.</vt:lpstr>
      <vt:lpstr>PowerPoint Presentation</vt:lpstr>
      <vt:lpstr>Ca Kết Lễ Từ Chốn Luyện Hình Lm. Kim Long</vt:lpstr>
      <vt:lpstr>1/ Từ chốn luyện hình u tối vọng tiếng bao linh hồn khóc than. Niềm thành tín dâng Mẹ nhân ái, nguyện Mẹ thương nghe đoàn con cái thiết tha van nài.</vt:lpstr>
      <vt:lpstr>ĐK. Từ vực sâu tiếng khóc than còn vọng ngân với tháng năm u hoài đớn đau. Mẹ, Mẹ ơi, hãy đoái thương, lòng từ bi hãy chiếu soi hết mọi linh hồn.</vt:lpstr>
      <vt:lpstr>2/ Ngày tháng trôi vào quên lãng, nào biết trông ai người nhớ thương. Lệ sầu rưng rưng mờ đôi mắt, lửa hồng bao đêm ngày nung nấu đớn đau khôn lường.</vt:lpstr>
      <vt:lpstr>ĐK. Từ vực sâu tiếng khóc than còn vọng ngân với tháng năm u hoài đớn đau. Mẹ, Mẹ ơi, hãy đoái thương, lòng từ bi hãy chiếu soi hết mọi linh hồn.</vt:lpstr>
      <vt:lpstr>3/ Thập giá xưa còn ghi dấu Mẹ hiến dâng Con Một mến yêu, chuộc tội cho gian trần sa đắm, này giờ đây xin Mẹ thương cứu vớt bao linh hồn.</vt:lpstr>
      <vt:lpstr>ĐK. Từ vực sâu tiếng khóc than còn vọng ngân với tháng năm u hoài đớn đau. Mẹ, Mẹ ơi, hãy đoái thương, lòng từ bi hãy chiếu soi hết mọi linh hồn.</vt:lpstr>
      <vt:lpstr>4/ Ngàn nỗi ưu phiền đau đớn, chỉ biết kêu xin Mẹ đoái thương. Dìu về nơi thiên tòa cao sáng, cùng Mẹ hoan ca tình yêu Chúa đến muôn muôn đời.</vt:lpstr>
      <vt:lpstr>ĐK. Từ vực sâu tiếng khóc than còn vọng ngân với tháng năm u hoài đớn đau. Mẹ, Mẹ ơi, hãy đoái thương, lòng từ bi hãy chiếu soi hết mọi linh hồn.</vt:lpstr>
      <vt:lpstr>Ca Kết Lễ Từ Chốn Tối Tăm Lm. Kim Long</vt:lpstr>
      <vt:lpstr>ĐK: Maria Mẹ ơi! Mẹ đoái nghe lời bao người từ chốn tối tăm vương bao u sầu, vẫn vứng tin trông lên kêu cầu.</vt:lpstr>
      <vt:lpstr>1/ Đây vực sâu thương đau, bao hồn đang khấn cầu. Mẹ đến cứu đưa về nơi an vui. Trông vì bao công ơn, Con Mẹ xưa giáng trần, chịu chết để xóa tội cho muôn dân.</vt:lpstr>
      <vt:lpstr>ĐK: Maria Mẹ ơi! Mẹ đoái nghe lời bao người từ chốn tối tăm vương bao u sầu, vẫn vứng tin trông lên kêu cầu.</vt:lpstr>
      <vt:lpstr>2/ Cam chịu bao thương đau mong đền muôn lỗi lầm. Để Chúa dẫn đưa về nơi Thiên cung. Nhưng nguyện xin Trinh Vương. mau dủ thương chuyển cầu để Chúa rút bớt thời gian thương đau.</vt:lpstr>
      <vt:lpstr>ĐK: Maria Mẹ ơi! Mẹ đoái nghe lời bao người từ chốn tối tăm vương bao u sầu, vẫn vứng tin trông lên kêu cầu.</vt:lpstr>
      <vt:lpstr>3/ Bao người xưa chung vui, nay còn ai đoái hoài, tình nghĩa thế gian tựa cơn mây bay. Thân phận nay cô đơn, chỉ còn trông có Mẹ, Mẹ đến cứu vớt hồn bao đau thương.</vt:lpstr>
      <vt:lpstr>ĐK: Maria Mẹ ơi! Mẹ đoái nghe lời bao người từ chốn tối tăm vương bao u sầu, vẫn vứng tin trông lên kêu cầu.</vt:lpstr>
      <vt:lpstr>Ca Kết Lễ TỪ LUYỆN HÌNH Phanxicô</vt:lpstr>
      <vt:lpstr>1/ Từ luyện hình thẳm sâu, trăm u sầu với ngàn niềm đau. Nguyện xin Chúa, con nguyện xin Chúa (í a) thương tình.</vt:lpstr>
      <vt:lpstr>ĐK. Xin Thiên Chúa suối nguồn tình thương đưa con thoát những ngày tội vương. Con kêu cầu nào ai trông đến, chỉ mình Chúa có ơn bình yên.</vt:lpstr>
      <vt:lpstr>2/ Lời nghẹn ngào khấn van, đôi mi tràn suối lệ thở than. Nhìn lên Chúa, ôi nhìn lên Chúa thiết tha vô vàn.</vt:lpstr>
      <vt:lpstr>ĐK. Xin Thiên Chúa suối nguồn tình thương đưa con thoát những ngày tội vương. Con kêu cầu nào ai trông đến, chỉ mình Chúa có ơn bình yên.</vt:lpstr>
      <vt:lpstr>3/ Lòng mọn hèn vững tin, nơi thiên đình Chúa nhận lời xin. Người quên lãng đi, Người quên lãng biết bao tội tình.</vt:lpstr>
      <vt:lpstr>ĐK. Xin Thiên Chúa suối nguồn tình thương đưa con thoát những ngày tội vương. Con kêu cầu nào ai trông đến, chỉ mình Chúa có ơn bình yên.</vt:lpstr>
      <vt:lpstr>4/ Dù hồn này nhuốc nhơ, nhưng vô bờ Chúa là tình yêu. Người đâu nỡ, ôi Người đâu nỡ thấy ai tiêu điều.</vt:lpstr>
      <vt:lpstr>ĐK. Xin Thiên Chúa suối nguồn tình thương đưa con thoát những ngày tội vương. Con kêu cầu nào ai trông đến, chỉ mình Chúa có ơn bình yên.</vt:lpstr>
      <vt:lpstr>5/ Vì tội đời nhuốc nhơ, Chúa lên đồi chết một chiều xưa. Tình yêu đó, ôi tình yêu đó nói sao cho vừa. </vt:lpstr>
      <vt:lpstr>ĐK. Xin Thiên Chúa suối nguồn tình thương đưa con thoát những ngày tội vương. Con kêu cầu nào ai trông đến, chỉ mình Chúa có ơn bình yên.</vt:lpstr>
      <vt:lpstr>6/ Ngày từng ngày chắp tay, bao nhiêu ngày đã đủ sầu cay. Nguyện xin Chúa, ôi nguyện xin Chúa cứu nguy thân này.</vt:lpstr>
      <vt:lpstr>ĐK. Xin Thiên Chúa suối nguồn tình thương đưa con thoát những ngày tội vương. Con kêu cầu nào ai trông đến, chỉ mình Chúa có ơn bình yên.</vt:lpstr>
      <vt:lpstr>PowerPoint Presentation</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RePack by Diakov</dc:creator>
  <cp:lastModifiedBy>RePack by Diakov</cp:lastModifiedBy>
  <cp:revision>15</cp:revision>
  <dcterms:created xsi:type="dcterms:W3CDTF">2025-09-21T22:08:23Z</dcterms:created>
  <dcterms:modified xsi:type="dcterms:W3CDTF">2025-10-08T03:15:22Z</dcterms:modified>
</cp:coreProperties>
</file>