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5.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47.xml" ContentType="application/vnd.openxmlformats-officedocument.theme+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48.xml" ContentType="application/vnd.openxmlformats-officedocument.theme+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theme/theme49.xml" ContentType="application/vnd.openxmlformats-officedocument.theme+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theme/theme50.xml" ContentType="application/vnd.openxmlformats-officedocument.theme+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theme/theme51.xml" ContentType="application/vnd.openxmlformats-officedocument.theme+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theme/theme52.xml" ContentType="application/vnd.openxmlformats-officedocument.theme+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theme/theme53.xml" ContentType="application/vnd.openxmlformats-officedocument.theme+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theme/theme5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28" r:id="rId13"/>
    <p:sldMasterId id="2147483840" r:id="rId14"/>
    <p:sldMasterId id="2147483852" r:id="rId15"/>
    <p:sldMasterId id="2147483864" r:id="rId16"/>
    <p:sldMasterId id="2147483876" r:id="rId17"/>
    <p:sldMasterId id="2147483888" r:id="rId18"/>
    <p:sldMasterId id="2147483900" r:id="rId19"/>
    <p:sldMasterId id="2147483912" r:id="rId20"/>
    <p:sldMasterId id="2147483924" r:id="rId21"/>
    <p:sldMasterId id="2147483936" r:id="rId22"/>
    <p:sldMasterId id="2147483948" r:id="rId23"/>
    <p:sldMasterId id="2147483960" r:id="rId24"/>
    <p:sldMasterId id="2147483972" r:id="rId25"/>
    <p:sldMasterId id="2147483984" r:id="rId26"/>
    <p:sldMasterId id="2147483996" r:id="rId27"/>
    <p:sldMasterId id="2147484008" r:id="rId28"/>
    <p:sldMasterId id="2147484020" r:id="rId29"/>
    <p:sldMasterId id="2147484032" r:id="rId30"/>
    <p:sldMasterId id="2147484044" r:id="rId31"/>
    <p:sldMasterId id="2147484056" r:id="rId32"/>
    <p:sldMasterId id="2147484068" r:id="rId33"/>
    <p:sldMasterId id="2147484080" r:id="rId34"/>
    <p:sldMasterId id="2147484104" r:id="rId35"/>
    <p:sldMasterId id="2147484116" r:id="rId36"/>
    <p:sldMasterId id="2147484128" r:id="rId37"/>
    <p:sldMasterId id="2147484140" r:id="rId38"/>
    <p:sldMasterId id="2147484152" r:id="rId39"/>
    <p:sldMasterId id="2147484164" r:id="rId40"/>
    <p:sldMasterId id="2147484176" r:id="rId41"/>
    <p:sldMasterId id="2147484188" r:id="rId42"/>
    <p:sldMasterId id="2147484200" r:id="rId43"/>
    <p:sldMasterId id="2147484212" r:id="rId44"/>
    <p:sldMasterId id="2147484224" r:id="rId45"/>
    <p:sldMasterId id="2147484236" r:id="rId46"/>
    <p:sldMasterId id="2147484248" r:id="rId47"/>
    <p:sldMasterId id="2147484260" r:id="rId48"/>
    <p:sldMasterId id="2147484272" r:id="rId49"/>
    <p:sldMasterId id="2147484284" r:id="rId50"/>
    <p:sldMasterId id="2147484296" r:id="rId51"/>
    <p:sldMasterId id="2147484304" r:id="rId52"/>
    <p:sldMasterId id="2147484316" r:id="rId53"/>
    <p:sldMasterId id="2147484324" r:id="rId54"/>
  </p:sldMasterIdLst>
  <p:sldIdLst>
    <p:sldId id="258" r:id="rId55"/>
    <p:sldId id="316" r:id="rId56"/>
    <p:sldId id="317" r:id="rId57"/>
    <p:sldId id="318" r:id="rId58"/>
    <p:sldId id="319" r:id="rId59"/>
    <p:sldId id="320" r:id="rId60"/>
    <p:sldId id="321" r:id="rId61"/>
    <p:sldId id="447" r:id="rId62"/>
    <p:sldId id="259" r:id="rId63"/>
    <p:sldId id="260" r:id="rId64"/>
    <p:sldId id="261" r:id="rId65"/>
    <p:sldId id="262" r:id="rId66"/>
    <p:sldId id="263" r:id="rId67"/>
    <p:sldId id="322" r:id="rId68"/>
    <p:sldId id="264" r:id="rId69"/>
    <p:sldId id="323" r:id="rId70"/>
    <p:sldId id="265" r:id="rId71"/>
    <p:sldId id="324" r:id="rId72"/>
    <p:sldId id="325" r:id="rId73"/>
    <p:sldId id="266" r:id="rId74"/>
    <p:sldId id="326" r:id="rId75"/>
    <p:sldId id="327" r:id="rId76"/>
    <p:sldId id="328" r:id="rId77"/>
    <p:sldId id="267" r:id="rId78"/>
    <p:sldId id="334" r:id="rId79"/>
    <p:sldId id="268" r:id="rId80"/>
    <p:sldId id="335" r:id="rId81"/>
    <p:sldId id="336" r:id="rId82"/>
    <p:sldId id="269" r:id="rId83"/>
    <p:sldId id="337" r:id="rId84"/>
    <p:sldId id="338" r:id="rId85"/>
    <p:sldId id="270" r:id="rId86"/>
    <p:sldId id="339" r:id="rId87"/>
    <p:sldId id="340" r:id="rId88"/>
    <p:sldId id="468" r:id="rId89"/>
    <p:sldId id="453" r:id="rId90"/>
    <p:sldId id="454" r:id="rId91"/>
    <p:sldId id="455" r:id="rId92"/>
    <p:sldId id="456" r:id="rId93"/>
    <p:sldId id="457" r:id="rId94"/>
    <p:sldId id="458" r:id="rId95"/>
    <p:sldId id="459" r:id="rId96"/>
    <p:sldId id="460" r:id="rId97"/>
    <p:sldId id="461" r:id="rId98"/>
    <p:sldId id="462" r:id="rId99"/>
    <p:sldId id="463" r:id="rId100"/>
    <p:sldId id="464" r:id="rId101"/>
    <p:sldId id="465" r:id="rId102"/>
    <p:sldId id="466" r:id="rId103"/>
    <p:sldId id="467" r:id="rId104"/>
    <p:sldId id="448" r:id="rId105"/>
    <p:sldId id="341" r:id="rId106"/>
    <p:sldId id="329" r:id="rId107"/>
    <p:sldId id="271" r:id="rId108"/>
    <p:sldId id="272" r:id="rId109"/>
    <p:sldId id="330" r:id="rId110"/>
    <p:sldId id="273" r:id="rId111"/>
    <p:sldId id="331" r:id="rId112"/>
    <p:sldId id="274" r:id="rId113"/>
    <p:sldId id="332" r:id="rId114"/>
    <p:sldId id="275" r:id="rId115"/>
    <p:sldId id="333" r:id="rId116"/>
    <p:sldId id="449" r:id="rId117"/>
    <p:sldId id="276" r:id="rId118"/>
    <p:sldId id="277" r:id="rId119"/>
    <p:sldId id="469" r:id="rId120"/>
    <p:sldId id="470" r:id="rId121"/>
    <p:sldId id="471" r:id="rId122"/>
    <p:sldId id="472" r:id="rId123"/>
    <p:sldId id="473" r:id="rId124"/>
    <p:sldId id="474" r:id="rId125"/>
    <p:sldId id="475" r:id="rId126"/>
    <p:sldId id="476" r:id="rId127"/>
    <p:sldId id="477" r:id="rId128"/>
    <p:sldId id="478" r:id="rId129"/>
    <p:sldId id="479" r:id="rId130"/>
    <p:sldId id="480" r:id="rId131"/>
    <p:sldId id="481" r:id="rId132"/>
    <p:sldId id="482" r:id="rId133"/>
    <p:sldId id="342" r:id="rId134"/>
    <p:sldId id="279" r:id="rId135"/>
    <p:sldId id="278" r:id="rId136"/>
    <p:sldId id="280" r:id="rId137"/>
    <p:sldId id="343" r:id="rId138"/>
    <p:sldId id="281" r:id="rId139"/>
    <p:sldId id="344" r:id="rId140"/>
    <p:sldId id="345" r:id="rId141"/>
    <p:sldId id="347" r:id="rId142"/>
    <p:sldId id="346" r:id="rId143"/>
    <p:sldId id="352" r:id="rId144"/>
    <p:sldId id="348" r:id="rId145"/>
    <p:sldId id="353" r:id="rId146"/>
    <p:sldId id="350" r:id="rId147"/>
    <p:sldId id="354" r:id="rId148"/>
    <p:sldId id="351" r:id="rId149"/>
    <p:sldId id="355" r:id="rId150"/>
    <p:sldId id="356" r:id="rId151"/>
    <p:sldId id="358" r:id="rId152"/>
    <p:sldId id="357" r:id="rId153"/>
    <p:sldId id="360" r:id="rId154"/>
    <p:sldId id="365" r:id="rId155"/>
    <p:sldId id="362" r:id="rId156"/>
    <p:sldId id="366" r:id="rId157"/>
    <p:sldId id="364" r:id="rId158"/>
    <p:sldId id="367" r:id="rId159"/>
    <p:sldId id="282" r:id="rId160"/>
    <p:sldId id="450" r:id="rId161"/>
    <p:sldId id="368" r:id="rId162"/>
    <p:sldId id="283" r:id="rId163"/>
    <p:sldId id="284" r:id="rId164"/>
    <p:sldId id="405" r:id="rId165"/>
    <p:sldId id="406" r:id="rId166"/>
    <p:sldId id="285" r:id="rId167"/>
    <p:sldId id="407" r:id="rId168"/>
    <p:sldId id="408" r:id="rId169"/>
    <p:sldId id="286" r:id="rId170"/>
    <p:sldId id="402" r:id="rId171"/>
    <p:sldId id="403" r:id="rId172"/>
    <p:sldId id="404" r:id="rId173"/>
    <p:sldId id="409" r:id="rId174"/>
    <p:sldId id="410" r:id="rId175"/>
    <p:sldId id="411" r:id="rId176"/>
    <p:sldId id="412" r:id="rId177"/>
    <p:sldId id="413" r:id="rId178"/>
    <p:sldId id="414" r:id="rId179"/>
    <p:sldId id="415" r:id="rId180"/>
    <p:sldId id="416" r:id="rId181"/>
    <p:sldId id="417" r:id="rId182"/>
    <p:sldId id="418" r:id="rId183"/>
    <p:sldId id="419" r:id="rId184"/>
    <p:sldId id="420" r:id="rId185"/>
    <p:sldId id="421" r:id="rId186"/>
    <p:sldId id="451" r:id="rId187"/>
    <p:sldId id="422" r:id="rId188"/>
    <p:sldId id="424" r:id="rId189"/>
    <p:sldId id="427" r:id="rId190"/>
    <p:sldId id="423" r:id="rId191"/>
    <p:sldId id="428" r:id="rId192"/>
    <p:sldId id="429" r:id="rId193"/>
    <p:sldId id="425" r:id="rId194"/>
    <p:sldId id="430" r:id="rId195"/>
    <p:sldId id="431" r:id="rId196"/>
    <p:sldId id="432" r:id="rId197"/>
    <p:sldId id="433" r:id="rId198"/>
    <p:sldId id="435" r:id="rId199"/>
    <p:sldId id="439" r:id="rId200"/>
    <p:sldId id="438" r:id="rId201"/>
    <p:sldId id="440" r:id="rId202"/>
    <p:sldId id="441" r:id="rId203"/>
    <p:sldId id="442" r:id="rId204"/>
    <p:sldId id="443" r:id="rId205"/>
    <p:sldId id="444" r:id="rId206"/>
    <p:sldId id="445" r:id="rId207"/>
    <p:sldId id="446" r:id="rId208"/>
    <p:sldId id="452" r:id="rId209"/>
    <p:sldId id="289" r:id="rId2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50" d="100"/>
          <a:sy n="150" d="100"/>
        </p:scale>
        <p:origin x="-2400" y="-7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63.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 Target="slides/slide9.xml"/><Relationship Id="rId84" Type="http://schemas.openxmlformats.org/officeDocument/2006/relationships/slide" Target="slides/slide30.xml"/><Relationship Id="rId138" Type="http://schemas.openxmlformats.org/officeDocument/2006/relationships/slide" Target="slides/slide84.xml"/><Relationship Id="rId159" Type="http://schemas.openxmlformats.org/officeDocument/2006/relationships/slide" Target="slides/slide105.xml"/><Relationship Id="rId170" Type="http://schemas.openxmlformats.org/officeDocument/2006/relationships/slide" Target="slides/slide116.xml"/><Relationship Id="rId191" Type="http://schemas.openxmlformats.org/officeDocument/2006/relationships/slide" Target="slides/slide137.xml"/><Relationship Id="rId205" Type="http://schemas.openxmlformats.org/officeDocument/2006/relationships/slide" Target="slides/slide151.xml"/><Relationship Id="rId107" Type="http://schemas.openxmlformats.org/officeDocument/2006/relationships/slide" Target="slides/slide53.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 Target="slides/slide20.xml"/><Relationship Id="rId128" Type="http://schemas.openxmlformats.org/officeDocument/2006/relationships/slide" Target="slides/slide74.xml"/><Relationship Id="rId149" Type="http://schemas.openxmlformats.org/officeDocument/2006/relationships/slide" Target="slides/slide95.xml"/><Relationship Id="rId5" Type="http://schemas.openxmlformats.org/officeDocument/2006/relationships/slideMaster" Target="slideMasters/slideMaster5.xml"/><Relationship Id="rId95" Type="http://schemas.openxmlformats.org/officeDocument/2006/relationships/slide" Target="slides/slide41.xml"/><Relationship Id="rId160" Type="http://schemas.openxmlformats.org/officeDocument/2006/relationships/slide" Target="slides/slide106.xml"/><Relationship Id="rId181" Type="http://schemas.openxmlformats.org/officeDocument/2006/relationships/slide" Target="slides/slide127.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 Target="slides/slide10.xml"/><Relationship Id="rId118" Type="http://schemas.openxmlformats.org/officeDocument/2006/relationships/slide" Target="slides/slide64.xml"/><Relationship Id="rId139" Type="http://schemas.openxmlformats.org/officeDocument/2006/relationships/slide" Target="slides/slide85.xml"/><Relationship Id="rId85" Type="http://schemas.openxmlformats.org/officeDocument/2006/relationships/slide" Target="slides/slide31.xml"/><Relationship Id="rId150" Type="http://schemas.openxmlformats.org/officeDocument/2006/relationships/slide" Target="slides/slide96.xml"/><Relationship Id="rId171" Type="http://schemas.openxmlformats.org/officeDocument/2006/relationships/slide" Target="slides/slide117.xml"/><Relationship Id="rId192" Type="http://schemas.openxmlformats.org/officeDocument/2006/relationships/slide" Target="slides/slide138.xml"/><Relationship Id="rId206" Type="http://schemas.openxmlformats.org/officeDocument/2006/relationships/slide" Target="slides/slide152.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 Target="slides/slide54.xml"/><Relationship Id="rId129" Type="http://schemas.openxmlformats.org/officeDocument/2006/relationships/slide" Target="slides/slide75.xml"/><Relationship Id="rId54" Type="http://schemas.openxmlformats.org/officeDocument/2006/relationships/slideMaster" Target="slideMasters/slideMaster54.xml"/><Relationship Id="rId75" Type="http://schemas.openxmlformats.org/officeDocument/2006/relationships/slide" Target="slides/slide21.xml"/><Relationship Id="rId96" Type="http://schemas.openxmlformats.org/officeDocument/2006/relationships/slide" Target="slides/slide42.xml"/><Relationship Id="rId140" Type="http://schemas.openxmlformats.org/officeDocument/2006/relationships/slide" Target="slides/slide86.xml"/><Relationship Id="rId161" Type="http://schemas.openxmlformats.org/officeDocument/2006/relationships/slide" Target="slides/slide107.xml"/><Relationship Id="rId182" Type="http://schemas.openxmlformats.org/officeDocument/2006/relationships/slide" Target="slides/slide128.xml"/><Relationship Id="rId6" Type="http://schemas.openxmlformats.org/officeDocument/2006/relationships/slideMaster" Target="slideMasters/slideMaster6.xml"/><Relationship Id="rId23" Type="http://schemas.openxmlformats.org/officeDocument/2006/relationships/slideMaster" Target="slideMasters/slideMaster23.xml"/><Relationship Id="rId119" Type="http://schemas.openxmlformats.org/officeDocument/2006/relationships/slide" Target="slides/slide65.xml"/><Relationship Id="rId44" Type="http://schemas.openxmlformats.org/officeDocument/2006/relationships/slideMaster" Target="slideMasters/slideMaster44.xml"/><Relationship Id="rId65" Type="http://schemas.openxmlformats.org/officeDocument/2006/relationships/slide" Target="slides/slide11.xml"/><Relationship Id="rId86" Type="http://schemas.openxmlformats.org/officeDocument/2006/relationships/slide" Target="slides/slide32.xml"/><Relationship Id="rId130" Type="http://schemas.openxmlformats.org/officeDocument/2006/relationships/slide" Target="slides/slide76.xml"/><Relationship Id="rId151" Type="http://schemas.openxmlformats.org/officeDocument/2006/relationships/slide" Target="slides/slide97.xml"/><Relationship Id="rId172" Type="http://schemas.openxmlformats.org/officeDocument/2006/relationships/slide" Target="slides/slide118.xml"/><Relationship Id="rId193" Type="http://schemas.openxmlformats.org/officeDocument/2006/relationships/slide" Target="slides/slide139.xml"/><Relationship Id="rId207" Type="http://schemas.openxmlformats.org/officeDocument/2006/relationships/slide" Target="slides/slide153.xml"/><Relationship Id="rId13" Type="http://schemas.openxmlformats.org/officeDocument/2006/relationships/slideMaster" Target="slideMasters/slideMaster13.xml"/><Relationship Id="rId109" Type="http://schemas.openxmlformats.org/officeDocument/2006/relationships/slide" Target="slides/slide55.xml"/><Relationship Id="rId34" Type="http://schemas.openxmlformats.org/officeDocument/2006/relationships/slideMaster" Target="slideMasters/slideMaster34.xml"/><Relationship Id="rId55" Type="http://schemas.openxmlformats.org/officeDocument/2006/relationships/slide" Target="slides/slide1.xml"/><Relationship Id="rId76" Type="http://schemas.openxmlformats.org/officeDocument/2006/relationships/slide" Target="slides/slide22.xml"/><Relationship Id="rId97" Type="http://schemas.openxmlformats.org/officeDocument/2006/relationships/slide" Target="slides/slide43.xml"/><Relationship Id="rId120" Type="http://schemas.openxmlformats.org/officeDocument/2006/relationships/slide" Target="slides/slide66.xml"/><Relationship Id="rId141" Type="http://schemas.openxmlformats.org/officeDocument/2006/relationships/slide" Target="slides/slide87.xml"/><Relationship Id="rId7" Type="http://schemas.openxmlformats.org/officeDocument/2006/relationships/slideMaster" Target="slideMasters/slideMaster7.xml"/><Relationship Id="rId162" Type="http://schemas.openxmlformats.org/officeDocument/2006/relationships/slide" Target="slides/slide108.xml"/><Relationship Id="rId183" Type="http://schemas.openxmlformats.org/officeDocument/2006/relationships/slide" Target="slides/slide129.xml"/><Relationship Id="rId24" Type="http://schemas.openxmlformats.org/officeDocument/2006/relationships/slideMaster" Target="slideMasters/slideMaster24.xml"/><Relationship Id="rId45" Type="http://schemas.openxmlformats.org/officeDocument/2006/relationships/slideMaster" Target="slideMasters/slideMaster45.xml"/><Relationship Id="rId66" Type="http://schemas.openxmlformats.org/officeDocument/2006/relationships/slide" Target="slides/slide12.xml"/><Relationship Id="rId87" Type="http://schemas.openxmlformats.org/officeDocument/2006/relationships/slide" Target="slides/slide33.xml"/><Relationship Id="rId110" Type="http://schemas.openxmlformats.org/officeDocument/2006/relationships/slide" Target="slides/slide56.xml"/><Relationship Id="rId131" Type="http://schemas.openxmlformats.org/officeDocument/2006/relationships/slide" Target="slides/slide77.xml"/><Relationship Id="rId152" Type="http://schemas.openxmlformats.org/officeDocument/2006/relationships/slide" Target="slides/slide98.xml"/><Relationship Id="rId173" Type="http://schemas.openxmlformats.org/officeDocument/2006/relationships/slide" Target="slides/slide119.xml"/><Relationship Id="rId194" Type="http://schemas.openxmlformats.org/officeDocument/2006/relationships/slide" Target="slides/slide140.xml"/><Relationship Id="rId208" Type="http://schemas.openxmlformats.org/officeDocument/2006/relationships/slide" Target="slides/slide15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2.xml"/><Relationship Id="rId77" Type="http://schemas.openxmlformats.org/officeDocument/2006/relationships/slide" Target="slides/slide23.xml"/><Relationship Id="rId100" Type="http://schemas.openxmlformats.org/officeDocument/2006/relationships/slide" Target="slides/slide46.xml"/><Relationship Id="rId105" Type="http://schemas.openxmlformats.org/officeDocument/2006/relationships/slide" Target="slides/slide51.xml"/><Relationship Id="rId126" Type="http://schemas.openxmlformats.org/officeDocument/2006/relationships/slide" Target="slides/slide72.xml"/><Relationship Id="rId147" Type="http://schemas.openxmlformats.org/officeDocument/2006/relationships/slide" Target="slides/slide93.xml"/><Relationship Id="rId168" Type="http://schemas.openxmlformats.org/officeDocument/2006/relationships/slide" Target="slides/slide114.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8.xml"/><Relationship Id="rId93" Type="http://schemas.openxmlformats.org/officeDocument/2006/relationships/slide" Target="slides/slide39.xml"/><Relationship Id="rId98" Type="http://schemas.openxmlformats.org/officeDocument/2006/relationships/slide" Target="slides/slide44.xml"/><Relationship Id="rId121" Type="http://schemas.openxmlformats.org/officeDocument/2006/relationships/slide" Target="slides/slide67.xml"/><Relationship Id="rId142" Type="http://schemas.openxmlformats.org/officeDocument/2006/relationships/slide" Target="slides/slide88.xml"/><Relationship Id="rId163" Type="http://schemas.openxmlformats.org/officeDocument/2006/relationships/slide" Target="slides/slide109.xml"/><Relationship Id="rId184" Type="http://schemas.openxmlformats.org/officeDocument/2006/relationships/slide" Target="slides/slide130.xml"/><Relationship Id="rId189" Type="http://schemas.openxmlformats.org/officeDocument/2006/relationships/slide" Target="slides/slide135.xml"/><Relationship Id="rId3" Type="http://schemas.openxmlformats.org/officeDocument/2006/relationships/slideMaster" Target="slideMasters/slideMaster3.xml"/><Relationship Id="rId214" Type="http://schemas.openxmlformats.org/officeDocument/2006/relationships/tableStyles" Target="tableStyles.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 Target="slides/slide13.xml"/><Relationship Id="rId116" Type="http://schemas.openxmlformats.org/officeDocument/2006/relationships/slide" Target="slides/slide62.xml"/><Relationship Id="rId137" Type="http://schemas.openxmlformats.org/officeDocument/2006/relationships/slide" Target="slides/slide83.xml"/><Relationship Id="rId158" Type="http://schemas.openxmlformats.org/officeDocument/2006/relationships/slide" Target="slides/slide104.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 Target="slides/slide8.xml"/><Relationship Id="rId83" Type="http://schemas.openxmlformats.org/officeDocument/2006/relationships/slide" Target="slides/slide29.xml"/><Relationship Id="rId88" Type="http://schemas.openxmlformats.org/officeDocument/2006/relationships/slide" Target="slides/slide34.xml"/><Relationship Id="rId111" Type="http://schemas.openxmlformats.org/officeDocument/2006/relationships/slide" Target="slides/slide57.xml"/><Relationship Id="rId132" Type="http://schemas.openxmlformats.org/officeDocument/2006/relationships/slide" Target="slides/slide78.xml"/><Relationship Id="rId153" Type="http://schemas.openxmlformats.org/officeDocument/2006/relationships/slide" Target="slides/slide99.xml"/><Relationship Id="rId174" Type="http://schemas.openxmlformats.org/officeDocument/2006/relationships/slide" Target="slides/slide120.xml"/><Relationship Id="rId179" Type="http://schemas.openxmlformats.org/officeDocument/2006/relationships/slide" Target="slides/slide125.xml"/><Relationship Id="rId195" Type="http://schemas.openxmlformats.org/officeDocument/2006/relationships/slide" Target="slides/slide141.xml"/><Relationship Id="rId209" Type="http://schemas.openxmlformats.org/officeDocument/2006/relationships/slide" Target="slides/slide155.xml"/><Relationship Id="rId190" Type="http://schemas.openxmlformats.org/officeDocument/2006/relationships/slide" Target="slides/slide136.xml"/><Relationship Id="rId204" Type="http://schemas.openxmlformats.org/officeDocument/2006/relationships/slide" Target="slides/slide150.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 Target="slides/slide3.xml"/><Relationship Id="rId106" Type="http://schemas.openxmlformats.org/officeDocument/2006/relationships/slide" Target="slides/slide52.xml"/><Relationship Id="rId127" Type="http://schemas.openxmlformats.org/officeDocument/2006/relationships/slide" Target="slides/slide7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 Target="slides/slide19.xml"/><Relationship Id="rId78" Type="http://schemas.openxmlformats.org/officeDocument/2006/relationships/slide" Target="slides/slide24.xml"/><Relationship Id="rId94" Type="http://schemas.openxmlformats.org/officeDocument/2006/relationships/slide" Target="slides/slide40.xml"/><Relationship Id="rId99" Type="http://schemas.openxmlformats.org/officeDocument/2006/relationships/slide" Target="slides/slide45.xml"/><Relationship Id="rId101" Type="http://schemas.openxmlformats.org/officeDocument/2006/relationships/slide" Target="slides/slide47.xml"/><Relationship Id="rId122" Type="http://schemas.openxmlformats.org/officeDocument/2006/relationships/slide" Target="slides/slide68.xml"/><Relationship Id="rId143" Type="http://schemas.openxmlformats.org/officeDocument/2006/relationships/slide" Target="slides/slide89.xml"/><Relationship Id="rId148" Type="http://schemas.openxmlformats.org/officeDocument/2006/relationships/slide" Target="slides/slide94.xml"/><Relationship Id="rId164" Type="http://schemas.openxmlformats.org/officeDocument/2006/relationships/slide" Target="slides/slide110.xml"/><Relationship Id="rId169" Type="http://schemas.openxmlformats.org/officeDocument/2006/relationships/slide" Target="slides/slide115.xml"/><Relationship Id="rId185" Type="http://schemas.openxmlformats.org/officeDocument/2006/relationships/slide" Target="slides/slide131.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26.xml"/><Relationship Id="rId210" Type="http://schemas.openxmlformats.org/officeDocument/2006/relationships/slide" Target="slides/slide156.xml"/><Relationship Id="rId26" Type="http://schemas.openxmlformats.org/officeDocument/2006/relationships/slideMaster" Target="slideMasters/slideMaster26.xml"/><Relationship Id="rId47" Type="http://schemas.openxmlformats.org/officeDocument/2006/relationships/slideMaster" Target="slideMasters/slideMaster47.xml"/><Relationship Id="rId68" Type="http://schemas.openxmlformats.org/officeDocument/2006/relationships/slide" Target="slides/slide14.xml"/><Relationship Id="rId89" Type="http://schemas.openxmlformats.org/officeDocument/2006/relationships/slide" Target="slides/slide35.xml"/><Relationship Id="rId112" Type="http://schemas.openxmlformats.org/officeDocument/2006/relationships/slide" Target="slides/slide58.xml"/><Relationship Id="rId133" Type="http://schemas.openxmlformats.org/officeDocument/2006/relationships/slide" Target="slides/slide79.xml"/><Relationship Id="rId154" Type="http://schemas.openxmlformats.org/officeDocument/2006/relationships/slide" Target="slides/slide100.xml"/><Relationship Id="rId175" Type="http://schemas.openxmlformats.org/officeDocument/2006/relationships/slide" Target="slides/slide121.xml"/><Relationship Id="rId196" Type="http://schemas.openxmlformats.org/officeDocument/2006/relationships/slide" Target="slides/slide142.xml"/><Relationship Id="rId200" Type="http://schemas.openxmlformats.org/officeDocument/2006/relationships/slide" Target="slides/slide146.xml"/><Relationship Id="rId16" Type="http://schemas.openxmlformats.org/officeDocument/2006/relationships/slideMaster" Target="slideMasters/slideMaster16.xml"/><Relationship Id="rId37" Type="http://schemas.openxmlformats.org/officeDocument/2006/relationships/slideMaster" Target="slideMasters/slideMaster37.xml"/><Relationship Id="rId58" Type="http://schemas.openxmlformats.org/officeDocument/2006/relationships/slide" Target="slides/slide4.xml"/><Relationship Id="rId79" Type="http://schemas.openxmlformats.org/officeDocument/2006/relationships/slide" Target="slides/slide25.xml"/><Relationship Id="rId102" Type="http://schemas.openxmlformats.org/officeDocument/2006/relationships/slide" Target="slides/slide48.xml"/><Relationship Id="rId123" Type="http://schemas.openxmlformats.org/officeDocument/2006/relationships/slide" Target="slides/slide69.xml"/><Relationship Id="rId144" Type="http://schemas.openxmlformats.org/officeDocument/2006/relationships/slide" Target="slides/slide90.xml"/><Relationship Id="rId90" Type="http://schemas.openxmlformats.org/officeDocument/2006/relationships/slide" Target="slides/slide36.xml"/><Relationship Id="rId165" Type="http://schemas.openxmlformats.org/officeDocument/2006/relationships/slide" Target="slides/slide111.xml"/><Relationship Id="rId186" Type="http://schemas.openxmlformats.org/officeDocument/2006/relationships/slide" Target="slides/slide132.xml"/><Relationship Id="rId211" Type="http://schemas.openxmlformats.org/officeDocument/2006/relationships/presProps" Target="presProps.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 Target="slides/slide15.xml"/><Relationship Id="rId113" Type="http://schemas.openxmlformats.org/officeDocument/2006/relationships/slide" Target="slides/slide59.xml"/><Relationship Id="rId134" Type="http://schemas.openxmlformats.org/officeDocument/2006/relationships/slide" Target="slides/slide80.xml"/><Relationship Id="rId80" Type="http://schemas.openxmlformats.org/officeDocument/2006/relationships/slide" Target="slides/slide26.xml"/><Relationship Id="rId155" Type="http://schemas.openxmlformats.org/officeDocument/2006/relationships/slide" Target="slides/slide101.xml"/><Relationship Id="rId176" Type="http://schemas.openxmlformats.org/officeDocument/2006/relationships/slide" Target="slides/slide122.xml"/><Relationship Id="rId197" Type="http://schemas.openxmlformats.org/officeDocument/2006/relationships/slide" Target="slides/slide143.xml"/><Relationship Id="rId201" Type="http://schemas.openxmlformats.org/officeDocument/2006/relationships/slide" Target="slides/slide147.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 Target="slides/slide5.xml"/><Relationship Id="rId103" Type="http://schemas.openxmlformats.org/officeDocument/2006/relationships/slide" Target="slides/slide49.xml"/><Relationship Id="rId124" Type="http://schemas.openxmlformats.org/officeDocument/2006/relationships/slide" Target="slides/slide70.xml"/><Relationship Id="rId70" Type="http://schemas.openxmlformats.org/officeDocument/2006/relationships/slide" Target="slides/slide16.xml"/><Relationship Id="rId91" Type="http://schemas.openxmlformats.org/officeDocument/2006/relationships/slide" Target="slides/slide37.xml"/><Relationship Id="rId145" Type="http://schemas.openxmlformats.org/officeDocument/2006/relationships/slide" Target="slides/slide91.xml"/><Relationship Id="rId166" Type="http://schemas.openxmlformats.org/officeDocument/2006/relationships/slide" Target="slides/slide112.xml"/><Relationship Id="rId187" Type="http://schemas.openxmlformats.org/officeDocument/2006/relationships/slide" Target="slides/slide133.xml"/><Relationship Id="rId1" Type="http://schemas.openxmlformats.org/officeDocument/2006/relationships/slideMaster" Target="slideMasters/slideMaster1.xml"/><Relationship Id="rId212" Type="http://schemas.openxmlformats.org/officeDocument/2006/relationships/viewProps" Target="viewProps.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60.xml"/><Relationship Id="rId60" Type="http://schemas.openxmlformats.org/officeDocument/2006/relationships/slide" Target="slides/slide6.xml"/><Relationship Id="rId81" Type="http://schemas.openxmlformats.org/officeDocument/2006/relationships/slide" Target="slides/slide27.xml"/><Relationship Id="rId135" Type="http://schemas.openxmlformats.org/officeDocument/2006/relationships/slide" Target="slides/slide81.xml"/><Relationship Id="rId156" Type="http://schemas.openxmlformats.org/officeDocument/2006/relationships/slide" Target="slides/slide102.xml"/><Relationship Id="rId177" Type="http://schemas.openxmlformats.org/officeDocument/2006/relationships/slide" Target="slides/slide123.xml"/><Relationship Id="rId198" Type="http://schemas.openxmlformats.org/officeDocument/2006/relationships/slide" Target="slides/slide144.xml"/><Relationship Id="rId202" Type="http://schemas.openxmlformats.org/officeDocument/2006/relationships/slide" Target="slides/slide148.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50" Type="http://schemas.openxmlformats.org/officeDocument/2006/relationships/slideMaster" Target="slideMasters/slideMaster50.xml"/><Relationship Id="rId104" Type="http://schemas.openxmlformats.org/officeDocument/2006/relationships/slide" Target="slides/slide50.xml"/><Relationship Id="rId125" Type="http://schemas.openxmlformats.org/officeDocument/2006/relationships/slide" Target="slides/slide71.xml"/><Relationship Id="rId146" Type="http://schemas.openxmlformats.org/officeDocument/2006/relationships/slide" Target="slides/slide92.xml"/><Relationship Id="rId167" Type="http://schemas.openxmlformats.org/officeDocument/2006/relationships/slide" Target="slides/slide113.xml"/><Relationship Id="rId188" Type="http://schemas.openxmlformats.org/officeDocument/2006/relationships/slide" Target="slides/slide134.xml"/><Relationship Id="rId71" Type="http://schemas.openxmlformats.org/officeDocument/2006/relationships/slide" Target="slides/slide17.xml"/><Relationship Id="rId92" Type="http://schemas.openxmlformats.org/officeDocument/2006/relationships/slide" Target="slides/slide38.xml"/><Relationship Id="rId213"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40" Type="http://schemas.openxmlformats.org/officeDocument/2006/relationships/slideMaster" Target="slideMasters/slideMaster40.xml"/><Relationship Id="rId115" Type="http://schemas.openxmlformats.org/officeDocument/2006/relationships/slide" Target="slides/slide61.xml"/><Relationship Id="rId136" Type="http://schemas.openxmlformats.org/officeDocument/2006/relationships/slide" Target="slides/slide82.xml"/><Relationship Id="rId157" Type="http://schemas.openxmlformats.org/officeDocument/2006/relationships/slide" Target="slides/slide103.xml"/><Relationship Id="rId178" Type="http://schemas.openxmlformats.org/officeDocument/2006/relationships/slide" Target="slides/slide124.xml"/><Relationship Id="rId61" Type="http://schemas.openxmlformats.org/officeDocument/2006/relationships/slide" Target="slides/slide7.xml"/><Relationship Id="rId82" Type="http://schemas.openxmlformats.org/officeDocument/2006/relationships/slide" Target="slides/slide28.xml"/><Relationship Id="rId199" Type="http://schemas.openxmlformats.org/officeDocument/2006/relationships/slide" Target="slides/slide145.xml"/><Relationship Id="rId203" Type="http://schemas.openxmlformats.org/officeDocument/2006/relationships/slide" Target="slides/slide14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49129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4964396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8891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0952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2387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7757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5736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05087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0480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7824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4876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595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22774342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3667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8891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0952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2387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7757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5736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05087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04803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7824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487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5955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36673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8891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0952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23870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7757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5736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050875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04803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78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4876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5955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36673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2996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78536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00414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079054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692194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22036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894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319919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32475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23349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01685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31433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014748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682683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7959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41762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009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228516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664615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29933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86883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55407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31433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014748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682683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7959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417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00996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228516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664615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29933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86883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55407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07517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91944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93411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693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68825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333372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86650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05597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72703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289604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38888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58091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828889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792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0991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66390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14876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00590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7186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145163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56796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51271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58091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8288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79230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0991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66390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14876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00590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7186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145163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56796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51271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580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2598725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828889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79230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0991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66390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14876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00590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7186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145163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56796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512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58091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828889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79230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0991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66390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14876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00590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7186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145163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567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51271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243913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98189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35702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32069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211801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74590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5800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60749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428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90700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447348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32095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29593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082192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38660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990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0842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46288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981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38025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38804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694426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32095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29593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082192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38660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990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0842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462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98180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38025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38804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694426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32095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29593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082192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38660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990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08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46288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98180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38025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38804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694426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61340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51630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13022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71851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0843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112488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16773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864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969193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18195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88163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94226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823848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808827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851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52381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07624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46038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23309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310404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28113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480480"/>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94226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823848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80882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85151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52381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07624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46038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23309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310404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28113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48048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726235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412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1841974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29866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26763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359169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33683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854688"/>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36866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677368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071496"/>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540554"/>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9006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0023688"/>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34915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02145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6133024"/>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4290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56590"/>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40809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18650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594469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1324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71089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2443198"/>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32230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32134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7857487"/>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619242"/>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954190"/>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33693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86827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2441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07349"/>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142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326495"/>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922346"/>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37584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651587"/>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279866"/>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108124"/>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00157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89602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057412"/>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78072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142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326495"/>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922346"/>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375849"/>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65158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279866"/>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108124"/>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001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8960264"/>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057412"/>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780728"/>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1426"/>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32649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922346"/>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375849"/>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651587"/>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27986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108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001578"/>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8960264"/>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057412"/>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780728"/>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10750"/>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59778"/>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129457"/>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472308"/>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050030"/>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9536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696573"/>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9154043"/>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48128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242553"/>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869489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148277"/>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175182"/>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9089134"/>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2055065"/>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6351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2715"/>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355663"/>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9526329"/>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190702"/>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230891"/>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9209768"/>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619848"/>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947778"/>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85467"/>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6265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839778"/>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840011"/>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11049"/>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61846"/>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11620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901854"/>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655050"/>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619848"/>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947778"/>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8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5590848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626544"/>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839778"/>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840011"/>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11049"/>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61846"/>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116206"/>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901854"/>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655050"/>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38848"/>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4346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505367"/>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000580"/>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517452"/>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5594784"/>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990135"/>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435870"/>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00179"/>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9631484"/>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369408"/>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21889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3300673"/>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7744"/>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182240"/>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399975"/>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621225"/>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6818315"/>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484182"/>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721375"/>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604328"/>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8212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459707"/>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982159"/>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428329"/>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038271"/>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293565"/>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349240"/>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4150391"/>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0304390"/>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5071035"/>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6548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3704045"/>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394867"/>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397014"/>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0326"/>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579327"/>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26575"/>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0584058"/>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567382"/>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407323"/>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6929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422197"/>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0553405"/>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8065"/>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418287"/>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375165"/>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781935"/>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662765"/>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2107586"/>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1818239"/>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5047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916784"/>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0816052"/>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9686677"/>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8065"/>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418287"/>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375165"/>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781935"/>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662765"/>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2107586"/>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18182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504728"/>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916784"/>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0816052"/>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9686677"/>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630195"/>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253826"/>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665278"/>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395635"/>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663526"/>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5427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2684073"/>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927319"/>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843801"/>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35168"/>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248478"/>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028690"/>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4179154"/>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728611"/>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184754"/>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1481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364499"/>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794150"/>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378695"/>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0990382"/>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7846889"/>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137187"/>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028690"/>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4179154"/>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728611"/>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184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t>10/8/2025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8020695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148100"/>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364499"/>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794150"/>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378695"/>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0990382"/>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7846889"/>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137187"/>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162936"/>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185168"/>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1972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246875"/>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190469"/>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629232"/>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885187"/>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041523"/>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053655"/>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675536"/>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9413820"/>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516660"/>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4173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230942"/>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9194403"/>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28196"/>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501693"/>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116395"/>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401446"/>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884616"/>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906506"/>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97839"/>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2097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414854"/>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08287"/>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0603650"/>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3079407"/>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398127"/>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228969"/>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322741"/>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953550"/>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272612"/>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4548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799477"/>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7554244"/>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2954000"/>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580238"/>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072974"/>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70651"/>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610747"/>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9130248"/>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593581"/>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8617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756733"/>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445394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708703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8344906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032605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2709992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6149165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83568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3354653"/>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02563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389917"/>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256268"/>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752970"/>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3429343"/>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969867"/>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013483"/>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23626"/>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588816"/>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215676"/>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010" indent="0" algn="ctr">
              <a:buNone/>
              <a:defRPr/>
            </a:lvl2pPr>
            <a:lvl3pPr marL="914040" indent="0" algn="ctr">
              <a:buNone/>
              <a:defRPr/>
            </a:lvl3pPr>
            <a:lvl4pPr marL="1371056" indent="0" algn="ctr">
              <a:buNone/>
              <a:defRPr/>
            </a:lvl4pPr>
            <a:lvl5pPr marL="1828079" indent="0" algn="ctr">
              <a:buNone/>
              <a:defRPr/>
            </a:lvl5pPr>
            <a:lvl6pPr marL="2285088" indent="0" algn="ctr">
              <a:buNone/>
              <a:defRPr/>
            </a:lvl6pPr>
            <a:lvl7pPr marL="2742098" indent="0" algn="ctr">
              <a:buNone/>
              <a:defRPr/>
            </a:lvl7pPr>
            <a:lvl8pPr marL="3199120" indent="0" algn="ctr">
              <a:buNone/>
              <a:defRPr/>
            </a:lvl8pPr>
            <a:lvl9pPr marL="365613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121841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010" indent="0">
              <a:buNone/>
              <a:defRPr sz="1800"/>
            </a:lvl2pPr>
            <a:lvl3pPr marL="914040" indent="0">
              <a:buNone/>
              <a:defRPr sz="1600"/>
            </a:lvl3pPr>
            <a:lvl4pPr marL="1371056" indent="0">
              <a:buNone/>
              <a:defRPr sz="1400"/>
            </a:lvl4pPr>
            <a:lvl5pPr marL="1828079" indent="0">
              <a:buNone/>
              <a:defRPr sz="1400"/>
            </a:lvl5pPr>
            <a:lvl6pPr marL="2285088" indent="0">
              <a:buNone/>
              <a:defRPr sz="1400"/>
            </a:lvl6pPr>
            <a:lvl7pPr marL="2742098" indent="0">
              <a:buNone/>
              <a:defRPr sz="1400"/>
            </a:lvl7pPr>
            <a:lvl8pPr marL="3199120" indent="0">
              <a:buNone/>
              <a:defRPr sz="1400"/>
            </a:lvl8pPr>
            <a:lvl9pPr marL="365613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23193297"/>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10" indent="0">
              <a:buNone/>
              <a:defRPr sz="2800"/>
            </a:lvl2pPr>
            <a:lvl3pPr marL="914040" indent="0">
              <a:buNone/>
              <a:defRPr sz="2400"/>
            </a:lvl3pPr>
            <a:lvl4pPr marL="1371056" indent="0">
              <a:buNone/>
              <a:defRPr sz="2000"/>
            </a:lvl4pPr>
            <a:lvl5pPr marL="1828079" indent="0">
              <a:buNone/>
              <a:defRPr sz="2000"/>
            </a:lvl5pPr>
            <a:lvl6pPr marL="2285088" indent="0">
              <a:buNone/>
              <a:defRPr sz="2000"/>
            </a:lvl6pPr>
            <a:lvl7pPr marL="2742098" indent="0">
              <a:buNone/>
              <a:defRPr sz="2000"/>
            </a:lvl7pPr>
            <a:lvl8pPr marL="3199120" indent="0">
              <a:buNone/>
              <a:defRPr sz="2000"/>
            </a:lvl8pPr>
            <a:lvl9pPr marL="3656137" indent="0">
              <a:buNone/>
              <a:defRPr sz="2000"/>
            </a:lvl9pPr>
          </a:lstStyle>
          <a:p>
            <a:pPr lvl="0"/>
            <a:endParaRPr lang="en-US" noProof="0"/>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7010" indent="0">
              <a:buNone/>
              <a:defRPr sz="1200"/>
            </a:lvl2pPr>
            <a:lvl3pPr marL="914040" indent="0">
              <a:buNone/>
              <a:defRPr sz="1000"/>
            </a:lvl3pPr>
            <a:lvl4pPr marL="1371056" indent="0">
              <a:buNone/>
              <a:defRPr sz="900"/>
            </a:lvl4pPr>
            <a:lvl5pPr marL="1828079" indent="0">
              <a:buNone/>
              <a:defRPr sz="900"/>
            </a:lvl5pPr>
            <a:lvl6pPr marL="2285088" indent="0">
              <a:buNone/>
              <a:defRPr sz="900"/>
            </a:lvl6pPr>
            <a:lvl7pPr marL="2742098" indent="0">
              <a:buNone/>
              <a:defRPr sz="900"/>
            </a:lvl7pPr>
            <a:lvl8pPr marL="3199120" indent="0">
              <a:buNone/>
              <a:defRPr sz="900"/>
            </a:lvl8pPr>
            <a:lvl9pPr marL="3656137"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836267624"/>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937461222"/>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33570402"/>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84611439"/>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755705657"/>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209774"/>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7789214"/>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351488"/>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907AC-FDB9-44B3-A598-72954B965F4E}"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816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907AC-FDB9-44B3-A598-72954B965F4E}" type="datetimeFigureOut">
              <a:rPr lang="en-US" smtClean="0">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1724894"/>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907AC-FDB9-44B3-A598-72954B965F4E}" type="datetimeFigureOut">
              <a:rPr lang="en-US" smtClean="0">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555447"/>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07AC-FDB9-44B3-A598-72954B965F4E}" type="datetimeFigureOut">
              <a:rPr lang="en-US" smtClean="0">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144129"/>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461878"/>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smtClean="0">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78762"/>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276025"/>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1859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t>10/8/2025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42881688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t>10/8/2025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5313127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23899837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8304322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43.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1.xml"/><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44.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2.xml"/><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45.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3.xml"/><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theme" Target="../theme/theme46.xml"/><Relationship Id="rId2" Type="http://schemas.openxmlformats.org/officeDocument/2006/relationships/slideLayout" Target="../slideLayouts/slideLayout497.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theme" Target="../theme/theme47.xml"/><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5.xml"/><Relationship Id="rId3" Type="http://schemas.openxmlformats.org/officeDocument/2006/relationships/slideLayout" Target="../slideLayouts/slideLayout520.xml"/><Relationship Id="rId7" Type="http://schemas.openxmlformats.org/officeDocument/2006/relationships/slideLayout" Target="../slideLayouts/slideLayout524.xml"/><Relationship Id="rId12" Type="http://schemas.openxmlformats.org/officeDocument/2006/relationships/theme" Target="../theme/theme48.xml"/><Relationship Id="rId2" Type="http://schemas.openxmlformats.org/officeDocument/2006/relationships/slideLayout" Target="../slideLayouts/slideLayout519.xml"/><Relationship Id="rId1" Type="http://schemas.openxmlformats.org/officeDocument/2006/relationships/slideLayout" Target="../slideLayouts/slideLayout518.xml"/><Relationship Id="rId6" Type="http://schemas.openxmlformats.org/officeDocument/2006/relationships/slideLayout" Target="../slideLayouts/slideLayout523.xml"/><Relationship Id="rId11" Type="http://schemas.openxmlformats.org/officeDocument/2006/relationships/slideLayout" Target="../slideLayouts/slideLayout528.xml"/><Relationship Id="rId5" Type="http://schemas.openxmlformats.org/officeDocument/2006/relationships/slideLayout" Target="../slideLayouts/slideLayout522.xml"/><Relationship Id="rId10" Type="http://schemas.openxmlformats.org/officeDocument/2006/relationships/slideLayout" Target="../slideLayouts/slideLayout527.xml"/><Relationship Id="rId4" Type="http://schemas.openxmlformats.org/officeDocument/2006/relationships/slideLayout" Target="../slideLayouts/slideLayout521.xml"/><Relationship Id="rId9" Type="http://schemas.openxmlformats.org/officeDocument/2006/relationships/slideLayout" Target="../slideLayouts/slideLayout526.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6.xml"/><Relationship Id="rId3" Type="http://schemas.openxmlformats.org/officeDocument/2006/relationships/slideLayout" Target="../slideLayouts/slideLayout531.xml"/><Relationship Id="rId7" Type="http://schemas.openxmlformats.org/officeDocument/2006/relationships/slideLayout" Target="../slideLayouts/slideLayout535.xml"/><Relationship Id="rId12" Type="http://schemas.openxmlformats.org/officeDocument/2006/relationships/theme" Target="../theme/theme49.xml"/><Relationship Id="rId2" Type="http://schemas.openxmlformats.org/officeDocument/2006/relationships/slideLayout" Target="../slideLayouts/slideLayout530.xml"/><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5" Type="http://schemas.openxmlformats.org/officeDocument/2006/relationships/slideLayout" Target="../slideLayouts/slideLayout533.xml"/><Relationship Id="rId10" Type="http://schemas.openxmlformats.org/officeDocument/2006/relationships/slideLayout" Target="../slideLayouts/slideLayout538.xml"/><Relationship Id="rId4" Type="http://schemas.openxmlformats.org/officeDocument/2006/relationships/slideLayout" Target="../slideLayouts/slideLayout532.xml"/><Relationship Id="rId9" Type="http://schemas.openxmlformats.org/officeDocument/2006/relationships/slideLayout" Target="../slideLayouts/slideLayout5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7.xml"/><Relationship Id="rId3" Type="http://schemas.openxmlformats.org/officeDocument/2006/relationships/slideLayout" Target="../slideLayouts/slideLayout542.xml"/><Relationship Id="rId7" Type="http://schemas.openxmlformats.org/officeDocument/2006/relationships/slideLayout" Target="../slideLayouts/slideLayout546.xml"/><Relationship Id="rId12" Type="http://schemas.openxmlformats.org/officeDocument/2006/relationships/theme" Target="../theme/theme50.xml"/><Relationship Id="rId2" Type="http://schemas.openxmlformats.org/officeDocument/2006/relationships/slideLayout" Target="../slideLayouts/slideLayout541.xml"/><Relationship Id="rId1" Type="http://schemas.openxmlformats.org/officeDocument/2006/relationships/slideLayout" Target="../slideLayouts/slideLayout540.xml"/><Relationship Id="rId6" Type="http://schemas.openxmlformats.org/officeDocument/2006/relationships/slideLayout" Target="../slideLayouts/slideLayout545.xml"/><Relationship Id="rId11" Type="http://schemas.openxmlformats.org/officeDocument/2006/relationships/slideLayout" Target="../slideLayouts/slideLayout550.xml"/><Relationship Id="rId5" Type="http://schemas.openxmlformats.org/officeDocument/2006/relationships/slideLayout" Target="../slideLayouts/slideLayout544.xml"/><Relationship Id="rId10" Type="http://schemas.openxmlformats.org/officeDocument/2006/relationships/slideLayout" Target="../slideLayouts/slideLayout549.xml"/><Relationship Id="rId4" Type="http://schemas.openxmlformats.org/officeDocument/2006/relationships/slideLayout" Target="../slideLayouts/slideLayout543.xml"/><Relationship Id="rId9" Type="http://schemas.openxmlformats.org/officeDocument/2006/relationships/slideLayout" Target="../slideLayouts/slideLayout548.xml"/></Relationships>
</file>

<file path=ppt/slideMasters/_rels/slideMaster51.xml.rels><?xml version="1.0" encoding="UTF-8" standalone="yes"?>
<Relationships xmlns="http://schemas.openxmlformats.org/package/2006/relationships"><Relationship Id="rId8" Type="http://schemas.openxmlformats.org/officeDocument/2006/relationships/theme" Target="../theme/theme51.xml"/><Relationship Id="rId3" Type="http://schemas.openxmlformats.org/officeDocument/2006/relationships/slideLayout" Target="../slideLayouts/slideLayout553.xml"/><Relationship Id="rId7" Type="http://schemas.openxmlformats.org/officeDocument/2006/relationships/slideLayout" Target="../slideLayouts/slideLayout557.xml"/><Relationship Id="rId2" Type="http://schemas.openxmlformats.org/officeDocument/2006/relationships/slideLayout" Target="../slideLayouts/slideLayout552.xml"/><Relationship Id="rId1" Type="http://schemas.openxmlformats.org/officeDocument/2006/relationships/slideLayout" Target="../slideLayouts/slideLayout551.xml"/><Relationship Id="rId6" Type="http://schemas.openxmlformats.org/officeDocument/2006/relationships/slideLayout" Target="../slideLayouts/slideLayout556.xml"/><Relationship Id="rId5" Type="http://schemas.openxmlformats.org/officeDocument/2006/relationships/slideLayout" Target="../slideLayouts/slideLayout555.xml"/><Relationship Id="rId4" Type="http://schemas.openxmlformats.org/officeDocument/2006/relationships/slideLayout" Target="../slideLayouts/slideLayout554.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5.xml"/><Relationship Id="rId3" Type="http://schemas.openxmlformats.org/officeDocument/2006/relationships/slideLayout" Target="../slideLayouts/slideLayout560.xml"/><Relationship Id="rId7" Type="http://schemas.openxmlformats.org/officeDocument/2006/relationships/slideLayout" Target="../slideLayouts/slideLayout564.xml"/><Relationship Id="rId12" Type="http://schemas.openxmlformats.org/officeDocument/2006/relationships/theme" Target="../theme/theme52.xml"/><Relationship Id="rId2" Type="http://schemas.openxmlformats.org/officeDocument/2006/relationships/slideLayout" Target="../slideLayouts/slideLayout559.xml"/><Relationship Id="rId1" Type="http://schemas.openxmlformats.org/officeDocument/2006/relationships/slideLayout" Target="../slideLayouts/slideLayout558.xml"/><Relationship Id="rId6" Type="http://schemas.openxmlformats.org/officeDocument/2006/relationships/slideLayout" Target="../slideLayouts/slideLayout563.xml"/><Relationship Id="rId11" Type="http://schemas.openxmlformats.org/officeDocument/2006/relationships/slideLayout" Target="../slideLayouts/slideLayout568.xml"/><Relationship Id="rId5" Type="http://schemas.openxmlformats.org/officeDocument/2006/relationships/slideLayout" Target="../slideLayouts/slideLayout562.xml"/><Relationship Id="rId10" Type="http://schemas.openxmlformats.org/officeDocument/2006/relationships/slideLayout" Target="../slideLayouts/slideLayout567.xml"/><Relationship Id="rId4" Type="http://schemas.openxmlformats.org/officeDocument/2006/relationships/slideLayout" Target="../slideLayouts/slideLayout561.xml"/><Relationship Id="rId9" Type="http://schemas.openxmlformats.org/officeDocument/2006/relationships/slideLayout" Target="../slideLayouts/slideLayout566.xml"/></Relationships>
</file>

<file path=ppt/slideMasters/_rels/slideMaster53.xml.rels><?xml version="1.0" encoding="UTF-8" standalone="yes"?>
<Relationships xmlns="http://schemas.openxmlformats.org/package/2006/relationships"><Relationship Id="rId8" Type="http://schemas.openxmlformats.org/officeDocument/2006/relationships/theme" Target="../theme/theme53.xml"/><Relationship Id="rId3" Type="http://schemas.openxmlformats.org/officeDocument/2006/relationships/slideLayout" Target="../slideLayouts/slideLayout571.xml"/><Relationship Id="rId7" Type="http://schemas.openxmlformats.org/officeDocument/2006/relationships/slideLayout" Target="../slideLayouts/slideLayout575.xml"/><Relationship Id="rId2" Type="http://schemas.openxmlformats.org/officeDocument/2006/relationships/slideLayout" Target="../slideLayouts/slideLayout570.xml"/><Relationship Id="rId1" Type="http://schemas.openxmlformats.org/officeDocument/2006/relationships/slideLayout" Target="../slideLayouts/slideLayout569.xml"/><Relationship Id="rId6" Type="http://schemas.openxmlformats.org/officeDocument/2006/relationships/slideLayout" Target="../slideLayouts/slideLayout574.xml"/><Relationship Id="rId5" Type="http://schemas.openxmlformats.org/officeDocument/2006/relationships/slideLayout" Target="../slideLayouts/slideLayout573.xml"/><Relationship Id="rId4" Type="http://schemas.openxmlformats.org/officeDocument/2006/relationships/slideLayout" Target="../slideLayouts/slideLayout572.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83.xml"/><Relationship Id="rId3" Type="http://schemas.openxmlformats.org/officeDocument/2006/relationships/slideLayout" Target="../slideLayouts/slideLayout578.xml"/><Relationship Id="rId7" Type="http://schemas.openxmlformats.org/officeDocument/2006/relationships/slideLayout" Target="../slideLayouts/slideLayout582.xml"/><Relationship Id="rId12" Type="http://schemas.openxmlformats.org/officeDocument/2006/relationships/theme" Target="../theme/theme54.xml"/><Relationship Id="rId2" Type="http://schemas.openxmlformats.org/officeDocument/2006/relationships/slideLayout" Target="../slideLayouts/slideLayout577.xml"/><Relationship Id="rId1" Type="http://schemas.openxmlformats.org/officeDocument/2006/relationships/slideLayout" Target="../slideLayouts/slideLayout576.xml"/><Relationship Id="rId6" Type="http://schemas.openxmlformats.org/officeDocument/2006/relationships/slideLayout" Target="../slideLayouts/slideLayout581.xml"/><Relationship Id="rId11" Type="http://schemas.openxmlformats.org/officeDocument/2006/relationships/slideLayout" Target="../slideLayouts/slideLayout586.xml"/><Relationship Id="rId5" Type="http://schemas.openxmlformats.org/officeDocument/2006/relationships/slideLayout" Target="../slideLayouts/slideLayout580.xml"/><Relationship Id="rId10" Type="http://schemas.openxmlformats.org/officeDocument/2006/relationships/slideLayout" Target="../slideLayouts/slideLayout585.xml"/><Relationship Id="rId4" Type="http://schemas.openxmlformats.org/officeDocument/2006/relationships/slideLayout" Target="../slideLayouts/slideLayout579.xml"/><Relationship Id="rId9" Type="http://schemas.openxmlformats.org/officeDocument/2006/relationships/slideLayout" Target="../slideLayouts/slideLayout58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t>10/8/2025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t>‹#›</a:t>
            </a:fld>
            <a:endParaRPr lang="en-US"/>
          </a:p>
        </p:txBody>
      </p:sp>
    </p:spTree>
    <p:extLst>
      <p:ext uri="{BB962C8B-B14F-4D97-AF65-F5344CB8AC3E}">
        <p14:creationId xmlns:p14="http://schemas.microsoft.com/office/powerpoint/2010/main" val="733835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93209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93209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93209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10/8/2025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07398001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7525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7525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413992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33943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339430"/>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339430"/>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33943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206555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386320"/>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386320"/>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386320"/>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474014"/>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836971"/>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836971"/>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8060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4394568"/>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2819342"/>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9025205"/>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9025205"/>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9025205"/>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859382"/>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04388"/>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3874479"/>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3874479"/>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3622045"/>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507205"/>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861408"/>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67451"/>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752548"/>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752548"/>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324434"/>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2041205"/>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2041205"/>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555453"/>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540408"/>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167611"/>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9329268"/>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688754996"/>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3131792"/>
      </p:ext>
    </p:extLst>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040" fontAlgn="base">
              <a:spcBef>
                <a:spcPct val="0"/>
              </a:spcBef>
              <a:spcAft>
                <a:spcPct val="0"/>
              </a:spcAft>
              <a:defRPr/>
            </a:pPr>
            <a:fld id="{0363BCF7-B196-4513-AC8D-3A0C7964A06D}" type="slidenum">
              <a:rPr lang="en-US" smtClean="0">
                <a:cs typeface="Arial" panose="020B0604020202020204" pitchFamily="34" charset="0"/>
              </a:rPr>
              <a:pPr defTabSz="91404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820996450"/>
      </p:ext>
    </p:extLst>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10" algn="ctr" rtl="0" fontAlgn="base">
        <a:spcBef>
          <a:spcPct val="0"/>
        </a:spcBef>
        <a:spcAft>
          <a:spcPct val="0"/>
        </a:spcAft>
        <a:defRPr sz="4400">
          <a:solidFill>
            <a:schemeClr val="tx2"/>
          </a:solidFill>
          <a:latin typeface="Arial" charset="0"/>
        </a:defRPr>
      </a:lvl6pPr>
      <a:lvl7pPr marL="914040" algn="ctr" rtl="0" fontAlgn="base">
        <a:spcBef>
          <a:spcPct val="0"/>
        </a:spcBef>
        <a:spcAft>
          <a:spcPct val="0"/>
        </a:spcAft>
        <a:defRPr sz="4400">
          <a:solidFill>
            <a:schemeClr val="tx2"/>
          </a:solidFill>
          <a:latin typeface="Arial" charset="0"/>
        </a:defRPr>
      </a:lvl7pPr>
      <a:lvl8pPr marL="1371056" algn="ctr" rtl="0" fontAlgn="base">
        <a:spcBef>
          <a:spcPct val="0"/>
        </a:spcBef>
        <a:spcAft>
          <a:spcPct val="0"/>
        </a:spcAft>
        <a:defRPr sz="4400">
          <a:solidFill>
            <a:schemeClr val="tx2"/>
          </a:solidFill>
          <a:latin typeface="Arial" charset="0"/>
        </a:defRPr>
      </a:lvl8pPr>
      <a:lvl9pPr marL="1828079" algn="ctr" rtl="0" fontAlgn="base">
        <a:spcBef>
          <a:spcPct val="0"/>
        </a:spcBef>
        <a:spcAft>
          <a:spcPct val="0"/>
        </a:spcAft>
        <a:defRPr sz="4400">
          <a:solidFill>
            <a:schemeClr val="tx2"/>
          </a:solidFill>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661" indent="-285638"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545" indent="-22850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599560" indent="-22850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6583" indent="-22850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3592" indent="-228504" algn="l" rtl="0" fontAlgn="base">
        <a:spcBef>
          <a:spcPct val="20000"/>
        </a:spcBef>
        <a:spcAft>
          <a:spcPct val="0"/>
        </a:spcAft>
        <a:buChar char="»"/>
        <a:defRPr sz="2000">
          <a:solidFill>
            <a:schemeClr val="tx1"/>
          </a:solidFill>
          <a:latin typeface="+mn-lt"/>
        </a:defRPr>
      </a:lvl6pPr>
      <a:lvl7pPr marL="2970616" indent="-228504" algn="l" rtl="0" fontAlgn="base">
        <a:spcBef>
          <a:spcPct val="20000"/>
        </a:spcBef>
        <a:spcAft>
          <a:spcPct val="0"/>
        </a:spcAft>
        <a:buChar char="»"/>
        <a:defRPr sz="2000">
          <a:solidFill>
            <a:schemeClr val="tx1"/>
          </a:solidFill>
          <a:latin typeface="+mn-lt"/>
        </a:defRPr>
      </a:lvl7pPr>
      <a:lvl8pPr marL="3427632" indent="-228504" algn="l" rtl="0" fontAlgn="base">
        <a:spcBef>
          <a:spcPct val="20000"/>
        </a:spcBef>
        <a:spcAft>
          <a:spcPct val="0"/>
        </a:spcAft>
        <a:buChar char="»"/>
        <a:defRPr sz="2000">
          <a:solidFill>
            <a:schemeClr val="tx1"/>
          </a:solidFill>
          <a:latin typeface="+mn-lt"/>
        </a:defRPr>
      </a:lvl8pPr>
      <a:lvl9pPr marL="3884648" indent="-22850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40" rtl="0" eaLnBrk="1" latinLnBrk="0" hangingPunct="1">
        <a:defRPr sz="1800" kern="1200">
          <a:solidFill>
            <a:schemeClr val="tx1"/>
          </a:solidFill>
          <a:latin typeface="+mn-lt"/>
          <a:ea typeface="+mn-ea"/>
          <a:cs typeface="+mn-cs"/>
        </a:defRPr>
      </a:lvl1pPr>
      <a:lvl2pPr marL="457010" algn="l" defTabSz="914040" rtl="0" eaLnBrk="1" latinLnBrk="0" hangingPunct="1">
        <a:defRPr sz="1800" kern="1200">
          <a:solidFill>
            <a:schemeClr val="tx1"/>
          </a:solidFill>
          <a:latin typeface="+mn-lt"/>
          <a:ea typeface="+mn-ea"/>
          <a:cs typeface="+mn-cs"/>
        </a:defRPr>
      </a:lvl2pPr>
      <a:lvl3pPr marL="914040" algn="l" defTabSz="914040" rtl="0" eaLnBrk="1" latinLnBrk="0" hangingPunct="1">
        <a:defRPr sz="1800" kern="1200">
          <a:solidFill>
            <a:schemeClr val="tx1"/>
          </a:solidFill>
          <a:latin typeface="+mn-lt"/>
          <a:ea typeface="+mn-ea"/>
          <a:cs typeface="+mn-cs"/>
        </a:defRPr>
      </a:lvl3pPr>
      <a:lvl4pPr marL="1371056" algn="l" defTabSz="914040" rtl="0" eaLnBrk="1" latinLnBrk="0" hangingPunct="1">
        <a:defRPr sz="1800" kern="1200">
          <a:solidFill>
            <a:schemeClr val="tx1"/>
          </a:solidFill>
          <a:latin typeface="+mn-lt"/>
          <a:ea typeface="+mn-ea"/>
          <a:cs typeface="+mn-cs"/>
        </a:defRPr>
      </a:lvl4pPr>
      <a:lvl5pPr marL="1828079" algn="l" defTabSz="914040" rtl="0" eaLnBrk="1" latinLnBrk="0" hangingPunct="1">
        <a:defRPr sz="1800" kern="1200">
          <a:solidFill>
            <a:schemeClr val="tx1"/>
          </a:solidFill>
          <a:latin typeface="+mn-lt"/>
          <a:ea typeface="+mn-ea"/>
          <a:cs typeface="+mn-cs"/>
        </a:defRPr>
      </a:lvl5pPr>
      <a:lvl6pPr marL="2285088" algn="l" defTabSz="914040" rtl="0" eaLnBrk="1" latinLnBrk="0" hangingPunct="1">
        <a:defRPr sz="1800" kern="1200">
          <a:solidFill>
            <a:schemeClr val="tx1"/>
          </a:solidFill>
          <a:latin typeface="+mn-lt"/>
          <a:ea typeface="+mn-ea"/>
          <a:cs typeface="+mn-cs"/>
        </a:defRPr>
      </a:lvl6pPr>
      <a:lvl7pPr marL="2742098" algn="l" defTabSz="914040" rtl="0" eaLnBrk="1" latinLnBrk="0" hangingPunct="1">
        <a:defRPr sz="1800" kern="1200">
          <a:solidFill>
            <a:schemeClr val="tx1"/>
          </a:solidFill>
          <a:latin typeface="+mn-lt"/>
          <a:ea typeface="+mn-ea"/>
          <a:cs typeface="+mn-cs"/>
        </a:defRPr>
      </a:lvl7pPr>
      <a:lvl8pPr marL="3199120" algn="l" defTabSz="914040" rtl="0" eaLnBrk="1" latinLnBrk="0" hangingPunct="1">
        <a:defRPr sz="1800" kern="1200">
          <a:solidFill>
            <a:schemeClr val="tx1"/>
          </a:solidFill>
          <a:latin typeface="+mn-lt"/>
          <a:ea typeface="+mn-ea"/>
          <a:cs typeface="+mn-cs"/>
        </a:defRPr>
      </a:lvl8pPr>
      <a:lvl9pPr marL="3656137" algn="l" defTabSz="91404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9907AC-FDB9-44B3-A598-72954B965F4E}" type="datetimeFigureOut">
              <a:rPr lang="en-US" smtClean="0">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2587820"/>
      </p:ext>
    </p:extLst>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10/8/2025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31.xml"/></Relationships>
</file>

<file path=ppt/slides/_rels/slide10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2.xml"/></Relationships>
</file>

<file path=ppt/slides/_rels/slide10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20.xml"/></Relationships>
</file>

<file path=ppt/slides/_rels/slide10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529.xml"/></Relationships>
</file>

<file path=ppt/slides/_rels/slide10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64.xml"/></Relationships>
</file>

<file path=ppt/slides/_rels/slide10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1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86.xml"/></Relationships>
</file>

<file path=ppt/slides/_rels/slide1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7.xml"/></Relationships>
</file>

<file path=ppt/slides/_rels/slide1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2.xml"/></Relationships>
</file>

<file path=ppt/slides/_rels/slide1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75.xml"/></Relationships>
</file>

<file path=ppt/slides/_rels/slide1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1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08.xml"/></Relationships>
</file>

<file path=ppt/slides/_rels/slide1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08.xml"/></Relationships>
</file>

<file path=ppt/slides/_rels/slide1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08.xml"/></Relationships>
</file>

<file path=ppt/slides/_rels/slide1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08.xml"/></Relationships>
</file>

<file path=ppt/slides/_rels/slide1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9.xml"/></Relationships>
</file>

<file path=ppt/slides/_rels/slide1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1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30.xml"/></Relationships>
</file>

<file path=ppt/slides/_rels/slide1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41.xml"/></Relationships>
</file>

<file path=ppt/slides/_rels/slide1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41.xml"/></Relationships>
</file>

<file path=ppt/slides/_rels/slide1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41.xml"/></Relationships>
</file>

<file path=ppt/slides/_rels/slide1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63.xml"/></Relationships>
</file>

<file path=ppt/slides/_rels/slide1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74.xml"/></Relationships>
</file>

<file path=ppt/slides/_rels/slide1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85.xml"/></Relationships>
</file>

<file path=ppt/slides/_rels/slide1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96.xml"/></Relationships>
</file>

<file path=ppt/slides/_rels/slide1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8.xml"/></Relationships>
</file>

<file path=ppt/slides/_rels/slide1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7.xml"/></Relationships>
</file>

<file path=ppt/slides/_rels/slide1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7.xml"/></Relationships>
</file>

<file path=ppt/slides/_rels/slide1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7.xml"/></Relationships>
</file>

<file path=ppt/slides/_rels/slide1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9.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0.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9.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558.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4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40.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40.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4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9.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4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4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4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5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5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5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56.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56.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56.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5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9.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56.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265.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7.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8.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9.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9.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0.xml"/></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518.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1.xml"/></Relationships>
</file>

<file path=ppt/slides/_rels/slide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40.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40.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40.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4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9.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40.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40.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40.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9.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40.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40.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40.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40.xml"/></Relationships>
</file>

<file path=ppt/slides/_rels/slide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40.xml"/></Relationships>
</file>

<file path=ppt/slides/_rels/slide7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57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6.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7.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8.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9.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9.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9.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077763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dirty="0" err="1" smtClean="0">
                <a:solidFill>
                  <a:srgbClr val="FFFF00"/>
                </a:solidFill>
              </a:rPr>
              <a:t>Đk</a:t>
            </a:r>
            <a:r>
              <a:rPr lang="en-US" dirty="0" smtClean="0">
                <a:solidFill>
                  <a:srgbClr val="FFFF00"/>
                </a:solidFill>
              </a:rPr>
              <a:t>.</a:t>
            </a:r>
            <a:r>
              <a:rPr lang="en-US" dirty="0" smtClean="0">
                <a:solidFill>
                  <a:schemeClr val="bg1"/>
                </a:solidFill>
              </a:rPr>
              <a:t> </a:t>
            </a:r>
            <a:r>
              <a:rPr lang="vi-VN" dirty="0">
                <a:solidFill>
                  <a:schemeClr val="bg1"/>
                </a:solidFill>
              </a:rPr>
              <a:t>Nhạc chiến thắng vang dậy rền trời, dòng máu thắm tô đẹp cuộc đời, còn lưu danh thiên thu. Đây những anh hùng Việt Nam trung thành theo bước Chúa Giê-su. gươm đao thêm dũng chí, nhục hình thêm can trường. Từng lớp lớp tiến lên pháp trường</a:t>
            </a:r>
            <a:r>
              <a:rPr lang="vi-VN"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40777634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600" dirty="0" smtClean="0">
                <a:solidFill>
                  <a:srgbClr val="FFFF00"/>
                </a:solidFill>
              </a:rPr>
              <a:t>2/</a:t>
            </a:r>
            <a:r>
              <a:rPr lang="en-US" sz="6600" dirty="0" smtClean="0">
                <a:solidFill>
                  <a:schemeClr val="bg1"/>
                </a:solidFill>
              </a:rPr>
              <a:t> </a:t>
            </a:r>
            <a:r>
              <a:rPr lang="vi-VN" sz="6600" dirty="0">
                <a:solidFill>
                  <a:schemeClr val="bg1"/>
                </a:solidFill>
              </a:rPr>
              <a:t>Dâng cuộc đời cho Chúa, máu xương xây Nước Trời. Muôn đời nhờ công đức, sáng soi khắp mọi nơi</a:t>
            </a:r>
            <a:r>
              <a:rPr lang="vi-VN" sz="6600" dirty="0" smtClean="0">
                <a:solidFill>
                  <a:schemeClr val="bg1"/>
                </a:solidFill>
              </a:rPr>
              <a:t>.</a:t>
            </a:r>
            <a:endParaRPr lang="en-US" sz="6600" dirty="0">
              <a:solidFill>
                <a:schemeClr val="bg1"/>
              </a:solidFill>
            </a:endParaRPr>
          </a:p>
        </p:txBody>
      </p:sp>
    </p:spTree>
    <p:extLst>
      <p:ext uri="{BB962C8B-B14F-4D97-AF65-F5344CB8AC3E}">
        <p14:creationId xmlns:p14="http://schemas.microsoft.com/office/powerpoint/2010/main" val="2927246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err="1" smtClean="0">
                <a:solidFill>
                  <a:srgbClr val="FFFF00"/>
                </a:solidFill>
              </a:rPr>
              <a:t>Đk</a:t>
            </a:r>
            <a:r>
              <a:rPr lang="en-US" sz="5400" dirty="0" smtClean="0">
                <a:solidFill>
                  <a:srgbClr val="FFFF00"/>
                </a:solidFill>
              </a:rPr>
              <a:t>.</a:t>
            </a:r>
            <a:r>
              <a:rPr lang="en-US" sz="5400" dirty="0" smtClean="0">
                <a:solidFill>
                  <a:schemeClr val="bg1"/>
                </a:solidFill>
              </a:rPr>
              <a:t> </a:t>
            </a:r>
            <a:r>
              <a:rPr lang="vi-VN" sz="5400" dirty="0">
                <a:solidFill>
                  <a:schemeClr val="bg1"/>
                </a:solidFill>
              </a:rPr>
              <a:t>Giờ đây các Thánh vui trong Đất Hứa. Góp muôn lời để đồng thanh hát khúc trường ca. </a:t>
            </a:r>
            <a:r>
              <a:rPr lang="en-US" sz="5400" dirty="0" smtClean="0">
                <a:solidFill>
                  <a:schemeClr val="bg1"/>
                </a:solidFill>
              </a:rPr>
              <a:t> </a:t>
            </a:r>
            <a:r>
              <a:rPr lang="vi-VN" sz="5400" dirty="0" smtClean="0">
                <a:solidFill>
                  <a:schemeClr val="bg1"/>
                </a:solidFill>
              </a:rPr>
              <a:t>Hẹn </a:t>
            </a:r>
            <a:r>
              <a:rPr lang="vi-VN" sz="5400" dirty="0">
                <a:solidFill>
                  <a:schemeClr val="bg1"/>
                </a:solidFill>
              </a:rPr>
              <a:t>nhau chúng ta mai về Đất Hứa. Hát (ư) vang một bài (i) ca vô tận</a:t>
            </a:r>
            <a:r>
              <a:rPr lang="vi-VN"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248016266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600" dirty="0" smtClean="0">
                <a:solidFill>
                  <a:srgbClr val="FFFF00"/>
                </a:solidFill>
              </a:rPr>
              <a:t>3/</a:t>
            </a:r>
            <a:r>
              <a:rPr lang="en-US" sz="6600" dirty="0" smtClean="0">
                <a:solidFill>
                  <a:schemeClr val="bg1"/>
                </a:solidFill>
              </a:rPr>
              <a:t> </a:t>
            </a:r>
            <a:r>
              <a:rPr lang="vi-VN" sz="6600" dirty="0">
                <a:solidFill>
                  <a:schemeClr val="bg1"/>
                </a:solidFill>
              </a:rPr>
              <a:t>Đây ruộng đồng Thiên Chúa, lúa xanh thơm ngát bờ. Công người đã gieo tưới, máu tim với mồ hôi</a:t>
            </a:r>
            <a:r>
              <a:rPr lang="vi-VN" sz="6600" dirty="0" smtClean="0">
                <a:solidFill>
                  <a:schemeClr val="bg1"/>
                </a:solidFill>
              </a:rPr>
              <a:t>.</a:t>
            </a:r>
            <a:endParaRPr lang="en-US" sz="6600" dirty="0">
              <a:solidFill>
                <a:schemeClr val="bg1"/>
              </a:solidFill>
            </a:endParaRPr>
          </a:p>
        </p:txBody>
      </p:sp>
    </p:spTree>
    <p:extLst>
      <p:ext uri="{BB962C8B-B14F-4D97-AF65-F5344CB8AC3E}">
        <p14:creationId xmlns:p14="http://schemas.microsoft.com/office/powerpoint/2010/main" val="19688097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err="1" smtClean="0">
                <a:solidFill>
                  <a:srgbClr val="FFFF00"/>
                </a:solidFill>
              </a:rPr>
              <a:t>Đk</a:t>
            </a:r>
            <a:r>
              <a:rPr lang="en-US" sz="5400" dirty="0" smtClean="0">
                <a:solidFill>
                  <a:srgbClr val="FFFF00"/>
                </a:solidFill>
              </a:rPr>
              <a:t>.</a:t>
            </a:r>
            <a:r>
              <a:rPr lang="en-US" sz="5400" dirty="0" smtClean="0">
                <a:solidFill>
                  <a:schemeClr val="bg1"/>
                </a:solidFill>
              </a:rPr>
              <a:t> </a:t>
            </a:r>
            <a:r>
              <a:rPr lang="vi-VN" sz="5400" dirty="0">
                <a:solidFill>
                  <a:schemeClr val="bg1"/>
                </a:solidFill>
              </a:rPr>
              <a:t>Giờ đây các Thánh vui trong Đất Hứa. Góp muôn lời để đồng thanh hát khúc trường ca. </a:t>
            </a:r>
            <a:r>
              <a:rPr lang="en-US" sz="5400" dirty="0" smtClean="0">
                <a:solidFill>
                  <a:schemeClr val="bg1"/>
                </a:solidFill>
              </a:rPr>
              <a:t> </a:t>
            </a:r>
            <a:r>
              <a:rPr lang="vi-VN" sz="5400" dirty="0" smtClean="0">
                <a:solidFill>
                  <a:schemeClr val="bg1"/>
                </a:solidFill>
              </a:rPr>
              <a:t>Hẹn </a:t>
            </a:r>
            <a:r>
              <a:rPr lang="vi-VN" sz="5400" dirty="0">
                <a:solidFill>
                  <a:schemeClr val="bg1"/>
                </a:solidFill>
              </a:rPr>
              <a:t>nhau chúng ta mai về Đất Hứa. Hát (ư) vang một bài (i) ca vô tận</a:t>
            </a:r>
            <a:r>
              <a:rPr lang="vi-VN"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248016266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500" dirty="0">
                <a:solidFill>
                  <a:srgbClr val="FFFF00"/>
                </a:solidFill>
              </a:rPr>
              <a:t>4</a:t>
            </a:r>
            <a:r>
              <a:rPr lang="en-US" sz="6500" dirty="0" smtClean="0">
                <a:solidFill>
                  <a:srgbClr val="FFFF00"/>
                </a:solidFill>
              </a:rPr>
              <a:t>/</a:t>
            </a:r>
            <a:r>
              <a:rPr lang="en-US" sz="6500" dirty="0" smtClean="0">
                <a:solidFill>
                  <a:schemeClr val="bg1"/>
                </a:solidFill>
              </a:rPr>
              <a:t> </a:t>
            </a:r>
            <a:r>
              <a:rPr lang="vi-VN" sz="6500" dirty="0">
                <a:solidFill>
                  <a:schemeClr val="bg1"/>
                </a:solidFill>
              </a:rPr>
              <a:t>Dân Việt lòng ghi nhớ, quyết đi theo vết hùng. Trong một niềm yêu Chúa, khó nguy vẫn lòng trung</a:t>
            </a:r>
            <a:r>
              <a:rPr lang="vi-VN" sz="6500" dirty="0" smtClean="0">
                <a:solidFill>
                  <a:schemeClr val="bg1"/>
                </a:solidFill>
              </a:rPr>
              <a:t>.</a:t>
            </a:r>
            <a:endParaRPr lang="en-US" sz="6500" dirty="0">
              <a:solidFill>
                <a:schemeClr val="bg1"/>
              </a:solidFill>
            </a:endParaRPr>
          </a:p>
        </p:txBody>
      </p:sp>
    </p:spTree>
    <p:extLst>
      <p:ext uri="{BB962C8B-B14F-4D97-AF65-F5344CB8AC3E}">
        <p14:creationId xmlns:p14="http://schemas.microsoft.com/office/powerpoint/2010/main" val="75683280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err="1" smtClean="0">
                <a:solidFill>
                  <a:srgbClr val="FFFF00"/>
                </a:solidFill>
              </a:rPr>
              <a:t>Đk</a:t>
            </a:r>
            <a:r>
              <a:rPr lang="en-US" sz="5400" dirty="0" smtClean="0">
                <a:solidFill>
                  <a:srgbClr val="FFFF00"/>
                </a:solidFill>
              </a:rPr>
              <a:t>.</a:t>
            </a:r>
            <a:r>
              <a:rPr lang="en-US" sz="5400" dirty="0" smtClean="0">
                <a:solidFill>
                  <a:schemeClr val="bg1"/>
                </a:solidFill>
              </a:rPr>
              <a:t> </a:t>
            </a:r>
            <a:r>
              <a:rPr lang="vi-VN" sz="5400" dirty="0">
                <a:solidFill>
                  <a:schemeClr val="bg1"/>
                </a:solidFill>
              </a:rPr>
              <a:t>Giờ đây các Thánh vui trong Đất Hứa. Góp muôn lời để đồng thanh hát khúc trường ca. </a:t>
            </a:r>
            <a:r>
              <a:rPr lang="en-US" sz="5400" dirty="0" smtClean="0">
                <a:solidFill>
                  <a:schemeClr val="bg1"/>
                </a:solidFill>
              </a:rPr>
              <a:t> </a:t>
            </a:r>
            <a:r>
              <a:rPr lang="vi-VN" sz="5400" dirty="0" smtClean="0">
                <a:solidFill>
                  <a:schemeClr val="bg1"/>
                </a:solidFill>
              </a:rPr>
              <a:t>Hẹn </a:t>
            </a:r>
            <a:r>
              <a:rPr lang="vi-VN" sz="5400" dirty="0">
                <a:solidFill>
                  <a:schemeClr val="bg1"/>
                </a:solidFill>
              </a:rPr>
              <a:t>nhau chúng ta mai về Đất Hứa. Hát (ư) vang một bài (i) ca vô tận</a:t>
            </a:r>
            <a:r>
              <a:rPr lang="vi-VN"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24801626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chemeClr val="bg1"/>
              </a:solidFill>
            </a:endParaRPr>
          </a:p>
        </p:txBody>
      </p:sp>
    </p:spTree>
    <p:extLst>
      <p:ext uri="{BB962C8B-B14F-4D97-AF65-F5344CB8AC3E}">
        <p14:creationId xmlns:p14="http://schemas.microsoft.com/office/powerpoint/2010/main" val="42469530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11244409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dirty="0" err="1" smtClean="0">
                <a:solidFill>
                  <a:schemeClr val="accent1">
                    <a:lumMod val="20000"/>
                    <a:lumOff val="80000"/>
                  </a:schemeClr>
                </a:solidFill>
              </a:rPr>
              <a:t>Ca</a:t>
            </a:r>
            <a:r>
              <a:rPr lang="en-US" sz="6000" dirty="0" smtClean="0">
                <a:solidFill>
                  <a:schemeClr val="accent1">
                    <a:lumMod val="20000"/>
                    <a:lumOff val="80000"/>
                  </a:schemeClr>
                </a:solidFill>
              </a:rPr>
              <a:t> </a:t>
            </a:r>
            <a:r>
              <a:rPr lang="en-US" sz="6000" dirty="0" err="1" smtClean="0">
                <a:solidFill>
                  <a:schemeClr val="accent1">
                    <a:lumMod val="20000"/>
                    <a:lumOff val="80000"/>
                  </a:schemeClr>
                </a:solidFill>
              </a:rPr>
              <a:t>Nguyện</a:t>
            </a:r>
            <a:r>
              <a:rPr lang="en-US" sz="6000" dirty="0" smtClean="0">
                <a:solidFill>
                  <a:schemeClr val="accent1">
                    <a:lumMod val="20000"/>
                    <a:lumOff val="80000"/>
                  </a:schemeClr>
                </a:solidFill>
              </a:rPr>
              <a:t> </a:t>
            </a:r>
            <a:r>
              <a:rPr lang="en-US" sz="6000" dirty="0" err="1" smtClean="0">
                <a:solidFill>
                  <a:schemeClr val="accent1">
                    <a:lumMod val="20000"/>
                    <a:lumOff val="80000"/>
                  </a:schemeClr>
                </a:solidFill>
              </a:rPr>
              <a:t>Hiệp</a:t>
            </a:r>
            <a:r>
              <a:rPr lang="en-US" sz="6000" dirty="0" smtClean="0">
                <a:solidFill>
                  <a:schemeClr val="accent1">
                    <a:lumMod val="20000"/>
                    <a:lumOff val="80000"/>
                  </a:schemeClr>
                </a:solidFill>
              </a:rPr>
              <a:t> </a:t>
            </a:r>
            <a:r>
              <a:rPr lang="en-US" sz="6000" dirty="0" err="1" smtClean="0">
                <a:solidFill>
                  <a:schemeClr val="accent1">
                    <a:lumMod val="20000"/>
                    <a:lumOff val="80000"/>
                  </a:schemeClr>
                </a:solidFill>
              </a:rPr>
              <a:t>Lễ</a:t>
            </a:r>
            <a:r>
              <a:rPr lang="en-US" sz="6000" dirty="0" smtClean="0">
                <a:solidFill>
                  <a:schemeClr val="accent1">
                    <a:lumMod val="20000"/>
                    <a:lumOff val="80000"/>
                  </a:schemeClr>
                </a:solidFill>
              </a:rPr>
              <a:t/>
            </a:r>
            <a:br>
              <a:rPr lang="en-US" sz="6000" dirty="0" smtClean="0">
                <a:solidFill>
                  <a:schemeClr val="accent1">
                    <a:lumMod val="20000"/>
                    <a:lumOff val="80000"/>
                  </a:schemeClr>
                </a:solidFill>
              </a:rPr>
            </a:br>
            <a:r>
              <a:rPr lang="en-US" sz="4800" dirty="0" err="1" smtClean="0">
                <a:solidFill>
                  <a:schemeClr val="accent1">
                    <a:lumMod val="20000"/>
                    <a:lumOff val="80000"/>
                  </a:schemeClr>
                </a:solidFill>
              </a:rPr>
              <a:t>Bài</a:t>
            </a:r>
            <a:r>
              <a:rPr lang="en-US" sz="4800" dirty="0" smtClean="0">
                <a:solidFill>
                  <a:schemeClr val="accent1">
                    <a:lumMod val="20000"/>
                    <a:lumOff val="80000"/>
                  </a:schemeClr>
                </a:solidFill>
              </a:rPr>
              <a:t> </a:t>
            </a:r>
            <a:r>
              <a:rPr lang="en-US" sz="4800" dirty="0" err="1" smtClean="0">
                <a:solidFill>
                  <a:schemeClr val="accent1">
                    <a:lumMod val="20000"/>
                    <a:lumOff val="80000"/>
                  </a:schemeClr>
                </a:solidFill>
              </a:rPr>
              <a:t>Ca</a:t>
            </a:r>
            <a:r>
              <a:rPr lang="en-US" sz="4800" dirty="0" smtClean="0">
                <a:solidFill>
                  <a:schemeClr val="accent1">
                    <a:lumMod val="20000"/>
                    <a:lumOff val="80000"/>
                  </a:schemeClr>
                </a:solidFill>
              </a:rPr>
              <a:t> </a:t>
            </a:r>
            <a:r>
              <a:rPr lang="en-US" sz="4800" dirty="0" err="1" smtClean="0">
                <a:solidFill>
                  <a:schemeClr val="accent1">
                    <a:lumMod val="20000"/>
                    <a:lumOff val="80000"/>
                  </a:schemeClr>
                </a:solidFill>
              </a:rPr>
              <a:t>Ngàn</a:t>
            </a:r>
            <a:r>
              <a:rPr lang="en-US" sz="4800" dirty="0" smtClean="0">
                <a:solidFill>
                  <a:schemeClr val="accent1">
                    <a:lumMod val="20000"/>
                    <a:lumOff val="80000"/>
                  </a:schemeClr>
                </a:solidFill>
              </a:rPr>
              <a:t> </a:t>
            </a:r>
            <a:r>
              <a:rPr lang="en-US" sz="4800" dirty="0" err="1" smtClean="0">
                <a:solidFill>
                  <a:schemeClr val="accent1">
                    <a:lumMod val="20000"/>
                    <a:lumOff val="80000"/>
                  </a:schemeClr>
                </a:solidFill>
              </a:rPr>
              <a:t>Trùng</a:t>
            </a:r>
            <a:r>
              <a:rPr lang="en-US" sz="4800" dirty="0" smtClean="0">
                <a:solidFill>
                  <a:schemeClr val="accent1">
                    <a:lumMod val="20000"/>
                    <a:lumOff val="80000"/>
                  </a:schemeClr>
                </a:solidFill>
              </a:rPr>
              <a:t/>
            </a:r>
            <a:br>
              <a:rPr lang="en-US" sz="4800" dirty="0" smtClean="0">
                <a:solidFill>
                  <a:schemeClr val="accent1">
                    <a:lumMod val="20000"/>
                    <a:lumOff val="80000"/>
                  </a:schemeClr>
                </a:solidFill>
              </a:rPr>
            </a:br>
            <a:r>
              <a:rPr lang="en-US" sz="4800" dirty="0" smtClean="0">
                <a:solidFill>
                  <a:schemeClr val="accent1">
                    <a:lumMod val="20000"/>
                    <a:lumOff val="80000"/>
                  </a:schemeClr>
                </a:solidFill>
              </a:rPr>
              <a:t>Kim Long</a:t>
            </a:r>
            <a:endParaRPr lang="en-US" sz="6000" dirty="0">
              <a:solidFill>
                <a:schemeClr val="accent1">
                  <a:lumMod val="20000"/>
                  <a:lumOff val="80000"/>
                </a:schemeClr>
              </a:solidFill>
            </a:endParaRPr>
          </a:p>
        </p:txBody>
      </p:sp>
    </p:spTree>
    <p:extLst>
      <p:ext uri="{BB962C8B-B14F-4D97-AF65-F5344CB8AC3E}">
        <p14:creationId xmlns:p14="http://schemas.microsoft.com/office/powerpoint/2010/main" val="395076711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err="1" smtClean="0">
                <a:solidFill>
                  <a:srgbClr val="FFFF00"/>
                </a:solidFill>
              </a:rPr>
              <a:t>Đk</a:t>
            </a:r>
            <a:r>
              <a:rPr lang="en-US" sz="5400" dirty="0" smtClean="0">
                <a:solidFill>
                  <a:srgbClr val="FFFF00"/>
                </a:solidFill>
              </a:rPr>
              <a:t>.</a:t>
            </a:r>
            <a:r>
              <a:rPr lang="en-US" sz="5400" dirty="0" smtClean="0">
                <a:solidFill>
                  <a:schemeClr val="bg1"/>
                </a:solidFill>
              </a:rPr>
              <a:t> </a:t>
            </a:r>
            <a:r>
              <a:rPr lang="vi-VN" sz="5400" dirty="0">
                <a:solidFill>
                  <a:schemeClr val="bg1"/>
                </a:solidFill>
              </a:rPr>
              <a:t>Đây bài ca ngàn trùng dâng về Thiên Chúa bài ca thắm nhuộm máu hồng. Từng bao người anh dũng tiến lên hy sinh vì tình yêu</a:t>
            </a:r>
            <a:r>
              <a:rPr lang="vi-VN"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2395289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r>
              <a:rPr lang="en-US" dirty="0" smtClean="0">
                <a:solidFill>
                  <a:srgbClr val="FFFF00"/>
                </a:solidFill>
              </a:rPr>
              <a:t>1/</a:t>
            </a:r>
            <a:r>
              <a:rPr lang="en-US" dirty="0" smtClean="0">
                <a:solidFill>
                  <a:schemeClr val="bg1"/>
                </a:solidFill>
              </a:rPr>
              <a:t> </a:t>
            </a:r>
            <a:r>
              <a:rPr lang="vi-VN" dirty="0">
                <a:solidFill>
                  <a:schemeClr val="bg1"/>
                </a:solidFill>
              </a:rPr>
              <a:t>Hân hoan khi lao tù, mừng rỡ lúc gươm vung, nguyện theo Chúa đến cùng, dù thịt tan xương nát. Bao nhiêu gian nan khốn khó, dệt thành chiến thắng quang vinh, triều thiên thánh tử đạo lấp lánh soi thiên đình.</a:t>
            </a:r>
            <a:endParaRPr lang="en-US" dirty="0">
              <a:solidFill>
                <a:schemeClr val="bg1"/>
              </a:solidFill>
            </a:endParaRPr>
          </a:p>
        </p:txBody>
      </p:sp>
    </p:spTree>
    <p:extLst>
      <p:ext uri="{BB962C8B-B14F-4D97-AF65-F5344CB8AC3E}">
        <p14:creationId xmlns:p14="http://schemas.microsoft.com/office/powerpoint/2010/main" val="407776343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smtClean="0">
                <a:solidFill>
                  <a:srgbClr val="FFFF00"/>
                </a:solidFill>
              </a:rPr>
              <a:t>1/</a:t>
            </a:r>
            <a:r>
              <a:rPr lang="en-US" sz="5400" dirty="0" smtClean="0">
                <a:solidFill>
                  <a:schemeClr val="bg1"/>
                </a:solidFill>
              </a:rPr>
              <a:t> </a:t>
            </a:r>
            <a:r>
              <a:rPr lang="vi-VN" sz="5400" dirty="0">
                <a:solidFill>
                  <a:schemeClr val="bg1"/>
                </a:solidFill>
              </a:rPr>
              <a:t>Không có tình yêu nào trọng đại cho bằng chết vì yêu. Nhìn Chúa đẫm máu trên đồi cao từng đoàn người anh dũng tiến lên pháp trường</a:t>
            </a:r>
            <a:r>
              <a:rPr lang="vi-VN"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243304404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err="1" smtClean="0">
                <a:solidFill>
                  <a:srgbClr val="FFFF00"/>
                </a:solidFill>
              </a:rPr>
              <a:t>Đk</a:t>
            </a:r>
            <a:r>
              <a:rPr lang="en-US" sz="4800" dirty="0" smtClean="0">
                <a:solidFill>
                  <a:srgbClr val="FFFF00"/>
                </a:solidFill>
              </a:rPr>
              <a:t>.</a:t>
            </a:r>
            <a:r>
              <a:rPr lang="en-US" sz="4800" dirty="0" smtClean="0">
                <a:solidFill>
                  <a:schemeClr val="bg1"/>
                </a:solidFill>
              </a:rPr>
              <a:t> </a:t>
            </a:r>
            <a:r>
              <a:rPr lang="vi-VN" sz="4800" dirty="0">
                <a:solidFill>
                  <a:schemeClr val="bg1"/>
                </a:solidFill>
              </a:rPr>
              <a:t>Đây bài ca ngàn trùng (đây bài ca ngàn trùng) hiệp dâng về Thiên Chúa (về Thiên Chúa bài ca thắm nhuộm máu hồng) thắm nhuộm máu hồng từng lớp lớp đang tiến lên hy sinh vì tình yêu</a:t>
            </a:r>
            <a:r>
              <a:rPr lang="vi-VN" sz="4800" dirty="0" smtClean="0">
                <a:solidFill>
                  <a:schemeClr val="bg1"/>
                </a:solidFill>
              </a:rPr>
              <a:t>.</a:t>
            </a:r>
            <a:endParaRPr lang="en-US" sz="4800" dirty="0">
              <a:solidFill>
                <a:schemeClr val="bg1"/>
              </a:solidFill>
            </a:endParaRPr>
          </a:p>
        </p:txBody>
      </p:sp>
    </p:spTree>
    <p:extLst>
      <p:ext uri="{BB962C8B-B14F-4D97-AF65-F5344CB8AC3E}">
        <p14:creationId xmlns:p14="http://schemas.microsoft.com/office/powerpoint/2010/main" val="42698451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smtClean="0">
                <a:solidFill>
                  <a:srgbClr val="FFFF00"/>
                </a:solidFill>
              </a:rPr>
              <a:t>***.</a:t>
            </a:r>
            <a:r>
              <a:rPr lang="en-US" sz="5400" dirty="0" smtClean="0">
                <a:solidFill>
                  <a:schemeClr val="bg1"/>
                </a:solidFill>
              </a:rPr>
              <a:t> </a:t>
            </a:r>
            <a:r>
              <a:rPr lang="vi-VN" sz="5400" dirty="0" smtClean="0">
                <a:solidFill>
                  <a:schemeClr val="bg1"/>
                </a:solidFill>
              </a:rPr>
              <a:t>(</a:t>
            </a:r>
            <a:r>
              <a:rPr lang="vi-VN" sz="5400" dirty="0">
                <a:solidFill>
                  <a:schemeClr val="bg1"/>
                </a:solidFill>
              </a:rPr>
              <a:t>Cho đầu rơi máu chảy) Ánh Đức Tin kiên trung chiếu sáng khi gươm vung. (Bài ca vinh thắng hòa vang) Đây bài ca vang hào đất trời ngàn đời tiến dâng</a:t>
            </a:r>
            <a:r>
              <a:rPr lang="vi-VN"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186072044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8100"/>
            <a:ext cx="9144000" cy="5143499"/>
          </a:xfrm>
        </p:spPr>
        <p:txBody>
          <a:bodyPr>
            <a:noAutofit/>
          </a:bodyPr>
          <a:lstStyle/>
          <a:p>
            <a:pPr algn="just"/>
            <a:r>
              <a:rPr lang="en-US" sz="5400" dirty="0" smtClean="0">
                <a:solidFill>
                  <a:srgbClr val="FFFF00"/>
                </a:solidFill>
              </a:rPr>
              <a:t>2/</a:t>
            </a:r>
            <a:r>
              <a:rPr lang="en-US" sz="5400" dirty="0" smtClean="0">
                <a:solidFill>
                  <a:schemeClr val="bg1"/>
                </a:solidFill>
              </a:rPr>
              <a:t>  </a:t>
            </a:r>
            <a:r>
              <a:rPr lang="vi-VN" sz="5400" dirty="0">
                <a:solidFill>
                  <a:schemeClr val="bg1"/>
                </a:solidFill>
              </a:rPr>
              <a:t>Ai chối từ xác phàm trần lụy sẽ được sống hiển vinh. Vì Đấng phán xét trong quyền linh đã tự nhận đau đớn với muôn khổ hình</a:t>
            </a:r>
            <a:r>
              <a:rPr lang="vi-VN"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383119258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err="1" smtClean="0">
                <a:solidFill>
                  <a:srgbClr val="FFFF00"/>
                </a:solidFill>
              </a:rPr>
              <a:t>Đk</a:t>
            </a:r>
            <a:r>
              <a:rPr lang="en-US" sz="4800" dirty="0" smtClean="0">
                <a:solidFill>
                  <a:srgbClr val="FFFF00"/>
                </a:solidFill>
              </a:rPr>
              <a:t>.</a:t>
            </a:r>
            <a:r>
              <a:rPr lang="en-US" sz="4800" dirty="0" smtClean="0">
                <a:solidFill>
                  <a:schemeClr val="bg1"/>
                </a:solidFill>
              </a:rPr>
              <a:t> </a:t>
            </a:r>
            <a:r>
              <a:rPr lang="vi-VN" sz="4800" dirty="0">
                <a:solidFill>
                  <a:schemeClr val="bg1"/>
                </a:solidFill>
              </a:rPr>
              <a:t>Đây bài ca ngàn trùng (đây bài ca ngàn trùng) hiệp dâng về Thiên Chúa (về Thiên Chúa bài ca thắm nhuộm máu hồng) thắm nhuộm máu hồng từng lớp lớp đang tiến lên hy sinh vì tình yêu</a:t>
            </a:r>
            <a:r>
              <a:rPr lang="vi-VN" sz="4800" dirty="0" smtClean="0">
                <a:solidFill>
                  <a:schemeClr val="bg1"/>
                </a:solidFill>
              </a:rPr>
              <a:t>.</a:t>
            </a:r>
            <a:endParaRPr lang="en-US" sz="4800" dirty="0">
              <a:solidFill>
                <a:schemeClr val="bg1"/>
              </a:solidFill>
            </a:endParaRPr>
          </a:p>
        </p:txBody>
      </p:sp>
    </p:spTree>
    <p:extLst>
      <p:ext uri="{BB962C8B-B14F-4D97-AF65-F5344CB8AC3E}">
        <p14:creationId xmlns:p14="http://schemas.microsoft.com/office/powerpoint/2010/main" val="42698451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smtClean="0">
                <a:solidFill>
                  <a:srgbClr val="FFFF00"/>
                </a:solidFill>
              </a:rPr>
              <a:t>***.</a:t>
            </a:r>
            <a:r>
              <a:rPr lang="en-US" sz="5400" dirty="0" smtClean="0">
                <a:solidFill>
                  <a:schemeClr val="bg1"/>
                </a:solidFill>
              </a:rPr>
              <a:t> </a:t>
            </a:r>
            <a:r>
              <a:rPr lang="vi-VN" sz="5400" dirty="0" smtClean="0">
                <a:solidFill>
                  <a:schemeClr val="bg1"/>
                </a:solidFill>
              </a:rPr>
              <a:t>(</a:t>
            </a:r>
            <a:r>
              <a:rPr lang="vi-VN" sz="5400" dirty="0">
                <a:solidFill>
                  <a:schemeClr val="bg1"/>
                </a:solidFill>
              </a:rPr>
              <a:t>Cho đầu rơi máu chảy) Ánh Đức Tin kiên trung chiếu sáng khi gươm vung. (Bài ca vinh thắng hòa vang) Đây bài ca vang hào đất trời ngàn đời tiến dâng</a:t>
            </a:r>
            <a:r>
              <a:rPr lang="vi-VN"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186072044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dirty="0" smtClean="0">
                <a:solidFill>
                  <a:srgbClr val="FFFF00"/>
                </a:solidFill>
              </a:rPr>
              <a:t>3/</a:t>
            </a:r>
            <a:r>
              <a:rPr lang="en-US" sz="6000" dirty="0" smtClean="0">
                <a:solidFill>
                  <a:schemeClr val="bg1"/>
                </a:solidFill>
              </a:rPr>
              <a:t> </a:t>
            </a:r>
            <a:r>
              <a:rPr lang="vi-VN" sz="6000" dirty="0">
                <a:solidFill>
                  <a:schemeClr val="bg1"/>
                </a:solidFill>
              </a:rPr>
              <a:t>Tay Chúa hằng che chở phù hộ quân thù sẽ phải lui. Họ chiến thắng hát ca mừng vui dù người trần chê trách lãng quên tức thời</a:t>
            </a:r>
            <a:r>
              <a:rPr lang="vi-VN" sz="6000" dirty="0" smtClean="0">
                <a:solidFill>
                  <a:schemeClr val="bg1"/>
                </a:solidFill>
              </a:rPr>
              <a:t>.</a:t>
            </a:r>
            <a:endParaRPr lang="en-US" sz="6000" dirty="0">
              <a:solidFill>
                <a:schemeClr val="bg1"/>
              </a:solidFill>
            </a:endParaRPr>
          </a:p>
        </p:txBody>
      </p:sp>
    </p:spTree>
    <p:extLst>
      <p:ext uri="{BB962C8B-B14F-4D97-AF65-F5344CB8AC3E}">
        <p14:creationId xmlns:p14="http://schemas.microsoft.com/office/powerpoint/2010/main" val="45108042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err="1" smtClean="0">
                <a:solidFill>
                  <a:srgbClr val="FFFF00"/>
                </a:solidFill>
              </a:rPr>
              <a:t>Đk</a:t>
            </a:r>
            <a:r>
              <a:rPr lang="en-US" sz="4800" dirty="0" smtClean="0">
                <a:solidFill>
                  <a:srgbClr val="FFFF00"/>
                </a:solidFill>
              </a:rPr>
              <a:t>.</a:t>
            </a:r>
            <a:r>
              <a:rPr lang="en-US" sz="4800" dirty="0" smtClean="0">
                <a:solidFill>
                  <a:schemeClr val="bg1"/>
                </a:solidFill>
              </a:rPr>
              <a:t> </a:t>
            </a:r>
            <a:r>
              <a:rPr lang="vi-VN" sz="4800" dirty="0">
                <a:solidFill>
                  <a:schemeClr val="bg1"/>
                </a:solidFill>
              </a:rPr>
              <a:t>Đây bài ca ngàn trùng (đây bài ca ngàn trùng) hiệp dâng về Thiên Chúa (về Thiên Chúa bài ca thắm nhuộm máu hồng) thắm nhuộm máu hồng từng lớp lớp đang tiến lên hy sinh vì tình yêu</a:t>
            </a:r>
            <a:r>
              <a:rPr lang="vi-VN" sz="4800" dirty="0" smtClean="0">
                <a:solidFill>
                  <a:schemeClr val="bg1"/>
                </a:solidFill>
              </a:rPr>
              <a:t>.</a:t>
            </a:r>
            <a:endParaRPr lang="en-US" sz="4800" dirty="0">
              <a:solidFill>
                <a:schemeClr val="bg1"/>
              </a:solidFill>
            </a:endParaRPr>
          </a:p>
        </p:txBody>
      </p:sp>
    </p:spTree>
    <p:extLst>
      <p:ext uri="{BB962C8B-B14F-4D97-AF65-F5344CB8AC3E}">
        <p14:creationId xmlns:p14="http://schemas.microsoft.com/office/powerpoint/2010/main" val="198491347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smtClean="0">
                <a:solidFill>
                  <a:srgbClr val="FFFF00"/>
                </a:solidFill>
              </a:rPr>
              <a:t>***.</a:t>
            </a:r>
            <a:r>
              <a:rPr lang="en-US" sz="5400" dirty="0" smtClean="0">
                <a:solidFill>
                  <a:schemeClr val="bg1"/>
                </a:solidFill>
              </a:rPr>
              <a:t> </a:t>
            </a:r>
            <a:r>
              <a:rPr lang="vi-VN" sz="5400" dirty="0" smtClean="0">
                <a:solidFill>
                  <a:schemeClr val="bg1"/>
                </a:solidFill>
              </a:rPr>
              <a:t>(</a:t>
            </a:r>
            <a:r>
              <a:rPr lang="vi-VN" sz="5400" dirty="0">
                <a:solidFill>
                  <a:schemeClr val="bg1"/>
                </a:solidFill>
              </a:rPr>
              <a:t>Cho đầu rơi máu chảy) Ánh Đức Tin kiên trung chiếu sáng khi gươm vung. (Bài ca vinh thắng hòa vang) Đây bài ca vang hào đất trời ngàn đời tiến dâng</a:t>
            </a:r>
            <a:r>
              <a:rPr lang="vi-VN"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178722316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dirty="0" err="1" smtClean="0">
                <a:solidFill>
                  <a:schemeClr val="accent1">
                    <a:lumMod val="20000"/>
                    <a:lumOff val="80000"/>
                  </a:schemeClr>
                </a:solidFill>
              </a:rPr>
              <a:t>Ca</a:t>
            </a:r>
            <a:r>
              <a:rPr lang="en-US" sz="6000" dirty="0" smtClean="0">
                <a:solidFill>
                  <a:schemeClr val="accent1">
                    <a:lumMod val="20000"/>
                    <a:lumOff val="80000"/>
                  </a:schemeClr>
                </a:solidFill>
              </a:rPr>
              <a:t> </a:t>
            </a:r>
            <a:r>
              <a:rPr lang="en-US" sz="6000" dirty="0" err="1" smtClean="0">
                <a:solidFill>
                  <a:schemeClr val="accent1">
                    <a:lumMod val="20000"/>
                    <a:lumOff val="80000"/>
                  </a:schemeClr>
                </a:solidFill>
              </a:rPr>
              <a:t>Nguyện</a:t>
            </a:r>
            <a:r>
              <a:rPr lang="en-US" sz="6000" dirty="0" smtClean="0">
                <a:solidFill>
                  <a:schemeClr val="accent1">
                    <a:lumMod val="20000"/>
                    <a:lumOff val="80000"/>
                  </a:schemeClr>
                </a:solidFill>
              </a:rPr>
              <a:t> </a:t>
            </a:r>
            <a:r>
              <a:rPr lang="en-US" sz="6000" dirty="0" err="1" smtClean="0">
                <a:solidFill>
                  <a:schemeClr val="accent1">
                    <a:lumMod val="20000"/>
                    <a:lumOff val="80000"/>
                  </a:schemeClr>
                </a:solidFill>
              </a:rPr>
              <a:t>Hiệp</a:t>
            </a:r>
            <a:r>
              <a:rPr lang="en-US" sz="6000" dirty="0" smtClean="0">
                <a:solidFill>
                  <a:schemeClr val="accent1">
                    <a:lumMod val="20000"/>
                    <a:lumOff val="80000"/>
                  </a:schemeClr>
                </a:solidFill>
              </a:rPr>
              <a:t> </a:t>
            </a:r>
            <a:r>
              <a:rPr lang="en-US" sz="6000" dirty="0" err="1" smtClean="0">
                <a:solidFill>
                  <a:schemeClr val="accent1">
                    <a:lumMod val="20000"/>
                    <a:lumOff val="80000"/>
                  </a:schemeClr>
                </a:solidFill>
              </a:rPr>
              <a:t>Lễ</a:t>
            </a:r>
            <a:r>
              <a:rPr lang="en-US" sz="6000" dirty="0" smtClean="0">
                <a:solidFill>
                  <a:schemeClr val="accent1">
                    <a:lumMod val="20000"/>
                    <a:lumOff val="80000"/>
                  </a:schemeClr>
                </a:solidFill>
              </a:rPr>
              <a:t/>
            </a:r>
            <a:br>
              <a:rPr lang="en-US" sz="6000" dirty="0" smtClean="0">
                <a:solidFill>
                  <a:schemeClr val="accent1">
                    <a:lumMod val="20000"/>
                    <a:lumOff val="80000"/>
                  </a:schemeClr>
                </a:solidFill>
              </a:rPr>
            </a:br>
            <a:r>
              <a:rPr lang="vi-VN" sz="4800" dirty="0" smtClean="0">
                <a:solidFill>
                  <a:schemeClr val="accent1">
                    <a:lumMod val="20000"/>
                    <a:lumOff val="80000"/>
                  </a:schemeClr>
                </a:solidFill>
              </a:rPr>
              <a:t>Đoàn Người Anh Dũng</a:t>
            </a:r>
            <a:r>
              <a:rPr lang="en-US" sz="4800" dirty="0" smtClean="0">
                <a:solidFill>
                  <a:schemeClr val="accent1">
                    <a:lumMod val="20000"/>
                    <a:lumOff val="80000"/>
                  </a:schemeClr>
                </a:solidFill>
              </a:rPr>
              <a:t/>
            </a:r>
            <a:br>
              <a:rPr lang="en-US" sz="4800" dirty="0" smtClean="0">
                <a:solidFill>
                  <a:schemeClr val="accent1">
                    <a:lumMod val="20000"/>
                    <a:lumOff val="80000"/>
                  </a:schemeClr>
                </a:solidFill>
              </a:rPr>
            </a:br>
            <a:r>
              <a:rPr lang="en-US" sz="4800" dirty="0" smtClean="0">
                <a:solidFill>
                  <a:schemeClr val="accent1">
                    <a:lumMod val="20000"/>
                    <a:lumOff val="80000"/>
                  </a:schemeClr>
                </a:solidFill>
              </a:rPr>
              <a:t>Kim </a:t>
            </a:r>
            <a:r>
              <a:rPr lang="en-US" sz="4800" dirty="0" smtClean="0">
                <a:solidFill>
                  <a:schemeClr val="accent1">
                    <a:lumMod val="20000"/>
                    <a:lumOff val="80000"/>
                  </a:schemeClr>
                </a:solidFill>
              </a:rPr>
              <a:t>Long</a:t>
            </a:r>
            <a:endParaRPr lang="en-US" sz="6000" dirty="0">
              <a:solidFill>
                <a:schemeClr val="accent1">
                  <a:lumMod val="20000"/>
                  <a:lumOff val="80000"/>
                </a:schemeClr>
              </a:solidFill>
            </a:endParaRPr>
          </a:p>
        </p:txBody>
      </p:sp>
    </p:spTree>
    <p:extLst>
      <p:ext uri="{BB962C8B-B14F-4D97-AF65-F5344CB8AC3E}">
        <p14:creationId xmlns:p14="http://schemas.microsoft.com/office/powerpoint/2010/main" val="2173898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dirty="0" smtClean="0">
                <a:solidFill>
                  <a:srgbClr val="FFFF00"/>
                </a:solidFill>
              </a:rPr>
              <a:t>2/</a:t>
            </a:r>
            <a:r>
              <a:rPr lang="en-US" sz="4800" dirty="0" smtClean="0">
                <a:solidFill>
                  <a:schemeClr val="bg1"/>
                </a:solidFill>
              </a:rPr>
              <a:t> </a:t>
            </a:r>
            <a:r>
              <a:rPr lang="vi-VN" sz="4800" dirty="0">
                <a:solidFill>
                  <a:schemeClr val="bg1"/>
                </a:solidFill>
              </a:rPr>
              <a:t>Đi gieo trong châu lệ, về chiến thắng reo vui. Hạt hư thối chôn vùi, rày trổ sinh hoa trái. Bao con dân nay biết Chúa, nhờ giòng máu rắc gieo xưa, và ca khúc khải hoàn sẽ tiếp liên vang hòa.</a:t>
            </a:r>
            <a:endParaRPr lang="en-US" sz="4800" dirty="0">
              <a:solidFill>
                <a:schemeClr val="bg1"/>
              </a:solidFill>
            </a:endParaRPr>
          </a:p>
        </p:txBody>
      </p:sp>
    </p:spTree>
    <p:extLst>
      <p:ext uri="{BB962C8B-B14F-4D97-AF65-F5344CB8AC3E}">
        <p14:creationId xmlns:p14="http://schemas.microsoft.com/office/powerpoint/2010/main" val="407776343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smtClean="0">
                <a:solidFill>
                  <a:srgbClr val="FFFF00"/>
                </a:solidFill>
              </a:rPr>
              <a:t>1/</a:t>
            </a:r>
            <a:r>
              <a:rPr lang="en-US" sz="5400" dirty="0" smtClean="0">
                <a:solidFill>
                  <a:schemeClr val="bg1"/>
                </a:solidFill>
              </a:rPr>
              <a:t> </a:t>
            </a:r>
            <a:r>
              <a:rPr lang="vi-VN" sz="5400" dirty="0">
                <a:solidFill>
                  <a:schemeClr val="bg1"/>
                </a:solidFill>
              </a:rPr>
              <a:t>Đây đoàn người anh dũng (đây đoàn người) hiên ngang ra pháp trường. Dâng cuộc đời cho Chúa (dâng cuộc đời để) làm hiến lễ tình thương.</a:t>
            </a:r>
            <a:endParaRPr lang="en-US" sz="5400" dirty="0">
              <a:solidFill>
                <a:schemeClr val="bg1"/>
              </a:solidFill>
            </a:endParaRPr>
          </a:p>
        </p:txBody>
      </p:sp>
    </p:spTree>
    <p:extLst>
      <p:ext uri="{BB962C8B-B14F-4D97-AF65-F5344CB8AC3E}">
        <p14:creationId xmlns:p14="http://schemas.microsoft.com/office/powerpoint/2010/main" val="8770056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err="1" smtClean="0">
                <a:solidFill>
                  <a:srgbClr val="FFFF00"/>
                </a:solidFill>
              </a:rPr>
              <a:t>Đk</a:t>
            </a:r>
            <a:r>
              <a:rPr lang="en-US" sz="4800" dirty="0" smtClean="0">
                <a:solidFill>
                  <a:srgbClr val="FFFF00"/>
                </a:solidFill>
              </a:rPr>
              <a:t>.</a:t>
            </a:r>
            <a:r>
              <a:rPr lang="en-US" sz="4800" dirty="0" smtClean="0">
                <a:solidFill>
                  <a:schemeClr val="bg1"/>
                </a:solidFill>
              </a:rPr>
              <a:t> </a:t>
            </a:r>
            <a:r>
              <a:rPr lang="vi-VN" sz="4800" dirty="0">
                <a:solidFill>
                  <a:schemeClr val="bg1"/>
                </a:solidFill>
              </a:rPr>
              <a:t>Các Thánh giờ đây trong Đất Hứa (Đất hứa góp chung lời) góp chung lời hát khúc trường ca. Chúng ta lòng sướng vui chan chứa (hòa sướng vui chan hòa) cùng hát vang ca khúc thái hòa</a:t>
            </a:r>
            <a:r>
              <a:rPr lang="vi-VN" sz="4800" dirty="0" smtClean="0">
                <a:solidFill>
                  <a:schemeClr val="bg1"/>
                </a:solidFill>
              </a:rPr>
              <a:t>.</a:t>
            </a:r>
            <a:endParaRPr lang="en-US" sz="4800" dirty="0">
              <a:solidFill>
                <a:schemeClr val="bg1"/>
              </a:solidFill>
            </a:endParaRPr>
          </a:p>
        </p:txBody>
      </p:sp>
    </p:spTree>
    <p:extLst>
      <p:ext uri="{BB962C8B-B14F-4D97-AF65-F5344CB8AC3E}">
        <p14:creationId xmlns:p14="http://schemas.microsoft.com/office/powerpoint/2010/main" val="354710013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smtClean="0">
                <a:solidFill>
                  <a:srgbClr val="FFFF00"/>
                </a:solidFill>
              </a:rPr>
              <a:t>2/</a:t>
            </a:r>
            <a:r>
              <a:rPr lang="en-US" sz="5400" dirty="0" smtClean="0">
                <a:solidFill>
                  <a:schemeClr val="bg1"/>
                </a:solidFill>
              </a:rPr>
              <a:t> </a:t>
            </a:r>
            <a:r>
              <a:rPr lang="vi-VN" sz="5400" dirty="0">
                <a:solidFill>
                  <a:schemeClr val="bg1"/>
                </a:solidFill>
              </a:rPr>
              <a:t>Đây đoàn người nắm chắc (đây đoàn người) vinh quang trên Nước Trời. Đem niềm tin gieo rắc (đem đức tin chói) rọi chiếu khắp mọi nơi.</a:t>
            </a:r>
            <a:endParaRPr lang="en-US" sz="5400" dirty="0">
              <a:solidFill>
                <a:schemeClr val="bg1"/>
              </a:solidFill>
            </a:endParaRPr>
          </a:p>
        </p:txBody>
      </p:sp>
    </p:spTree>
    <p:extLst>
      <p:ext uri="{BB962C8B-B14F-4D97-AF65-F5344CB8AC3E}">
        <p14:creationId xmlns:p14="http://schemas.microsoft.com/office/powerpoint/2010/main" val="66663206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err="1" smtClean="0">
                <a:solidFill>
                  <a:srgbClr val="FFFF00"/>
                </a:solidFill>
              </a:rPr>
              <a:t>Đk</a:t>
            </a:r>
            <a:r>
              <a:rPr lang="en-US" sz="4800" dirty="0" smtClean="0">
                <a:solidFill>
                  <a:srgbClr val="FFFF00"/>
                </a:solidFill>
              </a:rPr>
              <a:t>.</a:t>
            </a:r>
            <a:r>
              <a:rPr lang="en-US" sz="4800" dirty="0" smtClean="0">
                <a:solidFill>
                  <a:schemeClr val="bg1"/>
                </a:solidFill>
              </a:rPr>
              <a:t> </a:t>
            </a:r>
            <a:r>
              <a:rPr lang="vi-VN" sz="4800" dirty="0">
                <a:solidFill>
                  <a:schemeClr val="bg1"/>
                </a:solidFill>
              </a:rPr>
              <a:t>Các Thánh giờ đây trong Đất Hứa (Đất hứa góp chung lời) góp chung lời hát khúc trường ca. Chúng ta lòng sướng vui chan chứa (hòa sướng vui chan hòa) cùng hát vang ca khúc thái hòa. </a:t>
            </a:r>
            <a:endParaRPr lang="en-US" sz="4800" dirty="0">
              <a:solidFill>
                <a:schemeClr val="bg1"/>
              </a:solidFill>
            </a:endParaRPr>
          </a:p>
        </p:txBody>
      </p:sp>
    </p:spTree>
    <p:extLst>
      <p:ext uri="{BB962C8B-B14F-4D97-AF65-F5344CB8AC3E}">
        <p14:creationId xmlns:p14="http://schemas.microsoft.com/office/powerpoint/2010/main" val="82707068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smtClean="0">
                <a:solidFill>
                  <a:srgbClr val="FFFF00"/>
                </a:solidFill>
              </a:rPr>
              <a:t>3/</a:t>
            </a:r>
            <a:r>
              <a:rPr lang="en-US" sz="5400" dirty="0" smtClean="0">
                <a:solidFill>
                  <a:schemeClr val="bg1"/>
                </a:solidFill>
              </a:rPr>
              <a:t> </a:t>
            </a:r>
            <a:r>
              <a:rPr lang="vi-VN" sz="5400" dirty="0">
                <a:solidFill>
                  <a:schemeClr val="bg1"/>
                </a:solidFill>
              </a:rPr>
              <a:t>Đây ruộng đồng Thiên Chúa (đây ruộng đồng) cây thơm xanh ngát bờ. Ai người đã vun tưới (ai người đã tưới) bằng máu với mồ hôi.</a:t>
            </a:r>
            <a:endParaRPr lang="en-US" sz="5400" dirty="0">
              <a:solidFill>
                <a:schemeClr val="bg1"/>
              </a:solidFill>
            </a:endParaRPr>
          </a:p>
        </p:txBody>
      </p:sp>
    </p:spTree>
    <p:extLst>
      <p:ext uri="{BB962C8B-B14F-4D97-AF65-F5344CB8AC3E}">
        <p14:creationId xmlns:p14="http://schemas.microsoft.com/office/powerpoint/2010/main" val="15199366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err="1" smtClean="0">
                <a:solidFill>
                  <a:srgbClr val="FFFF00"/>
                </a:solidFill>
              </a:rPr>
              <a:t>Đk</a:t>
            </a:r>
            <a:r>
              <a:rPr lang="en-US" sz="4800" dirty="0" smtClean="0">
                <a:solidFill>
                  <a:srgbClr val="FFFF00"/>
                </a:solidFill>
              </a:rPr>
              <a:t>.</a:t>
            </a:r>
            <a:r>
              <a:rPr lang="en-US" sz="4800" dirty="0" smtClean="0">
                <a:solidFill>
                  <a:schemeClr val="bg1"/>
                </a:solidFill>
              </a:rPr>
              <a:t> </a:t>
            </a:r>
            <a:r>
              <a:rPr lang="vi-VN" sz="4800" dirty="0">
                <a:solidFill>
                  <a:schemeClr val="bg1"/>
                </a:solidFill>
              </a:rPr>
              <a:t>Các Thánh giờ đây trong Đất Hứa (Đất hứa góp chung lời) góp chung lời hát khúc trường ca. Chúng ta lòng sướng vui chan chứa (hòa sướng vui chan hòa) cùng hát vang ca khúc thái hòa. </a:t>
            </a:r>
            <a:endParaRPr lang="en-US" sz="4800" dirty="0">
              <a:solidFill>
                <a:schemeClr val="bg1"/>
              </a:solidFill>
            </a:endParaRPr>
          </a:p>
        </p:txBody>
      </p:sp>
    </p:spTree>
    <p:extLst>
      <p:ext uri="{BB962C8B-B14F-4D97-AF65-F5344CB8AC3E}">
        <p14:creationId xmlns:p14="http://schemas.microsoft.com/office/powerpoint/2010/main" val="212667833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dirty="0">
                <a:solidFill>
                  <a:srgbClr val="FFFF00"/>
                </a:solidFill>
              </a:rPr>
              <a:t>4</a:t>
            </a:r>
            <a:r>
              <a:rPr lang="en-US" sz="6000" dirty="0" smtClean="0">
                <a:solidFill>
                  <a:srgbClr val="FFFF00"/>
                </a:solidFill>
              </a:rPr>
              <a:t>/</a:t>
            </a:r>
            <a:r>
              <a:rPr lang="en-US" sz="6000" dirty="0" smtClean="0">
                <a:solidFill>
                  <a:schemeClr val="bg1"/>
                </a:solidFill>
              </a:rPr>
              <a:t> </a:t>
            </a:r>
            <a:r>
              <a:rPr lang="vi-VN" sz="6000" dirty="0">
                <a:solidFill>
                  <a:schemeClr val="bg1"/>
                </a:solidFill>
              </a:rPr>
              <a:t>Nay đoàn con ghi nhớ (nay đoàn con) luôn đi theo vết hùng. Cho trọn niềm tin Chúa (xin trọn niềm mến) nguy khó vẫn vẹn trung.</a:t>
            </a:r>
            <a:endParaRPr lang="en-US" sz="6000" dirty="0">
              <a:solidFill>
                <a:schemeClr val="bg1"/>
              </a:solidFill>
            </a:endParaRPr>
          </a:p>
        </p:txBody>
      </p:sp>
    </p:spTree>
    <p:extLst>
      <p:ext uri="{BB962C8B-B14F-4D97-AF65-F5344CB8AC3E}">
        <p14:creationId xmlns:p14="http://schemas.microsoft.com/office/powerpoint/2010/main" val="20921293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err="1" smtClean="0">
                <a:solidFill>
                  <a:srgbClr val="FFFF00"/>
                </a:solidFill>
              </a:rPr>
              <a:t>Đk</a:t>
            </a:r>
            <a:r>
              <a:rPr lang="en-US" sz="4800" dirty="0" smtClean="0">
                <a:solidFill>
                  <a:srgbClr val="FFFF00"/>
                </a:solidFill>
              </a:rPr>
              <a:t>.</a:t>
            </a:r>
            <a:r>
              <a:rPr lang="en-US" sz="4800" dirty="0" smtClean="0">
                <a:solidFill>
                  <a:schemeClr val="bg1"/>
                </a:solidFill>
              </a:rPr>
              <a:t> </a:t>
            </a:r>
            <a:r>
              <a:rPr lang="vi-VN" sz="4800" dirty="0">
                <a:solidFill>
                  <a:schemeClr val="bg1"/>
                </a:solidFill>
              </a:rPr>
              <a:t>Các Thánh giờ đây trong Đất Hứa (Đất hứa góp chung lời) góp chung lời hát khúc trường ca. Chúng ta lòng sướng vui chan chứa (hòa sướng vui chan hòa) cùng hát vang ca khúc thái hòa. </a:t>
            </a:r>
            <a:endParaRPr lang="en-US" sz="4800" dirty="0">
              <a:solidFill>
                <a:schemeClr val="bg1"/>
              </a:solidFill>
            </a:endParaRPr>
          </a:p>
        </p:txBody>
      </p:sp>
    </p:spTree>
    <p:extLst>
      <p:ext uri="{BB962C8B-B14F-4D97-AF65-F5344CB8AC3E}">
        <p14:creationId xmlns:p14="http://schemas.microsoft.com/office/powerpoint/2010/main" val="22737002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dirty="0" err="1" smtClean="0">
                <a:solidFill>
                  <a:schemeClr val="accent1">
                    <a:lumMod val="20000"/>
                    <a:lumOff val="80000"/>
                  </a:schemeClr>
                </a:solidFill>
              </a:rPr>
              <a:t>Ca</a:t>
            </a:r>
            <a:r>
              <a:rPr lang="en-US" sz="6000" dirty="0" smtClean="0">
                <a:solidFill>
                  <a:schemeClr val="accent1">
                    <a:lumMod val="20000"/>
                    <a:lumOff val="80000"/>
                  </a:schemeClr>
                </a:solidFill>
              </a:rPr>
              <a:t> </a:t>
            </a:r>
            <a:r>
              <a:rPr lang="en-US" sz="6000" dirty="0" err="1" smtClean="0">
                <a:solidFill>
                  <a:schemeClr val="accent1">
                    <a:lumMod val="20000"/>
                    <a:lumOff val="80000"/>
                  </a:schemeClr>
                </a:solidFill>
              </a:rPr>
              <a:t>Nguyện</a:t>
            </a:r>
            <a:r>
              <a:rPr lang="en-US" sz="6000" dirty="0" smtClean="0">
                <a:solidFill>
                  <a:schemeClr val="accent1">
                    <a:lumMod val="20000"/>
                    <a:lumOff val="80000"/>
                  </a:schemeClr>
                </a:solidFill>
              </a:rPr>
              <a:t> </a:t>
            </a:r>
            <a:r>
              <a:rPr lang="en-US" sz="6000" dirty="0" err="1" smtClean="0">
                <a:solidFill>
                  <a:schemeClr val="accent1">
                    <a:lumMod val="20000"/>
                    <a:lumOff val="80000"/>
                  </a:schemeClr>
                </a:solidFill>
              </a:rPr>
              <a:t>Hiệp</a:t>
            </a:r>
            <a:r>
              <a:rPr lang="en-US" sz="6000" dirty="0" smtClean="0">
                <a:solidFill>
                  <a:schemeClr val="accent1">
                    <a:lumMod val="20000"/>
                    <a:lumOff val="80000"/>
                  </a:schemeClr>
                </a:solidFill>
              </a:rPr>
              <a:t> </a:t>
            </a:r>
            <a:r>
              <a:rPr lang="en-US" sz="6000" dirty="0" err="1" smtClean="0">
                <a:solidFill>
                  <a:schemeClr val="accent1">
                    <a:lumMod val="20000"/>
                    <a:lumOff val="80000"/>
                  </a:schemeClr>
                </a:solidFill>
              </a:rPr>
              <a:t>Lễ</a:t>
            </a:r>
            <a:r>
              <a:rPr lang="en-US" sz="6000" dirty="0" smtClean="0">
                <a:solidFill>
                  <a:schemeClr val="accent1">
                    <a:lumMod val="20000"/>
                    <a:lumOff val="80000"/>
                  </a:schemeClr>
                </a:solidFill>
              </a:rPr>
              <a:t/>
            </a:r>
            <a:br>
              <a:rPr lang="en-US" sz="6000" dirty="0" smtClean="0">
                <a:solidFill>
                  <a:schemeClr val="accent1">
                    <a:lumMod val="20000"/>
                    <a:lumOff val="80000"/>
                  </a:schemeClr>
                </a:solidFill>
              </a:rPr>
            </a:br>
            <a:r>
              <a:rPr lang="vi-VN" sz="4800" dirty="0">
                <a:solidFill>
                  <a:schemeClr val="accent1">
                    <a:lumMod val="20000"/>
                    <a:lumOff val="80000"/>
                  </a:schemeClr>
                </a:solidFill>
              </a:rPr>
              <a:t>TÌNH NÀO LỚN HƠN</a:t>
            </a:r>
            <a:br>
              <a:rPr lang="vi-VN" sz="4800" dirty="0">
                <a:solidFill>
                  <a:schemeClr val="accent1">
                    <a:lumMod val="20000"/>
                    <a:lumOff val="80000"/>
                  </a:schemeClr>
                </a:solidFill>
              </a:rPr>
            </a:br>
            <a:r>
              <a:rPr lang="vi-VN" sz="4800" dirty="0">
                <a:solidFill>
                  <a:schemeClr val="accent1">
                    <a:lumMod val="20000"/>
                    <a:lumOff val="80000"/>
                  </a:schemeClr>
                </a:solidFill>
              </a:rPr>
              <a:t>Lm. Ân Đức</a:t>
            </a:r>
            <a:endParaRPr lang="en-US" sz="6000" dirty="0">
              <a:solidFill>
                <a:schemeClr val="accent1">
                  <a:lumMod val="20000"/>
                  <a:lumOff val="80000"/>
                </a:schemeClr>
              </a:solidFill>
            </a:endParaRPr>
          </a:p>
        </p:txBody>
      </p:sp>
    </p:spTree>
    <p:extLst>
      <p:ext uri="{BB962C8B-B14F-4D97-AF65-F5344CB8AC3E}">
        <p14:creationId xmlns:p14="http://schemas.microsoft.com/office/powerpoint/2010/main" val="49465825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dirty="0" smtClean="0">
                <a:solidFill>
                  <a:srgbClr val="FFFF00"/>
                </a:solidFill>
              </a:rPr>
              <a:t>1/</a:t>
            </a:r>
            <a:r>
              <a:rPr lang="en-US" dirty="0" smtClean="0">
                <a:solidFill>
                  <a:schemeClr val="bg1"/>
                </a:solidFill>
              </a:rPr>
              <a:t> </a:t>
            </a:r>
            <a:r>
              <a:rPr lang="vi-VN" dirty="0">
                <a:solidFill>
                  <a:schemeClr val="bg1"/>
                </a:solidFill>
              </a:rPr>
              <a:t>Tình nào lớn lao cho bằng là tình của người vì yêu mà dâng thí cả mạng sống cho người mình yêu. Tình nào lớn lao cho bằng mối tình Thiên Chúa hiến dâng. Cha ban Con Một chết thay nhân trần, tình nào lớn hơn, tình nào lớn hơn.</a:t>
            </a:r>
            <a:endParaRPr lang="en-US" dirty="0">
              <a:solidFill>
                <a:schemeClr val="bg1"/>
              </a:solidFill>
            </a:endParaRPr>
          </a:p>
        </p:txBody>
      </p:sp>
    </p:spTree>
    <p:extLst>
      <p:ext uri="{BB962C8B-B14F-4D97-AF65-F5344CB8AC3E}">
        <p14:creationId xmlns:p14="http://schemas.microsoft.com/office/powerpoint/2010/main" val="179185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600" dirty="0" smtClean="0">
                <a:solidFill>
                  <a:srgbClr val="FFFF00"/>
                </a:solidFill>
              </a:rPr>
              <a:t>3/</a:t>
            </a:r>
            <a:r>
              <a:rPr lang="en-US" sz="4600" dirty="0" smtClean="0">
                <a:solidFill>
                  <a:schemeClr val="bg1"/>
                </a:solidFill>
              </a:rPr>
              <a:t> </a:t>
            </a:r>
            <a:r>
              <a:rPr lang="vi-VN" sz="4600" dirty="0">
                <a:solidFill>
                  <a:schemeClr val="bg1"/>
                </a:solidFill>
              </a:rPr>
              <a:t>Ôi cha ông kiêu hùng, dù chết vẫn kiên trung. Rày trên chốn cửu trùng phù hộ cho con cháu. Theo gương xưa luôn tiến bước, nhìn thập giá quyết hy sinh, để tông giống anh hùng thắp sáng quê hương mình.</a:t>
            </a:r>
            <a:endParaRPr lang="en-US" sz="4600" dirty="0">
              <a:solidFill>
                <a:schemeClr val="bg1"/>
              </a:solidFill>
            </a:endParaRPr>
          </a:p>
        </p:txBody>
      </p:sp>
    </p:spTree>
    <p:extLst>
      <p:ext uri="{BB962C8B-B14F-4D97-AF65-F5344CB8AC3E}">
        <p14:creationId xmlns:p14="http://schemas.microsoft.com/office/powerpoint/2010/main" val="407776343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dirty="0" smtClean="0">
                <a:solidFill>
                  <a:srgbClr val="FFFF00"/>
                </a:solidFill>
              </a:rPr>
              <a:t>Đk1.</a:t>
            </a:r>
            <a:r>
              <a:rPr lang="en-US" dirty="0" smtClean="0">
                <a:solidFill>
                  <a:schemeClr val="bg1"/>
                </a:solidFill>
              </a:rPr>
              <a:t> </a:t>
            </a:r>
            <a:r>
              <a:rPr lang="vi-VN" dirty="0">
                <a:solidFill>
                  <a:schemeClr val="bg1"/>
                </a:solidFill>
              </a:rPr>
              <a:t>Xưa bao Đấng anh hùng tổ tiên đổ máu đào thắm quê hương này. Vì tình yêu Chúa Ki-tô, vì tình yêu Chúa Ki-tô, đã coi thường xiềng xích gông cùm. Vinh quang không hề màng đớn đau không sờn lòng. Một niềm tin sắt son và một tình yêu lớn hơn.</a:t>
            </a:r>
            <a:endParaRPr lang="en-US" dirty="0">
              <a:solidFill>
                <a:schemeClr val="bg1"/>
              </a:solidFill>
            </a:endParaRPr>
          </a:p>
        </p:txBody>
      </p:sp>
    </p:spTree>
    <p:extLst>
      <p:ext uri="{BB962C8B-B14F-4D97-AF65-F5344CB8AC3E}">
        <p14:creationId xmlns:p14="http://schemas.microsoft.com/office/powerpoint/2010/main" val="162691157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dirty="0" smtClean="0">
                <a:solidFill>
                  <a:srgbClr val="FFFF00"/>
                </a:solidFill>
              </a:rPr>
              <a:t>2/</a:t>
            </a:r>
            <a:r>
              <a:rPr lang="en-US" dirty="0" smtClean="0">
                <a:solidFill>
                  <a:schemeClr val="bg1"/>
                </a:solidFill>
              </a:rPr>
              <a:t> </a:t>
            </a:r>
            <a:r>
              <a:rPr lang="vi-VN" dirty="0">
                <a:solidFill>
                  <a:schemeClr val="bg1"/>
                </a:solidFill>
              </a:rPr>
              <a:t>Tình nào quý hơn mối tình là tình của người vì yêu là người chịu chết cho người mình yêu. Tình nào quý hơn muôn vàn mối tình nhân chứng đức tin. Theo gương Chúa Trời hiến dâng cuộc đời, tình nào quý hơn, tình nào quý hơn.</a:t>
            </a:r>
            <a:endParaRPr lang="en-US" dirty="0">
              <a:solidFill>
                <a:schemeClr val="bg1"/>
              </a:solidFill>
            </a:endParaRPr>
          </a:p>
        </p:txBody>
      </p:sp>
    </p:spTree>
    <p:extLst>
      <p:ext uri="{BB962C8B-B14F-4D97-AF65-F5344CB8AC3E}">
        <p14:creationId xmlns:p14="http://schemas.microsoft.com/office/powerpoint/2010/main" val="117869811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200" dirty="0" smtClean="0">
                <a:solidFill>
                  <a:srgbClr val="FFFF00"/>
                </a:solidFill>
              </a:rPr>
              <a:t>Đk2.</a:t>
            </a:r>
            <a:r>
              <a:rPr lang="en-US" sz="4200" dirty="0" smtClean="0">
                <a:solidFill>
                  <a:schemeClr val="bg1"/>
                </a:solidFill>
              </a:rPr>
              <a:t> </a:t>
            </a:r>
            <a:r>
              <a:rPr lang="vi-VN" sz="4200" dirty="0">
                <a:solidFill>
                  <a:schemeClr val="bg1"/>
                </a:solidFill>
              </a:rPr>
              <a:t>Bao tầng lớp anh hùng chiến thắng đổ máu đào hát ca khải hoàn. Vì tình yêu Chúa Ki-tô, vì tình yêu Chúa Ki-tô, đã coi thường xiềng xích gông cùm. Vinh quang không hề màng đớn đau không sờn lòng. Một niềm tin sắt son và một tình yêu lớn hơn.</a:t>
            </a:r>
            <a:endParaRPr lang="en-US" sz="4200" dirty="0">
              <a:solidFill>
                <a:schemeClr val="bg1"/>
              </a:solidFill>
            </a:endParaRPr>
          </a:p>
        </p:txBody>
      </p:sp>
    </p:spTree>
    <p:extLst>
      <p:ext uri="{BB962C8B-B14F-4D97-AF65-F5344CB8AC3E}">
        <p14:creationId xmlns:p14="http://schemas.microsoft.com/office/powerpoint/2010/main" val="81210035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018409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dirty="0" err="1" smtClean="0">
                <a:solidFill>
                  <a:schemeClr val="accent1">
                    <a:lumMod val="20000"/>
                    <a:lumOff val="80000"/>
                  </a:schemeClr>
                </a:solidFill>
              </a:rPr>
              <a:t>Ca</a:t>
            </a:r>
            <a:r>
              <a:rPr lang="en-US" sz="6000" dirty="0" smtClean="0">
                <a:solidFill>
                  <a:schemeClr val="accent1">
                    <a:lumMod val="20000"/>
                    <a:lumOff val="80000"/>
                  </a:schemeClr>
                </a:solidFill>
              </a:rPr>
              <a:t> </a:t>
            </a:r>
            <a:r>
              <a:rPr lang="en-US" sz="6000" dirty="0" err="1" smtClean="0">
                <a:solidFill>
                  <a:schemeClr val="accent1">
                    <a:lumMod val="20000"/>
                    <a:lumOff val="80000"/>
                  </a:schemeClr>
                </a:solidFill>
              </a:rPr>
              <a:t>Kết</a:t>
            </a:r>
            <a:r>
              <a:rPr lang="en-US" sz="6000" dirty="0" smtClean="0">
                <a:solidFill>
                  <a:schemeClr val="accent1">
                    <a:lumMod val="20000"/>
                    <a:lumOff val="80000"/>
                  </a:schemeClr>
                </a:solidFill>
              </a:rPr>
              <a:t> </a:t>
            </a:r>
            <a:r>
              <a:rPr lang="en-US" sz="6000" dirty="0" err="1" smtClean="0">
                <a:solidFill>
                  <a:schemeClr val="accent1">
                    <a:lumMod val="20000"/>
                    <a:lumOff val="80000"/>
                  </a:schemeClr>
                </a:solidFill>
              </a:rPr>
              <a:t>Lễ</a:t>
            </a:r>
            <a:r>
              <a:rPr lang="en-US" sz="6000" dirty="0" smtClean="0">
                <a:solidFill>
                  <a:schemeClr val="accent1">
                    <a:lumMod val="20000"/>
                    <a:lumOff val="80000"/>
                  </a:schemeClr>
                </a:solidFill>
              </a:rPr>
              <a:t/>
            </a:r>
            <a:br>
              <a:rPr lang="en-US" sz="6000" dirty="0" smtClean="0">
                <a:solidFill>
                  <a:schemeClr val="accent1">
                    <a:lumMod val="20000"/>
                    <a:lumOff val="80000"/>
                  </a:schemeClr>
                </a:solidFill>
              </a:rPr>
            </a:br>
            <a:r>
              <a:rPr lang="vi-VN" sz="4800" dirty="0">
                <a:solidFill>
                  <a:schemeClr val="accent1">
                    <a:lumMod val="20000"/>
                    <a:lumOff val="80000"/>
                  </a:schemeClr>
                </a:solidFill>
              </a:rPr>
              <a:t>TÌNH NÀO LỚN HƠN</a:t>
            </a:r>
            <a:br>
              <a:rPr lang="vi-VN" sz="4800" dirty="0">
                <a:solidFill>
                  <a:schemeClr val="accent1">
                    <a:lumMod val="20000"/>
                    <a:lumOff val="80000"/>
                  </a:schemeClr>
                </a:solidFill>
              </a:rPr>
            </a:br>
            <a:r>
              <a:rPr lang="vi-VN" sz="4800" dirty="0">
                <a:solidFill>
                  <a:schemeClr val="accent1">
                    <a:lumMod val="20000"/>
                    <a:lumOff val="80000"/>
                  </a:schemeClr>
                </a:solidFill>
              </a:rPr>
              <a:t>Lm. Ân Đức</a:t>
            </a:r>
            <a:endParaRPr lang="en-US" sz="6000" dirty="0">
              <a:solidFill>
                <a:schemeClr val="accent1">
                  <a:lumMod val="20000"/>
                  <a:lumOff val="80000"/>
                </a:schemeClr>
              </a:solidFill>
            </a:endParaRPr>
          </a:p>
        </p:txBody>
      </p:sp>
    </p:spTree>
    <p:extLst>
      <p:ext uri="{BB962C8B-B14F-4D97-AF65-F5344CB8AC3E}">
        <p14:creationId xmlns:p14="http://schemas.microsoft.com/office/powerpoint/2010/main" val="317569047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000" dirty="0" err="1" smtClean="0">
                <a:solidFill>
                  <a:srgbClr val="FFFF00"/>
                </a:solidFill>
              </a:rPr>
              <a:t>Đk</a:t>
            </a:r>
            <a:r>
              <a:rPr lang="en-US" sz="4000" dirty="0" smtClean="0">
                <a:solidFill>
                  <a:srgbClr val="FFFF00"/>
                </a:solidFill>
              </a:rPr>
              <a:t>.</a:t>
            </a:r>
            <a:r>
              <a:rPr lang="en-US" sz="4000" dirty="0" smtClean="0">
                <a:solidFill>
                  <a:schemeClr val="bg1"/>
                </a:solidFill>
              </a:rPr>
              <a:t> </a:t>
            </a:r>
            <a:r>
              <a:rPr lang="vi-VN" sz="4000" dirty="0">
                <a:solidFill>
                  <a:schemeClr val="bg1"/>
                </a:solidFill>
              </a:rPr>
              <a:t>Tiếng nhạc oai hùng! Vang trên khắp cõi trời Việt Nam. Tấm lòng yêu mến! Con thiết tha hoà khúc Khải Hoàn Ca: Đồng thanh! Ta hát khen mừng. Bao đấng Anh Hùng. Xưa đã thắng gian nan, toà cao chói lói trên nơi hiển vinh muôn đời. Đồng thanh! Ta hát khen mừng</a:t>
            </a:r>
            <a:r>
              <a:rPr lang="vi-VN" sz="4000"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146672384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000" dirty="0" smtClean="0">
                <a:solidFill>
                  <a:srgbClr val="FFFF00"/>
                </a:solidFill>
              </a:rPr>
              <a:t>***.</a:t>
            </a:r>
            <a:r>
              <a:rPr lang="en-US" sz="4000" dirty="0" smtClean="0">
                <a:solidFill>
                  <a:schemeClr val="bg1"/>
                </a:solidFill>
              </a:rPr>
              <a:t> </a:t>
            </a:r>
            <a:r>
              <a:rPr lang="vi-VN" sz="4000" dirty="0" smtClean="0">
                <a:solidFill>
                  <a:schemeClr val="bg1"/>
                </a:solidFill>
              </a:rPr>
              <a:t>Bao </a:t>
            </a:r>
            <a:r>
              <a:rPr lang="vi-VN" sz="4000" dirty="0">
                <a:solidFill>
                  <a:schemeClr val="bg1"/>
                </a:solidFill>
              </a:rPr>
              <a:t>đấng Anh Hùng. Nay chiến thắng khải hoàn trên chốn phúc vinh sáng ngời. Hãy lắng nghe tiếng con nài xin: Cho Quê Hương thoát cơn đau thương, tới ngày bình an tươi sáng. Hãy lắng nghe tiếng con nài xin: Qua gian nan, Giáo Hội vinh quang. Tới ngày hạnh phúc thanh nhàn</a:t>
            </a:r>
            <a:r>
              <a:rPr lang="vi-VN" sz="4000"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127320321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600" dirty="0" smtClean="0">
                <a:solidFill>
                  <a:srgbClr val="FFFF00"/>
                </a:solidFill>
              </a:rPr>
              <a:t>1/</a:t>
            </a:r>
            <a:r>
              <a:rPr lang="en-US" sz="4600" dirty="0" smtClean="0">
                <a:solidFill>
                  <a:schemeClr val="bg1"/>
                </a:solidFill>
              </a:rPr>
              <a:t> </a:t>
            </a:r>
            <a:r>
              <a:rPr lang="vi-VN" sz="4600" dirty="0">
                <a:solidFill>
                  <a:schemeClr val="bg1"/>
                </a:solidFill>
              </a:rPr>
              <a:t>Kìa gương hiếu trung! Xưa đã nêu cao tinh thần chiến đấu. Đau đớn gian nan không thở than qua một lời. Ngày nay hiển vinh: Khắp trời Việt Nam ngàn thu lưu dấu. Muôn giới hỉ hoan mừng hát vang khắp trời</a:t>
            </a:r>
            <a:r>
              <a:rPr lang="vi-VN" sz="4600" dirty="0" smtClean="0">
                <a:solidFill>
                  <a:schemeClr val="bg1"/>
                </a:solidFill>
              </a:rPr>
              <a:t>.</a:t>
            </a:r>
            <a:endParaRPr lang="en-US" sz="4600" dirty="0">
              <a:solidFill>
                <a:schemeClr val="bg1"/>
              </a:solidFill>
            </a:endParaRPr>
          </a:p>
        </p:txBody>
      </p:sp>
    </p:spTree>
    <p:extLst>
      <p:ext uri="{BB962C8B-B14F-4D97-AF65-F5344CB8AC3E}">
        <p14:creationId xmlns:p14="http://schemas.microsoft.com/office/powerpoint/2010/main" val="275137544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000" dirty="0" err="1" smtClean="0">
                <a:solidFill>
                  <a:srgbClr val="FFFF00"/>
                </a:solidFill>
              </a:rPr>
              <a:t>Đk</a:t>
            </a:r>
            <a:r>
              <a:rPr lang="en-US" sz="4000" dirty="0" smtClean="0">
                <a:solidFill>
                  <a:srgbClr val="FFFF00"/>
                </a:solidFill>
              </a:rPr>
              <a:t>.</a:t>
            </a:r>
            <a:r>
              <a:rPr lang="en-US" sz="4000" dirty="0" smtClean="0">
                <a:solidFill>
                  <a:schemeClr val="bg1"/>
                </a:solidFill>
              </a:rPr>
              <a:t> </a:t>
            </a:r>
            <a:r>
              <a:rPr lang="vi-VN" sz="4000" dirty="0">
                <a:solidFill>
                  <a:schemeClr val="bg1"/>
                </a:solidFill>
              </a:rPr>
              <a:t>Tiếng nhạc oai hùng! Vang trên khắp cõi trời Việt Nam. Tấm lòng yêu mến! Con thiết tha hoà khúc Khải Hoàn Ca: Đồng thanh! Ta hát khen mừng. Bao đấng Anh Hùng. Xưa đã thắng gian nan, toà cao chói lói trên nơi hiển vinh muôn đời. Đồng thanh! Ta hát khen mừng</a:t>
            </a:r>
            <a:r>
              <a:rPr lang="vi-VN" sz="4000"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215137059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000" dirty="0" smtClean="0">
                <a:solidFill>
                  <a:srgbClr val="FFFF00"/>
                </a:solidFill>
              </a:rPr>
              <a:t>***.</a:t>
            </a:r>
            <a:r>
              <a:rPr lang="en-US" sz="4000" dirty="0" smtClean="0">
                <a:solidFill>
                  <a:schemeClr val="bg1"/>
                </a:solidFill>
              </a:rPr>
              <a:t> </a:t>
            </a:r>
            <a:r>
              <a:rPr lang="vi-VN" sz="4000" dirty="0" smtClean="0">
                <a:solidFill>
                  <a:schemeClr val="bg1"/>
                </a:solidFill>
              </a:rPr>
              <a:t>Bao </a:t>
            </a:r>
            <a:r>
              <a:rPr lang="vi-VN" sz="4000" dirty="0">
                <a:solidFill>
                  <a:schemeClr val="bg1"/>
                </a:solidFill>
              </a:rPr>
              <a:t>đấng Anh Hùng. Nay chiến thắng khải hoàn trên chốn phúc vinh sáng ngời. Hãy lắng nghe tiếng con nài xin: Cho Quê Hương thoát cơn đau thương, tới ngày bình an tươi sáng. Hãy lắng nghe tiếng con nài xin: Qua gian nan, Giáo Hội vinh quang. Tới ngày hạnh phúc thanh nhàn</a:t>
            </a:r>
            <a:r>
              <a:rPr lang="vi-VN" sz="4000"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4017904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dirty="0" err="1" smtClean="0">
                <a:solidFill>
                  <a:schemeClr val="accent1">
                    <a:lumMod val="20000"/>
                    <a:lumOff val="80000"/>
                  </a:schemeClr>
                </a:solidFill>
              </a:rPr>
              <a:t>Ca</a:t>
            </a:r>
            <a:r>
              <a:rPr lang="en-US" sz="6000" dirty="0" smtClean="0">
                <a:solidFill>
                  <a:schemeClr val="accent1">
                    <a:lumMod val="20000"/>
                    <a:lumOff val="80000"/>
                  </a:schemeClr>
                </a:solidFill>
              </a:rPr>
              <a:t> </a:t>
            </a:r>
            <a:r>
              <a:rPr lang="en-US" sz="6000" dirty="0" err="1" smtClean="0">
                <a:solidFill>
                  <a:schemeClr val="accent1">
                    <a:lumMod val="20000"/>
                    <a:lumOff val="80000"/>
                  </a:schemeClr>
                </a:solidFill>
              </a:rPr>
              <a:t>Nhập</a:t>
            </a:r>
            <a:r>
              <a:rPr lang="en-US" sz="6000" dirty="0" smtClean="0">
                <a:solidFill>
                  <a:schemeClr val="accent1">
                    <a:lumMod val="20000"/>
                    <a:lumOff val="80000"/>
                  </a:schemeClr>
                </a:solidFill>
              </a:rPr>
              <a:t> </a:t>
            </a:r>
            <a:r>
              <a:rPr lang="en-US" sz="6000" dirty="0" err="1" smtClean="0">
                <a:solidFill>
                  <a:schemeClr val="accent1">
                    <a:lumMod val="20000"/>
                    <a:lumOff val="80000"/>
                  </a:schemeClr>
                </a:solidFill>
              </a:rPr>
              <a:t>Lễ</a:t>
            </a:r>
            <a:r>
              <a:rPr lang="en-US" sz="6000" dirty="0" smtClean="0">
                <a:solidFill>
                  <a:schemeClr val="accent1">
                    <a:lumMod val="20000"/>
                    <a:lumOff val="80000"/>
                  </a:schemeClr>
                </a:solidFill>
              </a:rPr>
              <a:t/>
            </a:r>
            <a:br>
              <a:rPr lang="en-US" sz="6000" dirty="0" smtClean="0">
                <a:solidFill>
                  <a:schemeClr val="accent1">
                    <a:lumMod val="20000"/>
                    <a:lumOff val="80000"/>
                  </a:schemeClr>
                </a:solidFill>
              </a:rPr>
            </a:br>
            <a:r>
              <a:rPr lang="vi-VN" sz="6000" dirty="0">
                <a:solidFill>
                  <a:schemeClr val="accent1">
                    <a:lumMod val="20000"/>
                    <a:lumOff val="80000"/>
                  </a:schemeClr>
                </a:solidFill>
              </a:rPr>
              <a:t>KHẢI HOÀN </a:t>
            </a:r>
            <a:r>
              <a:rPr lang="vi-VN" sz="6000" dirty="0" smtClean="0">
                <a:solidFill>
                  <a:schemeClr val="accent1">
                    <a:lumMod val="20000"/>
                    <a:lumOff val="80000"/>
                  </a:schemeClr>
                </a:solidFill>
              </a:rPr>
              <a:t>CA</a:t>
            </a:r>
            <a:r>
              <a:rPr lang="en-US" sz="6000" dirty="0" smtClean="0">
                <a:solidFill>
                  <a:schemeClr val="accent1">
                    <a:lumMod val="20000"/>
                    <a:lumOff val="80000"/>
                  </a:schemeClr>
                </a:solidFill>
              </a:rPr>
              <a:t/>
            </a:r>
            <a:br>
              <a:rPr lang="en-US" sz="6000" dirty="0" smtClean="0">
                <a:solidFill>
                  <a:schemeClr val="accent1">
                    <a:lumMod val="20000"/>
                    <a:lumOff val="80000"/>
                  </a:schemeClr>
                </a:solidFill>
              </a:rPr>
            </a:br>
            <a:r>
              <a:rPr lang="vi-VN" sz="6000" dirty="0" smtClean="0">
                <a:solidFill>
                  <a:schemeClr val="accent1">
                    <a:lumMod val="20000"/>
                    <a:lumOff val="80000"/>
                  </a:schemeClr>
                </a:solidFill>
              </a:rPr>
              <a:t>Hải Linh</a:t>
            </a:r>
            <a:endParaRPr lang="en-US" sz="6000" dirty="0">
              <a:solidFill>
                <a:schemeClr val="accent1">
                  <a:lumMod val="20000"/>
                  <a:lumOff val="80000"/>
                </a:schemeClr>
              </a:solidFill>
            </a:endParaRPr>
          </a:p>
        </p:txBody>
      </p:sp>
    </p:spTree>
    <p:extLst>
      <p:ext uri="{BB962C8B-B14F-4D97-AF65-F5344CB8AC3E}">
        <p14:creationId xmlns:p14="http://schemas.microsoft.com/office/powerpoint/2010/main" val="320087702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600" dirty="0" smtClean="0">
                <a:solidFill>
                  <a:srgbClr val="FFFF00"/>
                </a:solidFill>
              </a:rPr>
              <a:t>2/</a:t>
            </a:r>
            <a:r>
              <a:rPr lang="en-US" sz="4600" dirty="0" smtClean="0">
                <a:solidFill>
                  <a:schemeClr val="bg1"/>
                </a:solidFill>
              </a:rPr>
              <a:t> </a:t>
            </a:r>
            <a:r>
              <a:rPr lang="vi-VN" sz="4600" dirty="0">
                <a:solidFill>
                  <a:schemeClr val="bg1"/>
                </a:solidFill>
              </a:rPr>
              <a:t>Một lòng sắt son! Xưa chịu gươm đao gông cùm trăng trói. Lướt thắng gian lao, ghi chiến công để muôn đời. Ngày nay hiển vinh: Trên trời mừng vui triều thiên chói lói. Muôn kiếp vẻ vang hạnh phúc trên cõi trời</a:t>
            </a:r>
            <a:r>
              <a:rPr lang="vi-VN" sz="4600" dirty="0" smtClean="0">
                <a:solidFill>
                  <a:schemeClr val="bg1"/>
                </a:solidFill>
              </a:rPr>
              <a:t>.</a:t>
            </a:r>
            <a:endParaRPr lang="en-US" sz="4600" dirty="0">
              <a:solidFill>
                <a:schemeClr val="bg1"/>
              </a:solidFill>
            </a:endParaRPr>
          </a:p>
        </p:txBody>
      </p:sp>
    </p:spTree>
    <p:extLst>
      <p:ext uri="{BB962C8B-B14F-4D97-AF65-F5344CB8AC3E}">
        <p14:creationId xmlns:p14="http://schemas.microsoft.com/office/powerpoint/2010/main" val="367513625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000" dirty="0" err="1" smtClean="0">
                <a:solidFill>
                  <a:srgbClr val="FFFF00"/>
                </a:solidFill>
              </a:rPr>
              <a:t>Đk</a:t>
            </a:r>
            <a:r>
              <a:rPr lang="en-US" sz="4000" dirty="0" smtClean="0">
                <a:solidFill>
                  <a:srgbClr val="FFFF00"/>
                </a:solidFill>
              </a:rPr>
              <a:t>.</a:t>
            </a:r>
            <a:r>
              <a:rPr lang="en-US" sz="4000" dirty="0" smtClean="0">
                <a:solidFill>
                  <a:schemeClr val="bg1"/>
                </a:solidFill>
              </a:rPr>
              <a:t> </a:t>
            </a:r>
            <a:r>
              <a:rPr lang="vi-VN" sz="4000" dirty="0">
                <a:solidFill>
                  <a:schemeClr val="bg1"/>
                </a:solidFill>
              </a:rPr>
              <a:t>Tiếng nhạc oai hùng! Vang trên khắp cõi trời Việt Nam. Tấm lòng yêu mến! Con thiết tha hoà khúc Khải Hoàn Ca: Đồng thanh! Ta hát khen mừng. Bao đấng Anh Hùng. Xưa đã thắng gian nan, toà cao chói lói trên nơi hiển vinh muôn đời. Đồng thanh! Ta hát khen mừng</a:t>
            </a:r>
            <a:r>
              <a:rPr lang="vi-VN" sz="4000"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215137059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000" dirty="0" smtClean="0">
                <a:solidFill>
                  <a:srgbClr val="FFFF00"/>
                </a:solidFill>
              </a:rPr>
              <a:t>***.</a:t>
            </a:r>
            <a:r>
              <a:rPr lang="en-US" sz="4000" dirty="0" smtClean="0">
                <a:solidFill>
                  <a:schemeClr val="bg1"/>
                </a:solidFill>
              </a:rPr>
              <a:t> </a:t>
            </a:r>
            <a:r>
              <a:rPr lang="vi-VN" sz="4000" dirty="0" smtClean="0">
                <a:solidFill>
                  <a:schemeClr val="bg1"/>
                </a:solidFill>
              </a:rPr>
              <a:t>Bao </a:t>
            </a:r>
            <a:r>
              <a:rPr lang="vi-VN" sz="4000" dirty="0">
                <a:solidFill>
                  <a:schemeClr val="bg1"/>
                </a:solidFill>
              </a:rPr>
              <a:t>đấng Anh Hùng. Nay chiến thắng khải hoàn trên chốn phúc vinh sáng ngời. Hãy lắng nghe tiếng con nài xin: Cho Quê Hương thoát cơn đau thương, tới ngày bình an tươi sáng. Hãy lắng nghe tiếng con nài xin: Qua gian nan, Giáo Hội vinh quang. Tới ngày hạnh phúc thanh nhàn</a:t>
            </a:r>
            <a:r>
              <a:rPr lang="vi-VN" sz="4000"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401790484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dirty="0" err="1" smtClean="0">
                <a:solidFill>
                  <a:schemeClr val="accent1">
                    <a:lumMod val="20000"/>
                    <a:lumOff val="80000"/>
                  </a:schemeClr>
                </a:solidFill>
              </a:rPr>
              <a:t>Ca</a:t>
            </a:r>
            <a:r>
              <a:rPr lang="en-US" sz="6000" dirty="0" smtClean="0">
                <a:solidFill>
                  <a:schemeClr val="accent1">
                    <a:lumMod val="20000"/>
                    <a:lumOff val="80000"/>
                  </a:schemeClr>
                </a:solidFill>
              </a:rPr>
              <a:t> </a:t>
            </a:r>
            <a:r>
              <a:rPr lang="en-US" sz="6000" dirty="0" err="1" smtClean="0">
                <a:solidFill>
                  <a:schemeClr val="accent1">
                    <a:lumMod val="20000"/>
                    <a:lumOff val="80000"/>
                  </a:schemeClr>
                </a:solidFill>
              </a:rPr>
              <a:t>Kết</a:t>
            </a:r>
            <a:r>
              <a:rPr lang="en-US" sz="6000" dirty="0" smtClean="0">
                <a:solidFill>
                  <a:schemeClr val="accent1">
                    <a:lumMod val="20000"/>
                    <a:lumOff val="80000"/>
                  </a:schemeClr>
                </a:solidFill>
              </a:rPr>
              <a:t> </a:t>
            </a:r>
            <a:r>
              <a:rPr lang="en-US" sz="6000" dirty="0" err="1" smtClean="0">
                <a:solidFill>
                  <a:schemeClr val="accent1">
                    <a:lumMod val="20000"/>
                    <a:lumOff val="80000"/>
                  </a:schemeClr>
                </a:solidFill>
              </a:rPr>
              <a:t>Lễ</a:t>
            </a:r>
            <a:r>
              <a:rPr lang="en-US" sz="6000" dirty="0" smtClean="0">
                <a:solidFill>
                  <a:schemeClr val="accent1">
                    <a:lumMod val="20000"/>
                    <a:lumOff val="80000"/>
                  </a:schemeClr>
                </a:solidFill>
              </a:rPr>
              <a:t/>
            </a:r>
            <a:br>
              <a:rPr lang="en-US" sz="6000" dirty="0" smtClean="0">
                <a:solidFill>
                  <a:schemeClr val="accent1">
                    <a:lumMod val="20000"/>
                    <a:lumOff val="80000"/>
                  </a:schemeClr>
                </a:solidFill>
              </a:rPr>
            </a:br>
            <a:r>
              <a:rPr lang="vi-VN" sz="4800" dirty="0">
                <a:solidFill>
                  <a:schemeClr val="accent1">
                    <a:lumMod val="20000"/>
                    <a:lumOff val="80000"/>
                  </a:schemeClr>
                </a:solidFill>
              </a:rPr>
              <a:t>ĐOÀN NGƯỜI ANH DŨNG</a:t>
            </a:r>
            <a:br>
              <a:rPr lang="vi-VN" sz="4800" dirty="0">
                <a:solidFill>
                  <a:schemeClr val="accent1">
                    <a:lumMod val="20000"/>
                    <a:lumOff val="80000"/>
                  </a:schemeClr>
                </a:solidFill>
              </a:rPr>
            </a:br>
            <a:r>
              <a:rPr lang="vi-VN" sz="4800" dirty="0">
                <a:solidFill>
                  <a:schemeClr val="accent1">
                    <a:lumMod val="20000"/>
                    <a:lumOff val="80000"/>
                  </a:schemeClr>
                </a:solidFill>
              </a:rPr>
              <a:t>Lm. Mi Trầm</a:t>
            </a:r>
            <a:endParaRPr lang="en-US" sz="6000" dirty="0">
              <a:solidFill>
                <a:schemeClr val="accent1">
                  <a:lumMod val="20000"/>
                  <a:lumOff val="80000"/>
                </a:schemeClr>
              </a:solidFill>
            </a:endParaRPr>
          </a:p>
        </p:txBody>
      </p:sp>
    </p:spTree>
    <p:extLst>
      <p:ext uri="{BB962C8B-B14F-4D97-AF65-F5344CB8AC3E}">
        <p14:creationId xmlns:p14="http://schemas.microsoft.com/office/powerpoint/2010/main" val="353225777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dirty="0" err="1" smtClean="0">
                <a:solidFill>
                  <a:srgbClr val="FFFF00"/>
                </a:solidFill>
              </a:rPr>
              <a:t>Đk</a:t>
            </a:r>
            <a:r>
              <a:rPr lang="en-US" dirty="0" smtClean="0">
                <a:solidFill>
                  <a:srgbClr val="FFFF00"/>
                </a:solidFill>
              </a:rPr>
              <a:t>.</a:t>
            </a:r>
            <a:r>
              <a:rPr lang="en-US" dirty="0" smtClean="0">
                <a:solidFill>
                  <a:schemeClr val="bg1"/>
                </a:solidFill>
              </a:rPr>
              <a:t> </a:t>
            </a:r>
            <a:r>
              <a:rPr lang="vi-VN" dirty="0">
                <a:solidFill>
                  <a:schemeClr val="bg1"/>
                </a:solidFill>
              </a:rPr>
              <a:t>Đoàn người anh dũng hiên ngang tiến ra pháp trường. Gian nan luôn coi thường, niềm tin luôn bừng sáng. Đoàn người anh dũng hiên ngang tiến ra pháp trường. Gian nan luôn coi thường, niềm tin điểm tô thiên đàng. </a:t>
            </a:r>
            <a:endParaRPr lang="en-US" dirty="0">
              <a:solidFill>
                <a:schemeClr val="bg1"/>
              </a:solidFill>
            </a:endParaRPr>
          </a:p>
        </p:txBody>
      </p:sp>
    </p:spTree>
    <p:extLst>
      <p:ext uri="{BB962C8B-B14F-4D97-AF65-F5344CB8AC3E}">
        <p14:creationId xmlns:p14="http://schemas.microsoft.com/office/powerpoint/2010/main" val="338403004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dirty="0" smtClean="0">
                <a:solidFill>
                  <a:srgbClr val="FFFF00"/>
                </a:solidFill>
              </a:rPr>
              <a:t>1/</a:t>
            </a:r>
            <a:r>
              <a:rPr lang="en-US" sz="6000" dirty="0" smtClean="0">
                <a:solidFill>
                  <a:schemeClr val="bg1"/>
                </a:solidFill>
              </a:rPr>
              <a:t> </a:t>
            </a:r>
            <a:r>
              <a:rPr lang="vi-VN" sz="6000" dirty="0">
                <a:solidFill>
                  <a:schemeClr val="bg1"/>
                </a:solidFill>
              </a:rPr>
              <a:t>Đây Thiên Chúa gọi ta: tiến tới. Vượt ngàn muôn thánh giá: tiến tới. Ta tiến tới quê Thiên Đàng, hiểm nguy sá gì. </a:t>
            </a:r>
            <a:endParaRPr lang="en-US" sz="6000" dirty="0">
              <a:solidFill>
                <a:schemeClr val="bg1"/>
              </a:solidFill>
            </a:endParaRPr>
          </a:p>
        </p:txBody>
      </p:sp>
    </p:spTree>
    <p:extLst>
      <p:ext uri="{BB962C8B-B14F-4D97-AF65-F5344CB8AC3E}">
        <p14:creationId xmlns:p14="http://schemas.microsoft.com/office/powerpoint/2010/main" val="31088408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dirty="0" err="1" smtClean="0">
                <a:solidFill>
                  <a:srgbClr val="FFFF00"/>
                </a:solidFill>
              </a:rPr>
              <a:t>Đk</a:t>
            </a:r>
            <a:r>
              <a:rPr lang="en-US" dirty="0" smtClean="0">
                <a:solidFill>
                  <a:srgbClr val="FFFF00"/>
                </a:solidFill>
              </a:rPr>
              <a:t>.</a:t>
            </a:r>
            <a:r>
              <a:rPr lang="en-US" dirty="0" smtClean="0">
                <a:solidFill>
                  <a:schemeClr val="bg1"/>
                </a:solidFill>
              </a:rPr>
              <a:t> </a:t>
            </a:r>
            <a:r>
              <a:rPr lang="vi-VN" dirty="0">
                <a:solidFill>
                  <a:schemeClr val="bg1"/>
                </a:solidFill>
              </a:rPr>
              <a:t>Đoàn người anh dũng hiên ngang tiến ra pháp trường. Gian nan luôn coi thường, niềm tin luôn bừng sáng. Đoàn người anh dũng hiên ngang tiến ra pháp trường. Gian nan luôn coi thường, niềm tin điểm tô thiên đàng. </a:t>
            </a:r>
            <a:endParaRPr lang="en-US" dirty="0">
              <a:solidFill>
                <a:schemeClr val="bg1"/>
              </a:solidFill>
            </a:endParaRPr>
          </a:p>
        </p:txBody>
      </p:sp>
    </p:spTree>
    <p:extLst>
      <p:ext uri="{BB962C8B-B14F-4D97-AF65-F5344CB8AC3E}">
        <p14:creationId xmlns:p14="http://schemas.microsoft.com/office/powerpoint/2010/main" val="16994847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dirty="0" smtClean="0">
                <a:solidFill>
                  <a:srgbClr val="FFFF00"/>
                </a:solidFill>
              </a:rPr>
              <a:t>2/</a:t>
            </a:r>
            <a:r>
              <a:rPr lang="en-US" sz="6000" dirty="0" smtClean="0">
                <a:solidFill>
                  <a:schemeClr val="bg1"/>
                </a:solidFill>
              </a:rPr>
              <a:t> </a:t>
            </a:r>
            <a:r>
              <a:rPr lang="vi-VN" sz="6000" dirty="0">
                <a:solidFill>
                  <a:schemeClr val="bg1"/>
                </a:solidFill>
              </a:rPr>
              <a:t>Theo bước các thiên thần: tiến tới. Nhìn về quê vinh phúc: tiến tới. Ta vững bước trên đường đời, Việt Nam sáng ngời.</a:t>
            </a:r>
            <a:endParaRPr lang="en-US" sz="6000" dirty="0">
              <a:solidFill>
                <a:schemeClr val="bg1"/>
              </a:solidFill>
            </a:endParaRPr>
          </a:p>
        </p:txBody>
      </p:sp>
    </p:spTree>
    <p:extLst>
      <p:ext uri="{BB962C8B-B14F-4D97-AF65-F5344CB8AC3E}">
        <p14:creationId xmlns:p14="http://schemas.microsoft.com/office/powerpoint/2010/main" val="322549442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dirty="0" err="1" smtClean="0">
                <a:solidFill>
                  <a:srgbClr val="FFFF00"/>
                </a:solidFill>
              </a:rPr>
              <a:t>Đk</a:t>
            </a:r>
            <a:r>
              <a:rPr lang="en-US" dirty="0" smtClean="0">
                <a:solidFill>
                  <a:srgbClr val="FFFF00"/>
                </a:solidFill>
              </a:rPr>
              <a:t>.</a:t>
            </a:r>
            <a:r>
              <a:rPr lang="en-US" dirty="0" smtClean="0">
                <a:solidFill>
                  <a:schemeClr val="bg1"/>
                </a:solidFill>
              </a:rPr>
              <a:t> </a:t>
            </a:r>
            <a:r>
              <a:rPr lang="vi-VN" dirty="0">
                <a:solidFill>
                  <a:schemeClr val="bg1"/>
                </a:solidFill>
              </a:rPr>
              <a:t>Đoàn người anh dũng hiên ngang tiến ra pháp trường. Gian nan luôn coi thường, niềm tin luôn bừng sáng. Đoàn người anh dũng hiên ngang tiến ra pháp trường. Gian nan luôn coi thường, niềm tin điểm tô thiên đàng. </a:t>
            </a:r>
            <a:endParaRPr lang="en-US" dirty="0">
              <a:solidFill>
                <a:schemeClr val="bg1"/>
              </a:solidFill>
            </a:endParaRPr>
          </a:p>
        </p:txBody>
      </p:sp>
    </p:spTree>
    <p:extLst>
      <p:ext uri="{BB962C8B-B14F-4D97-AF65-F5344CB8AC3E}">
        <p14:creationId xmlns:p14="http://schemas.microsoft.com/office/powerpoint/2010/main" val="16994847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dirty="0" err="1" smtClean="0">
                <a:solidFill>
                  <a:schemeClr val="accent1">
                    <a:lumMod val="20000"/>
                    <a:lumOff val="80000"/>
                  </a:schemeClr>
                </a:solidFill>
              </a:rPr>
              <a:t>Ca</a:t>
            </a:r>
            <a:r>
              <a:rPr lang="en-US" sz="6000" dirty="0" smtClean="0">
                <a:solidFill>
                  <a:schemeClr val="accent1">
                    <a:lumMod val="20000"/>
                    <a:lumOff val="80000"/>
                  </a:schemeClr>
                </a:solidFill>
              </a:rPr>
              <a:t> </a:t>
            </a:r>
            <a:r>
              <a:rPr lang="en-US" sz="6000" dirty="0" err="1" smtClean="0">
                <a:solidFill>
                  <a:schemeClr val="accent1">
                    <a:lumMod val="20000"/>
                    <a:lumOff val="80000"/>
                  </a:schemeClr>
                </a:solidFill>
              </a:rPr>
              <a:t>Kết</a:t>
            </a:r>
            <a:r>
              <a:rPr lang="en-US" sz="6000" dirty="0" smtClean="0">
                <a:solidFill>
                  <a:schemeClr val="accent1">
                    <a:lumMod val="20000"/>
                    <a:lumOff val="80000"/>
                  </a:schemeClr>
                </a:solidFill>
              </a:rPr>
              <a:t> </a:t>
            </a:r>
            <a:r>
              <a:rPr lang="en-US" sz="6000" dirty="0" err="1" smtClean="0">
                <a:solidFill>
                  <a:schemeClr val="accent1">
                    <a:lumMod val="20000"/>
                    <a:lumOff val="80000"/>
                  </a:schemeClr>
                </a:solidFill>
              </a:rPr>
              <a:t>Lễ</a:t>
            </a:r>
            <a:r>
              <a:rPr lang="en-US" sz="6000" dirty="0" smtClean="0">
                <a:solidFill>
                  <a:schemeClr val="accent1">
                    <a:lumMod val="20000"/>
                    <a:lumOff val="80000"/>
                  </a:schemeClr>
                </a:solidFill>
              </a:rPr>
              <a:t/>
            </a:r>
            <a:br>
              <a:rPr lang="en-US" sz="6000" dirty="0" smtClean="0">
                <a:solidFill>
                  <a:schemeClr val="accent1">
                    <a:lumMod val="20000"/>
                    <a:lumOff val="80000"/>
                  </a:schemeClr>
                </a:solidFill>
              </a:rPr>
            </a:br>
            <a:r>
              <a:rPr lang="vi-VN" sz="4800" dirty="0">
                <a:solidFill>
                  <a:schemeClr val="accent1">
                    <a:lumMod val="20000"/>
                    <a:lumOff val="80000"/>
                  </a:schemeClr>
                </a:solidFill>
              </a:rPr>
              <a:t>VƯỢT GIAN LAO VÀO CÕI PHÚC</a:t>
            </a:r>
            <a:br>
              <a:rPr lang="vi-VN" sz="4800" dirty="0">
                <a:solidFill>
                  <a:schemeClr val="accent1">
                    <a:lumMod val="20000"/>
                    <a:lumOff val="80000"/>
                  </a:schemeClr>
                </a:solidFill>
              </a:rPr>
            </a:br>
            <a:r>
              <a:rPr lang="vi-VN" sz="4800" dirty="0">
                <a:solidFill>
                  <a:schemeClr val="accent1">
                    <a:lumMod val="20000"/>
                    <a:lumOff val="80000"/>
                  </a:schemeClr>
                </a:solidFill>
              </a:rPr>
              <a:t>Hồng Trần Phạm Đình Đài</a:t>
            </a:r>
            <a:endParaRPr lang="en-US" sz="6000" dirty="0">
              <a:solidFill>
                <a:schemeClr val="accent1">
                  <a:lumMod val="20000"/>
                  <a:lumOff val="80000"/>
                </a:schemeClr>
              </a:solidFill>
            </a:endParaRPr>
          </a:p>
        </p:txBody>
      </p:sp>
    </p:spTree>
    <p:extLst>
      <p:ext uri="{BB962C8B-B14F-4D97-AF65-F5344CB8AC3E}">
        <p14:creationId xmlns:p14="http://schemas.microsoft.com/office/powerpoint/2010/main" val="1266100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000" dirty="0" err="1" smtClean="0">
                <a:solidFill>
                  <a:srgbClr val="FFFF00"/>
                </a:solidFill>
              </a:rPr>
              <a:t>Đk</a:t>
            </a:r>
            <a:r>
              <a:rPr lang="en-US" sz="4000" dirty="0" smtClean="0">
                <a:solidFill>
                  <a:srgbClr val="FFFF00"/>
                </a:solidFill>
              </a:rPr>
              <a:t>.</a:t>
            </a:r>
            <a:r>
              <a:rPr lang="en-US" sz="4000" dirty="0" smtClean="0">
                <a:solidFill>
                  <a:schemeClr val="bg1"/>
                </a:solidFill>
              </a:rPr>
              <a:t> </a:t>
            </a:r>
            <a:r>
              <a:rPr lang="vi-VN" sz="4000" dirty="0">
                <a:solidFill>
                  <a:schemeClr val="bg1"/>
                </a:solidFill>
              </a:rPr>
              <a:t>Tiếng nhạc oai hùng! Vang trên khắp cõi trời Việt Nam. Tấm lòng yêu mến! Con thiết tha hoà khúc Khải Hoàn Ca: Đồng thanh! Ta hát khen mừng. Bao đấng Anh Hùng. Xưa đã thắng gian nan, toà cao chói lói trên nơi hiển vinh muôn đời. Đồng thanh! Ta hát khen mừng</a:t>
            </a:r>
            <a:r>
              <a:rPr lang="vi-VN" sz="4000"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407776343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err="1" smtClean="0">
                <a:solidFill>
                  <a:srgbClr val="FFFF00"/>
                </a:solidFill>
              </a:rPr>
              <a:t>Đk</a:t>
            </a:r>
            <a:r>
              <a:rPr lang="en-US" sz="4800" dirty="0" smtClean="0">
                <a:solidFill>
                  <a:srgbClr val="FFFF00"/>
                </a:solidFill>
              </a:rPr>
              <a:t>.</a:t>
            </a:r>
            <a:r>
              <a:rPr lang="en-US" sz="4800" dirty="0" smtClean="0">
                <a:solidFill>
                  <a:schemeClr val="bg1"/>
                </a:solidFill>
              </a:rPr>
              <a:t> </a:t>
            </a:r>
            <a:r>
              <a:rPr lang="vi-VN" sz="4800" dirty="0">
                <a:solidFill>
                  <a:schemeClr val="bg1"/>
                </a:solidFill>
              </a:rPr>
              <a:t>Gian lao đau thương vẫn can trường yêu Chúa. Chông gai bao nhiêu hạnh phúc bấy nhiêu. Trọn đời mến yêu, bền một lòng trung thành, phúc vinh quang vui trong Chúa ngày sau.</a:t>
            </a:r>
            <a:endParaRPr lang="en-US" sz="4800" dirty="0">
              <a:solidFill>
                <a:schemeClr val="bg1"/>
              </a:solidFill>
            </a:endParaRPr>
          </a:p>
        </p:txBody>
      </p:sp>
    </p:spTree>
    <p:extLst>
      <p:ext uri="{BB962C8B-B14F-4D97-AF65-F5344CB8AC3E}">
        <p14:creationId xmlns:p14="http://schemas.microsoft.com/office/powerpoint/2010/main" val="180904185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dirty="0" smtClean="0">
                <a:solidFill>
                  <a:srgbClr val="FFFF00"/>
                </a:solidFill>
              </a:rPr>
              <a:t>1/</a:t>
            </a:r>
            <a:r>
              <a:rPr lang="en-US" sz="6000" dirty="0" smtClean="0">
                <a:solidFill>
                  <a:schemeClr val="bg1"/>
                </a:solidFill>
              </a:rPr>
              <a:t> </a:t>
            </a:r>
            <a:r>
              <a:rPr lang="vi-VN" sz="6000" dirty="0">
                <a:solidFill>
                  <a:schemeClr val="bg1"/>
                </a:solidFill>
              </a:rPr>
              <a:t>Năm xưa trên Thập Hình Chúa đã hy sinh, Nêu gương bao hùng anh đã xưng Đức Tin, Chúa ơi ! Cho con bước theo Ngài.</a:t>
            </a:r>
            <a:endParaRPr lang="en-US" sz="6000" dirty="0">
              <a:solidFill>
                <a:schemeClr val="bg1"/>
              </a:solidFill>
            </a:endParaRPr>
          </a:p>
        </p:txBody>
      </p:sp>
    </p:spTree>
    <p:extLst>
      <p:ext uri="{BB962C8B-B14F-4D97-AF65-F5344CB8AC3E}">
        <p14:creationId xmlns:p14="http://schemas.microsoft.com/office/powerpoint/2010/main" val="374657480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err="1" smtClean="0">
                <a:solidFill>
                  <a:srgbClr val="FFFF00"/>
                </a:solidFill>
              </a:rPr>
              <a:t>Đk</a:t>
            </a:r>
            <a:r>
              <a:rPr lang="en-US" sz="4800" dirty="0" smtClean="0">
                <a:solidFill>
                  <a:srgbClr val="FFFF00"/>
                </a:solidFill>
              </a:rPr>
              <a:t>.</a:t>
            </a:r>
            <a:r>
              <a:rPr lang="en-US" sz="4800" dirty="0" smtClean="0">
                <a:solidFill>
                  <a:schemeClr val="bg1"/>
                </a:solidFill>
              </a:rPr>
              <a:t> </a:t>
            </a:r>
            <a:r>
              <a:rPr lang="vi-VN" sz="4800" dirty="0">
                <a:solidFill>
                  <a:schemeClr val="bg1"/>
                </a:solidFill>
              </a:rPr>
              <a:t>Gian lao đau thương vẫn can trường yêu Chúa. Chông gai bao nhiêu hạnh phúc bấy nhiêu. Trọn đời mến yêu, bền một lòng trung thành, phúc vinh quang vui trong Chúa ngày sau.</a:t>
            </a:r>
            <a:endParaRPr lang="en-US" sz="4800" dirty="0">
              <a:solidFill>
                <a:schemeClr val="bg1"/>
              </a:solidFill>
            </a:endParaRPr>
          </a:p>
        </p:txBody>
      </p:sp>
    </p:spTree>
    <p:extLst>
      <p:ext uri="{BB962C8B-B14F-4D97-AF65-F5344CB8AC3E}">
        <p14:creationId xmlns:p14="http://schemas.microsoft.com/office/powerpoint/2010/main" val="304984927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dirty="0" smtClean="0">
                <a:solidFill>
                  <a:srgbClr val="FFFF00"/>
                </a:solidFill>
              </a:rPr>
              <a:t>2/</a:t>
            </a:r>
            <a:r>
              <a:rPr lang="en-US" sz="6000" dirty="0" smtClean="0">
                <a:solidFill>
                  <a:schemeClr val="bg1"/>
                </a:solidFill>
              </a:rPr>
              <a:t> </a:t>
            </a:r>
            <a:r>
              <a:rPr lang="vi-VN" sz="6000" dirty="0">
                <a:solidFill>
                  <a:schemeClr val="bg1"/>
                </a:solidFill>
              </a:rPr>
              <a:t>Hôm nay trên bàn thờ vẫn còn tái diễn. Chúa quá yêu trần gian cứu sinh chúng con, Chúa ơi ! Con xin cám ơn Ngài.</a:t>
            </a:r>
            <a:endParaRPr lang="en-US" sz="6000" dirty="0">
              <a:solidFill>
                <a:schemeClr val="bg1"/>
              </a:solidFill>
            </a:endParaRPr>
          </a:p>
        </p:txBody>
      </p:sp>
    </p:spTree>
    <p:extLst>
      <p:ext uri="{BB962C8B-B14F-4D97-AF65-F5344CB8AC3E}">
        <p14:creationId xmlns:p14="http://schemas.microsoft.com/office/powerpoint/2010/main" val="156401375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err="1" smtClean="0">
                <a:solidFill>
                  <a:srgbClr val="FFFF00"/>
                </a:solidFill>
              </a:rPr>
              <a:t>Đk</a:t>
            </a:r>
            <a:r>
              <a:rPr lang="en-US" sz="4800" dirty="0" smtClean="0">
                <a:solidFill>
                  <a:srgbClr val="FFFF00"/>
                </a:solidFill>
              </a:rPr>
              <a:t>.</a:t>
            </a:r>
            <a:r>
              <a:rPr lang="en-US" sz="4800" dirty="0" smtClean="0">
                <a:solidFill>
                  <a:schemeClr val="bg1"/>
                </a:solidFill>
              </a:rPr>
              <a:t> </a:t>
            </a:r>
            <a:r>
              <a:rPr lang="vi-VN" sz="4800" dirty="0">
                <a:solidFill>
                  <a:schemeClr val="bg1"/>
                </a:solidFill>
              </a:rPr>
              <a:t>Gian lao đau thương vẫn can trường yêu Chúa. Chông gai bao nhiêu hạnh phúc bấy nhiêu. Trọn đời mến yêu, bền một lòng trung thành, phúc vinh quang vui trong Chúa ngày sau.</a:t>
            </a:r>
            <a:endParaRPr lang="en-US" sz="4800" dirty="0">
              <a:solidFill>
                <a:schemeClr val="bg1"/>
              </a:solidFill>
            </a:endParaRPr>
          </a:p>
        </p:txBody>
      </p:sp>
    </p:spTree>
    <p:extLst>
      <p:ext uri="{BB962C8B-B14F-4D97-AF65-F5344CB8AC3E}">
        <p14:creationId xmlns:p14="http://schemas.microsoft.com/office/powerpoint/2010/main" val="272646773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0184094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chemeClr val="bg1"/>
              </a:solidFill>
            </a:endParaRPr>
          </a:p>
        </p:txBody>
      </p:sp>
    </p:spTree>
    <p:extLst>
      <p:ext uri="{BB962C8B-B14F-4D97-AF65-F5344CB8AC3E}">
        <p14:creationId xmlns:p14="http://schemas.microsoft.com/office/powerpoint/2010/main" val="2953239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100" dirty="0" smtClean="0">
                <a:solidFill>
                  <a:srgbClr val="FFFF00"/>
                </a:solidFill>
              </a:rPr>
              <a:t>***.</a:t>
            </a:r>
            <a:r>
              <a:rPr lang="en-US" sz="4100" dirty="0" smtClean="0">
                <a:solidFill>
                  <a:schemeClr val="bg1"/>
                </a:solidFill>
              </a:rPr>
              <a:t> </a:t>
            </a:r>
            <a:r>
              <a:rPr lang="vi-VN" sz="4100" dirty="0" smtClean="0">
                <a:solidFill>
                  <a:schemeClr val="bg1"/>
                </a:solidFill>
              </a:rPr>
              <a:t>Bao </a:t>
            </a:r>
            <a:r>
              <a:rPr lang="vi-VN" sz="4100" dirty="0">
                <a:solidFill>
                  <a:schemeClr val="bg1"/>
                </a:solidFill>
              </a:rPr>
              <a:t>đấng Anh Hùng. Nay chiến thắng khải hoàn trên chốn phúc vinh sáng ngời. Hãy lắng nghe tiếng con nài xin: Cho Quê Hương thoát cơn đau thương, tới ngày bình an tươi sáng. Hãy lắng nghe tiếng con nài xin: Qua gian nan, Giáo Hội vinh quang. Tới ngày hạnh phúc thanh nhàn</a:t>
            </a:r>
            <a:r>
              <a:rPr lang="vi-VN" sz="4100" dirty="0" smtClean="0">
                <a:solidFill>
                  <a:schemeClr val="bg1"/>
                </a:solidFill>
              </a:rPr>
              <a:t>.</a:t>
            </a:r>
            <a:endParaRPr lang="en-US" sz="4100" dirty="0">
              <a:solidFill>
                <a:schemeClr val="bg1"/>
              </a:solidFill>
            </a:endParaRPr>
          </a:p>
        </p:txBody>
      </p:sp>
    </p:spTree>
    <p:extLst>
      <p:ext uri="{BB962C8B-B14F-4D97-AF65-F5344CB8AC3E}">
        <p14:creationId xmlns:p14="http://schemas.microsoft.com/office/powerpoint/2010/main" val="3629647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600" dirty="0" smtClean="0">
                <a:solidFill>
                  <a:srgbClr val="FFFF00"/>
                </a:solidFill>
              </a:rPr>
              <a:t>1/</a:t>
            </a:r>
            <a:r>
              <a:rPr lang="en-US" sz="4600" dirty="0" smtClean="0">
                <a:solidFill>
                  <a:schemeClr val="bg1"/>
                </a:solidFill>
              </a:rPr>
              <a:t> </a:t>
            </a:r>
            <a:r>
              <a:rPr lang="vi-VN" sz="4600" dirty="0">
                <a:solidFill>
                  <a:schemeClr val="bg1"/>
                </a:solidFill>
              </a:rPr>
              <a:t>Kìa gương hiếu trung! Xưa đã nêu cao tinh thần chiến đấu. Đau đớn gian nan không thở than qua một lời. Ngày nay hiển vinh: Khắp trời Việt Nam ngàn thu lưu dấu. Muôn giới hỉ hoan mừng hát vang khắp trời</a:t>
            </a:r>
            <a:r>
              <a:rPr lang="vi-VN" sz="4600" dirty="0" smtClean="0">
                <a:solidFill>
                  <a:schemeClr val="bg1"/>
                </a:solidFill>
              </a:rPr>
              <a:t>.</a:t>
            </a:r>
            <a:endParaRPr lang="en-US" sz="4600" dirty="0">
              <a:solidFill>
                <a:schemeClr val="bg1"/>
              </a:solidFill>
            </a:endParaRPr>
          </a:p>
        </p:txBody>
      </p:sp>
    </p:spTree>
    <p:extLst>
      <p:ext uri="{BB962C8B-B14F-4D97-AF65-F5344CB8AC3E}">
        <p14:creationId xmlns:p14="http://schemas.microsoft.com/office/powerpoint/2010/main" val="4077763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000" dirty="0" err="1" smtClean="0">
                <a:solidFill>
                  <a:srgbClr val="FFFF00"/>
                </a:solidFill>
              </a:rPr>
              <a:t>Đk</a:t>
            </a:r>
            <a:r>
              <a:rPr lang="en-US" sz="4000" dirty="0" smtClean="0">
                <a:solidFill>
                  <a:srgbClr val="FFFF00"/>
                </a:solidFill>
              </a:rPr>
              <a:t>.</a:t>
            </a:r>
            <a:r>
              <a:rPr lang="en-US" sz="4000" dirty="0" smtClean="0">
                <a:solidFill>
                  <a:schemeClr val="bg1"/>
                </a:solidFill>
              </a:rPr>
              <a:t> </a:t>
            </a:r>
            <a:r>
              <a:rPr lang="vi-VN" sz="4000" dirty="0">
                <a:solidFill>
                  <a:schemeClr val="bg1"/>
                </a:solidFill>
              </a:rPr>
              <a:t>Tiếng nhạc oai hùng! Vang trên khắp cõi trời Việt Nam. Tấm lòng yêu mến! Con thiết tha hoà khúc Khải Hoàn Ca: Đồng thanh! Ta hát khen mừng. Bao đấng Anh Hùng. Xưa đã thắng gian nan, toà cao chói lói trên nơi hiển vinh muôn đời. Đồng thanh! Ta hát khen mừng</a:t>
            </a:r>
            <a:r>
              <a:rPr lang="vi-VN" sz="4000"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2923988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100" dirty="0" smtClean="0">
                <a:solidFill>
                  <a:srgbClr val="FFFF00"/>
                </a:solidFill>
              </a:rPr>
              <a:t>***.</a:t>
            </a:r>
            <a:r>
              <a:rPr lang="en-US" sz="4100" dirty="0" smtClean="0">
                <a:solidFill>
                  <a:schemeClr val="bg1"/>
                </a:solidFill>
              </a:rPr>
              <a:t> </a:t>
            </a:r>
            <a:r>
              <a:rPr lang="vi-VN" sz="4100" dirty="0" smtClean="0">
                <a:solidFill>
                  <a:schemeClr val="bg1"/>
                </a:solidFill>
              </a:rPr>
              <a:t>Bao </a:t>
            </a:r>
            <a:r>
              <a:rPr lang="vi-VN" sz="4100" dirty="0">
                <a:solidFill>
                  <a:schemeClr val="bg1"/>
                </a:solidFill>
              </a:rPr>
              <a:t>đấng Anh Hùng. Nay chiến thắng khải hoàn trên chốn phúc vinh sáng ngời. Hãy lắng nghe tiếng con nài xin: Cho Quê Hương thoát cơn đau thương, tới ngày bình an tươi sáng. Hãy lắng nghe tiếng con nài xin: Qua gian nan, Giáo Hội vinh quang. Tới ngày hạnh phúc thanh nhàn</a:t>
            </a:r>
            <a:r>
              <a:rPr lang="vi-VN" sz="4100" dirty="0" smtClean="0">
                <a:solidFill>
                  <a:schemeClr val="bg1"/>
                </a:solidFill>
              </a:rPr>
              <a:t>.</a:t>
            </a:r>
            <a:endParaRPr lang="en-US" sz="4100" dirty="0">
              <a:solidFill>
                <a:schemeClr val="bg1"/>
              </a:solidFill>
            </a:endParaRPr>
          </a:p>
        </p:txBody>
      </p:sp>
    </p:spTree>
    <p:extLst>
      <p:ext uri="{BB962C8B-B14F-4D97-AF65-F5344CB8AC3E}">
        <p14:creationId xmlns:p14="http://schemas.microsoft.com/office/powerpoint/2010/main" val="1787941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93182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600" dirty="0" smtClean="0">
                <a:solidFill>
                  <a:srgbClr val="FFFF00"/>
                </a:solidFill>
              </a:rPr>
              <a:t>2/</a:t>
            </a:r>
            <a:r>
              <a:rPr lang="en-US" sz="4600" dirty="0" smtClean="0">
                <a:solidFill>
                  <a:schemeClr val="bg1"/>
                </a:solidFill>
              </a:rPr>
              <a:t> </a:t>
            </a:r>
            <a:r>
              <a:rPr lang="vi-VN" sz="4600" dirty="0">
                <a:solidFill>
                  <a:schemeClr val="bg1"/>
                </a:solidFill>
              </a:rPr>
              <a:t>Một lòng sắt son! Xưa chịu gươm đao gông cùm trăng trói. Lướt thắng gian lao, ghi chiến công để muôn đời. Ngày nay hiển vinh: Trên trời mừng vui triều thiên chói lói. Muôn kiếp vẻ vang hạnh phúc trên cõi trời</a:t>
            </a:r>
            <a:r>
              <a:rPr lang="vi-VN" sz="4600" dirty="0" smtClean="0">
                <a:solidFill>
                  <a:schemeClr val="bg1"/>
                </a:solidFill>
              </a:rPr>
              <a:t>.</a:t>
            </a:r>
            <a:endParaRPr lang="en-US" sz="4600" dirty="0">
              <a:solidFill>
                <a:schemeClr val="bg1"/>
              </a:solidFill>
            </a:endParaRPr>
          </a:p>
        </p:txBody>
      </p:sp>
    </p:spTree>
    <p:extLst>
      <p:ext uri="{BB962C8B-B14F-4D97-AF65-F5344CB8AC3E}">
        <p14:creationId xmlns:p14="http://schemas.microsoft.com/office/powerpoint/2010/main" val="451080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000" dirty="0" err="1" smtClean="0">
                <a:solidFill>
                  <a:srgbClr val="FFFF00"/>
                </a:solidFill>
              </a:rPr>
              <a:t>Đk</a:t>
            </a:r>
            <a:r>
              <a:rPr lang="en-US" sz="4000" dirty="0" smtClean="0">
                <a:solidFill>
                  <a:srgbClr val="FFFF00"/>
                </a:solidFill>
              </a:rPr>
              <a:t>.</a:t>
            </a:r>
            <a:r>
              <a:rPr lang="en-US" sz="4000" dirty="0" smtClean="0">
                <a:solidFill>
                  <a:schemeClr val="bg1"/>
                </a:solidFill>
              </a:rPr>
              <a:t> </a:t>
            </a:r>
            <a:r>
              <a:rPr lang="vi-VN" sz="4000" dirty="0">
                <a:solidFill>
                  <a:schemeClr val="bg1"/>
                </a:solidFill>
              </a:rPr>
              <a:t>Tiếng nhạc oai hùng! Vang trên khắp cõi trời Việt Nam. Tấm lòng yêu mến! Con thiết tha hoà khúc Khải Hoàn Ca: Đồng thanh! Ta hát khen mừng. Bao đấng Anh Hùng. Xưa đã thắng gian nan, toà cao chói lói trên nơi hiển vinh muôn đời. Đồng thanh! Ta hát khen mừng</a:t>
            </a:r>
            <a:r>
              <a:rPr lang="vi-VN" sz="4000"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2923988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100" dirty="0" smtClean="0">
                <a:solidFill>
                  <a:srgbClr val="FFFF00"/>
                </a:solidFill>
              </a:rPr>
              <a:t>***.</a:t>
            </a:r>
            <a:r>
              <a:rPr lang="en-US" sz="4100" dirty="0" smtClean="0">
                <a:solidFill>
                  <a:schemeClr val="bg1"/>
                </a:solidFill>
              </a:rPr>
              <a:t> </a:t>
            </a:r>
            <a:r>
              <a:rPr lang="vi-VN" sz="4100" dirty="0" smtClean="0">
                <a:solidFill>
                  <a:schemeClr val="bg1"/>
                </a:solidFill>
              </a:rPr>
              <a:t>Bao </a:t>
            </a:r>
            <a:r>
              <a:rPr lang="vi-VN" sz="4100" dirty="0">
                <a:solidFill>
                  <a:schemeClr val="bg1"/>
                </a:solidFill>
              </a:rPr>
              <a:t>đấng Anh Hùng. Nay chiến thắng khải hoàn trên chốn phúc vinh sáng ngời. Hãy lắng nghe tiếng con nài xin: Cho Quê Hương thoát cơn đau thương, tới ngày bình an tươi sáng. Hãy lắng nghe tiếng con nài xin: Qua gian nan, Giáo Hội vinh quang. Tới ngày hạnh phúc thanh nhàn</a:t>
            </a:r>
            <a:r>
              <a:rPr lang="vi-VN" sz="4100" dirty="0" smtClean="0">
                <a:solidFill>
                  <a:schemeClr val="bg1"/>
                </a:solidFill>
              </a:rPr>
              <a:t>.</a:t>
            </a:r>
            <a:endParaRPr lang="en-US" sz="4100" dirty="0">
              <a:solidFill>
                <a:schemeClr val="bg1"/>
              </a:solidFill>
            </a:endParaRPr>
          </a:p>
        </p:txBody>
      </p:sp>
    </p:spTree>
    <p:extLst>
      <p:ext uri="{BB962C8B-B14F-4D97-AF65-F5344CB8AC3E}">
        <p14:creationId xmlns:p14="http://schemas.microsoft.com/office/powerpoint/2010/main" val="1787941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dirty="0" err="1" smtClean="0">
                <a:solidFill>
                  <a:schemeClr val="accent1">
                    <a:lumMod val="20000"/>
                    <a:lumOff val="80000"/>
                  </a:schemeClr>
                </a:solidFill>
              </a:rPr>
              <a:t>Ca</a:t>
            </a:r>
            <a:r>
              <a:rPr lang="en-US" sz="6000" dirty="0" smtClean="0">
                <a:solidFill>
                  <a:schemeClr val="accent1">
                    <a:lumMod val="20000"/>
                    <a:lumOff val="80000"/>
                  </a:schemeClr>
                </a:solidFill>
              </a:rPr>
              <a:t> </a:t>
            </a:r>
            <a:r>
              <a:rPr lang="en-US" sz="6000" dirty="0" err="1" smtClean="0">
                <a:solidFill>
                  <a:schemeClr val="accent1">
                    <a:lumMod val="20000"/>
                    <a:lumOff val="80000"/>
                  </a:schemeClr>
                </a:solidFill>
              </a:rPr>
              <a:t>Nhập</a:t>
            </a:r>
            <a:r>
              <a:rPr lang="en-US" sz="6000" dirty="0" smtClean="0">
                <a:solidFill>
                  <a:schemeClr val="accent1">
                    <a:lumMod val="20000"/>
                    <a:lumOff val="80000"/>
                  </a:schemeClr>
                </a:solidFill>
              </a:rPr>
              <a:t> </a:t>
            </a:r>
            <a:r>
              <a:rPr lang="en-US" sz="6000" dirty="0" err="1" smtClean="0">
                <a:solidFill>
                  <a:schemeClr val="accent1">
                    <a:lumMod val="20000"/>
                    <a:lumOff val="80000"/>
                  </a:schemeClr>
                </a:solidFill>
              </a:rPr>
              <a:t>Lễ</a:t>
            </a:r>
            <a:r>
              <a:rPr lang="en-US" sz="6000" dirty="0" smtClean="0">
                <a:solidFill>
                  <a:schemeClr val="accent1">
                    <a:lumMod val="20000"/>
                    <a:lumOff val="80000"/>
                  </a:schemeClr>
                </a:solidFill>
              </a:rPr>
              <a:t/>
            </a:r>
            <a:br>
              <a:rPr lang="en-US" sz="6000" dirty="0" smtClean="0">
                <a:solidFill>
                  <a:schemeClr val="accent1">
                    <a:lumMod val="20000"/>
                    <a:lumOff val="80000"/>
                  </a:schemeClr>
                </a:solidFill>
              </a:rPr>
            </a:br>
            <a:r>
              <a:rPr lang="vi-VN" sz="4800" dirty="0">
                <a:solidFill>
                  <a:schemeClr val="accent1">
                    <a:lumMod val="20000"/>
                    <a:lumOff val="80000"/>
                  </a:schemeClr>
                </a:solidFill>
              </a:rPr>
              <a:t>MỪNG CHƯ THÁNH VIỆT </a:t>
            </a:r>
            <a:r>
              <a:rPr lang="vi-VN" sz="4800" dirty="0" smtClean="0">
                <a:solidFill>
                  <a:schemeClr val="accent1">
                    <a:lumMod val="20000"/>
                    <a:lumOff val="80000"/>
                  </a:schemeClr>
                </a:solidFill>
              </a:rPr>
              <a:t>NAM</a:t>
            </a:r>
            <a:r>
              <a:rPr lang="en-US" sz="4800" dirty="0" smtClean="0">
                <a:solidFill>
                  <a:schemeClr val="accent1">
                    <a:lumMod val="20000"/>
                    <a:lumOff val="80000"/>
                  </a:schemeClr>
                </a:solidFill>
              </a:rPr>
              <a:t/>
            </a:r>
            <a:br>
              <a:rPr lang="en-US" sz="4800" dirty="0" smtClean="0">
                <a:solidFill>
                  <a:schemeClr val="accent1">
                    <a:lumMod val="20000"/>
                    <a:lumOff val="80000"/>
                  </a:schemeClr>
                </a:solidFill>
              </a:rPr>
            </a:br>
            <a:r>
              <a:rPr lang="vi-VN" sz="6000" dirty="0" smtClean="0">
                <a:solidFill>
                  <a:schemeClr val="accent1">
                    <a:lumMod val="20000"/>
                    <a:lumOff val="80000"/>
                  </a:schemeClr>
                </a:solidFill>
              </a:rPr>
              <a:t>Mai </a:t>
            </a:r>
            <a:r>
              <a:rPr lang="vi-VN" sz="6000" dirty="0">
                <a:solidFill>
                  <a:schemeClr val="accent1">
                    <a:lumMod val="20000"/>
                    <a:lumOff val="80000"/>
                  </a:schemeClr>
                </a:solidFill>
              </a:rPr>
              <a:t>Nguyên </a:t>
            </a:r>
            <a:r>
              <a:rPr lang="vi-VN" sz="6000" dirty="0" smtClean="0">
                <a:solidFill>
                  <a:schemeClr val="accent1">
                    <a:lumMod val="20000"/>
                    <a:lumOff val="80000"/>
                  </a:schemeClr>
                </a:solidFill>
              </a:rPr>
              <a:t>Vũ</a:t>
            </a:r>
            <a:endParaRPr lang="en-US" sz="6000" dirty="0">
              <a:solidFill>
                <a:schemeClr val="accent1">
                  <a:lumMod val="20000"/>
                  <a:lumOff val="80000"/>
                </a:schemeClr>
              </a:solidFill>
            </a:endParaRPr>
          </a:p>
        </p:txBody>
      </p:sp>
    </p:spTree>
    <p:extLst>
      <p:ext uri="{BB962C8B-B14F-4D97-AF65-F5344CB8AC3E}">
        <p14:creationId xmlns:p14="http://schemas.microsoft.com/office/powerpoint/2010/main" val="1861125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600" dirty="0" err="1" smtClean="0">
                <a:solidFill>
                  <a:srgbClr val="FFFF00"/>
                </a:solidFill>
              </a:rPr>
              <a:t>Đk</a:t>
            </a:r>
            <a:r>
              <a:rPr lang="en-US" sz="4600" dirty="0" smtClean="0">
                <a:solidFill>
                  <a:srgbClr val="FFFF00"/>
                </a:solidFill>
              </a:rPr>
              <a:t>.</a:t>
            </a:r>
            <a:r>
              <a:rPr lang="en-US" sz="4600" dirty="0" smtClean="0">
                <a:solidFill>
                  <a:schemeClr val="bg1"/>
                </a:solidFill>
              </a:rPr>
              <a:t> </a:t>
            </a:r>
            <a:r>
              <a:rPr lang="vi-VN" sz="4600" dirty="0">
                <a:solidFill>
                  <a:schemeClr val="bg1"/>
                </a:solidFill>
              </a:rPr>
              <a:t>Trời Việt Nam bao la tưng bừng rộn vang câu ca muôn người mừng khen Chư Thánh Tử Đạo Việt Nam. Ngàn nhịp tim rung lên hân hoan, hoà lời kinh yêu thương ngân vang từ thành đô tới miền quê xa vắng</a:t>
            </a:r>
            <a:r>
              <a:rPr lang="vi-VN" sz="4600" dirty="0" smtClean="0">
                <a:solidFill>
                  <a:schemeClr val="bg1"/>
                </a:solidFill>
              </a:rPr>
              <a:t>.</a:t>
            </a:r>
            <a:endParaRPr lang="en-US" sz="4600" dirty="0">
              <a:solidFill>
                <a:schemeClr val="bg1"/>
              </a:solidFill>
            </a:endParaRPr>
          </a:p>
        </p:txBody>
      </p:sp>
    </p:spTree>
    <p:extLst>
      <p:ext uri="{BB962C8B-B14F-4D97-AF65-F5344CB8AC3E}">
        <p14:creationId xmlns:p14="http://schemas.microsoft.com/office/powerpoint/2010/main" val="3094743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smtClean="0">
                <a:solidFill>
                  <a:srgbClr val="FFFF00"/>
                </a:solidFill>
              </a:rPr>
              <a:t>***.</a:t>
            </a:r>
            <a:r>
              <a:rPr lang="en-US" sz="5400" dirty="0" smtClean="0">
                <a:solidFill>
                  <a:schemeClr val="bg1"/>
                </a:solidFill>
              </a:rPr>
              <a:t> </a:t>
            </a:r>
            <a:r>
              <a:rPr lang="vi-VN" sz="5400" dirty="0" smtClean="0">
                <a:solidFill>
                  <a:schemeClr val="bg1"/>
                </a:solidFill>
              </a:rPr>
              <a:t>Nguyện </a:t>
            </a:r>
            <a:r>
              <a:rPr lang="vi-VN" sz="5400" dirty="0">
                <a:solidFill>
                  <a:schemeClr val="bg1"/>
                </a:solidFill>
              </a:rPr>
              <a:t>cầu các Thánh hãy chúc phúc nhà Việt Nam trong muôn yêu thương, dìu đoàn con can trường vui tiến lên</a:t>
            </a:r>
            <a:r>
              <a:rPr lang="vi-VN"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589940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smtClean="0">
                <a:solidFill>
                  <a:srgbClr val="FFFF00"/>
                </a:solidFill>
              </a:rPr>
              <a:t>1/</a:t>
            </a:r>
            <a:r>
              <a:rPr lang="en-US" sz="5400" dirty="0" smtClean="0">
                <a:solidFill>
                  <a:schemeClr val="bg1"/>
                </a:solidFill>
              </a:rPr>
              <a:t> </a:t>
            </a:r>
            <a:r>
              <a:rPr lang="vi-VN" sz="5400" dirty="0" smtClean="0">
                <a:solidFill>
                  <a:schemeClr val="bg1"/>
                </a:solidFill>
              </a:rPr>
              <a:t>Máu </a:t>
            </a:r>
            <a:r>
              <a:rPr lang="vi-VN" sz="5400" dirty="0">
                <a:solidFill>
                  <a:schemeClr val="bg1"/>
                </a:solidFill>
              </a:rPr>
              <a:t>kia tuôn thắm đất Lạc Hồng, phát sinh muôn đoá hoa Tin Mừng, khắp quê hương một vườn hoa thắm, xin kính dâng các vị anh hùng</a:t>
            </a:r>
            <a:r>
              <a:rPr lang="vi-VN"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936695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600" dirty="0" err="1" smtClean="0">
                <a:solidFill>
                  <a:srgbClr val="FFFF00"/>
                </a:solidFill>
              </a:rPr>
              <a:t>Đk</a:t>
            </a:r>
            <a:r>
              <a:rPr lang="en-US" sz="4600" dirty="0" smtClean="0">
                <a:solidFill>
                  <a:srgbClr val="FFFF00"/>
                </a:solidFill>
              </a:rPr>
              <a:t>.</a:t>
            </a:r>
            <a:r>
              <a:rPr lang="en-US" sz="4600" dirty="0" smtClean="0">
                <a:solidFill>
                  <a:schemeClr val="bg1"/>
                </a:solidFill>
              </a:rPr>
              <a:t> </a:t>
            </a:r>
            <a:r>
              <a:rPr lang="vi-VN" sz="4600" dirty="0">
                <a:solidFill>
                  <a:schemeClr val="bg1"/>
                </a:solidFill>
              </a:rPr>
              <a:t>Trời Việt Nam bao la tưng bừng rộn vang câu ca muôn người mừng khen Chư Thánh Tử Đạo Việt Nam. Ngàn nhịp tim rung lên hân hoan, hoà lời kinh yêu thương ngân vang từ thành đô tới miền quê xa vắng</a:t>
            </a:r>
            <a:r>
              <a:rPr lang="vi-VN" sz="4600" dirty="0" smtClean="0">
                <a:solidFill>
                  <a:schemeClr val="bg1"/>
                </a:solidFill>
              </a:rPr>
              <a:t>.</a:t>
            </a:r>
            <a:endParaRPr lang="en-US" sz="4600" dirty="0">
              <a:solidFill>
                <a:schemeClr val="bg1"/>
              </a:solidFill>
            </a:endParaRPr>
          </a:p>
        </p:txBody>
      </p:sp>
    </p:spTree>
    <p:extLst>
      <p:ext uri="{BB962C8B-B14F-4D97-AF65-F5344CB8AC3E}">
        <p14:creationId xmlns:p14="http://schemas.microsoft.com/office/powerpoint/2010/main" val="1522379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smtClean="0">
                <a:solidFill>
                  <a:srgbClr val="FFFF00"/>
                </a:solidFill>
              </a:rPr>
              <a:t>***.</a:t>
            </a:r>
            <a:r>
              <a:rPr lang="en-US" sz="5400" dirty="0" smtClean="0">
                <a:solidFill>
                  <a:schemeClr val="bg1"/>
                </a:solidFill>
              </a:rPr>
              <a:t> </a:t>
            </a:r>
            <a:r>
              <a:rPr lang="vi-VN" sz="5400" dirty="0" smtClean="0">
                <a:solidFill>
                  <a:schemeClr val="bg1"/>
                </a:solidFill>
              </a:rPr>
              <a:t>Nguyện </a:t>
            </a:r>
            <a:r>
              <a:rPr lang="vi-VN" sz="5400" dirty="0">
                <a:solidFill>
                  <a:schemeClr val="bg1"/>
                </a:solidFill>
              </a:rPr>
              <a:t>cầu các Thánh hãy chúc phúc nhà Việt Nam trong muôn yêu thương, dìu đoàn con can trường vui tiến lên</a:t>
            </a:r>
            <a:r>
              <a:rPr lang="vi-VN"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2171078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smtClean="0">
                <a:solidFill>
                  <a:srgbClr val="FFFF00"/>
                </a:solidFill>
              </a:rPr>
              <a:t>2/</a:t>
            </a:r>
            <a:r>
              <a:rPr lang="en-US" sz="5400" dirty="0" smtClean="0">
                <a:solidFill>
                  <a:schemeClr val="bg1"/>
                </a:solidFill>
              </a:rPr>
              <a:t> </a:t>
            </a:r>
            <a:r>
              <a:rPr lang="vi-VN" sz="5400" dirty="0">
                <a:solidFill>
                  <a:schemeClr val="bg1"/>
                </a:solidFill>
              </a:rPr>
              <a:t>Phút đau thương sẽ mau phai tàn, phúc vinh quang Chúa ban Thiên đàng, sáng trên tay một cành vạn tuế, môi hát vang khúc ca khải hoàn</a:t>
            </a:r>
            <a:r>
              <a:rPr lang="vi-VN"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2953239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742440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600" dirty="0" err="1" smtClean="0">
                <a:solidFill>
                  <a:srgbClr val="FFFF00"/>
                </a:solidFill>
              </a:rPr>
              <a:t>Đk</a:t>
            </a:r>
            <a:r>
              <a:rPr lang="en-US" sz="4600" dirty="0" smtClean="0">
                <a:solidFill>
                  <a:srgbClr val="FFFF00"/>
                </a:solidFill>
              </a:rPr>
              <a:t>.</a:t>
            </a:r>
            <a:r>
              <a:rPr lang="en-US" sz="4600" dirty="0" smtClean="0">
                <a:solidFill>
                  <a:schemeClr val="bg1"/>
                </a:solidFill>
              </a:rPr>
              <a:t> </a:t>
            </a:r>
            <a:r>
              <a:rPr lang="vi-VN" sz="4600" dirty="0">
                <a:solidFill>
                  <a:schemeClr val="bg1"/>
                </a:solidFill>
              </a:rPr>
              <a:t>Trời Việt Nam bao la tưng bừng rộn vang câu ca muôn người mừng khen Chư Thánh Tử Đạo Việt Nam. Ngàn nhịp tim rung lên hân hoan, hoà lời kinh yêu thương ngân vang từ thành đô tới miền quê xa vắng</a:t>
            </a:r>
            <a:r>
              <a:rPr lang="vi-VN" sz="4600" dirty="0" smtClean="0">
                <a:solidFill>
                  <a:schemeClr val="bg1"/>
                </a:solidFill>
              </a:rPr>
              <a:t>.</a:t>
            </a:r>
            <a:endParaRPr lang="en-US" sz="4600" dirty="0">
              <a:solidFill>
                <a:schemeClr val="bg1"/>
              </a:solidFill>
            </a:endParaRPr>
          </a:p>
        </p:txBody>
      </p:sp>
    </p:spTree>
    <p:extLst>
      <p:ext uri="{BB962C8B-B14F-4D97-AF65-F5344CB8AC3E}">
        <p14:creationId xmlns:p14="http://schemas.microsoft.com/office/powerpoint/2010/main" val="1522379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smtClean="0">
                <a:solidFill>
                  <a:srgbClr val="FFFF00"/>
                </a:solidFill>
              </a:rPr>
              <a:t>***.</a:t>
            </a:r>
            <a:r>
              <a:rPr lang="en-US" sz="5400" dirty="0" smtClean="0">
                <a:solidFill>
                  <a:schemeClr val="bg1"/>
                </a:solidFill>
              </a:rPr>
              <a:t> </a:t>
            </a:r>
            <a:r>
              <a:rPr lang="vi-VN" sz="5400" dirty="0" smtClean="0">
                <a:solidFill>
                  <a:schemeClr val="bg1"/>
                </a:solidFill>
              </a:rPr>
              <a:t>Nguyện </a:t>
            </a:r>
            <a:r>
              <a:rPr lang="vi-VN" sz="5400" dirty="0">
                <a:solidFill>
                  <a:schemeClr val="bg1"/>
                </a:solidFill>
              </a:rPr>
              <a:t>cầu các Thánh hãy chúc phúc nhà Việt Nam trong muôn yêu thương, dìu đoàn con can trường vui tiến lên</a:t>
            </a:r>
            <a:r>
              <a:rPr lang="vi-VN"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2171078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smtClean="0">
                <a:solidFill>
                  <a:srgbClr val="FFFF00"/>
                </a:solidFill>
              </a:rPr>
              <a:t>3/</a:t>
            </a:r>
            <a:r>
              <a:rPr lang="en-US" sz="5400" dirty="0" smtClean="0">
                <a:solidFill>
                  <a:schemeClr val="bg1"/>
                </a:solidFill>
              </a:rPr>
              <a:t> </a:t>
            </a:r>
            <a:r>
              <a:rPr lang="vi-VN" sz="5400" dirty="0">
                <a:solidFill>
                  <a:schemeClr val="bg1"/>
                </a:solidFill>
              </a:rPr>
              <a:t>Hãy nêu cao tấm gương can trường, sống Đức Tin khó nguy coi thường, lưỡi gươm vung lòng không nao núng, trang sử hùng thắm tươi máu hồng</a:t>
            </a:r>
            <a:r>
              <a:rPr lang="vi-VN"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2295985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600" dirty="0" err="1" smtClean="0">
                <a:solidFill>
                  <a:srgbClr val="FFFF00"/>
                </a:solidFill>
              </a:rPr>
              <a:t>Đk</a:t>
            </a:r>
            <a:r>
              <a:rPr lang="en-US" sz="4600" dirty="0" smtClean="0">
                <a:solidFill>
                  <a:srgbClr val="FFFF00"/>
                </a:solidFill>
              </a:rPr>
              <a:t>.</a:t>
            </a:r>
            <a:r>
              <a:rPr lang="en-US" sz="4600" dirty="0" smtClean="0">
                <a:solidFill>
                  <a:schemeClr val="bg1"/>
                </a:solidFill>
              </a:rPr>
              <a:t> </a:t>
            </a:r>
            <a:r>
              <a:rPr lang="vi-VN" sz="4600" dirty="0">
                <a:solidFill>
                  <a:schemeClr val="bg1"/>
                </a:solidFill>
              </a:rPr>
              <a:t>Trời Việt Nam bao la tưng bừng rộn vang câu ca muôn người mừng khen Chư Thánh Tử Đạo Việt Nam. Ngàn nhịp tim rung lên hân hoan, hoà lời kinh yêu thương ngân vang từ thành đô tới miền quê xa vắng</a:t>
            </a:r>
            <a:r>
              <a:rPr lang="vi-VN" sz="4600" dirty="0" smtClean="0">
                <a:solidFill>
                  <a:schemeClr val="bg1"/>
                </a:solidFill>
              </a:rPr>
              <a:t>.</a:t>
            </a:r>
            <a:endParaRPr lang="en-US" sz="4600" dirty="0">
              <a:solidFill>
                <a:schemeClr val="bg1"/>
              </a:solidFill>
            </a:endParaRPr>
          </a:p>
        </p:txBody>
      </p:sp>
    </p:spTree>
    <p:extLst>
      <p:ext uri="{BB962C8B-B14F-4D97-AF65-F5344CB8AC3E}">
        <p14:creationId xmlns:p14="http://schemas.microsoft.com/office/powerpoint/2010/main" val="1522379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smtClean="0">
                <a:solidFill>
                  <a:srgbClr val="FFFF00"/>
                </a:solidFill>
              </a:rPr>
              <a:t>***.</a:t>
            </a:r>
            <a:r>
              <a:rPr lang="en-US" sz="5400" dirty="0" smtClean="0">
                <a:solidFill>
                  <a:schemeClr val="bg1"/>
                </a:solidFill>
              </a:rPr>
              <a:t> </a:t>
            </a:r>
            <a:r>
              <a:rPr lang="vi-VN" sz="5400" dirty="0" smtClean="0">
                <a:solidFill>
                  <a:schemeClr val="bg1"/>
                </a:solidFill>
              </a:rPr>
              <a:t>Nguyện </a:t>
            </a:r>
            <a:r>
              <a:rPr lang="vi-VN" sz="5400" dirty="0">
                <a:solidFill>
                  <a:schemeClr val="bg1"/>
                </a:solidFill>
              </a:rPr>
              <a:t>cầu các Thánh hãy chúc phúc nhà Việt Nam trong muôn yêu thương, dìu đoàn con can trường vui tiến lên</a:t>
            </a:r>
            <a:r>
              <a:rPr lang="vi-VN"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2171078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481767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rgbClr val="003399"/>
                </a:solidFill>
                <a:effectLst>
                  <a:outerShdw blurRad="38100" dist="38100" dir="2700000" algn="tl">
                    <a:srgbClr val="000000">
                      <a:alpha val="43137"/>
                    </a:srgbClr>
                  </a:outerShdw>
                </a:effectLst>
                <a:latin typeface="+mj-lt"/>
              </a:rPr>
              <a:t/>
            </a:r>
            <a:br>
              <a:rPr lang="en-US" b="0" dirty="0">
                <a:solidFill>
                  <a:srgbClr val="003399"/>
                </a:solidFill>
                <a:effectLst>
                  <a:outerShdw blurRad="38100" dist="38100" dir="2700000" algn="tl">
                    <a:srgbClr val="000000">
                      <a:alpha val="43137"/>
                    </a:srgbClr>
                  </a:outerShdw>
                </a:effectLst>
                <a:latin typeface="+mj-lt"/>
              </a:rPr>
            </a:br>
            <a:endParaRPr lang="en-US" b="0"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eaLnBrk="1" hangingPunct="1">
              <a:lnSpc>
                <a:spcPct val="150000"/>
              </a:lnSpc>
            </a:pPr>
            <a:r>
              <a:rPr lang="en-US" sz="72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a:t>
            </a:r>
            <a:r>
              <a:rPr lang="en-US" sz="72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a:t>
            </a:r>
            <a:r>
              <a:rPr lang="en-US" sz="72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0"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0"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0"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6953742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just" eaLnBrk="1" hangingPunct="1">
              <a:lnSpc>
                <a:spcPct val="150000"/>
              </a:lnSpc>
            </a:pPr>
            <a:r>
              <a:rPr lang="vi-VN" sz="5400" b="0" i="1" u="sng" dirty="0">
                <a:solidFill>
                  <a:srgbClr val="FFFF00"/>
                </a:solidFill>
                <a:effectLst/>
                <a:latin typeface="+mj-lt"/>
                <a:cs typeface="Times New Roman" panose="02020603050405020304" pitchFamily="18" charset="0"/>
              </a:rPr>
              <a:t>Chủ tế: </a:t>
            </a:r>
            <a:r>
              <a:rPr lang="vi-VN" sz="5400" b="0" i="1" dirty="0">
                <a:solidFill>
                  <a:srgbClr val="FFFF00"/>
                </a:solidFill>
                <a:effectLst/>
                <a:latin typeface="+mj-lt"/>
                <a:cs typeface="Times New Roman" panose="02020603050405020304" pitchFamily="18" charset="0"/>
              </a:rPr>
              <a:t>Vinh danh Thiên Chúa trên các tầng trời</a:t>
            </a:r>
            <a:r>
              <a:rPr lang="vi-VN" sz="5400" b="0" i="1" dirty="0">
                <a:solidFill>
                  <a:srgbClr val="C00000"/>
                </a:solidFill>
                <a:effectLst/>
                <a:latin typeface="+mj-lt"/>
                <a:cs typeface="Times New Roman" panose="02020603050405020304" pitchFamily="18" charset="0"/>
              </a:rPr>
              <a:t>. </a:t>
            </a:r>
            <a:r>
              <a:rPr lang="vi-VN" sz="5400" b="0" dirty="0" smtClean="0">
                <a:solidFill>
                  <a:schemeClr val="bg1"/>
                </a:solidFill>
                <a:effectLst/>
                <a:latin typeface="+mj-lt"/>
                <a:cs typeface="Times New Roman" panose="02020603050405020304" pitchFamily="18" charset="0"/>
              </a:rPr>
              <a:t>Và </a:t>
            </a:r>
            <a:r>
              <a:rPr lang="vi-VN" sz="5400" b="0" dirty="0">
                <a:solidFill>
                  <a:schemeClr val="bg1"/>
                </a:solidFill>
                <a:effectLst/>
                <a:latin typeface="+mj-lt"/>
                <a:cs typeface="Times New Roman" panose="02020603050405020304" pitchFamily="18" charset="0"/>
              </a:rPr>
              <a:t>bình an dưới thế, bình an dưới thế cho người thiện tâm. </a:t>
            </a:r>
            <a:endParaRPr lang="vi-VN" sz="7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064558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lnSpcReduction="10000"/>
          </a:bodyPr>
          <a:lstStyle/>
          <a:p>
            <a:pPr algn="just" eaLnBrk="1" hangingPunct="1">
              <a:lnSpc>
                <a:spcPct val="140000"/>
              </a:lnSpc>
            </a:pP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ngợi</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chúc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tụng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thờ</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tôn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1679362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vi-VN" sz="540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0069657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8067283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19050"/>
            <a:ext cx="9144000" cy="5162550"/>
          </a:xfrm>
        </p:spPr>
        <p:txBody>
          <a:bodyPr anchor="ctr" anchorCtr="0">
            <a:normAutofit lnSpcReduction="10000"/>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0008435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nchor="ctr" anchorCtr="0">
            <a:normAutofit lnSpcReduction="10000"/>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669741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400" b="0" dirty="0" err="1">
                <a:solidFill>
                  <a:srgbClr val="FFFF00"/>
                </a:solidFill>
                <a:effectLst/>
                <a:latin typeface="+mj-lt"/>
                <a:cs typeface="Times New Roman" panose="02020603050405020304" pitchFamily="18" charset="0"/>
              </a:rPr>
              <a:t>Vì</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lạy</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Chúa</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Giê-su</a:t>
            </a:r>
            <a:r>
              <a:rPr lang="en-US" sz="4400" b="0" dirty="0">
                <a:solidFill>
                  <a:srgbClr val="FFFF00"/>
                </a:solidFill>
                <a:effectLst/>
                <a:latin typeface="+mj-lt"/>
                <a:cs typeface="Times New Roman" panose="02020603050405020304" pitchFamily="18" charset="0"/>
              </a:rPr>
              <a:t> Ki-</a:t>
            </a:r>
            <a:r>
              <a:rPr lang="en-US" sz="4400" b="0" dirty="0" err="1">
                <a:solidFill>
                  <a:srgbClr val="FFFF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Cao, </a:t>
            </a:r>
            <a:r>
              <a:rPr lang="en-US" sz="4400" b="0" dirty="0" err="1">
                <a:solidFill>
                  <a:schemeClr val="bg1"/>
                </a:solidFill>
                <a:effectLst/>
                <a:latin typeface="+mj-lt"/>
                <a:cs typeface="Times New Roman" panose="02020603050405020304" pitchFamily="18" charset="0"/>
              </a:rPr>
              <a:t>cùng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Thần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trong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vinh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quang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Cha.</a:t>
            </a:r>
            <a:r>
              <a:rPr lang="en-US" sz="4400" b="0" dirty="0">
                <a:solidFill>
                  <a:srgbClr val="002060"/>
                </a:solidFill>
                <a:effectLst/>
                <a:latin typeface="+mj-lt"/>
                <a:cs typeface="Times New Roman" panose="02020603050405020304" pitchFamily="18" charset="0"/>
              </a:rPr>
              <a:t> </a:t>
            </a:r>
            <a:r>
              <a:rPr lang="en-US" sz="4400" b="0" u="sng" dirty="0">
                <a:solidFill>
                  <a:srgbClr val="FFFF00"/>
                </a:solidFill>
                <a:effectLst/>
                <a:latin typeface="+mj-lt"/>
                <a:cs typeface="Times New Roman" panose="02020603050405020304" pitchFamily="18" charset="0"/>
              </a:rPr>
              <a:t>A-men. A-men. </a:t>
            </a:r>
            <a:endParaRPr lang="vi-VN" sz="44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8099760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5504368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138672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2741774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7448824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Chúa</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Giêsu</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Kitô</a:t>
            </a:r>
            <a:r>
              <a:rPr lang="en-US" sz="4800" b="0" dirty="0">
                <a:solidFill>
                  <a:srgbClr val="FFFF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537973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6033762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a:t>
            </a:r>
            <a:r>
              <a:rPr lang="vi-VN" sz="4800" b="0" dirty="0">
                <a:solidFill>
                  <a:srgbClr val="FFFF00"/>
                </a:solidFill>
                <a:effectLst/>
                <a:latin typeface="+mj-lt"/>
                <a:cs typeface="Times New Roman" panose="02020603050405020304" pitchFamily="18" charset="0"/>
              </a:rPr>
              <a:t>Chúa Giêsu Kitô</a:t>
            </a:r>
            <a:r>
              <a:rPr lang="vi-VN" sz="4800" b="0" dirty="0">
                <a:solidFill>
                  <a:schemeClr val="bg1"/>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911372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655412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7567501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5718376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7237773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dirty="0" err="1" smtClean="0">
                <a:solidFill>
                  <a:schemeClr val="accent1">
                    <a:lumMod val="20000"/>
                    <a:lumOff val="80000"/>
                  </a:schemeClr>
                </a:solidFill>
              </a:rPr>
              <a:t>Đáp</a:t>
            </a:r>
            <a:r>
              <a:rPr lang="en-US" sz="6000" dirty="0" smtClean="0">
                <a:solidFill>
                  <a:schemeClr val="accent1">
                    <a:lumMod val="20000"/>
                    <a:lumOff val="80000"/>
                  </a:schemeClr>
                </a:solidFill>
              </a:rPr>
              <a:t> </a:t>
            </a:r>
            <a:r>
              <a:rPr lang="en-US" sz="6000" dirty="0" err="1" smtClean="0">
                <a:solidFill>
                  <a:schemeClr val="accent1">
                    <a:lumMod val="20000"/>
                    <a:lumOff val="80000"/>
                  </a:schemeClr>
                </a:solidFill>
              </a:rPr>
              <a:t>Ca</a:t>
            </a:r>
            <a:r>
              <a:rPr lang="en-US" sz="6000" dirty="0" smtClean="0">
                <a:solidFill>
                  <a:schemeClr val="accent1">
                    <a:lumMod val="20000"/>
                    <a:lumOff val="80000"/>
                  </a:schemeClr>
                </a:solidFill>
              </a:rPr>
              <a:t/>
            </a:r>
            <a:br>
              <a:rPr lang="en-US" sz="6000" dirty="0" smtClean="0">
                <a:solidFill>
                  <a:schemeClr val="accent1">
                    <a:lumMod val="20000"/>
                    <a:lumOff val="80000"/>
                  </a:schemeClr>
                </a:solidFill>
              </a:rPr>
            </a:br>
            <a:r>
              <a:rPr lang="vi-VN" sz="4800" dirty="0">
                <a:solidFill>
                  <a:schemeClr val="accent1">
                    <a:lumMod val="20000"/>
                    <a:lumOff val="80000"/>
                  </a:schemeClr>
                </a:solidFill>
              </a:rPr>
              <a:t>THÁNH VỊNH 125 (</a:t>
            </a:r>
            <a:r>
              <a:rPr lang="vi-VN" sz="4800" dirty="0" smtClean="0">
                <a:solidFill>
                  <a:schemeClr val="accent1">
                    <a:lumMod val="20000"/>
                    <a:lumOff val="80000"/>
                  </a:schemeClr>
                </a:solidFill>
              </a:rPr>
              <a:t>24.11)</a:t>
            </a:r>
            <a:r>
              <a:rPr lang="en-US" sz="4800" dirty="0" smtClean="0">
                <a:solidFill>
                  <a:schemeClr val="accent1">
                    <a:lumMod val="20000"/>
                    <a:lumOff val="80000"/>
                  </a:schemeClr>
                </a:solidFill>
              </a:rPr>
              <a:t/>
            </a:r>
            <a:br>
              <a:rPr lang="en-US" sz="4800" dirty="0" smtClean="0">
                <a:solidFill>
                  <a:schemeClr val="accent1">
                    <a:lumMod val="20000"/>
                    <a:lumOff val="80000"/>
                  </a:schemeClr>
                </a:solidFill>
              </a:rPr>
            </a:br>
            <a:r>
              <a:rPr lang="vi-VN" sz="4800" dirty="0" smtClean="0">
                <a:solidFill>
                  <a:schemeClr val="accent1">
                    <a:lumMod val="20000"/>
                    <a:lumOff val="80000"/>
                  </a:schemeClr>
                </a:solidFill>
              </a:rPr>
              <a:t>Kim Long</a:t>
            </a:r>
            <a:r>
              <a:rPr lang="en-US" sz="4800" dirty="0" smtClean="0">
                <a:solidFill>
                  <a:schemeClr val="accent1">
                    <a:lumMod val="20000"/>
                    <a:lumOff val="80000"/>
                  </a:schemeClr>
                </a:solidFill>
              </a:rPr>
              <a:t/>
            </a:r>
            <a:br>
              <a:rPr lang="en-US" sz="4800" dirty="0" smtClean="0">
                <a:solidFill>
                  <a:schemeClr val="accent1">
                    <a:lumMod val="20000"/>
                    <a:lumOff val="80000"/>
                  </a:schemeClr>
                </a:solidFill>
              </a:rPr>
            </a:br>
            <a:r>
              <a:rPr lang="en-US" sz="4800" dirty="0" smtClean="0">
                <a:solidFill>
                  <a:schemeClr val="accent1">
                    <a:lumMod val="20000"/>
                    <a:lumOff val="80000"/>
                  </a:schemeClr>
                </a:solidFill>
              </a:rPr>
              <a:t>04 </a:t>
            </a:r>
            <a:r>
              <a:rPr lang="en-US" sz="4800" dirty="0" err="1" smtClean="0">
                <a:solidFill>
                  <a:schemeClr val="accent1">
                    <a:lumMod val="20000"/>
                    <a:lumOff val="80000"/>
                  </a:schemeClr>
                </a:solidFill>
              </a:rPr>
              <a:t>câu</a:t>
            </a:r>
            <a:endParaRPr lang="en-US" sz="6000" dirty="0">
              <a:solidFill>
                <a:schemeClr val="accent1">
                  <a:lumMod val="20000"/>
                  <a:lumOff val="80000"/>
                </a:schemeClr>
              </a:solidFill>
            </a:endParaRPr>
          </a:p>
        </p:txBody>
      </p:sp>
    </p:spTree>
    <p:extLst>
      <p:ext uri="{BB962C8B-B14F-4D97-AF65-F5344CB8AC3E}">
        <p14:creationId xmlns:p14="http://schemas.microsoft.com/office/powerpoint/2010/main" val="1162979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dirty="0" err="1" smtClean="0">
                <a:solidFill>
                  <a:srgbClr val="FFFF00"/>
                </a:solidFill>
              </a:rPr>
              <a:t>Đáp</a:t>
            </a:r>
            <a:r>
              <a:rPr lang="en-US" sz="7200" dirty="0" smtClean="0">
                <a:solidFill>
                  <a:srgbClr val="FFFF00"/>
                </a:solidFill>
              </a:rPr>
              <a:t>.</a:t>
            </a:r>
            <a:r>
              <a:rPr lang="en-US" sz="7200" dirty="0" smtClean="0">
                <a:solidFill>
                  <a:schemeClr val="bg1"/>
                </a:solidFill>
              </a:rPr>
              <a:t> </a:t>
            </a:r>
            <a:r>
              <a:rPr lang="vi-VN" sz="7200" dirty="0">
                <a:solidFill>
                  <a:schemeClr val="bg1"/>
                </a:solidFill>
              </a:rPr>
              <a:t>Ai nghẹn ngào ra đi gieo giống, mùa gặt mai sau khấp khởi mừng</a:t>
            </a:r>
            <a:r>
              <a:rPr lang="vi-VN" sz="7200" dirty="0" smtClean="0">
                <a:solidFill>
                  <a:schemeClr val="bg1"/>
                </a:solidFill>
              </a:rPr>
              <a:t>.</a:t>
            </a:r>
            <a:endParaRPr lang="en-US" sz="7200" dirty="0">
              <a:solidFill>
                <a:schemeClr val="bg1"/>
              </a:solidFill>
            </a:endParaRPr>
          </a:p>
        </p:txBody>
      </p:sp>
    </p:spTree>
    <p:extLst>
      <p:ext uri="{BB962C8B-B14F-4D97-AF65-F5344CB8AC3E}">
        <p14:creationId xmlns:p14="http://schemas.microsoft.com/office/powerpoint/2010/main" val="11993759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dirty="0" smtClean="0">
                <a:solidFill>
                  <a:srgbClr val="FFFF00"/>
                </a:solidFill>
              </a:rPr>
              <a:t>1/</a:t>
            </a:r>
            <a:r>
              <a:rPr lang="en-US" sz="6000" dirty="0" smtClean="0">
                <a:solidFill>
                  <a:schemeClr val="bg1"/>
                </a:solidFill>
              </a:rPr>
              <a:t> </a:t>
            </a:r>
            <a:r>
              <a:rPr lang="vi-VN" sz="6000" dirty="0">
                <a:solidFill>
                  <a:schemeClr val="bg1"/>
                </a:solidFill>
              </a:rPr>
              <a:t>Từ Si-on khi được Chúa dẫn về, ta ngỡ ngàng tựa trong giấc mơ. </a:t>
            </a:r>
            <a:r>
              <a:rPr lang="vi-VN" sz="6000" dirty="0" smtClean="0">
                <a:solidFill>
                  <a:schemeClr val="bg1"/>
                </a:solidFill>
              </a:rPr>
              <a:t>Tiếng </a:t>
            </a:r>
            <a:r>
              <a:rPr lang="vi-VN" sz="6000" dirty="0">
                <a:solidFill>
                  <a:schemeClr val="bg1"/>
                </a:solidFill>
              </a:rPr>
              <a:t>cười rộn rã đôi môi, lời hoan ca vang rền cửa miệng</a:t>
            </a:r>
            <a:r>
              <a:rPr lang="vi-VN" sz="6000" dirty="0" smtClean="0">
                <a:solidFill>
                  <a:schemeClr val="bg1"/>
                </a:solidFill>
              </a:rPr>
              <a:t>.</a:t>
            </a:r>
            <a:endParaRPr lang="en-US" sz="6000" dirty="0">
              <a:solidFill>
                <a:schemeClr val="bg1"/>
              </a:solidFill>
            </a:endParaRPr>
          </a:p>
        </p:txBody>
      </p:sp>
    </p:spTree>
    <p:extLst>
      <p:ext uri="{BB962C8B-B14F-4D97-AF65-F5344CB8AC3E}">
        <p14:creationId xmlns:p14="http://schemas.microsoft.com/office/powerpoint/2010/main" val="42469530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dirty="0" err="1" smtClean="0">
                <a:solidFill>
                  <a:srgbClr val="FFFF00"/>
                </a:solidFill>
              </a:rPr>
              <a:t>Đáp</a:t>
            </a:r>
            <a:r>
              <a:rPr lang="en-US" sz="7200" dirty="0" smtClean="0">
                <a:solidFill>
                  <a:srgbClr val="FFFF00"/>
                </a:solidFill>
              </a:rPr>
              <a:t>.</a:t>
            </a:r>
            <a:r>
              <a:rPr lang="en-US" sz="7200" dirty="0" smtClean="0">
                <a:solidFill>
                  <a:schemeClr val="bg1"/>
                </a:solidFill>
              </a:rPr>
              <a:t> </a:t>
            </a:r>
            <a:r>
              <a:rPr lang="vi-VN" sz="7200" dirty="0">
                <a:solidFill>
                  <a:schemeClr val="bg1"/>
                </a:solidFill>
              </a:rPr>
              <a:t>Ai nghẹn ngào ra đi gieo giống, mùa gặt mai sau khấp khởi mừng</a:t>
            </a:r>
            <a:r>
              <a:rPr lang="vi-VN" sz="7200" dirty="0" smtClean="0">
                <a:solidFill>
                  <a:schemeClr val="bg1"/>
                </a:solidFill>
              </a:rPr>
              <a:t>.</a:t>
            </a:r>
            <a:endParaRPr lang="en-US" sz="7200" dirty="0">
              <a:solidFill>
                <a:schemeClr val="bg1"/>
              </a:solidFill>
            </a:endParaRPr>
          </a:p>
        </p:txBody>
      </p:sp>
    </p:spTree>
    <p:extLst>
      <p:ext uri="{BB962C8B-B14F-4D97-AF65-F5344CB8AC3E}">
        <p14:creationId xmlns:p14="http://schemas.microsoft.com/office/powerpoint/2010/main" val="6913444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dirty="0" smtClean="0">
                <a:solidFill>
                  <a:srgbClr val="FFFF00"/>
                </a:solidFill>
              </a:rPr>
              <a:t>2/</a:t>
            </a:r>
            <a:r>
              <a:rPr lang="en-US" sz="6000" dirty="0" smtClean="0">
                <a:solidFill>
                  <a:schemeClr val="bg1"/>
                </a:solidFill>
              </a:rPr>
              <a:t> </a:t>
            </a:r>
            <a:r>
              <a:rPr lang="vi-VN" sz="6000" dirty="0">
                <a:solidFill>
                  <a:schemeClr val="bg1"/>
                </a:solidFill>
              </a:rPr>
              <a:t>Này chư dân to nhỏ với nhau rằng: Ôi Chúa làm việc bao lớn lao. </a:t>
            </a:r>
            <a:r>
              <a:rPr lang="en-US" sz="6000" dirty="0" smtClean="0">
                <a:solidFill>
                  <a:schemeClr val="bg1"/>
                </a:solidFill>
              </a:rPr>
              <a:t> </a:t>
            </a:r>
            <a:r>
              <a:rPr lang="vi-VN" sz="6000" dirty="0" smtClean="0">
                <a:solidFill>
                  <a:schemeClr val="bg1"/>
                </a:solidFill>
              </a:rPr>
              <a:t>Chúa </a:t>
            </a:r>
            <a:r>
              <a:rPr lang="vi-VN" sz="6000" dirty="0">
                <a:solidFill>
                  <a:schemeClr val="bg1"/>
                </a:solidFill>
              </a:rPr>
              <a:t>làm việc lớn lao thay, và ta nay vui mừng đẫy </a:t>
            </a:r>
            <a:r>
              <a:rPr lang="vi-VN" sz="6000" dirty="0" smtClean="0">
                <a:solidFill>
                  <a:schemeClr val="bg1"/>
                </a:solidFill>
              </a:rPr>
              <a:t>tràn</a:t>
            </a:r>
            <a:r>
              <a:rPr lang="en-US" sz="6000" dirty="0" smtClean="0">
                <a:solidFill>
                  <a:schemeClr val="bg1"/>
                </a:solidFill>
              </a:rPr>
              <a:t>.</a:t>
            </a:r>
            <a:endParaRPr lang="en-US" sz="6000" dirty="0">
              <a:solidFill>
                <a:schemeClr val="bg1"/>
              </a:solidFill>
            </a:endParaRPr>
          </a:p>
        </p:txBody>
      </p:sp>
    </p:spTree>
    <p:extLst>
      <p:ext uri="{BB962C8B-B14F-4D97-AF65-F5344CB8AC3E}">
        <p14:creationId xmlns:p14="http://schemas.microsoft.com/office/powerpoint/2010/main" val="23952892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dirty="0" err="1" smtClean="0">
                <a:solidFill>
                  <a:srgbClr val="FFFF00"/>
                </a:solidFill>
              </a:rPr>
              <a:t>Đáp</a:t>
            </a:r>
            <a:r>
              <a:rPr lang="en-US" sz="7200" dirty="0" smtClean="0">
                <a:solidFill>
                  <a:srgbClr val="FFFF00"/>
                </a:solidFill>
              </a:rPr>
              <a:t>.</a:t>
            </a:r>
            <a:r>
              <a:rPr lang="en-US" sz="7200" dirty="0" smtClean="0">
                <a:solidFill>
                  <a:schemeClr val="bg1"/>
                </a:solidFill>
              </a:rPr>
              <a:t> </a:t>
            </a:r>
            <a:r>
              <a:rPr lang="vi-VN" sz="7200" dirty="0">
                <a:solidFill>
                  <a:schemeClr val="bg1"/>
                </a:solidFill>
              </a:rPr>
              <a:t>Ai nghẹn ngào ra đi gieo giống, mùa gặt mai sau khấp khởi mừng</a:t>
            </a:r>
            <a:r>
              <a:rPr lang="vi-VN" sz="7200" dirty="0" smtClean="0">
                <a:solidFill>
                  <a:schemeClr val="bg1"/>
                </a:solidFill>
              </a:rPr>
              <a:t>.</a:t>
            </a:r>
            <a:endParaRPr lang="en-US" sz="7200" dirty="0">
              <a:solidFill>
                <a:schemeClr val="bg1"/>
              </a:solidFill>
            </a:endParaRPr>
          </a:p>
        </p:txBody>
      </p:sp>
    </p:spTree>
    <p:extLst>
      <p:ext uri="{BB962C8B-B14F-4D97-AF65-F5344CB8AC3E}">
        <p14:creationId xmlns:p14="http://schemas.microsoft.com/office/powerpoint/2010/main" val="6913444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600" dirty="0" smtClean="0">
                <a:solidFill>
                  <a:srgbClr val="FFFF00"/>
                </a:solidFill>
              </a:rPr>
              <a:t>3/</a:t>
            </a:r>
            <a:r>
              <a:rPr lang="en-US" sz="5600" dirty="0" smtClean="0">
                <a:solidFill>
                  <a:schemeClr val="bg1"/>
                </a:solidFill>
              </a:rPr>
              <a:t> </a:t>
            </a:r>
            <a:r>
              <a:rPr lang="vi-VN" sz="5600" dirty="0">
                <a:solidFill>
                  <a:schemeClr val="bg1"/>
                </a:solidFill>
              </a:rPr>
              <a:t>Nguyện anh em lao tù Chúa đưa về, như suối cạn miền Nam đón mưa. </a:t>
            </a:r>
            <a:r>
              <a:rPr lang="vi-VN" sz="5600" dirty="0" smtClean="0">
                <a:solidFill>
                  <a:schemeClr val="bg1"/>
                </a:solidFill>
              </a:rPr>
              <a:t>Lúc </a:t>
            </a:r>
            <a:r>
              <a:rPr lang="vi-VN" sz="5600" dirty="0">
                <a:solidFill>
                  <a:schemeClr val="bg1"/>
                </a:solidFill>
              </a:rPr>
              <a:t>này buồn bã đi gieo, mùa mai đây vui mừng hái gặt</a:t>
            </a:r>
            <a:r>
              <a:rPr lang="vi-VN" sz="5600" dirty="0" smtClean="0">
                <a:solidFill>
                  <a:schemeClr val="bg1"/>
                </a:solidFill>
              </a:rPr>
              <a:t>.</a:t>
            </a:r>
            <a:endParaRPr lang="en-US" sz="5600" dirty="0">
              <a:solidFill>
                <a:schemeClr val="bg1"/>
              </a:solidFill>
            </a:endParaRPr>
          </a:p>
        </p:txBody>
      </p:sp>
    </p:spTree>
    <p:extLst>
      <p:ext uri="{BB962C8B-B14F-4D97-AF65-F5344CB8AC3E}">
        <p14:creationId xmlns:p14="http://schemas.microsoft.com/office/powerpoint/2010/main" val="2433044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41734525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dirty="0" err="1" smtClean="0">
                <a:solidFill>
                  <a:srgbClr val="FFFF00"/>
                </a:solidFill>
              </a:rPr>
              <a:t>Đáp</a:t>
            </a:r>
            <a:r>
              <a:rPr lang="en-US" sz="7200" dirty="0" smtClean="0">
                <a:solidFill>
                  <a:srgbClr val="FFFF00"/>
                </a:solidFill>
              </a:rPr>
              <a:t>.</a:t>
            </a:r>
            <a:r>
              <a:rPr lang="en-US" sz="7200" dirty="0" smtClean="0">
                <a:solidFill>
                  <a:schemeClr val="bg1"/>
                </a:solidFill>
              </a:rPr>
              <a:t> </a:t>
            </a:r>
            <a:r>
              <a:rPr lang="vi-VN" sz="7200" dirty="0">
                <a:solidFill>
                  <a:schemeClr val="bg1"/>
                </a:solidFill>
              </a:rPr>
              <a:t>Ai nghẹn ngào ra đi gieo giống, mùa gặt mai sau khấp khởi mừng</a:t>
            </a:r>
            <a:r>
              <a:rPr lang="vi-VN" sz="7200" dirty="0" smtClean="0">
                <a:solidFill>
                  <a:schemeClr val="bg1"/>
                </a:solidFill>
              </a:rPr>
              <a:t>.</a:t>
            </a:r>
            <a:endParaRPr lang="en-US" sz="7200" dirty="0">
              <a:solidFill>
                <a:schemeClr val="bg1"/>
              </a:solidFill>
            </a:endParaRPr>
          </a:p>
        </p:txBody>
      </p:sp>
    </p:spTree>
    <p:extLst>
      <p:ext uri="{BB962C8B-B14F-4D97-AF65-F5344CB8AC3E}">
        <p14:creationId xmlns:p14="http://schemas.microsoft.com/office/powerpoint/2010/main" val="6913444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600" dirty="0" smtClean="0">
                <a:solidFill>
                  <a:srgbClr val="FFFF00"/>
                </a:solidFill>
              </a:rPr>
              <a:t>4/</a:t>
            </a:r>
            <a:r>
              <a:rPr lang="en-US" sz="5600" dirty="0" smtClean="0">
                <a:solidFill>
                  <a:schemeClr val="bg1"/>
                </a:solidFill>
              </a:rPr>
              <a:t> </a:t>
            </a:r>
            <a:r>
              <a:rPr lang="vi-VN" sz="5600" dirty="0">
                <a:solidFill>
                  <a:schemeClr val="bg1"/>
                </a:solidFill>
              </a:rPr>
              <a:t>Họ ra đi, đi mà đẫm châu lệ, gieo vãi từng hạt ươm giống đây. </a:t>
            </a:r>
            <a:r>
              <a:rPr lang="vi-VN" sz="5600" dirty="0" smtClean="0">
                <a:solidFill>
                  <a:schemeClr val="bg1"/>
                </a:solidFill>
              </a:rPr>
              <a:t>Lúc </a:t>
            </a:r>
            <a:r>
              <a:rPr lang="vi-VN" sz="5600" dirty="0">
                <a:solidFill>
                  <a:schemeClr val="bg1"/>
                </a:solidFill>
              </a:rPr>
              <a:t>về, về sẽ reo vui và trên vai mang nặng lúa vàng</a:t>
            </a:r>
            <a:r>
              <a:rPr lang="vi-VN" sz="5600" dirty="0" smtClean="0">
                <a:solidFill>
                  <a:schemeClr val="bg1"/>
                </a:solidFill>
              </a:rPr>
              <a:t>.</a:t>
            </a:r>
            <a:endParaRPr lang="en-US" sz="5600" dirty="0">
              <a:solidFill>
                <a:schemeClr val="bg1"/>
              </a:solidFill>
            </a:endParaRPr>
          </a:p>
        </p:txBody>
      </p:sp>
    </p:spTree>
    <p:extLst>
      <p:ext uri="{BB962C8B-B14F-4D97-AF65-F5344CB8AC3E}">
        <p14:creationId xmlns:p14="http://schemas.microsoft.com/office/powerpoint/2010/main" val="38311925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dirty="0" err="1" smtClean="0">
                <a:solidFill>
                  <a:srgbClr val="FFFF00"/>
                </a:solidFill>
              </a:rPr>
              <a:t>Đáp</a:t>
            </a:r>
            <a:r>
              <a:rPr lang="en-US" sz="7200" dirty="0" smtClean="0">
                <a:solidFill>
                  <a:srgbClr val="FFFF00"/>
                </a:solidFill>
              </a:rPr>
              <a:t>.</a:t>
            </a:r>
            <a:r>
              <a:rPr lang="en-US" sz="7200" dirty="0" smtClean="0">
                <a:solidFill>
                  <a:schemeClr val="bg1"/>
                </a:solidFill>
              </a:rPr>
              <a:t> </a:t>
            </a:r>
            <a:r>
              <a:rPr lang="vi-VN" sz="7200" dirty="0">
                <a:solidFill>
                  <a:schemeClr val="bg1"/>
                </a:solidFill>
              </a:rPr>
              <a:t>Ai nghẹn ngào ra đi gieo giống, mùa gặt mai sau khấp khởi mừng</a:t>
            </a:r>
            <a:r>
              <a:rPr lang="vi-VN" sz="7200" dirty="0" smtClean="0">
                <a:solidFill>
                  <a:schemeClr val="bg1"/>
                </a:solidFill>
              </a:rPr>
              <a:t>.</a:t>
            </a:r>
            <a:endParaRPr lang="en-US" sz="7200" dirty="0">
              <a:solidFill>
                <a:schemeClr val="bg1"/>
              </a:solidFill>
            </a:endParaRPr>
          </a:p>
        </p:txBody>
      </p:sp>
    </p:spTree>
    <p:extLst>
      <p:ext uri="{BB962C8B-B14F-4D97-AF65-F5344CB8AC3E}">
        <p14:creationId xmlns:p14="http://schemas.microsoft.com/office/powerpoint/2010/main" val="6913444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0185622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1"/>
            <a:ext cx="9144000" cy="3352800"/>
          </a:xfrm>
        </p:spPr>
        <p:txBody>
          <a:bodyPr>
            <a:noAutofit/>
          </a:bodyPr>
          <a:lstStyle/>
          <a:p>
            <a:pPr algn="just"/>
            <a:r>
              <a:rPr lang="vi-VN" sz="7200" dirty="0">
                <a:solidFill>
                  <a:schemeClr val="bg1"/>
                </a:solidFill>
              </a:rPr>
              <a:t>Phúc cho ai chịu bách hại vì chính đạo, vì Nước Trời là của </a:t>
            </a:r>
            <a:r>
              <a:rPr lang="vi-VN" sz="7200" dirty="0" smtClean="0">
                <a:solidFill>
                  <a:schemeClr val="bg1"/>
                </a:solidFill>
              </a:rPr>
              <a:t>họ.</a:t>
            </a:r>
            <a:endParaRPr lang="en-US" sz="7200" dirty="0">
              <a:solidFill>
                <a:schemeClr val="bg1"/>
              </a:solidFill>
            </a:endParaRPr>
          </a:p>
        </p:txBody>
      </p:sp>
      <p:sp>
        <p:nvSpPr>
          <p:cNvPr id="4" name="Rectangle 3"/>
          <p:cNvSpPr/>
          <p:nvPr/>
        </p:nvSpPr>
        <p:spPr>
          <a:xfrm>
            <a:off x="0" y="3086"/>
            <a:ext cx="4285147" cy="830997"/>
          </a:xfrm>
          <a:prstGeom prst="rect">
            <a:avLst/>
          </a:prstGeom>
        </p:spPr>
        <p:txBody>
          <a:bodyPr wrap="none">
            <a:spAutoFit/>
          </a:bodyPr>
          <a:lstStyle/>
          <a:p>
            <a:r>
              <a:rPr lang="en-US" sz="4800" dirty="0" smtClean="0">
                <a:solidFill>
                  <a:srgbClr val="FFFF00"/>
                </a:solidFill>
                <a:ea typeface="+mj-ea"/>
                <a:cs typeface="+mj-cs"/>
              </a:rPr>
              <a:t>Alleluia, Alleluia.</a:t>
            </a:r>
            <a:endParaRPr lang="en-US" sz="1100" dirty="0"/>
          </a:p>
        </p:txBody>
      </p:sp>
      <p:sp>
        <p:nvSpPr>
          <p:cNvPr id="6" name="Rectangle 5"/>
          <p:cNvSpPr/>
          <p:nvPr/>
        </p:nvSpPr>
        <p:spPr>
          <a:xfrm>
            <a:off x="6553200" y="4308902"/>
            <a:ext cx="1968809" cy="769441"/>
          </a:xfrm>
          <a:prstGeom prst="rect">
            <a:avLst/>
          </a:prstGeom>
        </p:spPr>
        <p:txBody>
          <a:bodyPr wrap="none">
            <a:spAutoFit/>
          </a:bodyPr>
          <a:lstStyle/>
          <a:p>
            <a:pPr algn="r"/>
            <a:r>
              <a:rPr lang="en-US" sz="4400" dirty="0">
                <a:solidFill>
                  <a:srgbClr val="FFFF00"/>
                </a:solidFill>
              </a:rPr>
              <a:t>Alleluia.</a:t>
            </a:r>
            <a:endParaRPr lang="en-US" sz="1600" dirty="0"/>
          </a:p>
        </p:txBody>
      </p:sp>
    </p:spTree>
    <p:extLst>
      <p:ext uri="{BB962C8B-B14F-4D97-AF65-F5344CB8AC3E}">
        <p14:creationId xmlns:p14="http://schemas.microsoft.com/office/powerpoint/2010/main" val="4510804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0947431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32551177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28202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30019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34971479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23345302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03593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56711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3774226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5594526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689534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375182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666981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dirty="0">
                <a:solidFill>
                  <a:schemeClr val="bg1"/>
                </a:solidFill>
                <a:effectLst/>
                <a:latin typeface="+mj-lt"/>
              </a:rPr>
              <a:t>Tôi tin Hội Thánh duy nhất thánh thiện công giáo và tông truyền.</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33542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8181462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endParaRPr lang="en-US" dirty="0">
              <a:solidFill>
                <a:schemeClr val="bg1"/>
              </a:solidFill>
              <a:latin typeface="UTM American Sans"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14450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5718376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dirty="0" err="1" smtClean="0">
                <a:solidFill>
                  <a:schemeClr val="accent1">
                    <a:lumMod val="20000"/>
                    <a:lumOff val="80000"/>
                  </a:schemeClr>
                </a:solidFill>
              </a:rPr>
              <a:t>Ca</a:t>
            </a:r>
            <a:r>
              <a:rPr lang="en-US" sz="6000" dirty="0" smtClean="0">
                <a:solidFill>
                  <a:schemeClr val="accent1">
                    <a:lumMod val="20000"/>
                    <a:lumOff val="80000"/>
                  </a:schemeClr>
                </a:solidFill>
              </a:rPr>
              <a:t> </a:t>
            </a:r>
            <a:r>
              <a:rPr lang="en-US" sz="6000" dirty="0" err="1" smtClean="0">
                <a:solidFill>
                  <a:schemeClr val="accent1">
                    <a:lumMod val="20000"/>
                    <a:lumOff val="80000"/>
                  </a:schemeClr>
                </a:solidFill>
              </a:rPr>
              <a:t>Dâng</a:t>
            </a:r>
            <a:r>
              <a:rPr lang="en-US" sz="6000" dirty="0" smtClean="0">
                <a:solidFill>
                  <a:schemeClr val="accent1">
                    <a:lumMod val="20000"/>
                    <a:lumOff val="80000"/>
                  </a:schemeClr>
                </a:solidFill>
              </a:rPr>
              <a:t> </a:t>
            </a:r>
            <a:r>
              <a:rPr lang="en-US" sz="6000" dirty="0" err="1" smtClean="0">
                <a:solidFill>
                  <a:schemeClr val="accent1">
                    <a:lumMod val="20000"/>
                    <a:lumOff val="80000"/>
                  </a:schemeClr>
                </a:solidFill>
              </a:rPr>
              <a:t>Lễ</a:t>
            </a:r>
            <a:r>
              <a:rPr lang="en-US" sz="6000" dirty="0" smtClean="0">
                <a:solidFill>
                  <a:schemeClr val="accent1">
                    <a:lumMod val="20000"/>
                    <a:lumOff val="80000"/>
                  </a:schemeClr>
                </a:solidFill>
              </a:rPr>
              <a:t/>
            </a:r>
            <a:br>
              <a:rPr lang="en-US" sz="6000" dirty="0" smtClean="0">
                <a:solidFill>
                  <a:schemeClr val="accent1">
                    <a:lumMod val="20000"/>
                    <a:lumOff val="80000"/>
                  </a:schemeClr>
                </a:solidFill>
              </a:rPr>
            </a:br>
            <a:r>
              <a:rPr lang="vi-VN" sz="4800" dirty="0">
                <a:solidFill>
                  <a:schemeClr val="accent1">
                    <a:lumMod val="20000"/>
                    <a:lumOff val="80000"/>
                  </a:schemeClr>
                </a:solidFill>
              </a:rPr>
              <a:t>NIỀM TIN KIÊN </a:t>
            </a:r>
            <a:r>
              <a:rPr lang="vi-VN" sz="4800" dirty="0" smtClean="0">
                <a:solidFill>
                  <a:schemeClr val="accent1">
                    <a:lumMod val="20000"/>
                    <a:lumOff val="80000"/>
                  </a:schemeClr>
                </a:solidFill>
              </a:rPr>
              <a:t>CƯỜNG</a:t>
            </a:r>
            <a:r>
              <a:rPr lang="en-US" sz="4800" dirty="0" smtClean="0">
                <a:solidFill>
                  <a:schemeClr val="accent1">
                    <a:lumMod val="20000"/>
                    <a:lumOff val="80000"/>
                  </a:schemeClr>
                </a:solidFill>
              </a:rPr>
              <a:t/>
            </a:r>
            <a:br>
              <a:rPr lang="en-US" sz="4800" dirty="0" smtClean="0">
                <a:solidFill>
                  <a:schemeClr val="accent1">
                    <a:lumMod val="20000"/>
                    <a:lumOff val="80000"/>
                  </a:schemeClr>
                </a:solidFill>
              </a:rPr>
            </a:br>
            <a:r>
              <a:rPr lang="vi-VN" sz="4800" dirty="0" smtClean="0">
                <a:solidFill>
                  <a:schemeClr val="accent1">
                    <a:lumMod val="20000"/>
                    <a:lumOff val="80000"/>
                  </a:schemeClr>
                </a:solidFill>
              </a:rPr>
              <a:t>Mi Trầ</a:t>
            </a:r>
            <a:r>
              <a:rPr lang="en-US" sz="4800" dirty="0" smtClean="0">
                <a:solidFill>
                  <a:schemeClr val="accent1">
                    <a:lumMod val="20000"/>
                    <a:lumOff val="80000"/>
                  </a:schemeClr>
                </a:solidFill>
              </a:rPr>
              <a:t>m</a:t>
            </a:r>
            <a:endParaRPr lang="en-US" sz="6000" dirty="0">
              <a:solidFill>
                <a:schemeClr val="accent1">
                  <a:lumMod val="20000"/>
                  <a:lumOff val="80000"/>
                </a:schemeClr>
              </a:solidFill>
            </a:endParaRPr>
          </a:p>
        </p:txBody>
      </p:sp>
    </p:spTree>
    <p:extLst>
      <p:ext uri="{BB962C8B-B14F-4D97-AF65-F5344CB8AC3E}">
        <p14:creationId xmlns:p14="http://schemas.microsoft.com/office/powerpoint/2010/main" val="14253208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600" dirty="0" smtClean="0">
                <a:solidFill>
                  <a:srgbClr val="FFFF00"/>
                </a:solidFill>
              </a:rPr>
              <a:t>1/</a:t>
            </a:r>
            <a:r>
              <a:rPr lang="en-US" sz="4600" dirty="0" smtClean="0">
                <a:solidFill>
                  <a:schemeClr val="bg1"/>
                </a:solidFill>
              </a:rPr>
              <a:t> </a:t>
            </a:r>
            <a:r>
              <a:rPr lang="vi-VN" sz="4600" dirty="0">
                <a:solidFill>
                  <a:schemeClr val="bg1"/>
                </a:solidFill>
              </a:rPr>
              <a:t>Xin dâng lên niềm tin của người dân Việt qua bao thăng trầm niềm tin kiên cường oanh liệt. Đầu rơi máu đổ là lễ dâng trước toà Thiên Chúa nhuộm thắm trên muôn ngàn đồng lúa làm trổ sinh bông hạt đầu mùa</a:t>
            </a:r>
            <a:r>
              <a:rPr lang="vi-VN" sz="4600" dirty="0" smtClean="0">
                <a:solidFill>
                  <a:schemeClr val="bg1"/>
                </a:solidFill>
              </a:rPr>
              <a:t>.</a:t>
            </a:r>
            <a:endParaRPr lang="en-US" sz="4600" dirty="0">
              <a:solidFill>
                <a:schemeClr val="bg1"/>
              </a:solidFill>
            </a:endParaRPr>
          </a:p>
        </p:txBody>
      </p:sp>
    </p:spTree>
    <p:extLst>
      <p:ext uri="{BB962C8B-B14F-4D97-AF65-F5344CB8AC3E}">
        <p14:creationId xmlns:p14="http://schemas.microsoft.com/office/powerpoint/2010/main" val="29532395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600" dirty="0" err="1" smtClean="0">
                <a:solidFill>
                  <a:srgbClr val="FFFF00"/>
                </a:solidFill>
              </a:rPr>
              <a:t>Đk</a:t>
            </a:r>
            <a:r>
              <a:rPr lang="en-US" sz="4600" dirty="0" smtClean="0">
                <a:solidFill>
                  <a:srgbClr val="FFFF00"/>
                </a:solidFill>
              </a:rPr>
              <a:t>.</a:t>
            </a:r>
            <a:r>
              <a:rPr lang="en-US" sz="4600" dirty="0" smtClean="0">
                <a:solidFill>
                  <a:schemeClr val="bg1"/>
                </a:solidFill>
              </a:rPr>
              <a:t> </a:t>
            </a:r>
            <a:r>
              <a:rPr lang="vi-VN" sz="4600" dirty="0">
                <a:solidFill>
                  <a:schemeClr val="bg1"/>
                </a:solidFill>
              </a:rPr>
              <a:t>Xin dâng lên niềm tin kiên cường của Các Thánh Tử Đạo Việt Nam luôn sáng tươi huy hoàng. Xin dâng lên niềm tin kiên cường của Các Thánh Tử Đạo Việt Nam luôn sáng ngời vinh quang</a:t>
            </a:r>
            <a:r>
              <a:rPr lang="vi-VN" sz="4600" dirty="0" smtClean="0">
                <a:solidFill>
                  <a:schemeClr val="bg1"/>
                </a:solidFill>
              </a:rPr>
              <a:t>.</a:t>
            </a:r>
            <a:endParaRPr lang="en-US" sz="4600" dirty="0">
              <a:solidFill>
                <a:schemeClr val="bg1"/>
              </a:solidFill>
            </a:endParaRPr>
          </a:p>
        </p:txBody>
      </p:sp>
    </p:spTree>
    <p:extLst>
      <p:ext uri="{BB962C8B-B14F-4D97-AF65-F5344CB8AC3E}">
        <p14:creationId xmlns:p14="http://schemas.microsoft.com/office/powerpoint/2010/main" val="9366950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dirty="0" smtClean="0">
                <a:solidFill>
                  <a:srgbClr val="FFFF00"/>
                </a:solidFill>
              </a:rPr>
              <a:t>2/</a:t>
            </a:r>
            <a:r>
              <a:rPr lang="en-US" dirty="0" smtClean="0">
                <a:solidFill>
                  <a:schemeClr val="bg1"/>
                </a:solidFill>
              </a:rPr>
              <a:t> </a:t>
            </a:r>
            <a:r>
              <a:rPr lang="vi-VN" dirty="0">
                <a:solidFill>
                  <a:schemeClr val="bg1"/>
                </a:solidFill>
              </a:rPr>
              <a:t>Nhánh lúa miến nghiền tan trở thành bánh này các Thánh Tử Đạo vượt qua muôn nghìn đắng cay. Niềm tin kiên vững lòng vẫn luôn trung thành với Chúa làm sáng lên Tin Mừng đạo Chúa người khắp nơi ca tụng từ xưa</a:t>
            </a:r>
            <a:r>
              <a:rPr lang="vi-VN"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2959854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600" dirty="0" err="1" smtClean="0">
                <a:solidFill>
                  <a:srgbClr val="FFFF00"/>
                </a:solidFill>
              </a:rPr>
              <a:t>Đk</a:t>
            </a:r>
            <a:r>
              <a:rPr lang="en-US" sz="4600" dirty="0" smtClean="0">
                <a:solidFill>
                  <a:srgbClr val="FFFF00"/>
                </a:solidFill>
              </a:rPr>
              <a:t>.</a:t>
            </a:r>
            <a:r>
              <a:rPr lang="en-US" sz="4600" dirty="0" smtClean="0">
                <a:solidFill>
                  <a:schemeClr val="bg1"/>
                </a:solidFill>
              </a:rPr>
              <a:t> </a:t>
            </a:r>
            <a:r>
              <a:rPr lang="vi-VN" sz="4600" dirty="0">
                <a:solidFill>
                  <a:schemeClr val="bg1"/>
                </a:solidFill>
              </a:rPr>
              <a:t>Xin dâng lên niềm tin kiên cường của Các Thánh Tử Đạo Việt Nam luôn sáng tươi huy hoàng. Xin dâng lên niềm tin kiên cường của Các Thánh Tử Đạo Việt Nam luôn sáng ngời vinh quang</a:t>
            </a:r>
            <a:r>
              <a:rPr lang="vi-VN" sz="4600" dirty="0" smtClean="0">
                <a:solidFill>
                  <a:schemeClr val="bg1"/>
                </a:solidFill>
              </a:rPr>
              <a:t>.</a:t>
            </a:r>
            <a:endParaRPr lang="en-US" sz="4600" dirty="0">
              <a:solidFill>
                <a:schemeClr val="bg1"/>
              </a:solidFill>
            </a:endParaRPr>
          </a:p>
        </p:txBody>
      </p:sp>
    </p:spTree>
    <p:extLst>
      <p:ext uri="{BB962C8B-B14F-4D97-AF65-F5344CB8AC3E}">
        <p14:creationId xmlns:p14="http://schemas.microsoft.com/office/powerpoint/2010/main" val="5088249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600" dirty="0" smtClean="0">
                <a:solidFill>
                  <a:srgbClr val="FFFF00"/>
                </a:solidFill>
              </a:rPr>
              <a:t>3/</a:t>
            </a:r>
            <a:r>
              <a:rPr lang="en-US" sz="4600" dirty="0" smtClean="0">
                <a:solidFill>
                  <a:schemeClr val="bg1"/>
                </a:solidFill>
              </a:rPr>
              <a:t> </a:t>
            </a:r>
            <a:r>
              <a:rPr lang="vi-VN" sz="4600" dirty="0">
                <a:solidFill>
                  <a:schemeClr val="bg1"/>
                </a:solidFill>
              </a:rPr>
              <a:t>Hôm nay đây trần gian vẫn đầy gánh nặng văn minh nhân loại tự do con người bủa giăng. Vượt bao cám dỗ như thoát qua muôn ngàn giông tố lòng tín trung ghi tạc đây đó Nhà Chúa Cha chính nơi hẹn hò</a:t>
            </a:r>
            <a:r>
              <a:rPr lang="vi-VN" sz="4600" dirty="0" smtClean="0">
                <a:solidFill>
                  <a:schemeClr val="bg1"/>
                </a:solidFill>
              </a:rPr>
              <a:t>.</a:t>
            </a:r>
            <a:endParaRPr lang="en-US" sz="4600" dirty="0">
              <a:solidFill>
                <a:schemeClr val="bg1"/>
              </a:solidFill>
            </a:endParaRPr>
          </a:p>
        </p:txBody>
      </p:sp>
    </p:spTree>
    <p:extLst>
      <p:ext uri="{BB962C8B-B14F-4D97-AF65-F5344CB8AC3E}">
        <p14:creationId xmlns:p14="http://schemas.microsoft.com/office/powerpoint/2010/main" val="11993759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600" dirty="0" err="1" smtClean="0">
                <a:solidFill>
                  <a:srgbClr val="FFFF00"/>
                </a:solidFill>
              </a:rPr>
              <a:t>Đk</a:t>
            </a:r>
            <a:r>
              <a:rPr lang="en-US" sz="4600" dirty="0" smtClean="0">
                <a:solidFill>
                  <a:srgbClr val="FFFF00"/>
                </a:solidFill>
              </a:rPr>
              <a:t>.</a:t>
            </a:r>
            <a:r>
              <a:rPr lang="en-US" sz="4600" dirty="0" smtClean="0">
                <a:solidFill>
                  <a:schemeClr val="bg1"/>
                </a:solidFill>
              </a:rPr>
              <a:t> </a:t>
            </a:r>
            <a:r>
              <a:rPr lang="vi-VN" sz="4600" dirty="0">
                <a:solidFill>
                  <a:schemeClr val="bg1"/>
                </a:solidFill>
              </a:rPr>
              <a:t>Xin dâng lên niềm tin kiên cường của Các Thánh Tử Đạo Việt Nam luôn sáng tươi huy hoàng. Xin dâng lên niềm tin kiên cường của Các Thánh Tử Đạo Việt Nam luôn sáng ngời vinh quang</a:t>
            </a:r>
            <a:r>
              <a:rPr lang="vi-VN" sz="4600" dirty="0" smtClean="0">
                <a:solidFill>
                  <a:schemeClr val="bg1"/>
                </a:solidFill>
              </a:rPr>
              <a:t>.</a:t>
            </a:r>
            <a:endParaRPr lang="en-US" sz="4600" dirty="0">
              <a:solidFill>
                <a:schemeClr val="bg1"/>
              </a:solidFill>
            </a:endParaRPr>
          </a:p>
        </p:txBody>
      </p:sp>
    </p:spTree>
    <p:extLst>
      <p:ext uri="{BB962C8B-B14F-4D97-AF65-F5344CB8AC3E}">
        <p14:creationId xmlns:p14="http://schemas.microsoft.com/office/powerpoint/2010/main" val="5088249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dirty="0" err="1" smtClean="0">
                <a:solidFill>
                  <a:schemeClr val="accent1">
                    <a:lumMod val="20000"/>
                    <a:lumOff val="80000"/>
                  </a:schemeClr>
                </a:solidFill>
              </a:rPr>
              <a:t>Ca</a:t>
            </a:r>
            <a:r>
              <a:rPr lang="en-US" sz="6000" dirty="0" smtClean="0">
                <a:solidFill>
                  <a:schemeClr val="accent1">
                    <a:lumMod val="20000"/>
                    <a:lumOff val="80000"/>
                  </a:schemeClr>
                </a:solidFill>
              </a:rPr>
              <a:t> </a:t>
            </a:r>
            <a:r>
              <a:rPr lang="en-US" sz="6000" dirty="0" err="1" smtClean="0">
                <a:solidFill>
                  <a:schemeClr val="accent1">
                    <a:lumMod val="20000"/>
                    <a:lumOff val="80000"/>
                  </a:schemeClr>
                </a:solidFill>
              </a:rPr>
              <a:t>Dâng</a:t>
            </a:r>
            <a:r>
              <a:rPr lang="en-US" sz="6000" dirty="0" smtClean="0">
                <a:solidFill>
                  <a:schemeClr val="accent1">
                    <a:lumMod val="20000"/>
                    <a:lumOff val="80000"/>
                  </a:schemeClr>
                </a:solidFill>
              </a:rPr>
              <a:t> </a:t>
            </a:r>
            <a:r>
              <a:rPr lang="en-US" sz="6000" dirty="0" err="1" smtClean="0">
                <a:solidFill>
                  <a:schemeClr val="accent1">
                    <a:lumMod val="20000"/>
                    <a:lumOff val="80000"/>
                  </a:schemeClr>
                </a:solidFill>
              </a:rPr>
              <a:t>Lễ</a:t>
            </a:r>
            <a:r>
              <a:rPr lang="en-US" sz="6000" dirty="0" smtClean="0">
                <a:solidFill>
                  <a:schemeClr val="accent1">
                    <a:lumMod val="20000"/>
                    <a:lumOff val="80000"/>
                  </a:schemeClr>
                </a:solidFill>
              </a:rPr>
              <a:t/>
            </a:r>
            <a:br>
              <a:rPr lang="en-US" sz="6000" dirty="0" smtClean="0">
                <a:solidFill>
                  <a:schemeClr val="accent1">
                    <a:lumMod val="20000"/>
                    <a:lumOff val="80000"/>
                  </a:schemeClr>
                </a:solidFill>
              </a:rPr>
            </a:br>
            <a:r>
              <a:rPr lang="en-US" sz="4800" dirty="0" smtClean="0">
                <a:solidFill>
                  <a:schemeClr val="accent1">
                    <a:lumMod val="20000"/>
                    <a:lumOff val="80000"/>
                  </a:schemeClr>
                </a:solidFill>
              </a:rPr>
              <a:t>CÁC THÁNH CHỨNG NHÂN</a:t>
            </a:r>
            <a:br>
              <a:rPr lang="en-US" sz="4800" dirty="0" smtClean="0">
                <a:solidFill>
                  <a:schemeClr val="accent1">
                    <a:lumMod val="20000"/>
                    <a:lumOff val="80000"/>
                  </a:schemeClr>
                </a:solidFill>
              </a:rPr>
            </a:br>
            <a:r>
              <a:rPr lang="en-US" sz="4800" dirty="0" err="1" smtClean="0">
                <a:solidFill>
                  <a:schemeClr val="accent1">
                    <a:lumMod val="20000"/>
                    <a:lumOff val="80000"/>
                  </a:schemeClr>
                </a:solidFill>
              </a:rPr>
              <a:t>Phanxico</a:t>
            </a:r>
            <a:endParaRPr lang="en-US" sz="6000" dirty="0">
              <a:solidFill>
                <a:schemeClr val="accent1">
                  <a:lumMod val="20000"/>
                  <a:lumOff val="80000"/>
                </a:schemeClr>
              </a:solidFill>
            </a:endParaRPr>
          </a:p>
        </p:txBody>
      </p:sp>
    </p:spTree>
    <p:extLst>
      <p:ext uri="{BB962C8B-B14F-4D97-AF65-F5344CB8AC3E}">
        <p14:creationId xmlns:p14="http://schemas.microsoft.com/office/powerpoint/2010/main" val="9848947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dirty="0" err="1" smtClean="0">
                <a:solidFill>
                  <a:srgbClr val="FFFF00"/>
                </a:solidFill>
              </a:rPr>
              <a:t>Đk</a:t>
            </a:r>
            <a:r>
              <a:rPr lang="en-US" sz="4800" dirty="0" smtClean="0">
                <a:solidFill>
                  <a:srgbClr val="FFFF00"/>
                </a:solidFill>
              </a:rPr>
              <a:t>.</a:t>
            </a:r>
            <a:r>
              <a:rPr lang="en-US" sz="4800" dirty="0" smtClean="0">
                <a:solidFill>
                  <a:schemeClr val="bg1"/>
                </a:solidFill>
              </a:rPr>
              <a:t> </a:t>
            </a:r>
            <a:r>
              <a:rPr lang="vi-VN" sz="4800" dirty="0">
                <a:solidFill>
                  <a:schemeClr val="bg1"/>
                </a:solidFill>
              </a:rPr>
              <a:t>Rền vang bao tiếng ca ngày vinh thắng. Rực lên bao vầng sáng huy hoàng. </a:t>
            </a:r>
            <a:r>
              <a:rPr lang="en-US" sz="4800" dirty="0" smtClean="0">
                <a:solidFill>
                  <a:schemeClr val="bg1"/>
                </a:solidFill>
              </a:rPr>
              <a:t> </a:t>
            </a:r>
            <a:r>
              <a:rPr lang="vi-VN" sz="4800" dirty="0" smtClean="0">
                <a:solidFill>
                  <a:schemeClr val="bg1"/>
                </a:solidFill>
              </a:rPr>
              <a:t>Nguyện </a:t>
            </a:r>
            <a:r>
              <a:rPr lang="vi-VN" sz="4800" dirty="0">
                <a:solidFill>
                  <a:schemeClr val="bg1"/>
                </a:solidFill>
              </a:rPr>
              <a:t>dâng tấm thân đền đáp thánh ân, bao người ra pháp trường để minh chứng tình yêu</a:t>
            </a:r>
            <a:r>
              <a:rPr lang="vi-VN" sz="4800" dirty="0" smtClean="0">
                <a:solidFill>
                  <a:schemeClr val="bg1"/>
                </a:solidFill>
              </a:rPr>
              <a:t>.</a:t>
            </a:r>
            <a:endParaRPr lang="en-US" sz="4800" dirty="0">
              <a:solidFill>
                <a:schemeClr val="bg1"/>
              </a:solidFill>
            </a:endParaRPr>
          </a:p>
        </p:txBody>
      </p:sp>
    </p:spTree>
    <p:extLst>
      <p:ext uri="{BB962C8B-B14F-4D97-AF65-F5344CB8AC3E}">
        <p14:creationId xmlns:p14="http://schemas.microsoft.com/office/powerpoint/2010/main" val="2966552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smtClean="0">
                <a:solidFill>
                  <a:srgbClr val="FFFF00"/>
                </a:solidFill>
              </a:rPr>
              <a:t>1/</a:t>
            </a:r>
            <a:r>
              <a:rPr lang="en-US" sz="5400" dirty="0" smtClean="0">
                <a:solidFill>
                  <a:schemeClr val="bg1"/>
                </a:solidFill>
              </a:rPr>
              <a:t> </a:t>
            </a:r>
            <a:r>
              <a:rPr lang="vi-VN" sz="5400" dirty="0">
                <a:solidFill>
                  <a:schemeClr val="bg1"/>
                </a:solidFill>
              </a:rPr>
              <a:t>Giữa đớn đau ngước nhìn Thập Giá, nguyện một lòng vàng đá chẳng phai. </a:t>
            </a:r>
            <a:r>
              <a:rPr lang="en-US" sz="5400" dirty="0" smtClean="0">
                <a:solidFill>
                  <a:schemeClr val="bg1"/>
                </a:solidFill>
              </a:rPr>
              <a:t> </a:t>
            </a:r>
            <a:r>
              <a:rPr lang="vi-VN" sz="5400" dirty="0" smtClean="0">
                <a:solidFill>
                  <a:schemeClr val="bg1"/>
                </a:solidFill>
              </a:rPr>
              <a:t>Thắp </a:t>
            </a:r>
            <a:r>
              <a:rPr lang="vi-VN" sz="5400" dirty="0">
                <a:solidFill>
                  <a:schemeClr val="bg1"/>
                </a:solidFill>
              </a:rPr>
              <a:t>sáng lời kinh, giữ vững niềm tin, nhìn về Chúa dâng trọn khối tình</a:t>
            </a:r>
            <a:r>
              <a:rPr lang="vi-VN"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3183540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dirty="0" err="1" smtClean="0">
                <a:solidFill>
                  <a:schemeClr val="accent1">
                    <a:lumMod val="20000"/>
                    <a:lumOff val="80000"/>
                  </a:schemeClr>
                </a:solidFill>
              </a:rPr>
              <a:t>Ca</a:t>
            </a:r>
            <a:r>
              <a:rPr lang="en-US" sz="6000" dirty="0" smtClean="0">
                <a:solidFill>
                  <a:schemeClr val="accent1">
                    <a:lumMod val="20000"/>
                    <a:lumOff val="80000"/>
                  </a:schemeClr>
                </a:solidFill>
              </a:rPr>
              <a:t> </a:t>
            </a:r>
            <a:r>
              <a:rPr lang="en-US" sz="6000" dirty="0" err="1" smtClean="0">
                <a:solidFill>
                  <a:schemeClr val="accent1">
                    <a:lumMod val="20000"/>
                    <a:lumOff val="80000"/>
                  </a:schemeClr>
                </a:solidFill>
              </a:rPr>
              <a:t>Nhập</a:t>
            </a:r>
            <a:r>
              <a:rPr lang="en-US" sz="6000" dirty="0" smtClean="0">
                <a:solidFill>
                  <a:schemeClr val="accent1">
                    <a:lumMod val="20000"/>
                    <a:lumOff val="80000"/>
                  </a:schemeClr>
                </a:solidFill>
              </a:rPr>
              <a:t> </a:t>
            </a:r>
            <a:r>
              <a:rPr lang="en-US" sz="6000" dirty="0" err="1" smtClean="0">
                <a:solidFill>
                  <a:schemeClr val="accent1">
                    <a:lumMod val="20000"/>
                    <a:lumOff val="80000"/>
                  </a:schemeClr>
                </a:solidFill>
              </a:rPr>
              <a:t>Lễ</a:t>
            </a:r>
            <a:r>
              <a:rPr lang="en-US" sz="6000" dirty="0" smtClean="0">
                <a:solidFill>
                  <a:schemeClr val="accent1">
                    <a:lumMod val="20000"/>
                    <a:lumOff val="80000"/>
                  </a:schemeClr>
                </a:solidFill>
              </a:rPr>
              <a:t/>
            </a:r>
            <a:br>
              <a:rPr lang="en-US" sz="6000" dirty="0" smtClean="0">
                <a:solidFill>
                  <a:schemeClr val="accent1">
                    <a:lumMod val="20000"/>
                    <a:lumOff val="80000"/>
                  </a:schemeClr>
                </a:solidFill>
              </a:rPr>
            </a:br>
            <a:r>
              <a:rPr lang="vi-VN" sz="6000" dirty="0">
                <a:solidFill>
                  <a:schemeClr val="accent1">
                    <a:lumMod val="20000"/>
                    <a:lumOff val="80000"/>
                  </a:schemeClr>
                </a:solidFill>
              </a:rPr>
              <a:t>ANH HÙNG VIỆT NAM</a:t>
            </a:r>
            <a:br>
              <a:rPr lang="vi-VN" sz="6000" dirty="0">
                <a:solidFill>
                  <a:schemeClr val="accent1">
                    <a:lumMod val="20000"/>
                    <a:lumOff val="80000"/>
                  </a:schemeClr>
                </a:solidFill>
              </a:rPr>
            </a:br>
            <a:r>
              <a:rPr lang="vi-VN" sz="6000" dirty="0">
                <a:solidFill>
                  <a:schemeClr val="accent1">
                    <a:lumMod val="20000"/>
                    <a:lumOff val="80000"/>
                  </a:schemeClr>
                </a:solidFill>
              </a:rPr>
              <a:t>(Lưu Danh Thiên Thu)</a:t>
            </a:r>
            <a:br>
              <a:rPr lang="vi-VN" sz="6000" dirty="0">
                <a:solidFill>
                  <a:schemeClr val="accent1">
                    <a:lumMod val="20000"/>
                    <a:lumOff val="80000"/>
                  </a:schemeClr>
                </a:solidFill>
              </a:rPr>
            </a:br>
            <a:r>
              <a:rPr lang="vi-VN" sz="6000" dirty="0">
                <a:solidFill>
                  <a:schemeClr val="accent1">
                    <a:lumMod val="20000"/>
                    <a:lumOff val="80000"/>
                  </a:schemeClr>
                </a:solidFill>
              </a:rPr>
              <a:t>Lm. Kim </a:t>
            </a:r>
            <a:r>
              <a:rPr lang="vi-VN" sz="6000" dirty="0" smtClean="0">
                <a:solidFill>
                  <a:schemeClr val="accent1">
                    <a:lumMod val="20000"/>
                    <a:lumOff val="80000"/>
                  </a:schemeClr>
                </a:solidFill>
              </a:rPr>
              <a:t>Long</a:t>
            </a:r>
            <a:endParaRPr lang="en-US" sz="6000" dirty="0">
              <a:solidFill>
                <a:schemeClr val="accent1">
                  <a:lumMod val="20000"/>
                  <a:lumOff val="80000"/>
                </a:schemeClr>
              </a:solidFill>
            </a:endParaRPr>
          </a:p>
        </p:txBody>
      </p:sp>
    </p:spTree>
    <p:extLst>
      <p:ext uri="{BB962C8B-B14F-4D97-AF65-F5344CB8AC3E}">
        <p14:creationId xmlns:p14="http://schemas.microsoft.com/office/powerpoint/2010/main" val="40777634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dirty="0" err="1" smtClean="0">
                <a:solidFill>
                  <a:srgbClr val="FFFF00"/>
                </a:solidFill>
              </a:rPr>
              <a:t>Đk</a:t>
            </a:r>
            <a:r>
              <a:rPr lang="en-US" sz="4800" dirty="0" smtClean="0">
                <a:solidFill>
                  <a:srgbClr val="FFFF00"/>
                </a:solidFill>
              </a:rPr>
              <a:t>.</a:t>
            </a:r>
            <a:r>
              <a:rPr lang="en-US" sz="4800" dirty="0" smtClean="0">
                <a:solidFill>
                  <a:schemeClr val="bg1"/>
                </a:solidFill>
              </a:rPr>
              <a:t> </a:t>
            </a:r>
            <a:r>
              <a:rPr lang="vi-VN" sz="4800" dirty="0">
                <a:solidFill>
                  <a:schemeClr val="bg1"/>
                </a:solidFill>
              </a:rPr>
              <a:t>Rền vang bao tiếng ca ngày vinh thắng. Rực lên bao vầng sáng huy hoàng. </a:t>
            </a:r>
            <a:r>
              <a:rPr lang="en-US" sz="4800" dirty="0" smtClean="0">
                <a:solidFill>
                  <a:schemeClr val="bg1"/>
                </a:solidFill>
              </a:rPr>
              <a:t> </a:t>
            </a:r>
            <a:r>
              <a:rPr lang="vi-VN" sz="4800" dirty="0" smtClean="0">
                <a:solidFill>
                  <a:schemeClr val="bg1"/>
                </a:solidFill>
              </a:rPr>
              <a:t>Nguyện </a:t>
            </a:r>
            <a:r>
              <a:rPr lang="vi-VN" sz="4800" dirty="0">
                <a:solidFill>
                  <a:schemeClr val="bg1"/>
                </a:solidFill>
              </a:rPr>
              <a:t>dâng tấm thân đền đáp thánh ân, bao người ra pháp trường để minh chứng tình yêu</a:t>
            </a:r>
            <a:r>
              <a:rPr lang="vi-VN" sz="4800" dirty="0" smtClean="0">
                <a:solidFill>
                  <a:schemeClr val="bg1"/>
                </a:solidFill>
              </a:rPr>
              <a:t>.</a:t>
            </a:r>
            <a:endParaRPr lang="en-US" sz="4800" dirty="0">
              <a:solidFill>
                <a:schemeClr val="bg1"/>
              </a:solidFill>
            </a:endParaRPr>
          </a:p>
        </p:txBody>
      </p:sp>
    </p:spTree>
    <p:extLst>
      <p:ext uri="{BB962C8B-B14F-4D97-AF65-F5344CB8AC3E}">
        <p14:creationId xmlns:p14="http://schemas.microsoft.com/office/powerpoint/2010/main" val="39186304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600" dirty="0" smtClean="0">
                <a:solidFill>
                  <a:srgbClr val="FFFF00"/>
                </a:solidFill>
              </a:rPr>
              <a:t>2/</a:t>
            </a:r>
            <a:r>
              <a:rPr lang="en-US" sz="5600" dirty="0" smtClean="0">
                <a:solidFill>
                  <a:schemeClr val="bg1"/>
                </a:solidFill>
              </a:rPr>
              <a:t> </a:t>
            </a:r>
            <a:r>
              <a:rPr lang="vi-VN" sz="5600" dirty="0">
                <a:solidFill>
                  <a:schemeClr val="bg1"/>
                </a:solidFill>
              </a:rPr>
              <a:t>Chẳng có ai có tình nồng thắm bằng tình của người chết vì yêu. </a:t>
            </a:r>
            <a:r>
              <a:rPr lang="en-US" sz="5600" dirty="0" smtClean="0">
                <a:solidFill>
                  <a:schemeClr val="bg1"/>
                </a:solidFill>
              </a:rPr>
              <a:t> </a:t>
            </a:r>
            <a:r>
              <a:rPr lang="vi-VN" sz="5600" dirty="0" smtClean="0">
                <a:solidFill>
                  <a:schemeClr val="bg1"/>
                </a:solidFill>
              </a:rPr>
              <a:t>Hiến </a:t>
            </a:r>
            <a:r>
              <a:rPr lang="vi-VN" sz="5600" dirty="0">
                <a:solidFill>
                  <a:schemeClr val="bg1"/>
                </a:solidFill>
              </a:rPr>
              <a:t>lễ toàn thiêu thắm máu tình yêu cảm tạ Chúa ban tặng đã nhiều</a:t>
            </a:r>
            <a:r>
              <a:rPr lang="vi-VN" sz="5600" dirty="0" smtClean="0">
                <a:solidFill>
                  <a:schemeClr val="bg1"/>
                </a:solidFill>
              </a:rPr>
              <a:t>.</a:t>
            </a:r>
            <a:endParaRPr lang="en-US" sz="5600" dirty="0">
              <a:solidFill>
                <a:schemeClr val="bg1"/>
              </a:solidFill>
            </a:endParaRPr>
          </a:p>
        </p:txBody>
      </p:sp>
    </p:spTree>
    <p:extLst>
      <p:ext uri="{BB962C8B-B14F-4D97-AF65-F5344CB8AC3E}">
        <p14:creationId xmlns:p14="http://schemas.microsoft.com/office/powerpoint/2010/main" val="40814302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dirty="0" err="1" smtClean="0">
                <a:solidFill>
                  <a:srgbClr val="FFFF00"/>
                </a:solidFill>
              </a:rPr>
              <a:t>Đk</a:t>
            </a:r>
            <a:r>
              <a:rPr lang="en-US" sz="4800" dirty="0" smtClean="0">
                <a:solidFill>
                  <a:srgbClr val="FFFF00"/>
                </a:solidFill>
              </a:rPr>
              <a:t>.</a:t>
            </a:r>
            <a:r>
              <a:rPr lang="en-US" sz="4800" dirty="0" smtClean="0">
                <a:solidFill>
                  <a:schemeClr val="bg1"/>
                </a:solidFill>
              </a:rPr>
              <a:t> </a:t>
            </a:r>
            <a:r>
              <a:rPr lang="vi-VN" sz="4800" dirty="0">
                <a:solidFill>
                  <a:schemeClr val="bg1"/>
                </a:solidFill>
              </a:rPr>
              <a:t>Rền vang bao tiếng ca ngày vinh thắng. Rực lên bao vầng sáng huy hoàng. </a:t>
            </a:r>
            <a:r>
              <a:rPr lang="en-US" sz="4800" dirty="0" smtClean="0">
                <a:solidFill>
                  <a:schemeClr val="bg1"/>
                </a:solidFill>
              </a:rPr>
              <a:t> </a:t>
            </a:r>
            <a:r>
              <a:rPr lang="vi-VN" sz="4800" dirty="0" smtClean="0">
                <a:solidFill>
                  <a:schemeClr val="bg1"/>
                </a:solidFill>
              </a:rPr>
              <a:t>Nguyện </a:t>
            </a:r>
            <a:r>
              <a:rPr lang="vi-VN" sz="4800" dirty="0">
                <a:solidFill>
                  <a:schemeClr val="bg1"/>
                </a:solidFill>
              </a:rPr>
              <a:t>dâng tấm thân đền đáp thánh ân, bao người ra pháp trường để minh chứng tình yêu</a:t>
            </a:r>
            <a:r>
              <a:rPr lang="vi-VN" sz="4800" dirty="0" smtClean="0">
                <a:solidFill>
                  <a:schemeClr val="bg1"/>
                </a:solidFill>
              </a:rPr>
              <a:t>.</a:t>
            </a:r>
            <a:endParaRPr lang="en-US" sz="4800" dirty="0">
              <a:solidFill>
                <a:schemeClr val="bg1"/>
              </a:solidFill>
            </a:endParaRPr>
          </a:p>
        </p:txBody>
      </p:sp>
    </p:spTree>
    <p:extLst>
      <p:ext uri="{BB962C8B-B14F-4D97-AF65-F5344CB8AC3E}">
        <p14:creationId xmlns:p14="http://schemas.microsoft.com/office/powerpoint/2010/main" val="391863045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smtClean="0">
                <a:solidFill>
                  <a:srgbClr val="FFFF00"/>
                </a:solidFill>
              </a:rPr>
              <a:t>3/</a:t>
            </a:r>
            <a:r>
              <a:rPr lang="en-US" sz="5400" dirty="0" smtClean="0">
                <a:solidFill>
                  <a:schemeClr val="bg1"/>
                </a:solidFill>
              </a:rPr>
              <a:t> </a:t>
            </a:r>
            <a:r>
              <a:rPr lang="vi-VN" sz="5400" dirty="0">
                <a:solidFill>
                  <a:schemeClr val="bg1"/>
                </a:solidFill>
              </a:rPr>
              <a:t>Máu chứng nhân tử đạo đổ xuống là nụ mầm, hạt giống niềm tin. </a:t>
            </a:r>
            <a:r>
              <a:rPr lang="en-US" sz="5400" dirty="0" smtClean="0">
                <a:solidFill>
                  <a:schemeClr val="bg1"/>
                </a:solidFill>
              </a:rPr>
              <a:t> </a:t>
            </a:r>
            <a:r>
              <a:rPr lang="vi-VN" sz="5400" dirty="0" smtClean="0">
                <a:solidFill>
                  <a:schemeClr val="bg1"/>
                </a:solidFill>
              </a:rPr>
              <a:t>Phúc </a:t>
            </a:r>
            <a:r>
              <a:rPr lang="vi-VN" sz="5400" dirty="0">
                <a:solidFill>
                  <a:schemeClr val="bg1"/>
                </a:solidFill>
              </a:rPr>
              <a:t>đức tiền nhân thấm xuống ngàn dân thành nhịp sống trong lòng thế trần</a:t>
            </a:r>
            <a:r>
              <a:rPr lang="vi-VN"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31127346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dirty="0" err="1" smtClean="0">
                <a:solidFill>
                  <a:srgbClr val="FFFF00"/>
                </a:solidFill>
              </a:rPr>
              <a:t>Đk</a:t>
            </a:r>
            <a:r>
              <a:rPr lang="en-US" sz="4800" dirty="0" smtClean="0">
                <a:solidFill>
                  <a:srgbClr val="FFFF00"/>
                </a:solidFill>
              </a:rPr>
              <a:t>.</a:t>
            </a:r>
            <a:r>
              <a:rPr lang="en-US" sz="4800" dirty="0" smtClean="0">
                <a:solidFill>
                  <a:schemeClr val="bg1"/>
                </a:solidFill>
              </a:rPr>
              <a:t> </a:t>
            </a:r>
            <a:r>
              <a:rPr lang="vi-VN" sz="4800" dirty="0">
                <a:solidFill>
                  <a:schemeClr val="bg1"/>
                </a:solidFill>
              </a:rPr>
              <a:t>Rền vang bao tiếng ca ngày vinh thắng. Rực lên bao vầng sáng huy hoàng. </a:t>
            </a:r>
            <a:r>
              <a:rPr lang="en-US" sz="4800" dirty="0" smtClean="0">
                <a:solidFill>
                  <a:schemeClr val="bg1"/>
                </a:solidFill>
              </a:rPr>
              <a:t> </a:t>
            </a:r>
            <a:r>
              <a:rPr lang="vi-VN" sz="4800" dirty="0" smtClean="0">
                <a:solidFill>
                  <a:schemeClr val="bg1"/>
                </a:solidFill>
              </a:rPr>
              <a:t>Nguyện </a:t>
            </a:r>
            <a:r>
              <a:rPr lang="vi-VN" sz="4800" dirty="0">
                <a:solidFill>
                  <a:schemeClr val="bg1"/>
                </a:solidFill>
              </a:rPr>
              <a:t>dâng tấm thân đền đáp thánh ân, bao người ra pháp trường để minh chứng tình yêu</a:t>
            </a:r>
            <a:r>
              <a:rPr lang="vi-VN" sz="4800" dirty="0" smtClean="0">
                <a:solidFill>
                  <a:schemeClr val="bg1"/>
                </a:solidFill>
              </a:rPr>
              <a:t>.</a:t>
            </a:r>
            <a:endParaRPr lang="en-US" sz="4800" dirty="0">
              <a:solidFill>
                <a:schemeClr val="bg1"/>
              </a:solidFill>
            </a:endParaRPr>
          </a:p>
        </p:txBody>
      </p:sp>
    </p:spTree>
    <p:extLst>
      <p:ext uri="{BB962C8B-B14F-4D97-AF65-F5344CB8AC3E}">
        <p14:creationId xmlns:p14="http://schemas.microsoft.com/office/powerpoint/2010/main" val="391863045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a:solidFill>
                  <a:srgbClr val="FFFF00"/>
                </a:solidFill>
              </a:rPr>
              <a:t>4</a:t>
            </a:r>
            <a:r>
              <a:rPr lang="en-US" sz="5400" dirty="0" smtClean="0">
                <a:solidFill>
                  <a:srgbClr val="FFFF00"/>
                </a:solidFill>
              </a:rPr>
              <a:t>/</a:t>
            </a:r>
            <a:r>
              <a:rPr lang="en-US" sz="5400" dirty="0" smtClean="0">
                <a:solidFill>
                  <a:schemeClr val="bg1"/>
                </a:solidFill>
              </a:rPr>
              <a:t> </a:t>
            </a:r>
            <a:r>
              <a:rPr lang="vi-VN" sz="5400" dirty="0">
                <a:solidFill>
                  <a:schemeClr val="bg1"/>
                </a:solidFill>
              </a:rPr>
              <a:t>Các chứng nhân hiến dâng mạng sống được hoà nhập cùng Đấng Phục Sinh. </a:t>
            </a:r>
            <a:br>
              <a:rPr lang="vi-VN" sz="5400" dirty="0">
                <a:solidFill>
                  <a:schemeClr val="bg1"/>
                </a:solidFill>
              </a:rPr>
            </a:br>
            <a:r>
              <a:rPr lang="vi-VN" sz="5400" dirty="0">
                <a:solidFill>
                  <a:schemeClr val="bg1"/>
                </a:solidFill>
              </a:rPr>
              <a:t>Nước mắt đầy vơi đến lúc ngừng rơi, đường thập giá đưa về Nước Trời</a:t>
            </a:r>
            <a:r>
              <a:rPr lang="vi-VN"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16570700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dirty="0" err="1" smtClean="0">
                <a:solidFill>
                  <a:srgbClr val="FFFF00"/>
                </a:solidFill>
              </a:rPr>
              <a:t>Đk</a:t>
            </a:r>
            <a:r>
              <a:rPr lang="en-US" sz="4800" dirty="0" smtClean="0">
                <a:solidFill>
                  <a:srgbClr val="FFFF00"/>
                </a:solidFill>
              </a:rPr>
              <a:t>.</a:t>
            </a:r>
            <a:r>
              <a:rPr lang="en-US" sz="4800" dirty="0" smtClean="0">
                <a:solidFill>
                  <a:schemeClr val="bg1"/>
                </a:solidFill>
              </a:rPr>
              <a:t> </a:t>
            </a:r>
            <a:r>
              <a:rPr lang="vi-VN" sz="4800" dirty="0">
                <a:solidFill>
                  <a:schemeClr val="bg1"/>
                </a:solidFill>
              </a:rPr>
              <a:t>Rền vang bao tiếng ca ngày vinh thắng. Rực lên bao vầng sáng huy hoàng. </a:t>
            </a:r>
            <a:r>
              <a:rPr lang="en-US" sz="4800" dirty="0" smtClean="0">
                <a:solidFill>
                  <a:schemeClr val="bg1"/>
                </a:solidFill>
              </a:rPr>
              <a:t> </a:t>
            </a:r>
            <a:r>
              <a:rPr lang="vi-VN" sz="4800" dirty="0" smtClean="0">
                <a:solidFill>
                  <a:schemeClr val="bg1"/>
                </a:solidFill>
              </a:rPr>
              <a:t>Nguyện </a:t>
            </a:r>
            <a:r>
              <a:rPr lang="vi-VN" sz="4800" dirty="0">
                <a:solidFill>
                  <a:schemeClr val="bg1"/>
                </a:solidFill>
              </a:rPr>
              <a:t>dâng tấm thân đền đáp thánh ân, bao người ra pháp trường để minh chứng tình yêu</a:t>
            </a:r>
            <a:r>
              <a:rPr lang="vi-VN" sz="4800" dirty="0" smtClean="0">
                <a:solidFill>
                  <a:schemeClr val="bg1"/>
                </a:solidFill>
              </a:rPr>
              <a:t>.</a:t>
            </a:r>
            <a:endParaRPr lang="en-US" sz="4800" dirty="0">
              <a:solidFill>
                <a:schemeClr val="bg1"/>
              </a:solidFill>
            </a:endParaRPr>
          </a:p>
        </p:txBody>
      </p:sp>
    </p:spTree>
    <p:extLst>
      <p:ext uri="{BB962C8B-B14F-4D97-AF65-F5344CB8AC3E}">
        <p14:creationId xmlns:p14="http://schemas.microsoft.com/office/powerpoint/2010/main" val="39186304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dirty="0" err="1" smtClean="0">
                <a:solidFill>
                  <a:schemeClr val="accent1">
                    <a:lumMod val="20000"/>
                    <a:lumOff val="80000"/>
                  </a:schemeClr>
                </a:solidFill>
              </a:rPr>
              <a:t>Ca</a:t>
            </a:r>
            <a:r>
              <a:rPr lang="en-US" sz="6000" dirty="0" smtClean="0">
                <a:solidFill>
                  <a:schemeClr val="accent1">
                    <a:lumMod val="20000"/>
                    <a:lumOff val="80000"/>
                  </a:schemeClr>
                </a:solidFill>
              </a:rPr>
              <a:t> </a:t>
            </a:r>
            <a:r>
              <a:rPr lang="en-US" sz="6000" dirty="0" err="1" smtClean="0">
                <a:solidFill>
                  <a:schemeClr val="accent1">
                    <a:lumMod val="20000"/>
                    <a:lumOff val="80000"/>
                  </a:schemeClr>
                </a:solidFill>
              </a:rPr>
              <a:t>Dâng</a:t>
            </a:r>
            <a:r>
              <a:rPr lang="en-US" sz="6000" dirty="0" smtClean="0">
                <a:solidFill>
                  <a:schemeClr val="accent1">
                    <a:lumMod val="20000"/>
                    <a:lumOff val="80000"/>
                  </a:schemeClr>
                </a:solidFill>
              </a:rPr>
              <a:t> </a:t>
            </a:r>
            <a:r>
              <a:rPr lang="en-US" sz="6000" dirty="0" err="1" smtClean="0">
                <a:solidFill>
                  <a:schemeClr val="accent1">
                    <a:lumMod val="20000"/>
                    <a:lumOff val="80000"/>
                  </a:schemeClr>
                </a:solidFill>
              </a:rPr>
              <a:t>Lễ</a:t>
            </a:r>
            <a:r>
              <a:rPr lang="en-US" sz="6000" dirty="0" smtClean="0">
                <a:solidFill>
                  <a:schemeClr val="accent1">
                    <a:lumMod val="20000"/>
                    <a:lumOff val="80000"/>
                  </a:schemeClr>
                </a:solidFill>
              </a:rPr>
              <a:t/>
            </a:r>
            <a:br>
              <a:rPr lang="en-US" sz="6000" dirty="0" smtClean="0">
                <a:solidFill>
                  <a:schemeClr val="accent1">
                    <a:lumMod val="20000"/>
                    <a:lumOff val="80000"/>
                  </a:schemeClr>
                </a:solidFill>
              </a:rPr>
            </a:br>
            <a:r>
              <a:rPr lang="en-US" sz="4800" dirty="0">
                <a:solidFill>
                  <a:schemeClr val="accent1">
                    <a:lumMod val="20000"/>
                    <a:lumOff val="80000"/>
                  </a:schemeClr>
                </a:solidFill>
              </a:rPr>
              <a:t>BÀI CA VÔ </a:t>
            </a:r>
            <a:r>
              <a:rPr lang="en-US" sz="4800" dirty="0" smtClean="0">
                <a:solidFill>
                  <a:schemeClr val="accent1">
                    <a:lumMod val="20000"/>
                    <a:lumOff val="80000"/>
                  </a:schemeClr>
                </a:solidFill>
              </a:rPr>
              <a:t>TẬN</a:t>
            </a:r>
            <a:br>
              <a:rPr lang="en-US" sz="4800" dirty="0" smtClean="0">
                <a:solidFill>
                  <a:schemeClr val="accent1">
                    <a:lumMod val="20000"/>
                    <a:lumOff val="80000"/>
                  </a:schemeClr>
                </a:solidFill>
              </a:rPr>
            </a:br>
            <a:r>
              <a:rPr lang="en-US" sz="4800" dirty="0" err="1" smtClean="0">
                <a:solidFill>
                  <a:schemeClr val="accent1">
                    <a:lumMod val="20000"/>
                    <a:lumOff val="80000"/>
                  </a:schemeClr>
                </a:solidFill>
              </a:rPr>
              <a:t>Đỗ</a:t>
            </a:r>
            <a:r>
              <a:rPr lang="en-US" sz="4800" dirty="0" smtClean="0">
                <a:solidFill>
                  <a:schemeClr val="accent1">
                    <a:lumMod val="20000"/>
                    <a:lumOff val="80000"/>
                  </a:schemeClr>
                </a:solidFill>
              </a:rPr>
              <a:t> </a:t>
            </a:r>
            <a:r>
              <a:rPr lang="en-US" sz="4800" dirty="0" err="1">
                <a:solidFill>
                  <a:schemeClr val="accent1">
                    <a:lumMod val="20000"/>
                    <a:lumOff val="80000"/>
                  </a:schemeClr>
                </a:solidFill>
              </a:rPr>
              <a:t>Xuân</a:t>
            </a:r>
            <a:r>
              <a:rPr lang="en-US" sz="4800" dirty="0">
                <a:solidFill>
                  <a:schemeClr val="accent1">
                    <a:lumMod val="20000"/>
                    <a:lumOff val="80000"/>
                  </a:schemeClr>
                </a:solidFill>
              </a:rPr>
              <a:t> </a:t>
            </a:r>
            <a:r>
              <a:rPr lang="en-US" sz="4800" dirty="0" err="1">
                <a:solidFill>
                  <a:schemeClr val="accent1">
                    <a:lumMod val="20000"/>
                    <a:lumOff val="80000"/>
                  </a:schemeClr>
                </a:solidFill>
              </a:rPr>
              <a:t>Quế</a:t>
            </a:r>
            <a:r>
              <a:rPr lang="en-US" sz="4800" dirty="0">
                <a:solidFill>
                  <a:schemeClr val="accent1">
                    <a:lumMod val="20000"/>
                    <a:lumOff val="80000"/>
                  </a:schemeClr>
                </a:solidFill>
              </a:rPr>
              <a:t> &amp; </a:t>
            </a:r>
            <a:r>
              <a:rPr lang="en-US" sz="4800" dirty="0" err="1">
                <a:solidFill>
                  <a:schemeClr val="accent1">
                    <a:lumMod val="20000"/>
                    <a:lumOff val="80000"/>
                  </a:schemeClr>
                </a:solidFill>
              </a:rPr>
              <a:t>Tiến</a:t>
            </a:r>
            <a:r>
              <a:rPr lang="en-US" sz="4800" dirty="0">
                <a:solidFill>
                  <a:schemeClr val="accent1">
                    <a:lumMod val="20000"/>
                    <a:lumOff val="80000"/>
                  </a:schemeClr>
                </a:solidFill>
              </a:rPr>
              <a:t> </a:t>
            </a:r>
            <a:r>
              <a:rPr lang="en-US" sz="4800" dirty="0" err="1" smtClean="0">
                <a:solidFill>
                  <a:schemeClr val="accent1">
                    <a:lumMod val="20000"/>
                    <a:lumOff val="80000"/>
                  </a:schemeClr>
                </a:solidFill>
              </a:rPr>
              <a:t>Dũng</a:t>
            </a:r>
            <a:endParaRPr lang="en-US" sz="6000" dirty="0">
              <a:solidFill>
                <a:schemeClr val="accent1">
                  <a:lumMod val="20000"/>
                  <a:lumOff val="80000"/>
                </a:schemeClr>
              </a:solidFill>
            </a:endParaRPr>
          </a:p>
        </p:txBody>
      </p:sp>
    </p:spTree>
    <p:extLst>
      <p:ext uri="{BB962C8B-B14F-4D97-AF65-F5344CB8AC3E}">
        <p14:creationId xmlns:p14="http://schemas.microsoft.com/office/powerpoint/2010/main" val="10078995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dirty="0" smtClean="0">
                <a:solidFill>
                  <a:srgbClr val="FFFF00"/>
                </a:solidFill>
              </a:rPr>
              <a:t>1/</a:t>
            </a:r>
            <a:r>
              <a:rPr lang="en-US" sz="6000" dirty="0" smtClean="0">
                <a:solidFill>
                  <a:schemeClr val="bg1"/>
                </a:solidFill>
              </a:rPr>
              <a:t> </a:t>
            </a:r>
            <a:r>
              <a:rPr lang="vi-VN" sz="6000" dirty="0">
                <a:solidFill>
                  <a:schemeClr val="bg1"/>
                </a:solidFill>
              </a:rPr>
              <a:t>Đây đoàn người anh dũng, quyết tâm lên pháp trường. Dâng cuộc đời cho Chúa, máu tuôn chứng lòng Tin</a:t>
            </a:r>
            <a:r>
              <a:rPr lang="vi-VN" sz="6000" dirty="0" smtClean="0">
                <a:solidFill>
                  <a:schemeClr val="bg1"/>
                </a:solidFill>
              </a:rPr>
              <a:t>.</a:t>
            </a:r>
            <a:endParaRPr lang="en-US" sz="6000" dirty="0">
              <a:solidFill>
                <a:schemeClr val="bg1"/>
              </a:solidFill>
            </a:endParaRPr>
          </a:p>
        </p:txBody>
      </p:sp>
    </p:spTree>
    <p:extLst>
      <p:ext uri="{BB962C8B-B14F-4D97-AF65-F5344CB8AC3E}">
        <p14:creationId xmlns:p14="http://schemas.microsoft.com/office/powerpoint/2010/main" val="41075855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err="1" smtClean="0">
                <a:solidFill>
                  <a:srgbClr val="FFFF00"/>
                </a:solidFill>
              </a:rPr>
              <a:t>Đk</a:t>
            </a:r>
            <a:r>
              <a:rPr lang="en-US" sz="5400" dirty="0" smtClean="0">
                <a:solidFill>
                  <a:srgbClr val="FFFF00"/>
                </a:solidFill>
              </a:rPr>
              <a:t>.</a:t>
            </a:r>
            <a:r>
              <a:rPr lang="en-US" sz="5400" dirty="0" smtClean="0">
                <a:solidFill>
                  <a:schemeClr val="bg1"/>
                </a:solidFill>
              </a:rPr>
              <a:t> </a:t>
            </a:r>
            <a:r>
              <a:rPr lang="vi-VN" sz="5400" dirty="0">
                <a:solidFill>
                  <a:schemeClr val="bg1"/>
                </a:solidFill>
              </a:rPr>
              <a:t>Giờ đây các Thánh vui trong Đất Hứa. Góp muôn lời để đồng thanh hát khúc trường ca. </a:t>
            </a:r>
            <a:r>
              <a:rPr lang="en-US" sz="5400" dirty="0" smtClean="0">
                <a:solidFill>
                  <a:schemeClr val="bg1"/>
                </a:solidFill>
              </a:rPr>
              <a:t> </a:t>
            </a:r>
            <a:r>
              <a:rPr lang="vi-VN" sz="5400" dirty="0" smtClean="0">
                <a:solidFill>
                  <a:schemeClr val="bg1"/>
                </a:solidFill>
              </a:rPr>
              <a:t>Hẹn </a:t>
            </a:r>
            <a:r>
              <a:rPr lang="vi-VN" sz="5400" dirty="0">
                <a:solidFill>
                  <a:schemeClr val="bg1"/>
                </a:solidFill>
              </a:rPr>
              <a:t>nhau chúng ta mai về Đất Hứa. Hát (ư) vang một bài (i) ca vô tận</a:t>
            </a:r>
            <a:r>
              <a:rPr lang="vi-VN"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1723352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3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3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3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3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3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4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4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4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4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4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4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9.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0.xml><?xml version="1.0" encoding="utf-8"?>
<a:theme xmlns:a="http://schemas.openxmlformats.org/drawingml/2006/main" name="3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1.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3.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5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5017</Words>
  <Application>Microsoft Office PowerPoint</Application>
  <PresentationFormat>On-screen Show (16:9)</PresentationFormat>
  <Paragraphs>169</Paragraphs>
  <Slides>156</Slides>
  <Notes>0</Notes>
  <HiddenSlides>0</HiddenSlides>
  <MMClips>0</MMClips>
  <ScaleCrop>false</ScaleCrop>
  <HeadingPairs>
    <vt:vector size="4" baseType="variant">
      <vt:variant>
        <vt:lpstr>Theme</vt:lpstr>
      </vt:variant>
      <vt:variant>
        <vt:i4>54</vt:i4>
      </vt:variant>
      <vt:variant>
        <vt:lpstr>Slide Titles</vt:lpstr>
      </vt:variant>
      <vt:variant>
        <vt:i4>156</vt:i4>
      </vt:variant>
    </vt:vector>
  </HeadingPairs>
  <TitlesOfParts>
    <vt:vector size="210" baseType="lpstr">
      <vt:lpstr>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30_Office Theme</vt:lpstr>
      <vt:lpstr>31_Office Theme</vt:lpstr>
      <vt:lpstr>32_Office Theme</vt:lpstr>
      <vt:lpstr>33_Office Theme</vt:lpstr>
      <vt:lpstr>34_Office Theme</vt:lpstr>
      <vt:lpstr>35_Office Theme</vt:lpstr>
      <vt:lpstr>36_Office Theme</vt:lpstr>
      <vt:lpstr>38_Office Theme</vt:lpstr>
      <vt:lpstr>39_Office Theme</vt:lpstr>
      <vt:lpstr>40_Office Theme</vt:lpstr>
      <vt:lpstr>41_Office Theme</vt:lpstr>
      <vt:lpstr>42_Office Theme</vt:lpstr>
      <vt:lpstr>43_Office Theme</vt:lpstr>
      <vt:lpstr>44_Office Theme</vt:lpstr>
      <vt:lpstr>45_Office Theme</vt:lpstr>
      <vt:lpstr>46_Office Theme</vt:lpstr>
      <vt:lpstr>47_Office Theme</vt:lpstr>
      <vt:lpstr>48_Office Theme</vt:lpstr>
      <vt:lpstr>49_Office Theme</vt:lpstr>
      <vt:lpstr>50_Office Theme</vt:lpstr>
      <vt:lpstr>1_Office Theme</vt:lpstr>
      <vt:lpstr>13_Office Theme</vt:lpstr>
      <vt:lpstr>37_Office Theme</vt:lpstr>
      <vt:lpstr>36_Default Design</vt:lpstr>
      <vt:lpstr>14_Office Theme</vt:lpstr>
      <vt:lpstr>37_Default Design</vt:lpstr>
      <vt:lpstr>51_Office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ANH HÙNG VIỆT NAM (Lưu Danh Thiên Thu) Lm. Kim Long</vt:lpstr>
      <vt:lpstr>Đk. Nhạc chiến thắng vang dậy rền trời, dòng máu thắm tô đẹp cuộc đời, còn lưu danh thiên thu. Đây những anh hùng Việt Nam trung thành theo bước Chúa Giê-su. gươm đao thêm dũng chí, nhục hình thêm can trường. Từng lớp lớp tiến lên pháp trường.</vt:lpstr>
      <vt:lpstr>1/ Hân hoan khi lao tù, mừng rỡ lúc gươm vung, nguyện theo Chúa đến cùng, dù thịt tan xương nát. Bao nhiêu gian nan khốn khó, dệt thành chiến thắng quang vinh, triều thiên thánh tử đạo lấp lánh soi thiên đình.</vt:lpstr>
      <vt:lpstr>2/ Đi gieo trong châu lệ, về chiến thắng reo vui. Hạt hư thối chôn vùi, rày trổ sinh hoa trái. Bao con dân nay biết Chúa, nhờ giòng máu rắc gieo xưa, và ca khúc khải hoàn sẽ tiếp liên vang hòa.</vt:lpstr>
      <vt:lpstr>3/ Ôi cha ông kiêu hùng, dù chết vẫn kiên trung. Rày trên chốn cửu trùng phù hộ cho con cháu. Theo gương xưa luôn tiến bước, nhìn thập giá quyết hy sinh, để tông giống anh hùng thắp sáng quê hương mình.</vt:lpstr>
      <vt:lpstr>Ca Nhập Lễ KHẢI HOÀN CA Hải Linh</vt:lpstr>
      <vt:lpstr>Đk. Tiếng nhạc oai hùng! Vang trên khắp cõi trời Việt Nam. Tấm lòng yêu mến! Con thiết tha hoà khúc Khải Hoàn Ca: Đồng thanh! Ta hát khen mừng. Bao đấng Anh Hùng. Xưa đã thắng gian nan, toà cao chói lói trên nơi hiển vinh muôn đời. Đồng thanh! Ta hát khen mừng.</vt:lpstr>
      <vt:lpstr>***. Bao đấng Anh Hùng. Nay chiến thắng khải hoàn trên chốn phúc vinh sáng ngời. Hãy lắng nghe tiếng con nài xin: Cho Quê Hương thoát cơn đau thương, tới ngày bình an tươi sáng. Hãy lắng nghe tiếng con nài xin: Qua gian nan, Giáo Hội vinh quang. Tới ngày hạnh phúc thanh nhàn.</vt:lpstr>
      <vt:lpstr>1/ Kìa gương hiếu trung! Xưa đã nêu cao tinh thần chiến đấu. Đau đớn gian nan không thở than qua một lời. Ngày nay hiển vinh: Khắp trời Việt Nam ngàn thu lưu dấu. Muôn giới hỉ hoan mừng hát vang khắp trời.</vt:lpstr>
      <vt:lpstr>Đk. Tiếng nhạc oai hùng! Vang trên khắp cõi trời Việt Nam. Tấm lòng yêu mến! Con thiết tha hoà khúc Khải Hoàn Ca: Đồng thanh! Ta hát khen mừng. Bao đấng Anh Hùng. Xưa đã thắng gian nan, toà cao chói lói trên nơi hiển vinh muôn đời. Đồng thanh! Ta hát khen mừng.</vt:lpstr>
      <vt:lpstr>***. Bao đấng Anh Hùng. Nay chiến thắng khải hoàn trên chốn phúc vinh sáng ngời. Hãy lắng nghe tiếng con nài xin: Cho Quê Hương thoát cơn đau thương, tới ngày bình an tươi sáng. Hãy lắng nghe tiếng con nài xin: Qua gian nan, Giáo Hội vinh quang. Tới ngày hạnh phúc thanh nhàn.</vt:lpstr>
      <vt:lpstr>2/ Một lòng sắt son! Xưa chịu gươm đao gông cùm trăng trói. Lướt thắng gian lao, ghi chiến công để muôn đời. Ngày nay hiển vinh: Trên trời mừng vui triều thiên chói lói. Muôn kiếp vẻ vang hạnh phúc trên cõi trời.</vt:lpstr>
      <vt:lpstr>Đk. Tiếng nhạc oai hùng! Vang trên khắp cõi trời Việt Nam. Tấm lòng yêu mến! Con thiết tha hoà khúc Khải Hoàn Ca: Đồng thanh! Ta hát khen mừng. Bao đấng Anh Hùng. Xưa đã thắng gian nan, toà cao chói lói trên nơi hiển vinh muôn đời. Đồng thanh! Ta hát khen mừng.</vt:lpstr>
      <vt:lpstr>***. Bao đấng Anh Hùng. Nay chiến thắng khải hoàn trên chốn phúc vinh sáng ngời. Hãy lắng nghe tiếng con nài xin: Cho Quê Hương thoát cơn đau thương, tới ngày bình an tươi sáng. Hãy lắng nghe tiếng con nài xin: Qua gian nan, Giáo Hội vinh quang. Tới ngày hạnh phúc thanh nhàn.</vt:lpstr>
      <vt:lpstr>Ca Nhập Lễ MỪNG CHƯ THÁNH VIỆT NAM Mai Nguyên Vũ</vt:lpstr>
      <vt:lpstr>Đk. Trời Việt Nam bao la tưng bừng rộn vang câu ca muôn người mừng khen Chư Thánh Tử Đạo Việt Nam. Ngàn nhịp tim rung lên hân hoan, hoà lời kinh yêu thương ngân vang từ thành đô tới miền quê xa vắng.</vt:lpstr>
      <vt:lpstr>***. Nguyện cầu các Thánh hãy chúc phúc nhà Việt Nam trong muôn yêu thương, dìu đoàn con can trường vui tiến lên.</vt:lpstr>
      <vt:lpstr>1/ Máu kia tuôn thắm đất Lạc Hồng, phát sinh muôn đoá hoa Tin Mừng, khắp quê hương một vườn hoa thắm, xin kính dâng các vị anh hùng.</vt:lpstr>
      <vt:lpstr>Đk. Trời Việt Nam bao la tưng bừng rộn vang câu ca muôn người mừng khen Chư Thánh Tử Đạo Việt Nam. Ngàn nhịp tim rung lên hân hoan, hoà lời kinh yêu thương ngân vang từ thành đô tới miền quê xa vắng.</vt:lpstr>
      <vt:lpstr>***. Nguyện cầu các Thánh hãy chúc phúc nhà Việt Nam trong muôn yêu thương, dìu đoàn con can trường vui tiến lên.</vt:lpstr>
      <vt:lpstr>2/ Phút đau thương sẽ mau phai tàn, phúc vinh quang Chúa ban Thiên đàng, sáng trên tay một cành vạn tuế, môi hát vang khúc ca khải hoàn.</vt:lpstr>
      <vt:lpstr>Đk. Trời Việt Nam bao la tưng bừng rộn vang câu ca muôn người mừng khen Chư Thánh Tử Đạo Việt Nam. Ngàn nhịp tim rung lên hân hoan, hoà lời kinh yêu thương ngân vang từ thành đô tới miền quê xa vắng.</vt:lpstr>
      <vt:lpstr>***. Nguyện cầu các Thánh hãy chúc phúc nhà Việt Nam trong muôn yêu thương, dìu đoàn con can trường vui tiến lên.</vt:lpstr>
      <vt:lpstr>3/ Hãy nêu cao tấm gương can trường, sống Đức Tin khó nguy coi thường, lưỡi gươm vung lòng không nao núng, trang sử hùng thắm tươi máu hồng.</vt:lpstr>
      <vt:lpstr>Đk. Trời Việt Nam bao la tưng bừng rộn vang câu ca muôn người mừng khen Chư Thánh Tử Đạo Việt Nam. Ngàn nhịp tim rung lên hân hoan, hoà lời kinh yêu thương ngân vang từ thành đô tới miền quê xa vắng.</vt:lpstr>
      <vt:lpstr>***. Nguyện cầu các Thánh hãy chúc phúc nhà Việt Nam trong muôn yêu thương, dìu đoàn con can trường vui tiến lên.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Đáp Ca THÁNH VỊNH 125 (24.11) Kim Long 04 câu</vt:lpstr>
      <vt:lpstr>Đáp. Ai nghẹn ngào ra đi gieo giống, mùa gặt mai sau khấp khởi mừng.</vt:lpstr>
      <vt:lpstr>1/ Từ Si-on khi được Chúa dẫn về, ta ngỡ ngàng tựa trong giấc mơ. Tiếng cười rộn rã đôi môi, lời hoan ca vang rền cửa miệng.</vt:lpstr>
      <vt:lpstr>Đáp. Ai nghẹn ngào ra đi gieo giống, mùa gặt mai sau khấp khởi mừng.</vt:lpstr>
      <vt:lpstr>2/ Này chư dân to nhỏ với nhau rằng: Ôi Chúa làm việc bao lớn lao.  Chúa làm việc lớn lao thay, và ta nay vui mừng đẫy tràn.</vt:lpstr>
      <vt:lpstr>Đáp. Ai nghẹn ngào ra đi gieo giống, mùa gặt mai sau khấp khởi mừng.</vt:lpstr>
      <vt:lpstr>3/ Nguyện anh em lao tù Chúa đưa về, như suối cạn miền Nam đón mưa. Lúc này buồn bã đi gieo, mùa mai đây vui mừng hái gặt.</vt:lpstr>
      <vt:lpstr>Đáp. Ai nghẹn ngào ra đi gieo giống, mùa gặt mai sau khấp khởi mừng.</vt:lpstr>
      <vt:lpstr>4/ Họ ra đi, đi mà đẫm châu lệ, gieo vãi từng hạt ươm giống đây. Lúc về, về sẽ reo vui và trên vai mang nặng lúa vàng.</vt:lpstr>
      <vt:lpstr>Đáp. Ai nghẹn ngào ra đi gieo giống, mùa gặt mai sau khấp khởi mừng.</vt:lpstr>
      <vt:lpstr>PowerPoint Presentation</vt:lpstr>
      <vt:lpstr>Phúc cho ai chịu bách hại vì chính đạo, vì Nước Trời là của họ.</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NIỀM TIN KIÊN CƯỜNG Mi Trầm</vt:lpstr>
      <vt:lpstr>1/ Xin dâng lên niềm tin của người dân Việt qua bao thăng trầm niềm tin kiên cường oanh liệt. Đầu rơi máu đổ là lễ dâng trước toà Thiên Chúa nhuộm thắm trên muôn ngàn đồng lúa làm trổ sinh bông hạt đầu mùa.</vt:lpstr>
      <vt:lpstr>Đk. Xin dâng lên niềm tin kiên cường của Các Thánh Tử Đạo Việt Nam luôn sáng tươi huy hoàng. Xin dâng lên niềm tin kiên cường của Các Thánh Tử Đạo Việt Nam luôn sáng ngời vinh quang.</vt:lpstr>
      <vt:lpstr>2/ Nhánh lúa miến nghiền tan trở thành bánh này các Thánh Tử Đạo vượt qua muôn nghìn đắng cay. Niềm tin kiên vững lòng vẫn luôn trung thành với Chúa làm sáng lên Tin Mừng đạo Chúa người khắp nơi ca tụng từ xưa.</vt:lpstr>
      <vt:lpstr>Đk. Xin dâng lên niềm tin kiên cường của Các Thánh Tử Đạo Việt Nam luôn sáng tươi huy hoàng. Xin dâng lên niềm tin kiên cường của Các Thánh Tử Đạo Việt Nam luôn sáng ngời vinh quang.</vt:lpstr>
      <vt:lpstr>3/ Hôm nay đây trần gian vẫn đầy gánh nặng văn minh nhân loại tự do con người bủa giăng. Vượt bao cám dỗ như thoát qua muôn ngàn giông tố lòng tín trung ghi tạc đây đó Nhà Chúa Cha chính nơi hẹn hò.</vt:lpstr>
      <vt:lpstr>Đk. Xin dâng lên niềm tin kiên cường của Các Thánh Tử Đạo Việt Nam luôn sáng tươi huy hoàng. Xin dâng lên niềm tin kiên cường của Các Thánh Tử Đạo Việt Nam luôn sáng ngời vinh quang.</vt:lpstr>
      <vt:lpstr>Ca Dâng Lễ CÁC THÁNH CHỨNG NHÂN Phanxico</vt:lpstr>
      <vt:lpstr>Đk. Rền vang bao tiếng ca ngày vinh thắng. Rực lên bao vầng sáng huy hoàng.  Nguyện dâng tấm thân đền đáp thánh ân, bao người ra pháp trường để minh chứng tình yêu.</vt:lpstr>
      <vt:lpstr>1/ Giữa đớn đau ngước nhìn Thập Giá, nguyện một lòng vàng đá chẳng phai.  Thắp sáng lời kinh, giữ vững niềm tin, nhìn về Chúa dâng trọn khối tình.</vt:lpstr>
      <vt:lpstr>Đk. Rền vang bao tiếng ca ngày vinh thắng. Rực lên bao vầng sáng huy hoàng.  Nguyện dâng tấm thân đền đáp thánh ân, bao người ra pháp trường để minh chứng tình yêu.</vt:lpstr>
      <vt:lpstr>2/ Chẳng có ai có tình nồng thắm bằng tình của người chết vì yêu.  Hiến lễ toàn thiêu thắm máu tình yêu cảm tạ Chúa ban tặng đã nhiều.</vt:lpstr>
      <vt:lpstr>Đk. Rền vang bao tiếng ca ngày vinh thắng. Rực lên bao vầng sáng huy hoàng.  Nguyện dâng tấm thân đền đáp thánh ân, bao người ra pháp trường để minh chứng tình yêu.</vt:lpstr>
      <vt:lpstr>3/ Máu chứng nhân tử đạo đổ xuống là nụ mầm, hạt giống niềm tin.  Phúc đức tiền nhân thấm xuống ngàn dân thành nhịp sống trong lòng thế trần.</vt:lpstr>
      <vt:lpstr>Đk. Rền vang bao tiếng ca ngày vinh thắng. Rực lên bao vầng sáng huy hoàng.  Nguyện dâng tấm thân đền đáp thánh ân, bao người ra pháp trường để minh chứng tình yêu.</vt:lpstr>
      <vt:lpstr>4/ Các chứng nhân hiến dâng mạng sống được hoà nhập cùng Đấng Phục Sinh.  Nước mắt đầy vơi đến lúc ngừng rơi, đường thập giá đưa về Nước Trời.</vt:lpstr>
      <vt:lpstr>Đk. Rền vang bao tiếng ca ngày vinh thắng. Rực lên bao vầng sáng huy hoàng.  Nguyện dâng tấm thân đền đáp thánh ân, bao người ra pháp trường để minh chứng tình yêu.</vt:lpstr>
      <vt:lpstr>Ca Dâng Lễ BÀI CA VÔ TẬN Đỗ Xuân Quế &amp; Tiến Dũng</vt:lpstr>
      <vt:lpstr>1/ Đây đoàn người anh dũng, quyết tâm lên pháp trường. Dâng cuộc đời cho Chúa, máu tuôn chứng lòng Tin.</vt:lpstr>
      <vt:lpstr>Đk. Giờ đây các Thánh vui trong Đất Hứa. Góp muôn lời để đồng thanh hát khúc trường ca.  Hẹn nhau chúng ta mai về Đất Hứa. Hát (ư) vang một bài (i) ca vô tận.</vt:lpstr>
      <vt:lpstr>2/ Dâng cuộc đời cho Chúa, máu xương xây Nước Trời. Muôn đời nhờ công đức, sáng soi khắp mọi nơi.</vt:lpstr>
      <vt:lpstr>Đk. Giờ đây các Thánh vui trong Đất Hứa. Góp muôn lời để đồng thanh hát khúc trường ca.  Hẹn nhau chúng ta mai về Đất Hứa. Hát (ư) vang một bài (i) ca vô tận.</vt:lpstr>
      <vt:lpstr>3/ Đây ruộng đồng Thiên Chúa, lúa xanh thơm ngát bờ. Công người đã gieo tưới, máu tim với mồ hôi.</vt:lpstr>
      <vt:lpstr>Đk. Giờ đây các Thánh vui trong Đất Hứa. Góp muôn lời để đồng thanh hát khúc trường ca.  Hẹn nhau chúng ta mai về Đất Hứa. Hát (ư) vang một bài (i) ca vô tận.</vt:lpstr>
      <vt:lpstr>4/ Dân Việt lòng ghi nhớ, quyết đi theo vết hùng. Trong một niềm yêu Chúa, khó nguy vẫn lòng trung.</vt:lpstr>
      <vt:lpstr>Đk. Giờ đây các Thánh vui trong Đất Hứa. Góp muôn lời để đồng thanh hát khúc trường ca.  Hẹn nhau chúng ta mai về Đất Hứa. Hát (ư) vang một bài (i) ca vô tận.</vt:lpstr>
      <vt:lpstr>PowerPoint Presentation</vt:lpstr>
      <vt:lpstr>PowerPoint Presentation</vt:lpstr>
      <vt:lpstr>Ca Nguyện Hiệp Lễ Bài Ca Ngàn Trùng Kim Long</vt:lpstr>
      <vt:lpstr>Đk. Đây bài ca ngàn trùng dâng về Thiên Chúa bài ca thắm nhuộm máu hồng. Từng bao người anh dũng tiến lên hy sinh vì tình yêu.</vt:lpstr>
      <vt:lpstr>1/ Không có tình yêu nào trọng đại cho bằng chết vì yêu. Nhìn Chúa đẫm máu trên đồi cao từng đoàn người anh dũng tiến lên pháp trường.</vt:lpstr>
      <vt:lpstr>Đk. Đây bài ca ngàn trùng (đây bài ca ngàn trùng) hiệp dâng về Thiên Chúa (về Thiên Chúa bài ca thắm nhuộm máu hồng) thắm nhuộm máu hồng từng lớp lớp đang tiến lên hy sinh vì tình yêu.</vt:lpstr>
      <vt:lpstr>***. (Cho đầu rơi máu chảy) Ánh Đức Tin kiên trung chiếu sáng khi gươm vung. (Bài ca vinh thắng hòa vang) Đây bài ca vang hào đất trời ngàn đời tiến dâng.</vt:lpstr>
      <vt:lpstr>2/  Ai chối từ xác phàm trần lụy sẽ được sống hiển vinh. Vì Đấng phán xét trong quyền linh đã tự nhận đau đớn với muôn khổ hình.</vt:lpstr>
      <vt:lpstr>Đk. Đây bài ca ngàn trùng (đây bài ca ngàn trùng) hiệp dâng về Thiên Chúa (về Thiên Chúa bài ca thắm nhuộm máu hồng) thắm nhuộm máu hồng từng lớp lớp đang tiến lên hy sinh vì tình yêu.</vt:lpstr>
      <vt:lpstr>***. (Cho đầu rơi máu chảy) Ánh Đức Tin kiên trung chiếu sáng khi gươm vung. (Bài ca vinh thắng hòa vang) Đây bài ca vang hào đất trời ngàn đời tiến dâng.</vt:lpstr>
      <vt:lpstr>3/ Tay Chúa hằng che chở phù hộ quân thù sẽ phải lui. Họ chiến thắng hát ca mừng vui dù người trần chê trách lãng quên tức thời.</vt:lpstr>
      <vt:lpstr>Đk. Đây bài ca ngàn trùng (đây bài ca ngàn trùng) hiệp dâng về Thiên Chúa (về Thiên Chúa bài ca thắm nhuộm máu hồng) thắm nhuộm máu hồng từng lớp lớp đang tiến lên hy sinh vì tình yêu.</vt:lpstr>
      <vt:lpstr>***. (Cho đầu rơi máu chảy) Ánh Đức Tin kiên trung chiếu sáng khi gươm vung. (Bài ca vinh thắng hòa vang) Đây bài ca vang hào đất trời ngàn đời tiến dâng.</vt:lpstr>
      <vt:lpstr>Ca Nguyện Hiệp Lễ Đoàn Người Anh Dũng Kim Long</vt:lpstr>
      <vt:lpstr>1/ Đây đoàn người anh dũng (đây đoàn người) hiên ngang ra pháp trường. Dâng cuộc đời cho Chúa (dâng cuộc đời để) làm hiến lễ tình thương.</vt:lpstr>
      <vt:lpstr>Đk. Các Thánh giờ đây trong Đất Hứa (Đất hứa góp chung lời) góp chung lời hát khúc trường ca. Chúng ta lòng sướng vui chan chứa (hòa sướng vui chan hòa) cùng hát vang ca khúc thái hòa.</vt:lpstr>
      <vt:lpstr>2/ Đây đoàn người nắm chắc (đây đoàn người) vinh quang trên Nước Trời. Đem niềm tin gieo rắc (đem đức tin chói) rọi chiếu khắp mọi nơi.</vt:lpstr>
      <vt:lpstr>Đk. Các Thánh giờ đây trong Đất Hứa (Đất hứa góp chung lời) góp chung lời hát khúc trường ca. Chúng ta lòng sướng vui chan chứa (hòa sướng vui chan hòa) cùng hát vang ca khúc thái hòa. </vt:lpstr>
      <vt:lpstr>3/ Đây ruộng đồng Thiên Chúa (đây ruộng đồng) cây thơm xanh ngát bờ. Ai người đã vun tưới (ai người đã tưới) bằng máu với mồ hôi.</vt:lpstr>
      <vt:lpstr>Đk. Các Thánh giờ đây trong Đất Hứa (Đất hứa góp chung lời) góp chung lời hát khúc trường ca. Chúng ta lòng sướng vui chan chứa (hòa sướng vui chan hòa) cùng hát vang ca khúc thái hòa. </vt:lpstr>
      <vt:lpstr>4/ Nay đoàn con ghi nhớ (nay đoàn con) luôn đi theo vết hùng. Cho trọn niềm tin Chúa (xin trọn niềm mến) nguy khó vẫn vẹn trung.</vt:lpstr>
      <vt:lpstr>Đk. Các Thánh giờ đây trong Đất Hứa (Đất hứa góp chung lời) góp chung lời hát khúc trường ca. Chúng ta lòng sướng vui chan chứa (hòa sướng vui chan hòa) cùng hát vang ca khúc thái hòa. </vt:lpstr>
      <vt:lpstr>Ca Nguyện Hiệp Lễ TÌNH NÀO LỚN HƠN Lm. Ân Đức</vt:lpstr>
      <vt:lpstr>1/ Tình nào lớn lao cho bằng là tình của người vì yêu mà dâng thí cả mạng sống cho người mình yêu. Tình nào lớn lao cho bằng mối tình Thiên Chúa hiến dâng. Cha ban Con Một chết thay nhân trần, tình nào lớn hơn, tình nào lớn hơn.</vt:lpstr>
      <vt:lpstr>Đk1. Xưa bao Đấng anh hùng tổ tiên đổ máu đào thắm quê hương này. Vì tình yêu Chúa Ki-tô, vì tình yêu Chúa Ki-tô, đã coi thường xiềng xích gông cùm. Vinh quang không hề màng đớn đau không sờn lòng. Một niềm tin sắt son và một tình yêu lớn hơn.</vt:lpstr>
      <vt:lpstr>2/ Tình nào quý hơn mối tình là tình của người vì yêu là người chịu chết cho người mình yêu. Tình nào quý hơn muôn vàn mối tình nhân chứng đức tin. Theo gương Chúa Trời hiến dâng cuộc đời, tình nào quý hơn, tình nào quý hơn.</vt:lpstr>
      <vt:lpstr>Đk2. Bao tầng lớp anh hùng chiến thắng đổ máu đào hát ca khải hoàn. Vì tình yêu Chúa Ki-tô, vì tình yêu Chúa Ki-tô, đã coi thường xiềng xích gông cùm. Vinh quang không hề màng đớn đau không sờn lòng. Một niềm tin sắt son và một tình yêu lớn hơn.</vt:lpstr>
      <vt:lpstr>PowerPoint Presentation</vt:lpstr>
      <vt:lpstr>Ca Kết Lễ TÌNH NÀO LỚN HƠN Lm. Ân Đức</vt:lpstr>
      <vt:lpstr>Đk. Tiếng nhạc oai hùng! Vang trên khắp cõi trời Việt Nam. Tấm lòng yêu mến! Con thiết tha hoà khúc Khải Hoàn Ca: Đồng thanh! Ta hát khen mừng. Bao đấng Anh Hùng. Xưa đã thắng gian nan, toà cao chói lói trên nơi hiển vinh muôn đời. Đồng thanh! Ta hát khen mừng.</vt:lpstr>
      <vt:lpstr>***. Bao đấng Anh Hùng. Nay chiến thắng khải hoàn trên chốn phúc vinh sáng ngời. Hãy lắng nghe tiếng con nài xin: Cho Quê Hương thoát cơn đau thương, tới ngày bình an tươi sáng. Hãy lắng nghe tiếng con nài xin: Qua gian nan, Giáo Hội vinh quang. Tới ngày hạnh phúc thanh nhàn.</vt:lpstr>
      <vt:lpstr>1/ Kìa gương hiếu trung! Xưa đã nêu cao tinh thần chiến đấu. Đau đớn gian nan không thở than qua một lời. Ngày nay hiển vinh: Khắp trời Việt Nam ngàn thu lưu dấu. Muôn giới hỉ hoan mừng hát vang khắp trời.</vt:lpstr>
      <vt:lpstr>Đk. Tiếng nhạc oai hùng! Vang trên khắp cõi trời Việt Nam. Tấm lòng yêu mến! Con thiết tha hoà khúc Khải Hoàn Ca: Đồng thanh! Ta hát khen mừng. Bao đấng Anh Hùng. Xưa đã thắng gian nan, toà cao chói lói trên nơi hiển vinh muôn đời. Đồng thanh! Ta hát khen mừng.</vt:lpstr>
      <vt:lpstr>***. Bao đấng Anh Hùng. Nay chiến thắng khải hoàn trên chốn phúc vinh sáng ngời. Hãy lắng nghe tiếng con nài xin: Cho Quê Hương thoát cơn đau thương, tới ngày bình an tươi sáng. Hãy lắng nghe tiếng con nài xin: Qua gian nan, Giáo Hội vinh quang. Tới ngày hạnh phúc thanh nhàn.</vt:lpstr>
      <vt:lpstr>2/ Một lòng sắt son! Xưa chịu gươm đao gông cùm trăng trói. Lướt thắng gian lao, ghi chiến công để muôn đời. Ngày nay hiển vinh: Trên trời mừng vui triều thiên chói lói. Muôn kiếp vẻ vang hạnh phúc trên cõi trời.</vt:lpstr>
      <vt:lpstr>Đk. Tiếng nhạc oai hùng! Vang trên khắp cõi trời Việt Nam. Tấm lòng yêu mến! Con thiết tha hoà khúc Khải Hoàn Ca: Đồng thanh! Ta hát khen mừng. Bao đấng Anh Hùng. Xưa đã thắng gian nan, toà cao chói lói trên nơi hiển vinh muôn đời. Đồng thanh! Ta hát khen mừng.</vt:lpstr>
      <vt:lpstr>***. Bao đấng Anh Hùng. Nay chiến thắng khải hoàn trên chốn phúc vinh sáng ngời. Hãy lắng nghe tiếng con nài xin: Cho Quê Hương thoát cơn đau thương, tới ngày bình an tươi sáng. Hãy lắng nghe tiếng con nài xin: Qua gian nan, Giáo Hội vinh quang. Tới ngày hạnh phúc thanh nhàn.</vt:lpstr>
      <vt:lpstr>Ca Kết Lễ ĐOÀN NGƯỜI ANH DŨNG Lm. Mi Trầm</vt:lpstr>
      <vt:lpstr>Đk. Đoàn người anh dũng hiên ngang tiến ra pháp trường. Gian nan luôn coi thường, niềm tin luôn bừng sáng. Đoàn người anh dũng hiên ngang tiến ra pháp trường. Gian nan luôn coi thường, niềm tin điểm tô thiên đàng. </vt:lpstr>
      <vt:lpstr>1/ Đây Thiên Chúa gọi ta: tiến tới. Vượt ngàn muôn thánh giá: tiến tới. Ta tiến tới quê Thiên Đàng, hiểm nguy sá gì. </vt:lpstr>
      <vt:lpstr>Đk. Đoàn người anh dũng hiên ngang tiến ra pháp trường. Gian nan luôn coi thường, niềm tin luôn bừng sáng. Đoàn người anh dũng hiên ngang tiến ra pháp trường. Gian nan luôn coi thường, niềm tin điểm tô thiên đàng. </vt:lpstr>
      <vt:lpstr>2/ Theo bước các thiên thần: tiến tới. Nhìn về quê vinh phúc: tiến tới. Ta vững bước trên đường đời, Việt Nam sáng ngời.</vt:lpstr>
      <vt:lpstr>Đk. Đoàn người anh dũng hiên ngang tiến ra pháp trường. Gian nan luôn coi thường, niềm tin luôn bừng sáng. Đoàn người anh dũng hiên ngang tiến ra pháp trường. Gian nan luôn coi thường, niềm tin điểm tô thiên đàng. </vt:lpstr>
      <vt:lpstr>Ca Kết Lễ VƯỢT GIAN LAO VÀO CÕI PHÚC Hồng Trần Phạm Đình Đài</vt:lpstr>
      <vt:lpstr>Đk. Gian lao đau thương vẫn can trường yêu Chúa. Chông gai bao nhiêu hạnh phúc bấy nhiêu. Trọn đời mến yêu, bền một lòng trung thành, phúc vinh quang vui trong Chúa ngày sau.</vt:lpstr>
      <vt:lpstr>1/ Năm xưa trên Thập Hình Chúa đã hy sinh, Nêu gương bao hùng anh đã xưng Đức Tin, Chúa ơi ! Cho con bước theo Ngài.</vt:lpstr>
      <vt:lpstr>Đk. Gian lao đau thương vẫn can trường yêu Chúa. Chông gai bao nhiêu hạnh phúc bấy nhiêu. Trọn đời mến yêu, bền một lòng trung thành, phúc vinh quang vui trong Chúa ngày sau.</vt:lpstr>
      <vt:lpstr>2/ Hôm nay trên bàn thờ vẫn còn tái diễn. Chúa quá yêu trần gian cứu sinh chúng con, Chúa ơi ! Con xin cám ơn Ngài.</vt:lpstr>
      <vt:lpstr>Đk. Gian lao đau thương vẫn can trường yêu Chúa. Chông gai bao nhiêu hạnh phúc bấy nhiêu. Trọn đời mến yêu, bền một lòng trung thành, phúc vinh quang vui trong Chúa ngày sau.</vt:lpstr>
      <vt:lpstr>PowerPoint Presentation</vt:lpstr>
      <vt:lpstr>PowerPoint Presentation</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RePack by Diakov</dc:creator>
  <cp:lastModifiedBy>RePack by Diakov</cp:lastModifiedBy>
  <cp:revision>14</cp:revision>
  <dcterms:created xsi:type="dcterms:W3CDTF">2025-09-21T22:08:23Z</dcterms:created>
  <dcterms:modified xsi:type="dcterms:W3CDTF">2025-10-08T14:59:15Z</dcterms:modified>
</cp:coreProperties>
</file>