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444" r:id="rId7"/>
    <p:sldMasterId id="2147484456" r:id="rId8"/>
    <p:sldMasterId id="2147484624" r:id="rId9"/>
    <p:sldMasterId id="2147484756" r:id="rId10"/>
    <p:sldMasterId id="2147484768" r:id="rId11"/>
    <p:sldMasterId id="2147484780" r:id="rId12"/>
    <p:sldMasterId id="2147484792" r:id="rId13"/>
    <p:sldMasterId id="2147484804" r:id="rId14"/>
    <p:sldMasterId id="2147484864" r:id="rId15"/>
    <p:sldMasterId id="2147484876" r:id="rId16"/>
    <p:sldMasterId id="2147484888" r:id="rId17"/>
    <p:sldMasterId id="2147484900" r:id="rId18"/>
    <p:sldMasterId id="2147484912" r:id="rId19"/>
    <p:sldMasterId id="2147484924" r:id="rId20"/>
  </p:sldMasterIdLst>
  <p:notesMasterIdLst>
    <p:notesMasterId r:id="rId103"/>
  </p:notesMasterIdLst>
  <p:sldIdLst>
    <p:sldId id="507" r:id="rId21"/>
    <p:sldId id="376" r:id="rId22"/>
    <p:sldId id="907" r:id="rId23"/>
    <p:sldId id="903" r:id="rId24"/>
    <p:sldId id="908" r:id="rId25"/>
    <p:sldId id="553" r:id="rId26"/>
    <p:sldId id="585" r:id="rId27"/>
    <p:sldId id="443" r:id="rId28"/>
    <p:sldId id="676" r:id="rId29"/>
    <p:sldId id="880" r:id="rId30"/>
    <p:sldId id="879" r:id="rId31"/>
    <p:sldId id="881" r:id="rId32"/>
    <p:sldId id="909" r:id="rId33"/>
    <p:sldId id="384" r:id="rId34"/>
    <p:sldId id="385" r:id="rId35"/>
    <p:sldId id="386" r:id="rId36"/>
    <p:sldId id="387" r:id="rId37"/>
    <p:sldId id="388" r:id="rId38"/>
    <p:sldId id="389" r:id="rId39"/>
    <p:sldId id="390" r:id="rId40"/>
    <p:sldId id="391" r:id="rId41"/>
    <p:sldId id="392" r:id="rId42"/>
    <p:sldId id="393" r:id="rId43"/>
    <p:sldId id="394" r:id="rId44"/>
    <p:sldId id="395" r:id="rId45"/>
    <p:sldId id="396" r:id="rId46"/>
    <p:sldId id="397" r:id="rId47"/>
    <p:sldId id="398" r:id="rId48"/>
    <p:sldId id="399" r:id="rId49"/>
    <p:sldId id="910" r:id="rId50"/>
    <p:sldId id="900" r:id="rId51"/>
    <p:sldId id="856" r:id="rId52"/>
    <p:sldId id="857" r:id="rId53"/>
    <p:sldId id="858" r:id="rId54"/>
    <p:sldId id="904" r:id="rId55"/>
    <p:sldId id="859" r:id="rId56"/>
    <p:sldId id="905" r:id="rId57"/>
    <p:sldId id="860" r:id="rId58"/>
    <p:sldId id="906" r:id="rId59"/>
    <p:sldId id="901" r:id="rId60"/>
    <p:sldId id="867" r:id="rId61"/>
    <p:sldId id="892" r:id="rId62"/>
    <p:sldId id="549" r:id="rId63"/>
    <p:sldId id="400" r:id="rId64"/>
    <p:sldId id="401" r:id="rId65"/>
    <p:sldId id="402" r:id="rId66"/>
    <p:sldId id="403" r:id="rId67"/>
    <p:sldId id="404" r:id="rId68"/>
    <p:sldId id="405" r:id="rId69"/>
    <p:sldId id="406" r:id="rId70"/>
    <p:sldId id="407" r:id="rId71"/>
    <p:sldId id="408" r:id="rId72"/>
    <p:sldId id="409" r:id="rId73"/>
    <p:sldId id="410" r:id="rId74"/>
    <p:sldId id="411" r:id="rId75"/>
    <p:sldId id="412" r:id="rId76"/>
    <p:sldId id="550" r:id="rId77"/>
    <p:sldId id="558" r:id="rId78"/>
    <p:sldId id="559" r:id="rId79"/>
    <p:sldId id="561" r:id="rId80"/>
    <p:sldId id="841" r:id="rId81"/>
    <p:sldId id="614" r:id="rId82"/>
    <p:sldId id="842" r:id="rId83"/>
    <p:sldId id="276" r:id="rId84"/>
    <p:sldId id="911" r:id="rId85"/>
    <p:sldId id="277" r:id="rId86"/>
    <p:sldId id="279" r:id="rId87"/>
    <p:sldId id="886" r:id="rId88"/>
    <p:sldId id="278" r:id="rId89"/>
    <p:sldId id="885" r:id="rId90"/>
    <p:sldId id="912" r:id="rId91"/>
    <p:sldId id="293" r:id="rId92"/>
    <p:sldId id="563" r:id="rId93"/>
    <p:sldId id="564" r:id="rId94"/>
    <p:sldId id="790" r:id="rId95"/>
    <p:sldId id="751" r:id="rId96"/>
    <p:sldId id="792" r:id="rId97"/>
    <p:sldId id="887" r:id="rId98"/>
    <p:sldId id="889" r:id="rId99"/>
    <p:sldId id="888" r:id="rId100"/>
    <p:sldId id="890" r:id="rId101"/>
    <p:sldId id="913" r:id="rId10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9900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733" autoAdjust="0"/>
  </p:normalViewPr>
  <p:slideViewPr>
    <p:cSldViewPr>
      <p:cViewPr>
        <p:scale>
          <a:sx n="125" d="100"/>
          <a:sy n="125" d="100"/>
        </p:scale>
        <p:origin x="-3144" y="-1116"/>
      </p:cViewPr>
      <p:guideLst>
        <p:guide orient="horz" pos="1620"/>
        <p:guide pos="2880"/>
      </p:guideLst>
    </p:cSldViewPr>
  </p:slideViewPr>
  <p:outlineViewPr>
    <p:cViewPr>
      <p:scale>
        <a:sx n="33" d="100"/>
        <a:sy n="33" d="100"/>
      </p:scale>
      <p:origin x="0" y="82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slide" Target="slides/slide69.xml"/><Relationship Id="rId16" Type="http://schemas.openxmlformats.org/officeDocument/2006/relationships/slideMaster" Target="slideMasters/slideMaster16.xml"/><Relationship Id="rId107" Type="http://schemas.openxmlformats.org/officeDocument/2006/relationships/tableStyles" Target="tableStyles.xml"/><Relationship Id="rId11" Type="http://schemas.openxmlformats.org/officeDocument/2006/relationships/slideMaster" Target="slideMasters/slideMaster11.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slide" Target="slides/slide59.xml"/><Relationship Id="rId102" Type="http://schemas.openxmlformats.org/officeDocument/2006/relationships/slide" Target="slides/slide82.xml"/><Relationship Id="rId5" Type="http://schemas.openxmlformats.org/officeDocument/2006/relationships/slideMaster" Target="slideMasters/slideMaster5.xml"/><Relationship Id="rId90" Type="http://schemas.openxmlformats.org/officeDocument/2006/relationships/slide" Target="slides/slide70.xml"/><Relationship Id="rId95" Type="http://schemas.openxmlformats.org/officeDocument/2006/relationships/slide" Target="slides/slide75.xml"/><Relationship Id="rId22" Type="http://schemas.openxmlformats.org/officeDocument/2006/relationships/slide" Target="slides/slide2.xml"/><Relationship Id="rId27" Type="http://schemas.openxmlformats.org/officeDocument/2006/relationships/slide" Target="slides/slide7.xml"/><Relationship Id="rId43" Type="http://schemas.openxmlformats.org/officeDocument/2006/relationships/slide" Target="slides/slide23.xml"/><Relationship Id="rId48" Type="http://schemas.openxmlformats.org/officeDocument/2006/relationships/slide" Target="slides/slide28.xml"/><Relationship Id="rId64" Type="http://schemas.openxmlformats.org/officeDocument/2006/relationships/slide" Target="slides/slide44.xml"/><Relationship Id="rId69" Type="http://schemas.openxmlformats.org/officeDocument/2006/relationships/slide" Target="slides/slide49.xml"/><Relationship Id="rId80" Type="http://schemas.openxmlformats.org/officeDocument/2006/relationships/slide" Target="slides/slide60.xml"/><Relationship Id="rId85" Type="http://schemas.openxmlformats.org/officeDocument/2006/relationships/slide" Target="slides/slide6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3.xml"/><Relationship Id="rId38" Type="http://schemas.openxmlformats.org/officeDocument/2006/relationships/slide" Target="slides/slide18.xml"/><Relationship Id="rId59" Type="http://schemas.openxmlformats.org/officeDocument/2006/relationships/slide" Target="slides/slide39.xml"/><Relationship Id="rId103"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slide" Target="slides/slide71.xml"/><Relationship Id="rId96"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slide" Target="slides/slide74.xml"/><Relationship Id="rId99" Type="http://schemas.openxmlformats.org/officeDocument/2006/relationships/slide" Target="slides/slide79.xml"/><Relationship Id="rId101"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openxmlformats.org/officeDocument/2006/relationships/slide" Target="slides/slide77.xml"/><Relationship Id="rId10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2" Type="http://schemas.openxmlformats.org/officeDocument/2006/relationships/slideMaster" Target="slideMasters/slideMaster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 Id="rId87" Type="http://schemas.openxmlformats.org/officeDocument/2006/relationships/slide" Target="slides/slide67.xml"/><Relationship Id="rId61" Type="http://schemas.openxmlformats.org/officeDocument/2006/relationships/slide" Target="slides/slide41.xml"/><Relationship Id="rId82" Type="http://schemas.openxmlformats.org/officeDocument/2006/relationships/slide" Target="slides/slide6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0.xml"/><Relationship Id="rId35" Type="http://schemas.openxmlformats.org/officeDocument/2006/relationships/slide" Target="slides/slide15.xml"/><Relationship Id="rId56" Type="http://schemas.openxmlformats.org/officeDocument/2006/relationships/slide" Target="slides/slide36.xml"/><Relationship Id="rId77" Type="http://schemas.openxmlformats.org/officeDocument/2006/relationships/slide" Target="slides/slide57.xml"/><Relationship Id="rId100" Type="http://schemas.openxmlformats.org/officeDocument/2006/relationships/slide" Target="slides/slide80.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93" Type="http://schemas.openxmlformats.org/officeDocument/2006/relationships/slide" Target="slides/slide73.xml"/><Relationship Id="rId98" Type="http://schemas.openxmlformats.org/officeDocument/2006/relationships/slide" Target="slides/slide78.xml"/><Relationship Id="rId3" Type="http://schemas.openxmlformats.org/officeDocument/2006/relationships/slideMaster" Target="slideMasters/slideMaster3.xml"/><Relationship Id="rId25" Type="http://schemas.openxmlformats.org/officeDocument/2006/relationships/slide" Target="slides/slide5.xml"/><Relationship Id="rId46" Type="http://schemas.openxmlformats.org/officeDocument/2006/relationships/slide" Target="slides/slide26.xml"/><Relationship Id="rId67"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11/17/2025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092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9084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52257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5408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8981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0189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1121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0745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9517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387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4608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3758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654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9321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29506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8617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0869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7104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0556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621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33153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55597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53384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2684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13776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41092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81816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73335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1687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74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86840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78385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46793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7113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83893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27572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41092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81816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73335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168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7404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86840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78385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46793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71132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83893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27572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5338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49735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214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17376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88893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20738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72277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12450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282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86635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44695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53388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497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21456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17376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88893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20738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72277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12450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2824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86635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44695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533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49735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21456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17376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88893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20738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72277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12450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2824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86635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446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53388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49735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21456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17376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88893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20738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72277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12450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2824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866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44695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53388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49735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21456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17376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88893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20738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72277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12450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28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86635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44695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53388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49735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21456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17376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88893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20738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72277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124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2824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86635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446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387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4736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3336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8729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8396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2862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6200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9822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3540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991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26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3879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4736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3336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8729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8396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2862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6200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9822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3540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9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2624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73219"/>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6297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9072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0177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1849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5994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9700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7433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269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22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0779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5662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8000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4813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6218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8538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1818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6192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652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2.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11/17/2025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291274"/>
      </p:ext>
    </p:extLst>
  </p:cSld>
  <p:clrMap bg1="lt1" tx1="dk1" bg2="lt2" tx2="dk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686707"/>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319508"/>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718136"/>
      </p:ext>
    </p:extLst>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718136"/>
      </p:ext>
    </p:extLst>
  </p:cSld>
  <p:clrMap bg1="lt1" tx1="dk1" bg2="lt2" tx2="dk2" accent1="accent1" accent2="accent2" accent3="accent3" accent4="accent4" accent5="accent5" accent6="accent6" hlink="hlink" folHlink="folHlink"/>
  <p:sldLayoutIdLst>
    <p:sldLayoutId id="2147484805" r:id="rId1"/>
    <p:sldLayoutId id="2147484806" r:id="rId2"/>
    <p:sldLayoutId id="2147484807" r:id="rId3"/>
    <p:sldLayoutId id="2147484808" r:id="rId4"/>
    <p:sldLayoutId id="2147484809" r:id="rId5"/>
    <p:sldLayoutId id="2147484810" r:id="rId6"/>
    <p:sldLayoutId id="2147484811" r:id="rId7"/>
    <p:sldLayoutId id="2147484812" r:id="rId8"/>
    <p:sldLayoutId id="2147484813" r:id="rId9"/>
    <p:sldLayoutId id="2147484814" r:id="rId10"/>
    <p:sldLayoutId id="2147484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5005"/>
      </p:ext>
    </p:extLst>
  </p:cSld>
  <p:clrMap bg1="lt1" tx1="dk1" bg2="lt2" tx2="dk2" accent1="accent1" accent2="accent2" accent3="accent3" accent4="accent4" accent5="accent5" accent6="accent6" hlink="hlink" folHlink="folHlink"/>
  <p:sldLayoutIdLst>
    <p:sldLayoutId id="2147484865" r:id="rId1"/>
    <p:sldLayoutId id="2147484866" r:id="rId2"/>
    <p:sldLayoutId id="2147484867" r:id="rId3"/>
    <p:sldLayoutId id="2147484868" r:id="rId4"/>
    <p:sldLayoutId id="2147484869" r:id="rId5"/>
    <p:sldLayoutId id="2147484870" r:id="rId6"/>
    <p:sldLayoutId id="2147484871" r:id="rId7"/>
    <p:sldLayoutId id="2147484872" r:id="rId8"/>
    <p:sldLayoutId id="2147484873" r:id="rId9"/>
    <p:sldLayoutId id="2147484874" r:id="rId10"/>
    <p:sldLayoutId id="2147484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5005"/>
      </p:ext>
    </p:extLst>
  </p:cSld>
  <p:clrMap bg1="lt1" tx1="dk1" bg2="lt2" tx2="dk2" accent1="accent1" accent2="accent2" accent3="accent3" accent4="accent4" accent5="accent5" accent6="accent6" hlink="hlink" folHlink="folHlink"/>
  <p:sldLayoutIdLst>
    <p:sldLayoutId id="2147484877" r:id="rId1"/>
    <p:sldLayoutId id="2147484878" r:id="rId2"/>
    <p:sldLayoutId id="2147484879" r:id="rId3"/>
    <p:sldLayoutId id="2147484880" r:id="rId4"/>
    <p:sldLayoutId id="2147484881" r:id="rId5"/>
    <p:sldLayoutId id="2147484882" r:id="rId6"/>
    <p:sldLayoutId id="2147484883" r:id="rId7"/>
    <p:sldLayoutId id="2147484884" r:id="rId8"/>
    <p:sldLayoutId id="2147484885" r:id="rId9"/>
    <p:sldLayoutId id="2147484886" r:id="rId10"/>
    <p:sldLayoutId id="2147484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5005"/>
      </p:ext>
    </p:extLst>
  </p:cSld>
  <p:clrMap bg1="lt1" tx1="dk1" bg2="lt2" tx2="dk2" accent1="accent1" accent2="accent2" accent3="accent3" accent4="accent4" accent5="accent5" accent6="accent6" hlink="hlink" folHlink="folHlink"/>
  <p:sldLayoutIdLst>
    <p:sldLayoutId id="2147484889" r:id="rId1"/>
    <p:sldLayoutId id="2147484890" r:id="rId2"/>
    <p:sldLayoutId id="2147484891" r:id="rId3"/>
    <p:sldLayoutId id="2147484892" r:id="rId4"/>
    <p:sldLayoutId id="2147484893" r:id="rId5"/>
    <p:sldLayoutId id="2147484894" r:id="rId6"/>
    <p:sldLayoutId id="2147484895" r:id="rId7"/>
    <p:sldLayoutId id="2147484896" r:id="rId8"/>
    <p:sldLayoutId id="2147484897" r:id="rId9"/>
    <p:sldLayoutId id="2147484898" r:id="rId10"/>
    <p:sldLayoutId id="2147484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5005"/>
      </p:ext>
    </p:extLst>
  </p:cSld>
  <p:clrMap bg1="lt1" tx1="dk1" bg2="lt2" tx2="dk2" accent1="accent1" accent2="accent2" accent3="accent3" accent4="accent4" accent5="accent5" accent6="accent6" hlink="hlink" folHlink="folHlink"/>
  <p:sldLayoutIdLst>
    <p:sldLayoutId id="2147484901" r:id="rId1"/>
    <p:sldLayoutId id="2147484902" r:id="rId2"/>
    <p:sldLayoutId id="2147484903" r:id="rId3"/>
    <p:sldLayoutId id="2147484904" r:id="rId4"/>
    <p:sldLayoutId id="2147484905" r:id="rId5"/>
    <p:sldLayoutId id="2147484906" r:id="rId6"/>
    <p:sldLayoutId id="2147484907" r:id="rId7"/>
    <p:sldLayoutId id="2147484908" r:id="rId8"/>
    <p:sldLayoutId id="2147484909" r:id="rId9"/>
    <p:sldLayoutId id="2147484910" r:id="rId10"/>
    <p:sldLayoutId id="2147484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5005"/>
      </p:ext>
    </p:extLst>
  </p:cSld>
  <p:clrMap bg1="lt1" tx1="dk1" bg2="lt2" tx2="dk2" accent1="accent1" accent2="accent2" accent3="accent3" accent4="accent4" accent5="accent5" accent6="accent6" hlink="hlink" folHlink="folHlink"/>
  <p:sldLayoutIdLst>
    <p:sldLayoutId id="2147484913" r:id="rId1"/>
    <p:sldLayoutId id="2147484914" r:id="rId2"/>
    <p:sldLayoutId id="2147484915" r:id="rId3"/>
    <p:sldLayoutId id="2147484916" r:id="rId4"/>
    <p:sldLayoutId id="2147484917" r:id="rId5"/>
    <p:sldLayoutId id="2147484918" r:id="rId6"/>
    <p:sldLayoutId id="2147484919" r:id="rId7"/>
    <p:sldLayoutId id="2147484920" r:id="rId8"/>
    <p:sldLayoutId id="2147484921" r:id="rId9"/>
    <p:sldLayoutId id="2147484922" r:id="rId10"/>
    <p:sldLayoutId id="2147484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5005"/>
      </p:ext>
    </p:extLst>
  </p:cSld>
  <p:clrMap bg1="lt1" tx1="dk1" bg2="lt2" tx2="dk2" accent1="accent1" accent2="accent2" accent3="accent3" accent4="accent4" accent5="accent5" accent6="accent6" hlink="hlink" folHlink="folHlink"/>
  <p:sldLayoutIdLst>
    <p:sldLayoutId id="2147484925" r:id="rId1"/>
    <p:sldLayoutId id="2147484926" r:id="rId2"/>
    <p:sldLayoutId id="2147484927" r:id="rId3"/>
    <p:sldLayoutId id="2147484928" r:id="rId4"/>
    <p:sldLayoutId id="2147484929" r:id="rId5"/>
    <p:sldLayoutId id="2147484930" r:id="rId6"/>
    <p:sldLayoutId id="2147484931" r:id="rId7"/>
    <p:sldLayoutId id="2147484932" r:id="rId8"/>
    <p:sldLayoutId id="2147484933" r:id="rId9"/>
    <p:sldLayoutId id="2147484934" r:id="rId10"/>
    <p:sldLayoutId id="2147484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51820"/>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51820"/>
      </p:ext>
    </p:extLst>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314154"/>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58.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69.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47.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80.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3.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91.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4.xml"/></Relationships>
</file>

<file path=ppt/slides/_rels/slide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5.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6.xml"/></Relationships>
</file>

<file path=ppt/slides/_rels/slide8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0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smtClean="0">
                <a:solidFill>
                  <a:srgbClr val="002060"/>
                </a:solidFill>
                <a:effectLst/>
                <a:latin typeface="+mj-lt"/>
              </a:rPr>
              <a:t>Đk</a:t>
            </a:r>
            <a:r>
              <a:rPr lang="vi-VN" sz="4800" b="0" u="sng" smtClean="0">
                <a:solidFill>
                  <a:srgbClr val="002060"/>
                </a:solidFill>
                <a:effectLst/>
                <a:latin typeface="+mj-lt"/>
              </a:rPr>
              <a:t>:</a:t>
            </a:r>
            <a:r>
              <a:rPr lang="en-US" sz="4800">
                <a:solidFill>
                  <a:srgbClr val="990000"/>
                </a:solidFill>
                <a:latin typeface="+mj-lt"/>
              </a:rPr>
              <a:t> </a:t>
            </a:r>
            <a:r>
              <a:rPr lang="vi-VN" sz="4800">
                <a:solidFill>
                  <a:srgbClr val="990000"/>
                </a:solidFill>
                <a:latin typeface="+mj-lt"/>
              </a:rPr>
              <a:t>Hoan hô Vua Giêsu, chào mừng Đấng Cứu Thế! Hoan hô Vua Giêsu, chào mừng Chúa Kitô! Hoan hô Vua muôn Vua, chào mừng Chúa các Chúa! Bao nhiêu câu tung hô, chào mừng Chúa Kitô!</a:t>
            </a:r>
          </a:p>
        </p:txBody>
      </p:sp>
    </p:spTree>
    <p:extLst>
      <p:ext uri="{BB962C8B-B14F-4D97-AF65-F5344CB8AC3E}">
        <p14:creationId xmlns:p14="http://schemas.microsoft.com/office/powerpoint/2010/main" val="8813552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mtClean="0">
                <a:solidFill>
                  <a:srgbClr val="002060"/>
                </a:solidFill>
                <a:effectLst/>
                <a:latin typeface="+mj-lt"/>
              </a:rPr>
              <a:t>Tk3</a:t>
            </a:r>
            <a:r>
              <a:rPr lang="vi-VN" sz="5200" b="0" u="sng" smtClean="0">
                <a:solidFill>
                  <a:srgbClr val="002060"/>
                </a:solidFill>
                <a:effectLst/>
                <a:latin typeface="+mj-lt"/>
              </a:rPr>
              <a:t>:</a:t>
            </a:r>
            <a:r>
              <a:rPr lang="en-US" sz="5200" smtClean="0">
                <a:solidFill>
                  <a:srgbClr val="990000"/>
                </a:solidFill>
                <a:latin typeface="+mj-lt"/>
              </a:rPr>
              <a:t> </a:t>
            </a:r>
            <a:r>
              <a:rPr lang="vi-VN" sz="5200">
                <a:solidFill>
                  <a:srgbClr val="990000"/>
                </a:solidFill>
                <a:latin typeface="+mj-lt"/>
              </a:rPr>
              <a:t>Nào ta đến để dâng lên khúc đàn ca, kết ngàn cành hoa dâng mừng Vua ta. Nào ta đến để dâng lên Chúa hồn ta, ước vọng đời ta, vui buồn năm tháng qua.</a:t>
            </a:r>
          </a:p>
        </p:txBody>
      </p:sp>
    </p:spTree>
    <p:extLst>
      <p:ext uri="{BB962C8B-B14F-4D97-AF65-F5344CB8AC3E}">
        <p14:creationId xmlns:p14="http://schemas.microsoft.com/office/powerpoint/2010/main" val="136270082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smtClean="0">
                <a:solidFill>
                  <a:srgbClr val="002060"/>
                </a:solidFill>
                <a:effectLst/>
                <a:latin typeface="+mj-lt"/>
              </a:rPr>
              <a:t>Đk</a:t>
            </a:r>
            <a:r>
              <a:rPr lang="vi-VN" sz="4800" b="0" u="sng" smtClean="0">
                <a:solidFill>
                  <a:srgbClr val="002060"/>
                </a:solidFill>
                <a:effectLst/>
                <a:latin typeface="+mj-lt"/>
              </a:rPr>
              <a:t>:</a:t>
            </a:r>
            <a:r>
              <a:rPr lang="en-US" sz="4800">
                <a:solidFill>
                  <a:srgbClr val="990000"/>
                </a:solidFill>
                <a:latin typeface="+mj-lt"/>
              </a:rPr>
              <a:t> </a:t>
            </a:r>
            <a:r>
              <a:rPr lang="vi-VN" sz="4800">
                <a:solidFill>
                  <a:srgbClr val="990000"/>
                </a:solidFill>
                <a:latin typeface="+mj-lt"/>
              </a:rPr>
              <a:t>Hoan hô Vua Giêsu, chào mừng Đấng Cứu Thế! Hoan hô Vua Giêsu, chào mừng Chúa Kitô! Hoan hô Vua muôn Vua, chào mừng Chúa các Chúa! Bao nhiêu câu tung hô, chào mừng Chúa Kitô!</a:t>
            </a:r>
          </a:p>
        </p:txBody>
      </p:sp>
    </p:spTree>
    <p:extLst>
      <p:ext uri="{BB962C8B-B14F-4D97-AF65-F5344CB8AC3E}">
        <p14:creationId xmlns:p14="http://schemas.microsoft.com/office/powerpoint/2010/main" val="8813552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582945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002060"/>
              </a:solidFill>
              <a:effectLst/>
              <a:latin typeface="+mj-lt"/>
              <a:cs typeface="Times New Roman" panose="02020603050405020304" pitchFamily="18" charset="0"/>
            </a:endParaRPr>
          </a:p>
          <a:p>
            <a:pPr eaLnBrk="1" hangingPunct="1">
              <a:lnSpc>
                <a:spcPct val="150000"/>
              </a:lnSpc>
            </a:pPr>
            <a:r>
              <a:rPr lang="en-US" sz="7200" b="0" i="1">
                <a:solidFill>
                  <a:srgbClr val="002060"/>
                </a:solidFill>
                <a:effectLst/>
                <a:latin typeface="+mj-lt"/>
                <a:cs typeface="Times New Roman" panose="02020603050405020304" pitchFamily="18" charset="0"/>
              </a:rPr>
              <a:t>KINH VINH DANH</a:t>
            </a:r>
          </a:p>
          <a:p>
            <a:pPr eaLnBrk="1" hangingPunct="1">
              <a:lnSpc>
                <a:spcPct val="150000"/>
              </a:lnSpc>
            </a:pPr>
            <a:r>
              <a:rPr lang="en-US" sz="7200" b="0" i="1">
                <a:solidFill>
                  <a:srgbClr val="002060"/>
                </a:solidFill>
                <a:effectLst/>
                <a:latin typeface="+mj-lt"/>
                <a:cs typeface="Times New Roman" panose="02020603050405020304" pitchFamily="18" charset="0"/>
              </a:rPr>
              <a:t>Ca Lên Đi 2</a:t>
            </a:r>
            <a:endParaRPr lang="vi-VN" sz="7200" b="0" i="1">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990000"/>
              </a:solidFill>
              <a:effectLst/>
              <a:latin typeface="+mj-lt"/>
              <a:cs typeface="Times New Roman" panose="02020603050405020304" pitchFamily="18" charset="0"/>
            </a:endParaRPr>
          </a:p>
          <a:p>
            <a:pPr eaLnBrk="1" hangingPunct="1">
              <a:lnSpc>
                <a:spcPct val="150000"/>
              </a:lnSpc>
            </a:pPr>
            <a:r>
              <a:rPr lang="en-US" sz="7200" b="0">
                <a:solidFill>
                  <a:srgbClr val="990000"/>
                </a:solidFill>
                <a:effectLst/>
                <a:latin typeface="+mj-lt"/>
                <a:cs typeface="Times New Roman" panose="02020603050405020304" pitchFamily="18" charset="0"/>
              </a:rPr>
              <a:t>KINH VINH DANH</a:t>
            </a:r>
            <a:endParaRPr lang="vi-VN" sz="72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002060"/>
                </a:solidFill>
                <a:effectLst/>
                <a:latin typeface="+mj-lt"/>
                <a:cs typeface="Times New Roman" panose="02020603050405020304" pitchFamily="18" charset="0"/>
              </a:rPr>
              <a:t>Chủ tế: </a:t>
            </a:r>
            <a:r>
              <a:rPr lang="vi-VN" sz="5400" b="0" i="1">
                <a:solidFill>
                  <a:srgbClr val="002060"/>
                </a:solidFill>
                <a:effectLst/>
                <a:latin typeface="+mj-lt"/>
                <a:cs typeface="Times New Roman" panose="02020603050405020304" pitchFamily="18" charset="0"/>
              </a:rPr>
              <a:t>Vinh danh Thiên Chúa trên các tầng trời. </a:t>
            </a:r>
            <a:r>
              <a:rPr lang="vi-VN" sz="5400" b="0">
                <a:solidFill>
                  <a:srgbClr val="990000"/>
                </a:solidFill>
                <a:effectLst/>
                <a:latin typeface="+mj-lt"/>
                <a:cs typeface="Times New Roman" panose="02020603050405020304" pitchFamily="18" charset="0"/>
              </a:rPr>
              <a:t>Và bình an dưới thế, bình an dưới thế cho người thiện tâm. </a:t>
            </a:r>
            <a:endParaRPr lang="vi-VN" sz="72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rgbClr val="990000"/>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rgbClr val="990000"/>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00206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rgbClr val="99000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00206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rgbClr val="99000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rgbClr val="990000"/>
                </a:solidFill>
                <a:effectLst/>
                <a:latin typeface="+mj-lt"/>
                <a:cs typeface="Times New Roman" panose="02020603050405020304" pitchFamily="18" charset="0"/>
              </a:rPr>
              <a:t>Vì lạy </a:t>
            </a:r>
            <a:r>
              <a:rPr lang="en-US" sz="4400" b="0">
                <a:solidFill>
                  <a:srgbClr val="002060"/>
                </a:solidFill>
                <a:effectLst/>
                <a:latin typeface="+mj-lt"/>
                <a:cs typeface="Times New Roman" panose="02020603050405020304" pitchFamily="18" charset="0"/>
              </a:rPr>
              <a:t>Chúa Giê-su Ki-tô, </a:t>
            </a:r>
            <a:r>
              <a:rPr lang="en-US" sz="4400" b="0">
                <a:solidFill>
                  <a:srgbClr val="990000"/>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002060"/>
                </a:solidFill>
                <a:effectLst/>
                <a:latin typeface="+mj-lt"/>
                <a:cs typeface="Times New Roman" panose="02020603050405020304" pitchFamily="18" charset="0"/>
              </a:rPr>
              <a:t>A-men. A-men. </a:t>
            </a:r>
            <a:endParaRPr lang="vi-VN" sz="4400" b="0" u="sng">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002060"/>
              </a:solidFill>
              <a:effectLst/>
              <a:latin typeface="+mj-lt"/>
              <a:cs typeface="Times New Roman" panose="02020603050405020304" pitchFamily="18" charset="0"/>
            </a:endParaRPr>
          </a:p>
          <a:p>
            <a:pPr eaLnBrk="1" hangingPunct="1">
              <a:lnSpc>
                <a:spcPct val="150000"/>
              </a:lnSpc>
            </a:pPr>
            <a:r>
              <a:rPr lang="en-US" sz="7200" b="0">
                <a:solidFill>
                  <a:srgbClr val="002060"/>
                </a:solidFill>
                <a:effectLst/>
                <a:latin typeface="+mj-lt"/>
                <a:cs typeface="Times New Roman" panose="02020603050405020304" pitchFamily="18" charset="0"/>
              </a:rPr>
              <a:t>KINH VINH DANH</a:t>
            </a:r>
            <a:endParaRPr lang="vi-VN" sz="7200" b="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002060"/>
                </a:solidFill>
                <a:effectLst/>
                <a:latin typeface="+mj-lt"/>
                <a:cs typeface="Times New Roman" panose="02020603050405020304" pitchFamily="18" charset="0"/>
              </a:rPr>
              <a:t>Chủ tế:</a:t>
            </a:r>
            <a:r>
              <a:rPr lang="en-US" sz="4000" b="0">
                <a:solidFill>
                  <a:srgbClr val="002060"/>
                </a:solidFill>
                <a:effectLst/>
                <a:latin typeface="+mj-lt"/>
                <a:cs typeface="Times New Roman" panose="02020603050405020304" pitchFamily="18" charset="0"/>
              </a:rPr>
              <a:t> </a:t>
            </a:r>
            <a:r>
              <a:rPr lang="en-US" sz="5400" b="0" i="1">
                <a:solidFill>
                  <a:srgbClr val="002060"/>
                </a:solidFill>
                <a:effectLst/>
                <a:latin typeface="+mj-lt"/>
                <a:cs typeface="Times New Roman" panose="02020603050405020304" pitchFamily="18" charset="0"/>
              </a:rPr>
              <a:t>Vinh danh Thiên Chúa trên các tầng trời.</a:t>
            </a:r>
            <a:br>
              <a:rPr lang="en-US" sz="5400" b="0" i="1">
                <a:solidFill>
                  <a:srgbClr val="002060"/>
                </a:solidFill>
                <a:effectLst/>
                <a:latin typeface="+mj-lt"/>
                <a:cs typeface="Times New Roman" panose="02020603050405020304" pitchFamily="18" charset="0"/>
              </a:rPr>
            </a:br>
            <a:r>
              <a:rPr lang="vi-VN" sz="5400" b="0">
                <a:solidFill>
                  <a:srgbClr val="002060"/>
                </a:solidFill>
                <a:effectLst/>
                <a:latin typeface="+mj-lt"/>
                <a:cs typeface="Times New Roman" panose="02020603050405020304" pitchFamily="18" charset="0"/>
              </a:rPr>
              <a:t>A+B:</a:t>
            </a:r>
            <a:r>
              <a:rPr lang="vi-VN" sz="5400" b="0">
                <a:solidFill>
                  <a:srgbClr val="990000"/>
                </a:solidFill>
                <a:effectLst/>
                <a:latin typeface="+mj-lt"/>
                <a:cs typeface="Times New Roman" panose="02020603050405020304" pitchFamily="18" charset="0"/>
              </a:rPr>
              <a:t> Và bình an dưới thế cho người thiện tâm</a:t>
            </a:r>
            <a:r>
              <a:rPr lang="en-US" sz="5400" b="0">
                <a:solidFill>
                  <a:srgbClr val="990000"/>
                </a:solidFill>
                <a:effectLst/>
                <a:latin typeface="+mj-lt"/>
                <a:cs typeface="Times New Roman" panose="02020603050405020304" pitchFamily="18" charset="0"/>
              </a:rPr>
              <a:t>.</a:t>
            </a:r>
            <a:endParaRPr lang="vi-VN" sz="54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002060"/>
                </a:solidFill>
                <a:effectLst/>
                <a:latin typeface="+mj-lt"/>
                <a:cs typeface="Times New Roman" panose="02020603050405020304" pitchFamily="18" charset="0"/>
              </a:rPr>
              <a:t>A:</a:t>
            </a:r>
            <a:r>
              <a:rPr lang="en-US" sz="5000" b="0">
                <a:solidFill>
                  <a:srgbClr val="990000"/>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002060"/>
                </a:solidFill>
                <a:effectLst/>
                <a:latin typeface="+mj-lt"/>
                <a:cs typeface="Times New Roman" panose="02020603050405020304" pitchFamily="18" charset="0"/>
              </a:rPr>
              <a:t>B:</a:t>
            </a:r>
            <a:r>
              <a:rPr lang="en-US" sz="5000" b="0">
                <a:solidFill>
                  <a:srgbClr val="990000"/>
                </a:solidFill>
                <a:effectLst/>
                <a:latin typeface="+mj-lt"/>
                <a:cs typeface="Times New Roman" panose="02020603050405020304" pitchFamily="18" charset="0"/>
              </a:rPr>
              <a:t> Chúng con chúc tụng Chúa. </a:t>
            </a:r>
            <a:br>
              <a:rPr lang="en-US" sz="5000" b="0">
                <a:solidFill>
                  <a:srgbClr val="990000"/>
                </a:solidFill>
                <a:effectLst/>
                <a:latin typeface="+mj-lt"/>
                <a:cs typeface="Times New Roman" panose="02020603050405020304" pitchFamily="18" charset="0"/>
              </a:rPr>
            </a:br>
            <a:r>
              <a:rPr lang="en-US" sz="5000" b="0">
                <a:solidFill>
                  <a:srgbClr val="002060"/>
                </a:solidFill>
                <a:effectLst/>
                <a:latin typeface="+mj-lt"/>
                <a:cs typeface="Times New Roman" panose="02020603050405020304" pitchFamily="18" charset="0"/>
              </a:rPr>
              <a:t>A:</a:t>
            </a:r>
            <a:r>
              <a:rPr lang="en-US" sz="5000" b="0">
                <a:solidFill>
                  <a:srgbClr val="990000"/>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002060"/>
                </a:solidFill>
                <a:effectLst/>
                <a:latin typeface="+mj-lt"/>
                <a:cs typeface="Times New Roman" panose="02020603050405020304" pitchFamily="18" charset="0"/>
              </a:rPr>
              <a:t>B:</a:t>
            </a:r>
            <a:r>
              <a:rPr lang="en-US" sz="5000" b="0">
                <a:solidFill>
                  <a:srgbClr val="990000"/>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990000"/>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002060"/>
                </a:solidFill>
                <a:effectLst/>
                <a:latin typeface="+mj-lt"/>
                <a:cs typeface="Times New Roman" panose="02020603050405020304" pitchFamily="18" charset="0"/>
              </a:rPr>
              <a:t>B:</a:t>
            </a:r>
            <a:r>
              <a:rPr lang="vi-VN" sz="4800" b="0">
                <a:solidFill>
                  <a:srgbClr val="990000"/>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990000"/>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002060"/>
                </a:solidFill>
                <a:effectLst/>
                <a:latin typeface="+mj-lt"/>
                <a:cs typeface="Times New Roman" panose="02020603050405020304" pitchFamily="18" charset="0"/>
              </a:rPr>
              <a:t>B:</a:t>
            </a:r>
            <a:r>
              <a:rPr lang="vi-VN" sz="4800" b="0">
                <a:solidFill>
                  <a:srgbClr val="990000"/>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002060"/>
                </a:solidFill>
                <a:effectLst/>
                <a:latin typeface="+mj-lt"/>
                <a:cs typeface="Times New Roman" panose="02020603050405020304" pitchFamily="18" charset="0"/>
              </a:rPr>
              <a:t>A:</a:t>
            </a:r>
            <a:r>
              <a:rPr lang="en-US" sz="5400" b="0">
                <a:solidFill>
                  <a:srgbClr val="990000"/>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002060"/>
                </a:solidFill>
                <a:effectLst/>
                <a:latin typeface="+mj-lt"/>
                <a:cs typeface="Times New Roman" panose="02020603050405020304" pitchFamily="18" charset="0"/>
              </a:rPr>
              <a:t>B:</a:t>
            </a:r>
            <a:r>
              <a:rPr lang="en-US" sz="5400" b="0">
                <a:solidFill>
                  <a:srgbClr val="990000"/>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990000"/>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002060"/>
                </a:solidFill>
                <a:effectLst/>
                <a:latin typeface="+mj-lt"/>
                <a:cs typeface="Times New Roman" panose="02020603050405020304" pitchFamily="18" charset="0"/>
              </a:rPr>
              <a:t>B:</a:t>
            </a:r>
            <a:r>
              <a:rPr lang="vi-VN" sz="4800" b="0">
                <a:solidFill>
                  <a:srgbClr val="990000"/>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990000"/>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002060"/>
                </a:solidFill>
                <a:effectLst/>
                <a:latin typeface="+mj-lt"/>
                <a:cs typeface="Times New Roman" panose="02020603050405020304" pitchFamily="18" charset="0"/>
              </a:rPr>
              <a:t>A+</a:t>
            </a:r>
            <a:r>
              <a:rPr lang="en-US" sz="4400" b="0" u="sng">
                <a:solidFill>
                  <a:srgbClr val="002060"/>
                </a:solidFill>
                <a:effectLst/>
                <a:latin typeface="+mj-lt"/>
                <a:cs typeface="Times New Roman" panose="02020603050405020304" pitchFamily="18" charset="0"/>
              </a:rPr>
              <a:t>B</a:t>
            </a:r>
            <a:r>
              <a:rPr lang="vi-VN" sz="4400" b="0" u="sng">
                <a:solidFill>
                  <a:srgbClr val="002060"/>
                </a:solidFill>
                <a:effectLst/>
                <a:latin typeface="+mj-lt"/>
                <a:cs typeface="Times New Roman" panose="02020603050405020304" pitchFamily="18" charset="0"/>
              </a:rPr>
              <a:t>:</a:t>
            </a:r>
            <a:r>
              <a:rPr lang="vi-VN" sz="4400" b="0">
                <a:solidFill>
                  <a:srgbClr val="990000"/>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00206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8000" u="sng" dirty="0" err="1" smtClean="0">
                <a:solidFill>
                  <a:srgbClr val="002060"/>
                </a:solidFill>
              </a:rPr>
              <a:t>Đk</a:t>
            </a:r>
            <a:r>
              <a:rPr lang="en-US" sz="8000" u="sng" dirty="0" smtClean="0">
                <a:solidFill>
                  <a:srgbClr val="002060"/>
                </a:solidFill>
              </a:rPr>
              <a:t>:</a:t>
            </a:r>
            <a:r>
              <a:rPr lang="en-US" sz="8000" dirty="0" smtClean="0">
                <a:solidFill>
                  <a:srgbClr val="A50021"/>
                </a:solidFill>
              </a:rPr>
              <a:t> </a:t>
            </a:r>
            <a:r>
              <a:rPr lang="vi-VN" sz="8000" dirty="0">
                <a:solidFill>
                  <a:srgbClr val="A50021"/>
                </a:solidFill>
              </a:rPr>
              <a:t>Ta vui mừng trẩy lên đền thánh Chúa. </a:t>
            </a:r>
            <a:endParaRPr lang="vi-VN" sz="8000" dirty="0" smtClean="0">
              <a:solidFill>
                <a:srgbClr val="A50021"/>
              </a:solidFill>
            </a:endParaRPr>
          </a:p>
        </p:txBody>
      </p:sp>
    </p:spTree>
    <p:extLst>
      <p:ext uri="{BB962C8B-B14F-4D97-AF65-F5344CB8AC3E}">
        <p14:creationId xmlns:p14="http://schemas.microsoft.com/office/powerpoint/2010/main" val="39472103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582945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1596275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err="1" smtClean="0">
                <a:solidFill>
                  <a:srgbClr val="002060"/>
                </a:solidFill>
              </a:rPr>
              <a:t>Thánh</a:t>
            </a:r>
            <a:r>
              <a:rPr lang="en-US" dirty="0" smtClean="0">
                <a:solidFill>
                  <a:srgbClr val="002060"/>
                </a:solidFill>
              </a:rPr>
              <a:t> </a:t>
            </a:r>
            <a:r>
              <a:rPr lang="en-US" dirty="0" err="1" smtClean="0">
                <a:solidFill>
                  <a:srgbClr val="002060"/>
                </a:solidFill>
              </a:rPr>
              <a:t>Vịnh</a:t>
            </a:r>
            <a:r>
              <a:rPr lang="en-US" dirty="0" smtClean="0">
                <a:solidFill>
                  <a:srgbClr val="002060"/>
                </a:solidFill>
              </a:rPr>
              <a:t> 121</a:t>
            </a:r>
            <a:br>
              <a:rPr lang="en-US" dirty="0" smtClean="0">
                <a:solidFill>
                  <a:srgbClr val="002060"/>
                </a:solidFill>
              </a:rPr>
            </a:br>
            <a:r>
              <a:rPr lang="en-US" dirty="0" err="1" smtClean="0">
                <a:solidFill>
                  <a:srgbClr val="002060"/>
                </a:solidFill>
              </a:rPr>
              <a:t>Lễ</a:t>
            </a:r>
            <a:r>
              <a:rPr lang="en-US" dirty="0" smtClean="0">
                <a:solidFill>
                  <a:srgbClr val="002060"/>
                </a:solidFill>
              </a:rPr>
              <a:t> </a:t>
            </a:r>
            <a:r>
              <a:rPr lang="en-US" dirty="0" err="1" smtClean="0">
                <a:solidFill>
                  <a:srgbClr val="002060"/>
                </a:solidFill>
              </a:rPr>
              <a:t>Chúa</a:t>
            </a:r>
            <a:r>
              <a:rPr lang="en-US" dirty="0" smtClean="0">
                <a:solidFill>
                  <a:srgbClr val="002060"/>
                </a:solidFill>
              </a:rPr>
              <a:t> Ki-</a:t>
            </a:r>
            <a:r>
              <a:rPr lang="en-US" dirty="0" err="1" smtClean="0">
                <a:solidFill>
                  <a:srgbClr val="002060"/>
                </a:solidFill>
              </a:rPr>
              <a:t>tô</a:t>
            </a:r>
            <a:r>
              <a:rPr lang="en-US" dirty="0" smtClean="0">
                <a:solidFill>
                  <a:srgbClr val="002060"/>
                </a:solidFill>
              </a:rPr>
              <a:t> </a:t>
            </a:r>
            <a:r>
              <a:rPr lang="en-US" dirty="0" err="1" smtClean="0">
                <a:solidFill>
                  <a:srgbClr val="002060"/>
                </a:solidFill>
              </a:rPr>
              <a:t>Vua</a:t>
            </a:r>
            <a:r>
              <a:rPr lang="en-US" dirty="0" smtClean="0">
                <a:solidFill>
                  <a:srgbClr val="002060"/>
                </a:solidFill>
              </a:rPr>
              <a:t> </a:t>
            </a:r>
            <a:r>
              <a:rPr lang="en-US" dirty="0" err="1" smtClean="0">
                <a:solidFill>
                  <a:srgbClr val="002060"/>
                </a:solidFill>
              </a:rPr>
              <a:t>Vũ</a:t>
            </a:r>
            <a:r>
              <a:rPr lang="en-US" dirty="0" smtClean="0">
                <a:solidFill>
                  <a:srgbClr val="002060"/>
                </a:solidFill>
              </a:rPr>
              <a:t> </a:t>
            </a:r>
            <a:r>
              <a:rPr lang="en-US" dirty="0" err="1" smtClean="0">
                <a:solidFill>
                  <a:srgbClr val="002060"/>
                </a:solidFill>
              </a:rPr>
              <a:t>Trụ</a:t>
            </a:r>
            <a:r>
              <a:rPr lang="en-US" dirty="0" smtClean="0">
                <a:solidFill>
                  <a:srgbClr val="002060"/>
                </a:solidFill>
              </a:rPr>
              <a:t/>
            </a:r>
            <a:br>
              <a:rPr lang="en-US" dirty="0" smtClean="0">
                <a:solidFill>
                  <a:srgbClr val="002060"/>
                </a:solidFill>
              </a:rPr>
            </a:br>
            <a:r>
              <a:rPr lang="en-US" dirty="0" err="1" smtClean="0">
                <a:solidFill>
                  <a:srgbClr val="002060"/>
                </a:solidFill>
              </a:rPr>
              <a:t>Năm</a:t>
            </a:r>
            <a:r>
              <a:rPr lang="en-US" dirty="0" smtClean="0">
                <a:solidFill>
                  <a:srgbClr val="002060"/>
                </a:solidFill>
              </a:rPr>
              <a:t> C</a:t>
            </a:r>
            <a:br>
              <a:rPr lang="en-US" dirty="0" smtClean="0">
                <a:solidFill>
                  <a:srgbClr val="002060"/>
                </a:solidFill>
              </a:rPr>
            </a:br>
            <a:r>
              <a:rPr lang="en-US" dirty="0" smtClean="0">
                <a:solidFill>
                  <a:srgbClr val="002060"/>
                </a:solidFill>
              </a:rPr>
              <a:t>03 </a:t>
            </a:r>
            <a:r>
              <a:rPr lang="en-US" dirty="0" err="1" smtClean="0">
                <a:solidFill>
                  <a:srgbClr val="002060"/>
                </a:solidFill>
              </a:rPr>
              <a:t>Câu</a:t>
            </a:r>
            <a:r>
              <a:rPr lang="en-US" dirty="0" smtClean="0">
                <a:solidFill>
                  <a:srgbClr val="002060"/>
                </a:solidFill>
              </a:rPr>
              <a:t/>
            </a:r>
            <a:br>
              <a:rPr lang="en-US" dirty="0" smtClean="0">
                <a:solidFill>
                  <a:srgbClr val="002060"/>
                </a:solidFill>
              </a:rPr>
            </a:br>
            <a:endParaRPr lang="en-US" dirty="0">
              <a:solidFill>
                <a:srgbClr val="002060"/>
              </a:solidFill>
            </a:endParaRPr>
          </a:p>
        </p:txBody>
      </p:sp>
    </p:spTree>
    <p:extLst>
      <p:ext uri="{BB962C8B-B14F-4D97-AF65-F5344CB8AC3E}">
        <p14:creationId xmlns:p14="http://schemas.microsoft.com/office/powerpoint/2010/main" val="4447117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8000" u="sng" dirty="0" err="1" smtClean="0">
                <a:solidFill>
                  <a:srgbClr val="002060"/>
                </a:solidFill>
              </a:rPr>
              <a:t>Đk</a:t>
            </a:r>
            <a:r>
              <a:rPr lang="en-US" sz="8000" u="sng" dirty="0" smtClean="0">
                <a:solidFill>
                  <a:srgbClr val="002060"/>
                </a:solidFill>
              </a:rPr>
              <a:t>:</a:t>
            </a:r>
            <a:r>
              <a:rPr lang="en-US" sz="8000" dirty="0" smtClean="0">
                <a:solidFill>
                  <a:srgbClr val="A50021"/>
                </a:solidFill>
              </a:rPr>
              <a:t> </a:t>
            </a:r>
            <a:r>
              <a:rPr lang="vi-VN" sz="8000" dirty="0">
                <a:solidFill>
                  <a:srgbClr val="A50021"/>
                </a:solidFill>
              </a:rPr>
              <a:t>Ta vui mừng trẩy lên đền thánh Chúa. </a:t>
            </a:r>
            <a:endParaRPr lang="vi-VN" sz="8000" dirty="0" smtClean="0">
              <a:solidFill>
                <a:srgbClr val="A50021"/>
              </a:solidFill>
            </a:endParaRPr>
          </a:p>
        </p:txBody>
      </p:sp>
    </p:spTree>
    <p:extLst>
      <p:ext uri="{BB962C8B-B14F-4D97-AF65-F5344CB8AC3E}">
        <p14:creationId xmlns:p14="http://schemas.microsoft.com/office/powerpoint/2010/main" val="42666981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smtClean="0">
                <a:solidFill>
                  <a:srgbClr val="002060"/>
                </a:solidFill>
              </a:rPr>
              <a:t>Tk1:</a:t>
            </a:r>
            <a:r>
              <a:rPr lang="en-US" sz="6000" dirty="0">
                <a:solidFill>
                  <a:srgbClr val="A50021"/>
                </a:solidFill>
              </a:rPr>
              <a:t> </a:t>
            </a:r>
            <a:r>
              <a:rPr lang="vi-VN" sz="6000" dirty="0">
                <a:solidFill>
                  <a:srgbClr val="A50021"/>
                </a:solidFill>
              </a:rPr>
              <a:t>Vui thay khi thiên hạ bảo tôi: Chúng ta lên đền thờ Chúa. Giờ đây Giê-ru-sa-lem hỡi, cửa nội thành, ta đã dừng chân.</a:t>
            </a:r>
            <a:endParaRPr lang="en-US" sz="6000" dirty="0">
              <a:solidFill>
                <a:srgbClr val="A50021"/>
              </a:solidFill>
            </a:endParaRPr>
          </a:p>
        </p:txBody>
      </p:sp>
    </p:spTree>
    <p:extLst>
      <p:ext uri="{BB962C8B-B14F-4D97-AF65-F5344CB8AC3E}">
        <p14:creationId xmlns:p14="http://schemas.microsoft.com/office/powerpoint/2010/main" val="40091221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8000" u="sng" dirty="0" err="1" smtClean="0">
                <a:solidFill>
                  <a:srgbClr val="002060"/>
                </a:solidFill>
              </a:rPr>
              <a:t>Đk</a:t>
            </a:r>
            <a:r>
              <a:rPr lang="en-US" sz="8000" u="sng" dirty="0" smtClean="0">
                <a:solidFill>
                  <a:srgbClr val="002060"/>
                </a:solidFill>
              </a:rPr>
              <a:t>:</a:t>
            </a:r>
            <a:r>
              <a:rPr lang="en-US" sz="8000" dirty="0" smtClean="0">
                <a:solidFill>
                  <a:srgbClr val="A50021"/>
                </a:solidFill>
              </a:rPr>
              <a:t> </a:t>
            </a:r>
            <a:r>
              <a:rPr lang="vi-VN" sz="8000" dirty="0">
                <a:solidFill>
                  <a:srgbClr val="A50021"/>
                </a:solidFill>
              </a:rPr>
              <a:t>Ta vui mừng trẩy lên đền thánh Chúa. </a:t>
            </a:r>
            <a:endParaRPr lang="vi-VN" sz="8000" dirty="0" smtClean="0">
              <a:solidFill>
                <a:srgbClr val="A50021"/>
              </a:solidFill>
            </a:endParaRPr>
          </a:p>
        </p:txBody>
      </p:sp>
    </p:spTree>
    <p:extLst>
      <p:ext uri="{BB962C8B-B14F-4D97-AF65-F5344CB8AC3E}">
        <p14:creationId xmlns:p14="http://schemas.microsoft.com/office/powerpoint/2010/main" val="39472103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dirty="0" smtClean="0">
                <a:solidFill>
                  <a:srgbClr val="002060"/>
                </a:solidFill>
              </a:rPr>
              <a:t>Tk2:</a:t>
            </a:r>
            <a:r>
              <a:rPr lang="en-US" sz="6000" dirty="0" smtClean="0">
                <a:solidFill>
                  <a:srgbClr val="A50021"/>
                </a:solidFill>
              </a:rPr>
              <a:t> </a:t>
            </a:r>
            <a:r>
              <a:rPr lang="vi-VN" sz="6000" dirty="0">
                <a:solidFill>
                  <a:srgbClr val="A50021"/>
                </a:solidFill>
              </a:rPr>
              <a:t>Giê-ru-sa-lem được dựng xây khác chi đô thành kiên cố. Và bao nhiêu chi con dân Chúa trẩy hội đền tuôn đổ về đây.</a:t>
            </a:r>
            <a:endParaRPr lang="en-US" sz="6000" dirty="0">
              <a:solidFill>
                <a:srgbClr val="A50021"/>
              </a:solidFill>
            </a:endParaRPr>
          </a:p>
        </p:txBody>
      </p:sp>
    </p:spTree>
    <p:extLst>
      <p:ext uri="{BB962C8B-B14F-4D97-AF65-F5344CB8AC3E}">
        <p14:creationId xmlns:p14="http://schemas.microsoft.com/office/powerpoint/2010/main" val="1723430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8000" u="sng" dirty="0" err="1" smtClean="0">
                <a:solidFill>
                  <a:srgbClr val="002060"/>
                </a:solidFill>
              </a:rPr>
              <a:t>Đk</a:t>
            </a:r>
            <a:r>
              <a:rPr lang="en-US" sz="8000" u="sng" dirty="0" smtClean="0">
                <a:solidFill>
                  <a:srgbClr val="002060"/>
                </a:solidFill>
              </a:rPr>
              <a:t>:</a:t>
            </a:r>
            <a:r>
              <a:rPr lang="en-US" sz="8000" dirty="0" smtClean="0">
                <a:solidFill>
                  <a:srgbClr val="A50021"/>
                </a:solidFill>
              </a:rPr>
              <a:t> </a:t>
            </a:r>
            <a:r>
              <a:rPr lang="vi-VN" sz="8000" dirty="0">
                <a:solidFill>
                  <a:srgbClr val="A50021"/>
                </a:solidFill>
              </a:rPr>
              <a:t>Ta vui mừng trẩy lên đền thánh Chúa. </a:t>
            </a:r>
            <a:endParaRPr lang="vi-VN" sz="8000" dirty="0" smtClean="0">
              <a:solidFill>
                <a:srgbClr val="A50021"/>
              </a:solidFill>
            </a:endParaRPr>
          </a:p>
        </p:txBody>
      </p:sp>
    </p:spTree>
    <p:extLst>
      <p:ext uri="{BB962C8B-B14F-4D97-AF65-F5344CB8AC3E}">
        <p14:creationId xmlns:p14="http://schemas.microsoft.com/office/powerpoint/2010/main" val="39472103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dirty="0" smtClean="0">
                <a:solidFill>
                  <a:srgbClr val="002060"/>
                </a:solidFill>
              </a:rPr>
              <a:t>Tk3:</a:t>
            </a:r>
            <a:r>
              <a:rPr lang="en-US" sz="5400" dirty="0" smtClean="0">
                <a:solidFill>
                  <a:srgbClr val="A50021"/>
                </a:solidFill>
              </a:rPr>
              <a:t> </a:t>
            </a:r>
            <a:r>
              <a:rPr lang="vi-VN" sz="5400" dirty="0">
                <a:solidFill>
                  <a:srgbClr val="A50021"/>
                </a:solidFill>
              </a:rPr>
              <a:t>Con dân theo như luật truyền xưa, tiến lên xưng tụng Thiên Chúa. Tại đây xây vương cung Đa-vít, cũng cho đặt ngai xét xử dân.</a:t>
            </a:r>
            <a:endParaRPr lang="vi-VN" sz="5400" dirty="0" smtClean="0">
              <a:solidFill>
                <a:srgbClr val="A50021"/>
              </a:solidFill>
            </a:endParaRPr>
          </a:p>
        </p:txBody>
      </p:sp>
    </p:spTree>
    <p:extLst>
      <p:ext uri="{BB962C8B-B14F-4D97-AF65-F5344CB8AC3E}">
        <p14:creationId xmlns:p14="http://schemas.microsoft.com/office/powerpoint/2010/main" val="3461940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8000" u="sng" dirty="0" err="1" smtClean="0">
                <a:solidFill>
                  <a:srgbClr val="002060"/>
                </a:solidFill>
              </a:rPr>
              <a:t>Đk</a:t>
            </a:r>
            <a:r>
              <a:rPr lang="en-US" sz="8000" u="sng" dirty="0" smtClean="0">
                <a:solidFill>
                  <a:srgbClr val="002060"/>
                </a:solidFill>
              </a:rPr>
              <a:t>:</a:t>
            </a:r>
            <a:r>
              <a:rPr lang="en-US" sz="8000" dirty="0" smtClean="0">
                <a:solidFill>
                  <a:srgbClr val="A50021"/>
                </a:solidFill>
              </a:rPr>
              <a:t> </a:t>
            </a:r>
            <a:r>
              <a:rPr lang="vi-VN" sz="8000" dirty="0">
                <a:solidFill>
                  <a:srgbClr val="A50021"/>
                </a:solidFill>
              </a:rPr>
              <a:t>Ta vui mừng trẩy lên đền thánh Chúa. </a:t>
            </a:r>
            <a:endParaRPr lang="vi-VN" sz="8000" dirty="0" smtClean="0">
              <a:solidFill>
                <a:srgbClr val="A50021"/>
              </a:solidFill>
            </a:endParaRPr>
          </a:p>
        </p:txBody>
      </p:sp>
    </p:spTree>
    <p:extLst>
      <p:ext uri="{BB962C8B-B14F-4D97-AF65-F5344CB8AC3E}">
        <p14:creationId xmlns:p14="http://schemas.microsoft.com/office/powerpoint/2010/main" val="3947210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dirty="0">
                <a:solidFill>
                  <a:srgbClr val="A50021"/>
                </a:solidFill>
              </a:rPr>
              <a:t>Chúc tụng Đấng ngự đến nhân danh Chúa, chúc tụng triều đại đang đến, triều đại vua Đa-vít tổ phụ chúng </a:t>
            </a:r>
            <a:r>
              <a:rPr lang="vi-VN" sz="5400" dirty="0" smtClean="0">
                <a:solidFill>
                  <a:srgbClr val="A50021"/>
                </a:solidFill>
              </a:rPr>
              <a:t>tôi</a:t>
            </a:r>
            <a:r>
              <a:rPr lang="en-US" sz="5400" dirty="0" smtClean="0">
                <a:solidFill>
                  <a:srgbClr val="A50021"/>
                </a:solidFill>
              </a:rPr>
              <a:t>.</a:t>
            </a:r>
            <a:endParaRPr lang="en-US" sz="5400" dirty="0">
              <a:solidFill>
                <a:srgbClr val="A5002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00206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002060"/>
                </a:solidFill>
              </a:rPr>
              <a:t>Alleluia …</a:t>
            </a:r>
          </a:p>
        </p:txBody>
      </p:sp>
    </p:spTree>
    <p:extLst>
      <p:ext uri="{BB962C8B-B14F-4D97-AF65-F5344CB8AC3E}">
        <p14:creationId xmlns:p14="http://schemas.microsoft.com/office/powerpoint/2010/main" val="29587041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0312108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dirty="0">
                <a:solidFill>
                  <a:srgbClr val="A50021"/>
                </a:solidFill>
              </a:rPr>
              <a:t>Chúc tụng Đấng ngự đến nhân danh Chúa, chúc tụng triều đại đang đến, triều đại vua Đa-vít tổ phụ chúng </a:t>
            </a:r>
            <a:r>
              <a:rPr lang="vi-VN" sz="5400" dirty="0" smtClean="0">
                <a:solidFill>
                  <a:srgbClr val="A50021"/>
                </a:solidFill>
              </a:rPr>
              <a:t>tôi</a:t>
            </a:r>
            <a:r>
              <a:rPr lang="en-US" sz="5400" dirty="0" smtClean="0">
                <a:solidFill>
                  <a:srgbClr val="A50021"/>
                </a:solidFill>
              </a:rPr>
              <a:t>.</a:t>
            </a:r>
            <a:endParaRPr lang="en-US" sz="5400" dirty="0">
              <a:solidFill>
                <a:srgbClr val="A5002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00206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002060"/>
                </a:solidFill>
              </a:rPr>
              <a:t>Alleluia …</a:t>
            </a:r>
          </a:p>
        </p:txBody>
      </p:sp>
    </p:spTree>
    <p:extLst>
      <p:ext uri="{BB962C8B-B14F-4D97-AF65-F5344CB8AC3E}">
        <p14:creationId xmlns:p14="http://schemas.microsoft.com/office/powerpoint/2010/main" val="8738916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232015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00206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Tôi tin kính một Thiên Chúa là Cha toàn năng, </a:t>
            </a:r>
            <a:r>
              <a:rPr lang="vi-VN" sz="6600" b="0" dirty="0">
                <a:solidFill>
                  <a:srgbClr val="990000"/>
                </a:solidFill>
                <a:effectLst/>
                <a:latin typeface="+mj-lt"/>
                <a:cs typeface="Times New Roman" pitchFamily="18" charset="0"/>
              </a:rPr>
              <a:t>Đấng tạo thành trời đất, muôn vật hữu hình và vô hình.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990000"/>
                </a:solidFill>
                <a:effectLst/>
                <a:latin typeface="+mj-lt"/>
                <a:cs typeface="Times New Roman" pitchFamily="18" charset="0"/>
              </a:rPr>
              <a:t>Tôi</a:t>
            </a:r>
            <a:r>
              <a:rPr lang="en-US" sz="6600" b="0" dirty="0">
                <a:solidFill>
                  <a:srgbClr val="990000"/>
                </a:solidFill>
                <a:effectLst/>
                <a:latin typeface="+mj-lt"/>
                <a:cs typeface="Times New Roman" pitchFamily="18" charset="0"/>
              </a:rPr>
              <a:t> tin </a:t>
            </a:r>
            <a:r>
              <a:rPr lang="en-US" sz="6600" b="0" dirty="0" err="1">
                <a:solidFill>
                  <a:srgbClr val="990000"/>
                </a:solidFill>
                <a:effectLst/>
                <a:latin typeface="+mj-lt"/>
                <a:cs typeface="Times New Roman" pitchFamily="18" charset="0"/>
              </a:rPr>
              <a:t>kính</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Giêsu</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Kitô</a:t>
            </a:r>
            <a:r>
              <a:rPr lang="en-US" sz="6600" b="0" dirty="0">
                <a:solidFill>
                  <a:srgbClr val="990000"/>
                </a:solidFill>
                <a:effectLst/>
                <a:latin typeface="+mj-lt"/>
                <a:cs typeface="Times New Roman" pitchFamily="18" charset="0"/>
              </a:rPr>
              <a:t>, Con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Sinh bởi Đức Chúa Cha từ trước muôn đời.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Người là Thiên Chúa bởi Thiên Chúa, Ánh Sáng bởi Ánh Sáng,</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bởi</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rPr>
              <a:t>được sinh ra mà không phải được tạo thành, đồng bản thể với Đức Chúa Cha: nhờ Người mà muôn vật được tạo thành.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990000"/>
                </a:solidFill>
                <a:effectLst/>
                <a:latin typeface="+mj-lt"/>
              </a:rPr>
              <a:t>Vì loài người chúng ta và để cứu độ chúng ta,</a:t>
            </a:r>
            <a:r>
              <a:rPr lang="en-US" sz="7200" b="0" dirty="0">
                <a:solidFill>
                  <a:srgbClr val="990000"/>
                </a:solidFill>
                <a:effectLst/>
                <a:latin typeface="+mj-lt"/>
              </a:rPr>
              <a:t> </a:t>
            </a:r>
            <a:r>
              <a:rPr lang="vi-VN" sz="7200" b="0" dirty="0">
                <a:solidFill>
                  <a:srgbClr val="990000"/>
                </a:solidFill>
                <a:effectLst/>
                <a:latin typeface="+mj-lt"/>
                <a:cs typeface="Times New Roman" pitchFamily="18" charset="0"/>
              </a:rPr>
              <a:t>Người đã từ trời xuống thế. </a:t>
            </a:r>
            <a:endParaRPr lang="en-US" sz="72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5829452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9900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9900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990000"/>
                </a:solidFill>
                <a:effectLst/>
                <a:latin typeface="+mj-lt"/>
              </a:rPr>
              <a:t>Người được phụng thờ và tôn vinh cùng với Đức Chúa Cha và Đức Chúa Con: Người đã dùng các tiên tri mà phán dạy.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990000"/>
                </a:solidFill>
                <a:effectLst/>
                <a:latin typeface="+mj-lt"/>
              </a:rPr>
              <a:t>Tôi tin Hội Thánh duy nhất thánh thiện công giáo và tông truyền.</a:t>
            </a:r>
            <a:endParaRPr lang="en-US" sz="8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Tôi tuyên xưng có một Phép Rửa để tha tội. Tôi trông đợi kẻ chết sống lại và sự</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sống đời sau. </a:t>
            </a:r>
            <a:r>
              <a:rPr lang="vi-VN" sz="6600" b="0" dirty="0">
                <a:solidFill>
                  <a:srgbClr val="002060"/>
                </a:solidFill>
                <a:effectLst/>
                <a:latin typeface="+mj-lt"/>
                <a:cs typeface="Times New Roman" pitchFamily="18" charset="0"/>
              </a:rPr>
              <a:t>Amen.</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050980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267200" y="2038350"/>
            <a:ext cx="4751832" cy="1938992"/>
          </a:xfrm>
          <a:prstGeom prst="rect">
            <a:avLst/>
          </a:prstGeom>
        </p:spPr>
        <p:txBody>
          <a:bodyPr wrap="square">
            <a:spAutoFit/>
          </a:bodyPr>
          <a:lstStyle/>
          <a:p>
            <a:pPr algn="ctr"/>
            <a:r>
              <a:rPr lang="en-US" sz="4000" b="1" dirty="0" err="1" smtClean="0">
                <a:solidFill>
                  <a:srgbClr val="FF0000"/>
                </a:solidFill>
              </a:rPr>
              <a:t>Lạy</a:t>
            </a:r>
            <a:r>
              <a:rPr lang="en-US" sz="4000" b="1" dirty="0" smtClean="0">
                <a:solidFill>
                  <a:srgbClr val="FF0000"/>
                </a:solidFill>
              </a:rPr>
              <a:t> </a:t>
            </a:r>
            <a:r>
              <a:rPr lang="en-US" sz="4000" b="1" dirty="0" err="1" smtClean="0">
                <a:solidFill>
                  <a:srgbClr val="FF0000"/>
                </a:solidFill>
              </a:rPr>
              <a:t>Chúa</a:t>
            </a:r>
            <a:r>
              <a:rPr lang="en-US" sz="4000" b="1" dirty="0" smtClean="0">
                <a:solidFill>
                  <a:srgbClr val="FF0000"/>
                </a:solidFill>
              </a:rPr>
              <a:t> </a:t>
            </a:r>
            <a:br>
              <a:rPr lang="en-US" sz="4000" b="1" dirty="0" smtClean="0">
                <a:solidFill>
                  <a:srgbClr val="FF0000"/>
                </a:solidFill>
              </a:rPr>
            </a:br>
            <a:r>
              <a:rPr lang="en-US" sz="4000" b="1" dirty="0" err="1" smtClean="0">
                <a:solidFill>
                  <a:srgbClr val="FF0000"/>
                </a:solidFill>
              </a:rPr>
              <a:t>Xin</a:t>
            </a:r>
            <a:r>
              <a:rPr lang="en-US" sz="4000" b="1" dirty="0" smtClean="0">
                <a:solidFill>
                  <a:srgbClr val="FF0000"/>
                </a:solidFill>
              </a:rPr>
              <a:t> Cho </a:t>
            </a:r>
            <a:r>
              <a:rPr lang="en-US" sz="4000" b="1" dirty="0" err="1" smtClean="0">
                <a:solidFill>
                  <a:srgbClr val="FF0000"/>
                </a:solidFill>
              </a:rPr>
              <a:t>Lời</a:t>
            </a:r>
            <a:r>
              <a:rPr lang="en-US" sz="4000" b="1" dirty="0" smtClean="0">
                <a:solidFill>
                  <a:srgbClr val="FF0000"/>
                </a:solidFill>
              </a:rPr>
              <a:t> Con</a:t>
            </a:r>
          </a:p>
          <a:p>
            <a:pPr algn="ctr"/>
            <a:r>
              <a:rPr lang="en-US" sz="4000" b="1" i="1" dirty="0" err="1" smtClean="0">
                <a:solidFill>
                  <a:srgbClr val="002060"/>
                </a:solidFill>
              </a:rPr>
              <a:t>Vinh</a:t>
            </a:r>
            <a:r>
              <a:rPr lang="en-US" sz="4000" b="1" i="1" dirty="0" smtClean="0">
                <a:solidFill>
                  <a:srgbClr val="002060"/>
                </a:solidFill>
              </a:rPr>
              <a:t> </a:t>
            </a:r>
            <a:r>
              <a:rPr lang="en-US" sz="4000" b="1" i="1" dirty="0" err="1" smtClean="0">
                <a:solidFill>
                  <a:srgbClr val="002060"/>
                </a:solidFill>
              </a:rPr>
              <a:t>Hạnh</a:t>
            </a:r>
            <a:endParaRPr lang="en-US" sz="4000" b="1" i="1"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688" y="285750"/>
            <a:ext cx="4243637" cy="4705350"/>
          </a:xfrm>
          <a:prstGeom prst="rect">
            <a:avLst/>
          </a:prstGeom>
        </p:spPr>
      </p:pic>
      <p:sp>
        <p:nvSpPr>
          <p:cNvPr id="7" name="Rectangle 6"/>
          <p:cNvSpPr/>
          <p:nvPr/>
        </p:nvSpPr>
        <p:spPr>
          <a:xfrm>
            <a:off x="4191000" y="895350"/>
            <a:ext cx="4572000" cy="1015663"/>
          </a:xfrm>
          <a:prstGeom prst="rect">
            <a:avLst/>
          </a:prstGeom>
        </p:spPr>
        <p:txBody>
          <a:bodyPr>
            <a:spAutoFit/>
          </a:bodyPr>
          <a:lstStyle/>
          <a:p>
            <a:pPr algn="ctr"/>
            <a:r>
              <a:rPr lang="en-US" sz="6000" smtClean="0">
                <a:solidFill>
                  <a:srgbClr val="002060"/>
                </a:solidFill>
              </a:rPr>
              <a:t>Ca Dâng Lễ</a:t>
            </a:r>
            <a:endParaRPr lang="en-US" sz="6000">
              <a:solidFill>
                <a:srgbClr val="002060"/>
              </a:solidFill>
            </a:endParaRPr>
          </a:p>
        </p:txBody>
      </p:sp>
    </p:spTree>
    <p:extLst>
      <p:ext uri="{BB962C8B-B14F-4D97-AF65-F5344CB8AC3E}">
        <p14:creationId xmlns:p14="http://schemas.microsoft.com/office/powerpoint/2010/main" val="12358554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002060"/>
                </a:solidFill>
                <a:effectLst/>
              </a:rPr>
              <a:t>Đk</a:t>
            </a:r>
            <a:r>
              <a:rPr lang="en-US" sz="4700" b="0" u="sng">
                <a:solidFill>
                  <a:srgbClr val="002060"/>
                </a:solidFill>
                <a:effectLst/>
              </a:rPr>
              <a:t>:</a:t>
            </a:r>
            <a:r>
              <a:rPr lang="en-US" sz="4700" b="0">
                <a:solidFill>
                  <a:srgbClr val="990000"/>
                </a:solidFill>
                <a:effectLst/>
              </a:rPr>
              <a:t> </a:t>
            </a:r>
            <a:r>
              <a:rPr lang="vi-VN" sz="4700">
                <a:solidFill>
                  <a:srgbClr val="990000"/>
                </a:solidFill>
              </a:rPr>
              <a:t>Lạy Chúa xin cho lời con nguyện cầu (Lời thiết tha nguyện cầu)  Tựa hương thơm bay lên tôn nhan Chúa (Hương trầm thơm tho bay)  Lạy Chúa đây tay con dâng lên cao (Dâng tiến những lễ vật) Tựa lễ vật dâng chiều hôm.</a:t>
            </a:r>
            <a:endParaRPr lang="en-US" sz="4700" b="0" dirty="0">
              <a:solidFill>
                <a:srgbClr val="990000"/>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smtClean="0">
                <a:solidFill>
                  <a:srgbClr val="990000"/>
                </a:solidFill>
                <a:effectLst/>
                <a:latin typeface="+mj-lt"/>
              </a:rPr>
              <a:t>Ca </a:t>
            </a:r>
            <a:r>
              <a:rPr lang="en-US" sz="8000" b="0" dirty="0" err="1">
                <a:solidFill>
                  <a:srgbClr val="990000"/>
                </a:solidFill>
                <a:effectLst/>
                <a:latin typeface="+mj-lt"/>
              </a:rPr>
              <a:t>Nhập</a:t>
            </a:r>
            <a:r>
              <a:rPr lang="en-US" sz="8000" b="0" dirty="0">
                <a:solidFill>
                  <a:srgbClr val="990000"/>
                </a:solidFill>
                <a:effectLst/>
                <a:latin typeface="+mj-lt"/>
              </a:rPr>
              <a:t> </a:t>
            </a:r>
            <a:r>
              <a:rPr lang="en-US" sz="8000" b="0" dirty="0" err="1">
                <a:solidFill>
                  <a:srgbClr val="990000"/>
                </a:solidFill>
                <a:effectLst/>
                <a:latin typeface="+mj-lt"/>
              </a:rPr>
              <a:t>Lễ</a:t>
            </a:r>
            <a:r>
              <a:rPr lang="en-US" sz="8000" b="0">
                <a:solidFill>
                  <a:srgbClr val="990000"/>
                </a:solidFill>
                <a:effectLst/>
                <a:latin typeface="+mj-lt"/>
              </a:rPr>
              <a:t/>
            </a:r>
            <a:br>
              <a:rPr lang="en-US" sz="8000" b="0">
                <a:solidFill>
                  <a:srgbClr val="990000"/>
                </a:solidFill>
                <a:effectLst/>
                <a:latin typeface="+mj-lt"/>
              </a:rPr>
            </a:br>
            <a:r>
              <a:rPr lang="en-US" sz="6600">
                <a:solidFill>
                  <a:srgbClr val="990000"/>
                </a:solidFill>
              </a:rPr>
              <a:t>Hoan Hô Vua Giêsu</a:t>
            </a:r>
            <a:r>
              <a:rPr lang="en-US" sz="6600" smtClean="0">
                <a:solidFill>
                  <a:srgbClr val="990000"/>
                </a:solidFill>
              </a:rPr>
              <a:t/>
            </a:r>
            <a:br>
              <a:rPr lang="en-US" sz="6600" smtClean="0">
                <a:solidFill>
                  <a:srgbClr val="990000"/>
                </a:solidFill>
              </a:rPr>
            </a:br>
            <a:r>
              <a:rPr lang="en-US" sz="5400" i="1" smtClean="0">
                <a:solidFill>
                  <a:srgbClr val="002060"/>
                </a:solidFill>
              </a:rPr>
              <a:t>Phạm Liên Hùng</a:t>
            </a:r>
            <a:endParaRPr lang="en-US" sz="6000" b="0" i="1" dirty="0">
              <a:solidFill>
                <a:srgbClr val="002060"/>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002060"/>
                </a:solidFill>
                <a:effectLst/>
              </a:rPr>
              <a:t>Tk1:</a:t>
            </a:r>
            <a:r>
              <a:rPr lang="en-US" sz="5400">
                <a:solidFill>
                  <a:srgbClr val="990000"/>
                </a:solidFill>
              </a:rPr>
              <a:t> </a:t>
            </a:r>
            <a:r>
              <a:rPr lang="vi-VN" sz="5400">
                <a:solidFill>
                  <a:srgbClr val="990000"/>
                </a:solidFill>
              </a:rPr>
              <a:t> Lạy Chúa xin giữ miệng con đây, Nguyện xin canh phòng lưỡi con đây.  Xin Chúa đừng để lòng trí con vấn vương mùi đời.</a:t>
            </a:r>
            <a:endParaRPr lang="en-US" sz="5400" b="0" dirty="0">
              <a:solidFill>
                <a:srgbClr val="990000"/>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002060"/>
                </a:solidFill>
                <a:effectLst/>
              </a:rPr>
              <a:t>Đk</a:t>
            </a:r>
            <a:r>
              <a:rPr lang="en-US" sz="4700" b="0" u="sng">
                <a:solidFill>
                  <a:srgbClr val="002060"/>
                </a:solidFill>
                <a:effectLst/>
              </a:rPr>
              <a:t>:</a:t>
            </a:r>
            <a:r>
              <a:rPr lang="en-US" sz="4700" b="0">
                <a:solidFill>
                  <a:srgbClr val="990000"/>
                </a:solidFill>
                <a:effectLst/>
              </a:rPr>
              <a:t> </a:t>
            </a:r>
            <a:r>
              <a:rPr lang="vi-VN" sz="4700">
                <a:solidFill>
                  <a:srgbClr val="990000"/>
                </a:solidFill>
              </a:rPr>
              <a:t>Lạy Chúa xin cho lời con nguyện cầu (Lời thiết tha nguyện cầu)  Tựa hương thơm bay lên tôn nhan Chúa (Hương trầm thơm tho bay)  Lạy Chúa đây tay con dâng lên cao (Dâng tiến những lễ vật) Tựa lễ vật dâng chiều hôm.</a:t>
            </a:r>
            <a:endParaRPr lang="en-US" sz="4700" b="0" dirty="0">
              <a:solidFill>
                <a:srgbClr val="990000"/>
              </a:solidFill>
              <a:effectLst/>
            </a:endParaRPr>
          </a:p>
        </p:txBody>
      </p:sp>
    </p:spTree>
    <p:extLst>
      <p:ext uri="{BB962C8B-B14F-4D97-AF65-F5344CB8AC3E}">
        <p14:creationId xmlns:p14="http://schemas.microsoft.com/office/powerpoint/2010/main" val="9863573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002060"/>
                </a:solidFill>
                <a:effectLst/>
              </a:rPr>
              <a:t>Tk2</a:t>
            </a:r>
            <a:r>
              <a:rPr lang="en-US" sz="5400" b="0" u="sng">
                <a:solidFill>
                  <a:srgbClr val="002060"/>
                </a:solidFill>
                <a:effectLst/>
              </a:rPr>
              <a:t>:</a:t>
            </a:r>
            <a:r>
              <a:rPr lang="en-US" sz="5400" b="0">
                <a:solidFill>
                  <a:srgbClr val="990000"/>
                </a:solidFill>
                <a:effectLst/>
              </a:rPr>
              <a:t> </a:t>
            </a:r>
            <a:r>
              <a:rPr lang="vi-VN" sz="5400">
                <a:solidFill>
                  <a:srgbClr val="990000"/>
                </a:solidFill>
              </a:rPr>
              <a:t>Lạy Chúa xin hãy đốt lửa yêu Chúa trong tâm hồn chúng con.  Nguyện Chúa cho lòng chúng con bầng bầng cháy lên ngọn lửa yêu, lửa yêu thương vĩnh viễn</a:t>
            </a:r>
            <a:r>
              <a:rPr lang="vi-VN" sz="5400" smtClean="0">
                <a:solidFill>
                  <a:srgbClr val="990000"/>
                </a:solidFill>
              </a:rPr>
              <a:t>.</a:t>
            </a:r>
            <a:endParaRPr lang="vi-VN" sz="5400" dirty="0">
              <a:solidFill>
                <a:srgbClr val="990000"/>
              </a:solidFill>
            </a:endParaRPr>
          </a:p>
        </p:txBody>
      </p:sp>
    </p:spTree>
    <p:extLst>
      <p:ext uri="{BB962C8B-B14F-4D97-AF65-F5344CB8AC3E}">
        <p14:creationId xmlns:p14="http://schemas.microsoft.com/office/powerpoint/2010/main" val="21997094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002060"/>
                </a:solidFill>
                <a:effectLst/>
              </a:rPr>
              <a:t>Đk</a:t>
            </a:r>
            <a:r>
              <a:rPr lang="en-US" sz="4700" b="0" u="sng">
                <a:solidFill>
                  <a:srgbClr val="002060"/>
                </a:solidFill>
                <a:effectLst/>
              </a:rPr>
              <a:t>:</a:t>
            </a:r>
            <a:r>
              <a:rPr lang="en-US" sz="4700" b="0">
                <a:solidFill>
                  <a:srgbClr val="990000"/>
                </a:solidFill>
                <a:effectLst/>
              </a:rPr>
              <a:t> </a:t>
            </a:r>
            <a:r>
              <a:rPr lang="vi-VN" sz="4700">
                <a:solidFill>
                  <a:srgbClr val="990000"/>
                </a:solidFill>
              </a:rPr>
              <a:t>Lạy Chúa xin cho lời con nguyện cầu (Lời thiết tha nguyện cầu)  Tựa hương thơm bay lên tôn nhan Chúa (Hương trầm thơm tho bay)  Lạy Chúa đây tay con dâng lên cao (Dâng tiến những lễ vật) Tựa lễ vật dâng chiều hôm.</a:t>
            </a:r>
            <a:endParaRPr lang="en-US" sz="4700" b="0" dirty="0">
              <a:solidFill>
                <a:srgbClr val="990000"/>
              </a:solidFill>
              <a:effectLst/>
            </a:endParaRPr>
          </a:p>
        </p:txBody>
      </p:sp>
    </p:spTree>
    <p:extLst>
      <p:ext uri="{BB962C8B-B14F-4D97-AF65-F5344CB8AC3E}">
        <p14:creationId xmlns:p14="http://schemas.microsoft.com/office/powerpoint/2010/main" val="9863573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5829452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990000"/>
                </a:solidFill>
                <a:effectLst/>
                <a:latin typeface="+mj-lt"/>
              </a:rPr>
              <a:t>Ca </a:t>
            </a:r>
            <a:r>
              <a:rPr lang="en-US" sz="5400" b="0" dirty="0" err="1">
                <a:solidFill>
                  <a:srgbClr val="990000"/>
                </a:solidFill>
                <a:effectLst/>
                <a:latin typeface="+mj-lt"/>
              </a:rPr>
              <a:t>Nguyện</a:t>
            </a:r>
            <a:r>
              <a:rPr lang="en-US" sz="5400" b="0" dirty="0">
                <a:solidFill>
                  <a:srgbClr val="990000"/>
                </a:solidFill>
                <a:effectLst/>
                <a:latin typeface="+mj-lt"/>
              </a:rPr>
              <a:t> </a:t>
            </a:r>
            <a:r>
              <a:rPr lang="en-US" sz="5400" b="0" dirty="0" err="1">
                <a:solidFill>
                  <a:srgbClr val="990000"/>
                </a:solidFill>
                <a:effectLst/>
                <a:latin typeface="+mj-lt"/>
              </a:rPr>
              <a:t>Hiệp</a:t>
            </a:r>
            <a:r>
              <a:rPr lang="en-US" sz="5400" b="0" dirty="0">
                <a:solidFill>
                  <a:srgbClr val="990000"/>
                </a:solidFill>
                <a:effectLst/>
                <a:latin typeface="+mj-lt"/>
              </a:rPr>
              <a:t> </a:t>
            </a:r>
            <a:r>
              <a:rPr lang="en-US" sz="5400" b="0" dirty="0" err="1">
                <a:solidFill>
                  <a:srgbClr val="990000"/>
                </a:solidFill>
                <a:effectLst/>
                <a:latin typeface="+mj-lt"/>
              </a:rPr>
              <a:t>Lễ</a:t>
            </a:r>
            <a:r>
              <a:rPr lang="en-US" sz="6600" b="0">
                <a:solidFill>
                  <a:srgbClr val="990000"/>
                </a:solidFill>
                <a:effectLst/>
                <a:latin typeface="+mj-lt"/>
              </a:rPr>
              <a:t/>
            </a:r>
            <a:br>
              <a:rPr lang="en-US" sz="6600" b="0">
                <a:solidFill>
                  <a:srgbClr val="990000"/>
                </a:solidFill>
                <a:effectLst/>
                <a:latin typeface="+mj-lt"/>
              </a:rPr>
            </a:br>
            <a:r>
              <a:rPr lang="en-US" sz="6000">
                <a:solidFill>
                  <a:srgbClr val="990000"/>
                </a:solidFill>
              </a:rPr>
              <a:t>Giêsu Vua Muôn Vua</a:t>
            </a:r>
            <a:r>
              <a:rPr lang="en-US" sz="4800">
                <a:solidFill>
                  <a:srgbClr val="990000"/>
                </a:solidFill>
              </a:rPr>
              <a:t/>
            </a:r>
            <a:br>
              <a:rPr lang="en-US" sz="4800">
                <a:solidFill>
                  <a:srgbClr val="990000"/>
                </a:solidFill>
              </a:rPr>
            </a:br>
            <a:r>
              <a:rPr lang="en-US" sz="4800" i="1" smtClean="0">
                <a:solidFill>
                  <a:srgbClr val="002060"/>
                </a:solidFill>
              </a:rPr>
              <a:t>Huyền Linh</a:t>
            </a:r>
            <a:endParaRPr lang="en-US" sz="9600" b="0" i="1" dirty="0">
              <a:solidFill>
                <a:srgbClr val="002060"/>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002060"/>
                </a:solidFill>
                <a:effectLst/>
              </a:rPr>
              <a:t>Đk</a:t>
            </a:r>
            <a:r>
              <a:rPr lang="en-US" sz="4800" b="0" u="sng">
                <a:solidFill>
                  <a:srgbClr val="002060"/>
                </a:solidFill>
                <a:effectLst/>
              </a:rPr>
              <a:t>:</a:t>
            </a:r>
            <a:r>
              <a:rPr lang="en-US" sz="4800" b="0">
                <a:solidFill>
                  <a:srgbClr val="990000"/>
                </a:solidFill>
                <a:effectLst/>
              </a:rPr>
              <a:t> </a:t>
            </a:r>
            <a:r>
              <a:rPr lang="vi-VN" sz="4800">
                <a:solidFill>
                  <a:srgbClr val="990000"/>
                </a:solidFill>
              </a:rPr>
              <a:t>Ôi Giêsu! Chúa Giêsu là Vua, Chúa muôn thuở là Vua. Ôi Giêsu! Khi nghe tên thánh Chúa Giêsu các tầng trời bừng sáng, các tà thần chạy trốn, khắp trái đất khiếp run. Ôi Giêsu</a:t>
            </a:r>
            <a:r>
              <a:rPr lang="vi-VN" sz="4800" smtClean="0">
                <a:solidFill>
                  <a:srgbClr val="990000"/>
                </a:solidFill>
              </a:rPr>
              <a:t>!</a:t>
            </a:r>
            <a:r>
              <a:rPr lang="en-US" sz="4800">
                <a:solidFill>
                  <a:srgbClr val="990000"/>
                </a:solidFill>
              </a:rPr>
              <a:t> </a:t>
            </a:r>
            <a:r>
              <a:rPr lang="en-US" sz="4800" smtClean="0">
                <a:solidFill>
                  <a:srgbClr val="003300"/>
                </a:solidFill>
              </a:rPr>
              <a:t>. . .</a:t>
            </a:r>
            <a:endParaRPr lang="en-US" sz="4800" b="0" dirty="0">
              <a:solidFill>
                <a:srgbClr val="003300"/>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002060"/>
                </a:solidFill>
              </a:rPr>
              <a:t>…</a:t>
            </a:r>
            <a:r>
              <a:rPr lang="en-US" sz="4800" b="0" smtClean="0">
                <a:solidFill>
                  <a:srgbClr val="990000"/>
                </a:solidFill>
                <a:effectLst/>
              </a:rPr>
              <a:t> </a:t>
            </a:r>
            <a:r>
              <a:rPr lang="vi-VN" sz="4800" smtClean="0">
                <a:solidFill>
                  <a:srgbClr val="990000"/>
                </a:solidFill>
              </a:rPr>
              <a:t>Nơi </a:t>
            </a:r>
            <a:r>
              <a:rPr lang="vi-VN" sz="4800">
                <a:solidFill>
                  <a:srgbClr val="990000"/>
                </a:solidFill>
              </a:rPr>
              <a:t>thiên cung tiếng hát vang hô, nơi dương gian gối uốn lạy thờ: thờ lạy Chúa Giêsu, Người là Chúa các chúa. Ôi Giêsu! Chúa Giêsu là Vua, Chúa muôn thuở là Vua muôn vua.</a:t>
            </a:r>
            <a:endParaRPr lang="en-US" sz="4800" b="0" dirty="0">
              <a:solidFill>
                <a:srgbClr val="990000"/>
              </a:solidFill>
              <a:effectLst/>
            </a:endParaRPr>
          </a:p>
        </p:txBody>
      </p:sp>
    </p:spTree>
    <p:extLst>
      <p:ext uri="{BB962C8B-B14F-4D97-AF65-F5344CB8AC3E}">
        <p14:creationId xmlns:p14="http://schemas.microsoft.com/office/powerpoint/2010/main" val="20688054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smtClean="0">
                <a:solidFill>
                  <a:srgbClr val="002060"/>
                </a:solidFill>
                <a:effectLst/>
              </a:rPr>
              <a:t>Tk:</a:t>
            </a:r>
            <a:r>
              <a:rPr lang="en-US" sz="5400" b="0" smtClean="0">
                <a:solidFill>
                  <a:srgbClr val="990000"/>
                </a:solidFill>
                <a:effectLst/>
              </a:rPr>
              <a:t> </a:t>
            </a:r>
            <a:r>
              <a:rPr lang="vi-VN" sz="5400">
                <a:solidFill>
                  <a:srgbClr val="990000"/>
                </a:solidFill>
              </a:rPr>
              <a:t>Nhìn về phía thánh cung nến đèn lênh láng sáng, hương trầm nghi ngút bay, đàn ca vang réo rắt. Chúa Giêsu ngự đây, trái tim tôi bừng </a:t>
            </a:r>
            <a:r>
              <a:rPr lang="vi-VN" sz="5400" smtClean="0">
                <a:solidFill>
                  <a:srgbClr val="990000"/>
                </a:solidFill>
              </a:rPr>
              <a:t>say</a:t>
            </a:r>
            <a:r>
              <a:rPr lang="en-US" sz="5400" smtClean="0">
                <a:solidFill>
                  <a:srgbClr val="003300"/>
                </a:solidFill>
              </a:rPr>
              <a:t>…</a:t>
            </a:r>
            <a:endParaRPr lang="vi-VN" sz="5400" b="0" dirty="0">
              <a:solidFill>
                <a:srgbClr val="003300"/>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mtClean="0">
                <a:solidFill>
                  <a:srgbClr val="002060"/>
                </a:solidFill>
                <a:effectLst/>
                <a:latin typeface="+mj-lt"/>
              </a:rPr>
              <a:t>Tk1</a:t>
            </a:r>
            <a:r>
              <a:rPr lang="vi-VN" sz="5200" b="0" u="sng">
                <a:solidFill>
                  <a:srgbClr val="002060"/>
                </a:solidFill>
                <a:effectLst/>
                <a:latin typeface="+mj-lt"/>
              </a:rPr>
              <a:t>:</a:t>
            </a:r>
            <a:r>
              <a:rPr lang="vi-VN" sz="5200" b="0">
                <a:solidFill>
                  <a:srgbClr val="990000"/>
                </a:solidFill>
                <a:effectLst/>
                <a:latin typeface="+mj-lt"/>
              </a:rPr>
              <a:t> </a:t>
            </a:r>
            <a:r>
              <a:rPr lang="vi-VN" sz="5200">
                <a:solidFill>
                  <a:srgbClr val="990000"/>
                </a:solidFill>
                <a:latin typeface="+mj-lt"/>
              </a:rPr>
              <a:t>Nào ta đến để suy tôn Chúa là Vua, Chúa thực là Vua, chính Người là Vua. Nào ta đến để tung hô Chúa là Vua, Chúa thực là Vua, Chúa là Vua các Vua.</a:t>
            </a:r>
          </a:p>
        </p:txBody>
      </p:sp>
    </p:spTree>
    <p:extLst>
      <p:ext uri="{BB962C8B-B14F-4D97-AF65-F5344CB8AC3E}">
        <p14:creationId xmlns:p14="http://schemas.microsoft.com/office/powerpoint/2010/main" val="151990617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u="sng" smtClean="0">
                <a:solidFill>
                  <a:srgbClr val="002060"/>
                </a:solidFill>
              </a:rPr>
              <a:t>…</a:t>
            </a:r>
            <a:r>
              <a:rPr lang="en-US" sz="5400" b="0" smtClean="0">
                <a:solidFill>
                  <a:srgbClr val="990000"/>
                </a:solidFill>
                <a:effectLst/>
              </a:rPr>
              <a:t> </a:t>
            </a:r>
            <a:r>
              <a:rPr lang="vi-VN" sz="5400" smtClean="0">
                <a:solidFill>
                  <a:srgbClr val="990000"/>
                </a:solidFill>
              </a:rPr>
              <a:t>tôi </a:t>
            </a:r>
            <a:r>
              <a:rPr lang="vi-VN" sz="5400">
                <a:solidFill>
                  <a:srgbClr val="990000"/>
                </a:solidFill>
              </a:rPr>
              <a:t>thờ lạy Chúa muôn loài, tôi thờ lạy Chúa các chúa. Chúa Giêsu là Vua, Chúa muôn thuở là Vua, nhưng lòng Chúa không bến bờ, tự hiến thân trên bàn thờ.</a:t>
            </a:r>
            <a:endParaRPr lang="vi-VN" sz="5400" b="0" dirty="0">
              <a:solidFill>
                <a:srgbClr val="990000"/>
              </a:solidFill>
              <a:effectLst/>
            </a:endParaRPr>
          </a:p>
        </p:txBody>
      </p:sp>
    </p:spTree>
    <p:extLst>
      <p:ext uri="{BB962C8B-B14F-4D97-AF65-F5344CB8AC3E}">
        <p14:creationId xmlns:p14="http://schemas.microsoft.com/office/powerpoint/2010/main" val="11780761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5829452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990000"/>
                </a:solidFill>
                <a:effectLst/>
                <a:latin typeface="+mj-lt"/>
              </a:rPr>
              <a:t>Ca </a:t>
            </a:r>
            <a:r>
              <a:rPr lang="en-US" sz="8000" b="0" dirty="0" err="1">
                <a:solidFill>
                  <a:srgbClr val="990000"/>
                </a:solidFill>
                <a:effectLst/>
                <a:latin typeface="+mj-lt"/>
              </a:rPr>
              <a:t>Kết</a:t>
            </a:r>
            <a:r>
              <a:rPr lang="en-US" sz="8000" b="0" dirty="0">
                <a:solidFill>
                  <a:srgbClr val="990000"/>
                </a:solidFill>
                <a:effectLst/>
                <a:latin typeface="+mj-lt"/>
              </a:rPr>
              <a:t> </a:t>
            </a:r>
            <a:r>
              <a:rPr lang="en-US" sz="8000" b="0" dirty="0" err="1">
                <a:solidFill>
                  <a:srgbClr val="990000"/>
                </a:solidFill>
                <a:effectLst/>
                <a:latin typeface="+mj-lt"/>
              </a:rPr>
              <a:t>Lễ</a:t>
            </a:r>
            <a:r>
              <a:rPr lang="en-US" sz="8000" b="0">
                <a:solidFill>
                  <a:srgbClr val="990000"/>
                </a:solidFill>
                <a:effectLst/>
                <a:latin typeface="+mj-lt"/>
              </a:rPr>
              <a:t/>
            </a:r>
            <a:br>
              <a:rPr lang="en-US" sz="8000" b="0">
                <a:solidFill>
                  <a:srgbClr val="990000"/>
                </a:solidFill>
                <a:effectLst/>
                <a:latin typeface="+mj-lt"/>
              </a:rPr>
            </a:br>
            <a:r>
              <a:rPr lang="en-US" sz="6600">
                <a:solidFill>
                  <a:srgbClr val="990000"/>
                </a:solidFill>
              </a:rPr>
              <a:t>Xin Ngợi Khen Cha</a:t>
            </a:r>
            <a:r>
              <a:rPr lang="en-US" sz="6600" b="0" smtClean="0">
                <a:solidFill>
                  <a:srgbClr val="990000"/>
                </a:solidFill>
                <a:effectLst/>
                <a:latin typeface="+mj-lt"/>
              </a:rPr>
              <a:t/>
            </a:r>
            <a:br>
              <a:rPr lang="en-US" sz="6600" b="0" smtClean="0">
                <a:solidFill>
                  <a:srgbClr val="990000"/>
                </a:solidFill>
                <a:effectLst/>
                <a:latin typeface="+mj-lt"/>
              </a:rPr>
            </a:br>
            <a:r>
              <a:rPr lang="en-US" sz="5400" i="1" smtClean="0">
                <a:solidFill>
                  <a:srgbClr val="002060"/>
                </a:solidFill>
              </a:rPr>
              <a:t>Thành Tâm</a:t>
            </a:r>
            <a:endParaRPr lang="en-US" sz="6000" b="0" i="1" dirty="0">
              <a:solidFill>
                <a:srgbClr val="002060"/>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002060"/>
                </a:solidFill>
                <a:effectLst/>
              </a:rPr>
              <a:t>Đk</a:t>
            </a:r>
            <a:r>
              <a:rPr lang="en-US" sz="6600" b="0" u="sng">
                <a:solidFill>
                  <a:srgbClr val="002060"/>
                </a:solidFill>
                <a:effectLst/>
              </a:rPr>
              <a:t>:</a:t>
            </a:r>
            <a:r>
              <a:rPr lang="en-US" sz="6600" b="0">
                <a:solidFill>
                  <a:srgbClr val="990000"/>
                </a:solidFill>
                <a:effectLst/>
              </a:rPr>
              <a:t> </a:t>
            </a:r>
            <a:r>
              <a:rPr lang="vi-VN" sz="6600">
                <a:solidFill>
                  <a:srgbClr val="990000"/>
                </a:solidFill>
              </a:rPr>
              <a:t>Chúng con xin ngợi khen Cha, chúng con xin tạ ơn Người. Bây giờ và mãi mãi Alleluia.</a:t>
            </a:r>
            <a:endParaRPr lang="vi-VN" sz="6600" b="0" dirty="0">
              <a:solidFill>
                <a:srgbClr val="990000"/>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smtClean="0">
                <a:solidFill>
                  <a:srgbClr val="002060"/>
                </a:solidFill>
              </a:rPr>
              <a:t>Tk</a:t>
            </a:r>
            <a:r>
              <a:rPr lang="en-US" sz="6600" b="0" u="sng" smtClean="0">
                <a:solidFill>
                  <a:srgbClr val="002060"/>
                </a:solidFill>
                <a:effectLst/>
              </a:rPr>
              <a:t>1:</a:t>
            </a:r>
            <a:r>
              <a:rPr lang="en-US" sz="6600" b="0" smtClean="0">
                <a:solidFill>
                  <a:srgbClr val="990000"/>
                </a:solidFill>
                <a:effectLst/>
              </a:rPr>
              <a:t> </a:t>
            </a:r>
            <a:r>
              <a:rPr lang="vi-VN" sz="6600">
                <a:solidFill>
                  <a:srgbClr val="990000"/>
                </a:solidFill>
              </a:rPr>
              <a:t>Vì những hồng ân Chúa thương ban tràn lan. Vì những kỳ công Chúa ra tay oai hùng.</a:t>
            </a:r>
            <a:endParaRPr lang="en-US" sz="6600" b="0" dirty="0">
              <a:solidFill>
                <a:srgbClr val="990000"/>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002060"/>
                </a:solidFill>
                <a:effectLst/>
              </a:rPr>
              <a:t>Đk</a:t>
            </a:r>
            <a:r>
              <a:rPr lang="en-US" sz="6600" b="0" u="sng">
                <a:solidFill>
                  <a:srgbClr val="002060"/>
                </a:solidFill>
                <a:effectLst/>
              </a:rPr>
              <a:t>:</a:t>
            </a:r>
            <a:r>
              <a:rPr lang="en-US" sz="6600" b="0">
                <a:solidFill>
                  <a:srgbClr val="990000"/>
                </a:solidFill>
                <a:effectLst/>
              </a:rPr>
              <a:t> </a:t>
            </a:r>
            <a:r>
              <a:rPr lang="vi-VN" sz="6600">
                <a:solidFill>
                  <a:srgbClr val="990000"/>
                </a:solidFill>
              </a:rPr>
              <a:t>Chúng con xin ngợi khen Cha, chúng con xin tạ ơn Người. Bây giờ và mãi mãi Alleluia.</a:t>
            </a:r>
            <a:endParaRPr lang="vi-VN" sz="6600" b="0" dirty="0">
              <a:solidFill>
                <a:srgbClr val="990000"/>
              </a:solidFill>
              <a:effectLst/>
            </a:endParaRPr>
          </a:p>
        </p:txBody>
      </p:sp>
    </p:spTree>
    <p:extLst>
      <p:ext uri="{BB962C8B-B14F-4D97-AF65-F5344CB8AC3E}">
        <p14:creationId xmlns:p14="http://schemas.microsoft.com/office/powerpoint/2010/main" val="395158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smtClean="0">
                <a:solidFill>
                  <a:srgbClr val="002060"/>
                </a:solidFill>
              </a:rPr>
              <a:t>Tk2</a:t>
            </a:r>
            <a:r>
              <a:rPr lang="en-US" sz="6600" b="0" u="sng" smtClean="0">
                <a:solidFill>
                  <a:srgbClr val="002060"/>
                </a:solidFill>
                <a:effectLst/>
              </a:rPr>
              <a:t>:</a:t>
            </a:r>
            <a:r>
              <a:rPr lang="en-US" sz="6600" b="0" smtClean="0">
                <a:solidFill>
                  <a:srgbClr val="990000"/>
                </a:solidFill>
                <a:effectLst/>
              </a:rPr>
              <a:t> </a:t>
            </a:r>
            <a:r>
              <a:rPr lang="vi-VN" sz="6600">
                <a:solidFill>
                  <a:srgbClr val="990000"/>
                </a:solidFill>
              </a:rPr>
              <a:t>Vì những tội ta Chúa khấng thương tha thứ. Vì mãi về sau Chúa vẫn yêu thương hoài.</a:t>
            </a:r>
            <a:endParaRPr lang="en-US" sz="6600" b="0" dirty="0">
              <a:solidFill>
                <a:srgbClr val="990000"/>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002060"/>
                </a:solidFill>
                <a:effectLst/>
              </a:rPr>
              <a:t>Đk</a:t>
            </a:r>
            <a:r>
              <a:rPr lang="en-US" sz="6600" b="0" u="sng">
                <a:solidFill>
                  <a:srgbClr val="002060"/>
                </a:solidFill>
                <a:effectLst/>
              </a:rPr>
              <a:t>:</a:t>
            </a:r>
            <a:r>
              <a:rPr lang="en-US" sz="6600" b="0">
                <a:solidFill>
                  <a:srgbClr val="990000"/>
                </a:solidFill>
                <a:effectLst/>
              </a:rPr>
              <a:t> </a:t>
            </a:r>
            <a:r>
              <a:rPr lang="vi-VN" sz="6600">
                <a:solidFill>
                  <a:srgbClr val="990000"/>
                </a:solidFill>
              </a:rPr>
              <a:t>Chúng con xin ngợi khen Cha, chúng con xin tạ ơn Người. Bây giờ và mãi mãi Alleluia.</a:t>
            </a:r>
            <a:endParaRPr lang="vi-VN" sz="6600" b="0" dirty="0">
              <a:solidFill>
                <a:srgbClr val="990000"/>
              </a:solidFill>
              <a:effectLst/>
            </a:endParaRPr>
          </a:p>
        </p:txBody>
      </p:sp>
    </p:spTree>
    <p:extLst>
      <p:ext uri="{BB962C8B-B14F-4D97-AF65-F5344CB8AC3E}">
        <p14:creationId xmlns:p14="http://schemas.microsoft.com/office/powerpoint/2010/main" val="395158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smtClean="0">
                <a:solidFill>
                  <a:srgbClr val="002060"/>
                </a:solidFill>
              </a:rPr>
              <a:t>Tk3</a:t>
            </a:r>
            <a:r>
              <a:rPr lang="en-US" sz="6600" b="0" u="sng" smtClean="0">
                <a:solidFill>
                  <a:srgbClr val="002060"/>
                </a:solidFill>
                <a:effectLst/>
              </a:rPr>
              <a:t>:</a:t>
            </a:r>
            <a:r>
              <a:rPr lang="en-US" sz="6600" b="0" smtClean="0">
                <a:solidFill>
                  <a:srgbClr val="990000"/>
                </a:solidFill>
                <a:effectLst/>
              </a:rPr>
              <a:t> </a:t>
            </a:r>
            <a:r>
              <a:rPr lang="vi-VN" sz="6600">
                <a:solidFill>
                  <a:srgbClr val="990000"/>
                </a:solidFill>
              </a:rPr>
              <a:t>Vì những lầm than Chúa cất xa đời ta. Vì những niềm vui Chúa thương ban đêm ngày.</a:t>
            </a:r>
            <a:endParaRPr lang="en-US" sz="6600" b="0" dirty="0">
              <a:solidFill>
                <a:srgbClr val="990000"/>
              </a:solidFill>
              <a:effectLst/>
            </a:endParaRPr>
          </a:p>
        </p:txBody>
      </p:sp>
    </p:spTree>
    <p:extLst>
      <p:ext uri="{BB962C8B-B14F-4D97-AF65-F5344CB8AC3E}">
        <p14:creationId xmlns:p14="http://schemas.microsoft.com/office/powerpoint/2010/main" val="20964666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002060"/>
                </a:solidFill>
                <a:effectLst/>
              </a:rPr>
              <a:t>Đk</a:t>
            </a:r>
            <a:r>
              <a:rPr lang="en-US" sz="6600" b="0" u="sng">
                <a:solidFill>
                  <a:srgbClr val="002060"/>
                </a:solidFill>
                <a:effectLst/>
              </a:rPr>
              <a:t>:</a:t>
            </a:r>
            <a:r>
              <a:rPr lang="en-US" sz="6600" b="0">
                <a:solidFill>
                  <a:srgbClr val="990000"/>
                </a:solidFill>
                <a:effectLst/>
              </a:rPr>
              <a:t> </a:t>
            </a:r>
            <a:r>
              <a:rPr lang="vi-VN" sz="6600">
                <a:solidFill>
                  <a:srgbClr val="990000"/>
                </a:solidFill>
              </a:rPr>
              <a:t>Chúng con xin ngợi khen Cha, chúng con xin tạ ơn Người. Bây giờ và mãi mãi Alleluia.</a:t>
            </a:r>
            <a:endParaRPr lang="vi-VN" sz="6600" b="0" dirty="0">
              <a:solidFill>
                <a:srgbClr val="990000"/>
              </a:solidFill>
              <a:effectLst/>
            </a:endParaRPr>
          </a:p>
        </p:txBody>
      </p:sp>
    </p:spTree>
    <p:extLst>
      <p:ext uri="{BB962C8B-B14F-4D97-AF65-F5344CB8AC3E}">
        <p14:creationId xmlns:p14="http://schemas.microsoft.com/office/powerpoint/2010/main" val="875756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smtClean="0">
                <a:solidFill>
                  <a:srgbClr val="002060"/>
                </a:solidFill>
                <a:effectLst/>
                <a:latin typeface="+mj-lt"/>
              </a:rPr>
              <a:t>Đk</a:t>
            </a:r>
            <a:r>
              <a:rPr lang="vi-VN" sz="4800" b="0" u="sng" smtClean="0">
                <a:solidFill>
                  <a:srgbClr val="002060"/>
                </a:solidFill>
                <a:effectLst/>
                <a:latin typeface="+mj-lt"/>
              </a:rPr>
              <a:t>:</a:t>
            </a:r>
            <a:r>
              <a:rPr lang="en-US" sz="4800">
                <a:solidFill>
                  <a:srgbClr val="990000"/>
                </a:solidFill>
                <a:latin typeface="+mj-lt"/>
              </a:rPr>
              <a:t> </a:t>
            </a:r>
            <a:r>
              <a:rPr lang="vi-VN" sz="4800">
                <a:solidFill>
                  <a:srgbClr val="990000"/>
                </a:solidFill>
                <a:latin typeface="+mj-lt"/>
              </a:rPr>
              <a:t>Hoan hô Vua Giêsu, chào mừng Đấng Cứu Thế! Hoan hô Vua Giêsu, chào mừng Chúa Kitô! Hoan hô Vua muôn Vua, chào mừng Chúa các Chúa! Bao nhiêu câu tung hô, chào mừng Chúa Kitô!</a:t>
            </a:r>
          </a:p>
        </p:txBody>
      </p:sp>
    </p:spTree>
    <p:extLst>
      <p:ext uri="{BB962C8B-B14F-4D97-AF65-F5344CB8AC3E}">
        <p14:creationId xmlns:p14="http://schemas.microsoft.com/office/powerpoint/2010/main" val="2315032721"/>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smtClean="0">
                <a:solidFill>
                  <a:srgbClr val="002060"/>
                </a:solidFill>
              </a:rPr>
              <a:t>Tk4</a:t>
            </a:r>
            <a:r>
              <a:rPr lang="en-US" sz="6600" b="0" u="sng" smtClean="0">
                <a:solidFill>
                  <a:srgbClr val="002060"/>
                </a:solidFill>
                <a:effectLst/>
              </a:rPr>
              <a:t>:</a:t>
            </a:r>
            <a:r>
              <a:rPr lang="en-US" sz="6600" b="0" smtClean="0">
                <a:solidFill>
                  <a:srgbClr val="990000"/>
                </a:solidFill>
                <a:effectLst/>
              </a:rPr>
              <a:t> </a:t>
            </a:r>
            <a:r>
              <a:rPr lang="vi-VN" sz="6600">
                <a:solidFill>
                  <a:srgbClr val="990000"/>
                </a:solidFill>
              </a:rPr>
              <a:t>Vì những ngày xuân có muôn hoa tươi thắm. Vì những chiều thu lá cây rơi âm thầm.</a:t>
            </a:r>
            <a:endParaRPr lang="en-US" sz="6600" b="0" dirty="0">
              <a:solidFill>
                <a:srgbClr val="990000"/>
              </a:solidFill>
              <a:effectLst/>
            </a:endParaRPr>
          </a:p>
        </p:txBody>
      </p:sp>
    </p:spTree>
    <p:extLst>
      <p:ext uri="{BB962C8B-B14F-4D97-AF65-F5344CB8AC3E}">
        <p14:creationId xmlns:p14="http://schemas.microsoft.com/office/powerpoint/2010/main" val="9497492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002060"/>
                </a:solidFill>
                <a:effectLst/>
              </a:rPr>
              <a:t>Đk</a:t>
            </a:r>
            <a:r>
              <a:rPr lang="en-US" sz="6600" b="0" u="sng">
                <a:solidFill>
                  <a:srgbClr val="002060"/>
                </a:solidFill>
                <a:effectLst/>
              </a:rPr>
              <a:t>:</a:t>
            </a:r>
            <a:r>
              <a:rPr lang="en-US" sz="6600" b="0">
                <a:solidFill>
                  <a:srgbClr val="990000"/>
                </a:solidFill>
                <a:effectLst/>
              </a:rPr>
              <a:t> </a:t>
            </a:r>
            <a:r>
              <a:rPr lang="vi-VN" sz="6600">
                <a:solidFill>
                  <a:srgbClr val="990000"/>
                </a:solidFill>
              </a:rPr>
              <a:t>Chúng con xin ngợi khen Cha, chúng con xin tạ ơn Người. Bây giờ và mãi mãi Alleluia.</a:t>
            </a:r>
            <a:endParaRPr lang="vi-VN" sz="6600" b="0" dirty="0">
              <a:solidFill>
                <a:srgbClr val="990000"/>
              </a:solidFill>
              <a:effectLst/>
            </a:endParaRPr>
          </a:p>
        </p:txBody>
      </p:sp>
    </p:spTree>
    <p:extLst>
      <p:ext uri="{BB962C8B-B14F-4D97-AF65-F5344CB8AC3E}">
        <p14:creationId xmlns:p14="http://schemas.microsoft.com/office/powerpoint/2010/main" val="8757563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582945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mtClean="0">
                <a:solidFill>
                  <a:srgbClr val="002060"/>
                </a:solidFill>
                <a:effectLst/>
                <a:latin typeface="+mj-lt"/>
              </a:rPr>
              <a:t>Tk2</a:t>
            </a:r>
            <a:r>
              <a:rPr lang="vi-VN" sz="5200" b="0" u="sng" smtClean="0">
                <a:solidFill>
                  <a:srgbClr val="002060"/>
                </a:solidFill>
                <a:effectLst/>
                <a:latin typeface="+mj-lt"/>
              </a:rPr>
              <a:t>:</a:t>
            </a:r>
            <a:r>
              <a:rPr lang="en-US" sz="5200">
                <a:solidFill>
                  <a:srgbClr val="990000"/>
                </a:solidFill>
                <a:latin typeface="+mj-lt"/>
              </a:rPr>
              <a:t> </a:t>
            </a:r>
            <a:r>
              <a:rPr lang="vi-VN" sz="5200">
                <a:solidFill>
                  <a:srgbClr val="990000"/>
                </a:solidFill>
                <a:latin typeface="+mj-lt"/>
              </a:rPr>
              <a:t>Nguyện xin Chúa làm Vua trong suốt đời con, giữ gìn lòng con sáng tựa lòng son. Nguyện xin Chúa chỉ huy tâm trí của con, Chúa đừng bỏ con, xin đừng xa cách con.</a:t>
            </a:r>
          </a:p>
        </p:txBody>
      </p:sp>
    </p:spTree>
    <p:extLst>
      <p:ext uri="{BB962C8B-B14F-4D97-AF65-F5344CB8AC3E}">
        <p14:creationId xmlns:p14="http://schemas.microsoft.com/office/powerpoint/2010/main" val="2805845330"/>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1433</TotalTime>
  <Words>1801</Words>
  <Application>Microsoft Office PowerPoint</Application>
  <PresentationFormat>On-screen Show (16:9)</PresentationFormat>
  <Paragraphs>103</Paragraphs>
  <Slides>82</Slides>
  <Notes>0</Notes>
  <HiddenSlides>0</HiddenSlides>
  <MMClips>0</MMClips>
  <ScaleCrop>false</ScaleCrop>
  <HeadingPairs>
    <vt:vector size="4" baseType="variant">
      <vt:variant>
        <vt:lpstr>Theme</vt:lpstr>
      </vt:variant>
      <vt:variant>
        <vt:i4>20</vt:i4>
      </vt:variant>
      <vt:variant>
        <vt:lpstr>Slide Titles</vt:lpstr>
      </vt:variant>
      <vt:variant>
        <vt:i4>82</vt:i4>
      </vt:variant>
    </vt:vector>
  </HeadingPairs>
  <TitlesOfParts>
    <vt:vector size="102" baseType="lpstr">
      <vt:lpstr>Office Theme</vt:lpstr>
      <vt:lpstr>12_Office Theme</vt:lpstr>
      <vt:lpstr>36_Default Design</vt:lpstr>
      <vt:lpstr>10_Office Theme</vt:lpstr>
      <vt:lpstr>37_Default Design</vt:lpstr>
      <vt:lpstr>6_Office Theme</vt:lpstr>
      <vt:lpstr>13_Office Theme</vt:lpstr>
      <vt:lpstr>14_Office Theme</vt:lpstr>
      <vt:lpstr>28_Office Theme</vt:lpstr>
      <vt:lpstr>9_Office Theme</vt:lpstr>
      <vt:lpstr>11_Office Theme</vt:lpstr>
      <vt:lpstr>15_Office Theme</vt:lpstr>
      <vt:lpstr>16_Office Theme</vt:lpstr>
      <vt:lpstr>17_Office Theme</vt:lpstr>
      <vt:lpstr>5_Office Theme</vt:lpstr>
      <vt:lpstr>7_Office Theme</vt:lpstr>
      <vt:lpstr>1_Office Theme</vt:lpstr>
      <vt:lpstr>2_Office Theme</vt:lpstr>
      <vt:lpstr>4_Office Theme</vt:lpstr>
      <vt:lpstr>3_Office Theme</vt:lpstr>
      <vt:lpstr>PowerPoint Presentation</vt:lpstr>
      <vt:lpstr>TẬP HÁT CỘNG ĐOÀN</vt:lpstr>
      <vt:lpstr>Đk: Ta vui mừng trẩy lên đền thánh Chúa. </vt:lpstr>
      <vt:lpstr>Chúc tụng Đấng ngự đến nhân danh Chúa, chúc tụng triều đại đang đến, triều đại vua Đa-vít tổ phụ chúng tôi.</vt:lpstr>
      <vt:lpstr>PowerPoint Presentation</vt:lpstr>
      <vt:lpstr>Ca Nhập Lễ Hoan Hô Vua Giêsu Phạm Liên Hùng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121 Lễ Chúa Ki-tô Vua Vũ Trụ Năm C 03 Câu </vt:lpstr>
      <vt:lpstr>Đk: Ta vui mừng trẩy lên đền thánh Chúa. </vt:lpstr>
      <vt:lpstr>Tk1: Vui thay khi thiên hạ bảo tôi: Chúng ta lên đền thờ Chúa. Giờ đây Giê-ru-sa-lem hỡi, cửa nội thành, ta đã dừng chân.</vt:lpstr>
      <vt:lpstr>Đk: Ta vui mừng trẩy lên đền thánh Chúa. </vt:lpstr>
      <vt:lpstr>Tk2: Giê-ru-sa-lem được dựng xây khác chi đô thành kiên cố. Và bao nhiêu chi con dân Chúa trẩy hội đền tuôn đổ về đây.</vt:lpstr>
      <vt:lpstr>Đk: Ta vui mừng trẩy lên đền thánh Chúa. </vt:lpstr>
      <vt:lpstr>Tk3: Con dân theo như luật truyền xưa, tiến lên xưng tụng Thiên Chúa. Tại đây xây vương cung Đa-vít, cũng cho đặt ngai xét xử dân.</vt:lpstr>
      <vt:lpstr>Đk: Ta vui mừng trẩy lên đền thánh Chúa. </vt:lpstr>
      <vt:lpstr>PowerPoint Presentation</vt:lpstr>
      <vt:lpstr>Chúc tụng Đấng ngự đến nhân danh Chúa, chúc tụng triều đại đang đến, triều đại vua Đa-vít tổ phụ chúng tôi.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Lạy Chúa xin cho lời con nguyện cầu (Lời thiết tha nguyện cầu)  Tựa hương thơm bay lên tôn nhan Chúa (Hương trầm thơm tho bay)  Lạy Chúa đây tay con dâng lên cao (Dâng tiến những lễ vật) Tựa lễ vật dâng chiều hôm.</vt:lpstr>
      <vt:lpstr>Tk1:  Lạy Chúa xin giữ miệng con đây, Nguyện xin canh phòng lưỡi con đây.  Xin Chúa đừng để lòng trí con vấn vương mùi đời.</vt:lpstr>
      <vt:lpstr>Đk: Lạy Chúa xin cho lời con nguyện cầu (Lời thiết tha nguyện cầu)  Tựa hương thơm bay lên tôn nhan Chúa (Hương trầm thơm tho bay)  Lạy Chúa đây tay con dâng lên cao (Dâng tiến những lễ vật) Tựa lễ vật dâng chiều hôm.</vt:lpstr>
      <vt:lpstr>Tk2: Lạy Chúa xin hãy đốt lửa yêu Chúa trong tâm hồn chúng con.  Nguyện Chúa cho lòng chúng con bầng bầng cháy lên ngọn lửa yêu, lửa yêu thương vĩnh viễn.</vt:lpstr>
      <vt:lpstr>Đk: Lạy Chúa xin cho lời con nguyện cầu (Lời thiết tha nguyện cầu)  Tựa hương thơm bay lên tôn nhan Chúa (Hương trầm thơm tho bay)  Lạy Chúa đây tay con dâng lên cao (Dâng tiến những lễ vật) Tựa lễ vật dâng chiều hôm.</vt:lpstr>
      <vt:lpstr>PowerPoint Presentation</vt:lpstr>
      <vt:lpstr>PowerPoint Presentation</vt:lpstr>
      <vt:lpstr>Ca Nguyện Hiệp Lễ Giêsu Vua Muôn Vua Huyền Linh</vt:lpstr>
      <vt:lpstr>Đk: Ôi Giêsu! Chúa Giêsu là Vua, Chúa muôn thuở là Vua. Ôi Giêsu! Khi nghe tên thánh Chúa Giêsu các tầng trời bừng sáng, các tà thần chạy trốn, khắp trái đất khiếp run. Ôi Giêsu! . . .</vt:lpstr>
      <vt:lpstr>… Nơi thiên cung tiếng hát vang hô, nơi dương gian gối uốn lạy thờ: thờ lạy Chúa Giêsu, Người là Chúa các chúa. Ôi Giêsu! Chúa Giêsu là Vua, Chúa muôn thuở là Vua muôn vua.</vt:lpstr>
      <vt:lpstr>Tk: Nhìn về phía thánh cung nến đèn lênh láng sáng, hương trầm nghi ngút bay, đàn ca vang réo rắt. Chúa Giêsu ngự đây, trái tim tôi bừng say…</vt:lpstr>
      <vt:lpstr>… tôi thờ lạy Chúa muôn loài, tôi thờ lạy Chúa các chúa. Chúa Giêsu là Vua, Chúa muôn thuở là Vua, nhưng lòng Chúa không bến bờ, tự hiến thân trên bàn thờ.</vt:lpstr>
      <vt:lpstr>PowerPoint Presentation</vt:lpstr>
      <vt:lpstr>Ca Kết Lễ Xin Ngợi Khen Cha Thành Tâm</vt:lpstr>
      <vt:lpstr>Đk: Chúng con xin ngợi khen Cha, chúng con xin tạ ơn Người. Bây giờ và mãi mãi Alleluia.</vt:lpstr>
      <vt:lpstr>Tk1: Vì những hồng ân Chúa thương ban tràn lan. Vì những kỳ công Chúa ra tay oai hùng.</vt:lpstr>
      <vt:lpstr>Đk: Chúng con xin ngợi khen Cha, chúng con xin tạ ơn Người. Bây giờ và mãi mãi Alleluia.</vt:lpstr>
      <vt:lpstr>Tk2: Vì những tội ta Chúa khấng thương tha thứ. Vì mãi về sau Chúa vẫn yêu thương hoài.</vt:lpstr>
      <vt:lpstr>Đk: Chúng con xin ngợi khen Cha, chúng con xin tạ ơn Người. Bây giờ và mãi mãi Alleluia.</vt:lpstr>
      <vt:lpstr>Tk3: Vì những lầm than Chúa cất xa đời ta. Vì những niềm vui Chúa thương ban đêm ngày.</vt:lpstr>
      <vt:lpstr>Đk: Chúng con xin ngợi khen Cha, chúng con xin tạ ơn Người. Bây giờ và mãi mãi Alleluia.</vt:lpstr>
      <vt:lpstr>Tk4: Vì những ngày xuân có muôn hoa tươi thắm. Vì những chiều thu lá cây rơi âm thầm.</vt:lpstr>
      <vt:lpstr>Đk: Chúng con xin ngợi khen Cha, chúng con xin tạ ơn Người. Bây giờ và mãi mãi Alleluia.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163</cp:revision>
  <dcterms:created xsi:type="dcterms:W3CDTF">2023-05-21T07:25:42Z</dcterms:created>
  <dcterms:modified xsi:type="dcterms:W3CDTF">2025-11-16T21:54:22Z</dcterms:modified>
</cp:coreProperties>
</file>