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444" r:id="rId7"/>
    <p:sldMasterId id="2147484456" r:id="rId8"/>
    <p:sldMasterId id="2147484624" r:id="rId9"/>
    <p:sldMasterId id="2147484756" r:id="rId10"/>
    <p:sldMasterId id="2147484768" r:id="rId11"/>
    <p:sldMasterId id="2147484780" r:id="rId12"/>
    <p:sldMasterId id="2147484792" r:id="rId13"/>
    <p:sldMasterId id="2147484804" r:id="rId14"/>
    <p:sldMasterId id="2147484888" r:id="rId15"/>
    <p:sldMasterId id="2147484924" r:id="rId16"/>
    <p:sldMasterId id="2147484936" r:id="rId17"/>
    <p:sldMasterId id="2147484948" r:id="rId18"/>
  </p:sldMasterIdLst>
  <p:notesMasterIdLst>
    <p:notesMasterId r:id="rId112"/>
  </p:notesMasterIdLst>
  <p:sldIdLst>
    <p:sldId id="920" r:id="rId19"/>
    <p:sldId id="376" r:id="rId20"/>
    <p:sldId id="907" r:id="rId21"/>
    <p:sldId id="903" r:id="rId22"/>
    <p:sldId id="921" r:id="rId23"/>
    <p:sldId id="922" r:id="rId24"/>
    <p:sldId id="923" r:id="rId25"/>
    <p:sldId id="924" r:id="rId26"/>
    <p:sldId id="925" r:id="rId27"/>
    <p:sldId id="926" r:id="rId28"/>
    <p:sldId id="927" r:id="rId29"/>
    <p:sldId id="928" r:id="rId30"/>
    <p:sldId id="929" r:id="rId31"/>
    <p:sldId id="930" r:id="rId32"/>
    <p:sldId id="919" r:id="rId33"/>
    <p:sldId id="553" r:id="rId34"/>
    <p:sldId id="585" r:id="rId35"/>
    <p:sldId id="443" r:id="rId36"/>
    <p:sldId id="676" r:id="rId37"/>
    <p:sldId id="880" r:id="rId38"/>
    <p:sldId id="879" r:id="rId39"/>
    <p:sldId id="881" r:id="rId40"/>
    <p:sldId id="918" r:id="rId41"/>
    <p:sldId id="384" r:id="rId42"/>
    <p:sldId id="385" r:id="rId43"/>
    <p:sldId id="386" r:id="rId44"/>
    <p:sldId id="387" r:id="rId45"/>
    <p:sldId id="388" r:id="rId46"/>
    <p:sldId id="389" r:id="rId47"/>
    <p:sldId id="390" r:id="rId48"/>
    <p:sldId id="391" r:id="rId49"/>
    <p:sldId id="392" r:id="rId50"/>
    <p:sldId id="393" r:id="rId51"/>
    <p:sldId id="394" r:id="rId52"/>
    <p:sldId id="395" r:id="rId53"/>
    <p:sldId id="396" r:id="rId54"/>
    <p:sldId id="397" r:id="rId55"/>
    <p:sldId id="398" r:id="rId56"/>
    <p:sldId id="399" r:id="rId57"/>
    <p:sldId id="910" r:id="rId58"/>
    <p:sldId id="900" r:id="rId59"/>
    <p:sldId id="856" r:id="rId60"/>
    <p:sldId id="857" r:id="rId61"/>
    <p:sldId id="858" r:id="rId62"/>
    <p:sldId id="904" r:id="rId63"/>
    <p:sldId id="859" r:id="rId64"/>
    <p:sldId id="905" r:id="rId65"/>
    <p:sldId id="860" r:id="rId66"/>
    <p:sldId id="906" r:id="rId67"/>
    <p:sldId id="901" r:id="rId68"/>
    <p:sldId id="867" r:id="rId69"/>
    <p:sldId id="892"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 id="550" r:id="rId84"/>
    <p:sldId id="558" r:id="rId85"/>
    <p:sldId id="559" r:id="rId86"/>
    <p:sldId id="561" r:id="rId87"/>
    <p:sldId id="841" r:id="rId88"/>
    <p:sldId id="614" r:id="rId89"/>
    <p:sldId id="842" r:id="rId90"/>
    <p:sldId id="276" r:id="rId91"/>
    <p:sldId id="917" r:id="rId92"/>
    <p:sldId id="277" r:id="rId93"/>
    <p:sldId id="279" r:id="rId94"/>
    <p:sldId id="886" r:id="rId95"/>
    <p:sldId id="278" r:id="rId96"/>
    <p:sldId id="885" r:id="rId97"/>
    <p:sldId id="914" r:id="rId98"/>
    <p:sldId id="915" r:id="rId99"/>
    <p:sldId id="916" r:id="rId100"/>
    <p:sldId id="293" r:id="rId101"/>
    <p:sldId id="563" r:id="rId102"/>
    <p:sldId id="564" r:id="rId103"/>
    <p:sldId id="790" r:id="rId104"/>
    <p:sldId id="751" r:id="rId105"/>
    <p:sldId id="792" r:id="rId106"/>
    <p:sldId id="887" r:id="rId107"/>
    <p:sldId id="889" r:id="rId108"/>
    <p:sldId id="888" r:id="rId109"/>
    <p:sldId id="890" r:id="rId110"/>
    <p:sldId id="913" r:id="rId111"/>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90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4224" y="-1110"/>
      </p:cViewPr>
      <p:guideLst>
        <p:guide orient="horz" pos="1622"/>
        <p:guide pos="216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89.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113" Type="http://schemas.openxmlformats.org/officeDocument/2006/relationships/presProps" Target="presProps.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slide" Target="slides/slide90.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slide" Target="slides/slide92.xml"/><Relationship Id="rId115" Type="http://schemas.openxmlformats.org/officeDocument/2006/relationships/theme" Target="theme/theme1.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116"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slide" Target="slides/slide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11/17/2025</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950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861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0869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7104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0556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62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315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5559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5338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2684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377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4109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8181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7333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687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8684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838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679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113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8389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757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4109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8181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7333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6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0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8684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838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679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113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8389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757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186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0117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83886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4566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5261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3817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3678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53551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12574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37670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909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857250" y="842552"/>
            <a:ext cx="5143500" cy="1792358"/>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857250" y="2704030"/>
            <a:ext cx="5143500" cy="1242972"/>
          </a:xfrm>
        </p:spPr>
        <p:txBody>
          <a:bodyPr/>
          <a:lstStyle>
            <a:lvl1pPr marL="0" indent="0" algn="ctr">
              <a:buNone/>
              <a:defRPr sz="1350"/>
            </a:lvl1pPr>
            <a:lvl2pPr marL="257175" indent="0" algn="ctr">
              <a:buNone/>
              <a:defRPr sz="1125"/>
            </a:lvl2pPr>
            <a:lvl3pPr marL="514350" indent="0" algn="ctr">
              <a:buNone/>
              <a:defRPr sz="105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pPr defTabSz="51435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9302109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pPr defTabSz="51435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239497340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468059" y="1283493"/>
            <a:ext cx="5915025" cy="2141534"/>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468059" y="3445286"/>
            <a:ext cx="5915025" cy="1126182"/>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50">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pPr defTabSz="51435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16036459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471488" y="1370487"/>
            <a:ext cx="291465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3471863" y="1370487"/>
            <a:ext cx="291465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pPr defTabSz="51435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188316719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472386" y="274097"/>
            <a:ext cx="5915025" cy="99509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472381" y="1262040"/>
            <a:ext cx="2901255" cy="618506"/>
          </a:xfrm>
        </p:spPr>
        <p:txBody>
          <a:bodyPr anchor="b"/>
          <a:lstStyle>
            <a:lvl1pPr marL="0" indent="0">
              <a:buNone/>
              <a:defRPr sz="1350" b="1"/>
            </a:lvl1pPr>
            <a:lvl2pPr marL="257175" indent="0">
              <a:buNone/>
              <a:defRPr sz="1125" b="1"/>
            </a:lvl2pPr>
            <a:lvl3pPr marL="514350" indent="0">
              <a:buNone/>
              <a:defRPr sz="105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472381" y="1880546"/>
            <a:ext cx="2901255"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3472007" y="1262040"/>
            <a:ext cx="2915543" cy="618506"/>
          </a:xfrm>
        </p:spPr>
        <p:txBody>
          <a:bodyPr anchor="b"/>
          <a:lstStyle>
            <a:lvl1pPr marL="0" indent="0">
              <a:buNone/>
              <a:defRPr sz="1350" b="1"/>
            </a:lvl1pPr>
            <a:lvl2pPr marL="257175" indent="0">
              <a:buNone/>
              <a:defRPr sz="1125" b="1"/>
            </a:lvl2pPr>
            <a:lvl3pPr marL="514350" indent="0">
              <a:buNone/>
              <a:defRPr sz="105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3472007" y="1880546"/>
            <a:ext cx="2915543"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pPr defTabSz="514350">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399648088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pPr defTabSz="514350">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22667539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pPr defTabSz="514350">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1509379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472381" y="343289"/>
            <a:ext cx="2211884" cy="1201261"/>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2915686" y="741256"/>
            <a:ext cx="3471863" cy="3658604"/>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472381" y="1544552"/>
            <a:ext cx="2211884" cy="2861338"/>
          </a:xfrm>
        </p:spPr>
        <p:txBody>
          <a:bodyPr/>
          <a:lstStyle>
            <a:lvl1pPr marL="0" indent="0">
              <a:buNone/>
              <a:defRPr sz="900"/>
            </a:lvl1pPr>
            <a:lvl2pPr marL="257175" indent="0">
              <a:buNone/>
              <a:defRPr sz="825"/>
            </a:lvl2pPr>
            <a:lvl3pPr marL="514350" indent="0">
              <a:buNone/>
              <a:defRPr sz="675"/>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pPr defTabSz="51435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40603683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472381" y="343289"/>
            <a:ext cx="2211884" cy="1201261"/>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2915686" y="741256"/>
            <a:ext cx="3471863" cy="3658604"/>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472381" y="1544552"/>
            <a:ext cx="2211884" cy="2861338"/>
          </a:xfrm>
        </p:spPr>
        <p:txBody>
          <a:bodyPr/>
          <a:lstStyle>
            <a:lvl1pPr marL="0" indent="0">
              <a:buNone/>
              <a:defRPr sz="900"/>
            </a:lvl1pPr>
            <a:lvl2pPr marL="257175" indent="0">
              <a:buNone/>
              <a:defRPr sz="825"/>
            </a:lvl2pPr>
            <a:lvl3pPr marL="514350" indent="0">
              <a:buNone/>
              <a:defRPr sz="675"/>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pPr defTabSz="51435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12832933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pPr defTabSz="51435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1205333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9"/>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5"/>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4907758" y="274170"/>
            <a:ext cx="1478756" cy="436291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471489" y="274170"/>
            <a:ext cx="4350544" cy="4362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pPr defTabSz="51435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166053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4"/>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6"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6"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6"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5000"/>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6"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4"/>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3.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11/17/2025</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319508"/>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18136"/>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1813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514158"/>
      </p:ext>
    </p:extLst>
  </p:cSld>
  <p:clrMap bg1="lt1" tx1="dk1" bg2="lt2" tx2="dk2" accent1="accent1" accent2="accent2" accent3="accent3" accent4="accent4" accent5="accent5" accent6="accent6" hlink="hlink" folHlink="folHlink"/>
  <p:sldLayoutIdLst>
    <p:sldLayoutId id="2147484937"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471491" y="274097"/>
            <a:ext cx="5915025" cy="99509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471491" y="1370487"/>
            <a:ext cx="5915025" cy="3266526"/>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471488" y="4771678"/>
            <a:ext cx="1543050" cy="274098"/>
          </a:xfrm>
          <a:prstGeom prst="rect">
            <a:avLst/>
          </a:prstGeom>
        </p:spPr>
        <p:txBody>
          <a:bodyPr vert="horz" lIns="68580" tIns="34290" rIns="68580" bIns="34290" rtlCol="0" anchor="ctr"/>
          <a:lstStyle>
            <a:lvl1pPr algn="l">
              <a:defRPr sz="675">
                <a:solidFill>
                  <a:schemeClr val="tx1">
                    <a:tint val="75000"/>
                  </a:schemeClr>
                </a:solidFill>
              </a:defRPr>
            </a:lvl1pPr>
          </a:lstStyle>
          <a:p>
            <a:pPr defTabSz="514350">
              <a:defRPr/>
            </a:pPr>
            <a:fld id="{1E3FDA71-3E66-42AE-9876-61A4C51ABF18}" type="datetimeFigureOut">
              <a:rPr lang="en-US" smtClean="0">
                <a:solidFill>
                  <a:prstClr val="black">
                    <a:tint val="75000"/>
                  </a:prstClr>
                </a:solidFill>
              </a:rPr>
              <a:pPr defTabSz="514350">
                <a:defRPr/>
              </a:pPr>
              <a:t>11/17/2025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2271716" y="4771678"/>
            <a:ext cx="2314575" cy="274098"/>
          </a:xfrm>
          <a:prstGeom prst="rect">
            <a:avLst/>
          </a:prstGeom>
        </p:spPr>
        <p:txBody>
          <a:bodyPr vert="horz" lIns="68580" tIns="34290" rIns="68580" bIns="34290" rtlCol="0" anchor="ctr"/>
          <a:lstStyle>
            <a:lvl1pPr algn="ctr">
              <a:defRPr sz="675">
                <a:solidFill>
                  <a:schemeClr val="tx1">
                    <a:tint val="75000"/>
                  </a:schemeClr>
                </a:solidFill>
              </a:defRPr>
            </a:lvl1pPr>
          </a:lstStyle>
          <a:p>
            <a:pPr defTabSz="51435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4843463" y="4771678"/>
            <a:ext cx="1543050" cy="274098"/>
          </a:xfrm>
          <a:prstGeom prst="rect">
            <a:avLst/>
          </a:prstGeom>
        </p:spPr>
        <p:txBody>
          <a:bodyPr vert="horz" lIns="68580" tIns="34290" rIns="68580" bIns="34290" rtlCol="0" anchor="ctr"/>
          <a:lstStyle>
            <a:lvl1pPr algn="r">
              <a:defRPr sz="675">
                <a:solidFill>
                  <a:schemeClr val="tx1">
                    <a:tint val="75000"/>
                  </a:schemeClr>
                </a:solidFill>
              </a:defRPr>
            </a:lvl1pPr>
          </a:lstStyle>
          <a:p>
            <a:pPr defTabSz="514350">
              <a:defRPr/>
            </a:pPr>
            <a:fld id="{28B29B2A-B8EB-4BBF-BDDD-80C06B9BFE56}" type="slidenum">
              <a:rPr lang="en-US" smtClean="0">
                <a:solidFill>
                  <a:prstClr val="black">
                    <a:tint val="75000"/>
                  </a:prstClr>
                </a:solidFill>
              </a:rPr>
              <a:pPr defTabSz="514350">
                <a:defRPr/>
              </a:pPr>
              <a:t>‹#›</a:t>
            </a:fld>
            <a:endParaRPr lang="en-US">
              <a:solidFill>
                <a:prstClr val="black">
                  <a:tint val="75000"/>
                </a:prstClr>
              </a:solidFill>
            </a:endParaRPr>
          </a:p>
        </p:txBody>
      </p:sp>
    </p:spTree>
    <p:extLst>
      <p:ext uri="{BB962C8B-B14F-4D97-AF65-F5344CB8AC3E}">
        <p14:creationId xmlns:p14="http://schemas.microsoft.com/office/powerpoint/2010/main" val="3398423978"/>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514350" rtl="0" eaLnBrk="1" latinLnBrk="0" hangingPunct="1">
        <a:defRPr sz="1050" kern="1200">
          <a:solidFill>
            <a:schemeClr val="tx1"/>
          </a:solidFill>
          <a:latin typeface="+mn-lt"/>
          <a:ea typeface="+mn-ea"/>
          <a:cs typeface="+mn-cs"/>
        </a:defRPr>
      </a:lvl1pPr>
      <a:lvl2pPr marL="257175" algn="l" defTabSz="514350" rtl="0" eaLnBrk="1" latinLnBrk="0" hangingPunct="1">
        <a:defRPr sz="1050" kern="1200">
          <a:solidFill>
            <a:schemeClr val="tx1"/>
          </a:solidFill>
          <a:latin typeface="+mn-lt"/>
          <a:ea typeface="+mn-ea"/>
          <a:cs typeface="+mn-cs"/>
        </a:defRPr>
      </a:lvl2pPr>
      <a:lvl3pPr marL="514350" algn="l" defTabSz="514350" rtl="0" eaLnBrk="1" latinLnBrk="0" hangingPunct="1">
        <a:defRPr sz="1050" kern="1200">
          <a:solidFill>
            <a:schemeClr val="tx1"/>
          </a:solidFill>
          <a:latin typeface="+mn-lt"/>
          <a:ea typeface="+mn-ea"/>
          <a:cs typeface="+mn-cs"/>
        </a:defRPr>
      </a:lvl3pPr>
      <a:lvl4pPr marL="771525" algn="l" defTabSz="514350" rtl="0" eaLnBrk="1" latinLnBrk="0" hangingPunct="1">
        <a:defRPr sz="1050" kern="1200">
          <a:solidFill>
            <a:schemeClr val="tx1"/>
          </a:solidFill>
          <a:latin typeface="+mn-lt"/>
          <a:ea typeface="+mn-ea"/>
          <a:cs typeface="+mn-cs"/>
        </a:defRPr>
      </a:lvl4pPr>
      <a:lvl5pPr marL="1028700" algn="l" defTabSz="514350" rtl="0" eaLnBrk="1" latinLnBrk="0" hangingPunct="1">
        <a:defRPr sz="1050" kern="1200">
          <a:solidFill>
            <a:schemeClr val="tx1"/>
          </a:solidFill>
          <a:latin typeface="+mn-lt"/>
          <a:ea typeface="+mn-ea"/>
          <a:cs typeface="+mn-cs"/>
        </a:defRPr>
      </a:lvl5pPr>
      <a:lvl6pPr marL="1285875" algn="l" defTabSz="514350" rtl="0" eaLnBrk="1" latinLnBrk="0" hangingPunct="1">
        <a:defRPr sz="1050" kern="1200">
          <a:solidFill>
            <a:schemeClr val="tx1"/>
          </a:solidFill>
          <a:latin typeface="+mn-lt"/>
          <a:ea typeface="+mn-ea"/>
          <a:cs typeface="+mn-cs"/>
        </a:defRPr>
      </a:lvl6pPr>
      <a:lvl7pPr marL="1543050" algn="l" defTabSz="514350" rtl="0" eaLnBrk="1" latinLnBrk="0" hangingPunct="1">
        <a:defRPr sz="1050" kern="1200">
          <a:solidFill>
            <a:schemeClr val="tx1"/>
          </a:solidFill>
          <a:latin typeface="+mn-lt"/>
          <a:ea typeface="+mn-ea"/>
          <a:cs typeface="+mn-cs"/>
        </a:defRPr>
      </a:lvl7pPr>
      <a:lvl8pPr marL="1800225" algn="l" defTabSz="514350" rtl="0" eaLnBrk="1" latinLnBrk="0" hangingPunct="1">
        <a:defRPr sz="1050" kern="1200">
          <a:solidFill>
            <a:schemeClr val="tx1"/>
          </a:solidFill>
          <a:latin typeface="+mn-lt"/>
          <a:ea typeface="+mn-ea"/>
          <a:cs typeface="+mn-cs"/>
        </a:defRPr>
      </a:lvl8pPr>
      <a:lvl9pPr marL="2057400" algn="l" defTabSz="514350" rtl="0" eaLnBrk="1" latinLnBrk="0" hangingPunct="1">
        <a:defRPr sz="10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4"/>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4"/>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235977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257413"/>
            <a:ext cx="6858000" cy="4626700"/>
          </a:xfrm>
          <a:prstGeom prst="rect">
            <a:avLst/>
          </a:prstGeom>
          <a:noFill/>
        </p:spPr>
        <p:txBody>
          <a:bodyPr wrap="square" lIns="51435" tIns="25718" rIns="51435" bIns="25718">
            <a:spAutoFit/>
          </a:bodyPr>
          <a:lstStyle/>
          <a:p>
            <a:pPr algn="just" defTabSz="514350">
              <a:defRPr/>
            </a:pPr>
            <a:r>
              <a:rPr lang="vi-VN" sz="4950" dirty="0">
                <a:solidFill>
                  <a:srgbClr val="002060"/>
                </a:solidFill>
                <a:latin typeface="+mj-lt"/>
                <a:ea typeface="Segoe UI Black" panose="020B0A02040204020203" pitchFamily="34" charset="0"/>
              </a:rPr>
              <a:t>Ước gì những hạt giống ấy</a:t>
            </a:r>
            <a:r>
              <a:rPr lang="en-US" sz="4950" dirty="0">
                <a:solidFill>
                  <a:srgbClr val="C00000"/>
                </a:solidFill>
                <a:ea typeface="Segoe UI Black" panose="020B0A02040204020203" pitchFamily="34" charset="0"/>
              </a:rPr>
              <a:t>/</a:t>
            </a:r>
            <a:r>
              <a:rPr lang="en-US" sz="4950" dirty="0">
                <a:solidFill>
                  <a:srgbClr val="002060"/>
                </a:solidFill>
                <a:ea typeface="Segoe UI Black" panose="020B0A02040204020203" pitchFamily="34" charset="0"/>
              </a:rPr>
              <a:t> </a:t>
            </a:r>
            <a:r>
              <a:rPr lang="vi-VN" sz="4950" dirty="0">
                <a:solidFill>
                  <a:srgbClr val="002060"/>
                </a:solidFill>
                <a:latin typeface="+mj-lt"/>
                <a:ea typeface="Segoe UI Black" panose="020B0A02040204020203" pitchFamily="34" charset="0"/>
              </a:rPr>
              <a:t>biến đổi từ bên trong nhân loại và toàn thể vũ trụ này</a:t>
            </a:r>
            <a:r>
              <a:rPr lang="en-US" sz="4950" dirty="0">
                <a:solidFill>
                  <a:srgbClr val="C00000"/>
                </a:solidFill>
                <a:ea typeface="Segoe UI Black" panose="020B0A02040204020203" pitchFamily="34" charset="0"/>
              </a:rPr>
              <a:t>/</a:t>
            </a:r>
            <a:r>
              <a:rPr lang="en-US" sz="4950" dirty="0">
                <a:solidFill>
                  <a:srgbClr val="002060"/>
                </a:solidFill>
                <a:ea typeface="Segoe UI Black" panose="020B0A02040204020203" pitchFamily="34" charset="0"/>
              </a:rPr>
              <a:t> </a:t>
            </a:r>
            <a:r>
              <a:rPr lang="vi-VN" sz="4950" dirty="0">
                <a:solidFill>
                  <a:srgbClr val="002060"/>
                </a:solidFill>
                <a:latin typeface="+mj-lt"/>
                <a:ea typeface="Segoe UI Black" panose="020B0A02040204020203" pitchFamily="34" charset="0"/>
              </a:rPr>
              <a:t>trong khi vững</a:t>
            </a:r>
            <a:r>
              <a:rPr lang="en-US" sz="4950" dirty="0">
                <a:solidFill>
                  <a:srgbClr val="002060"/>
                </a:solidFill>
                <a:ea typeface="Segoe UI Black" panose="020B0A02040204020203" pitchFamily="34" charset="0"/>
              </a:rPr>
              <a:t> </a:t>
            </a:r>
            <a:r>
              <a:rPr lang="vi-VN" sz="4950" dirty="0">
                <a:solidFill>
                  <a:srgbClr val="002060"/>
                </a:solidFill>
                <a:latin typeface="+mj-lt"/>
                <a:ea typeface="Segoe UI Black" panose="020B0A02040204020203" pitchFamily="34" charset="0"/>
              </a:rPr>
              <a:t>lòng mong đợi trời mới đất mới</a:t>
            </a:r>
            <a:r>
              <a:rPr lang="en-US" sz="4950" dirty="0">
                <a:solidFill>
                  <a:srgbClr val="C00000"/>
                </a:solidFill>
                <a:ea typeface="Segoe UI Black" panose="020B0A02040204020203" pitchFamily="34" charset="0"/>
              </a:rPr>
              <a:t>/</a:t>
            </a:r>
            <a:endParaRPr lang="vi-VN" sz="495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98523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247945"/>
            <a:ext cx="6858000" cy="4672910"/>
          </a:xfrm>
          <a:prstGeom prst="rect">
            <a:avLst/>
          </a:prstGeom>
          <a:solidFill>
            <a:schemeClr val="bg1"/>
          </a:solidFill>
        </p:spPr>
        <p:txBody>
          <a:bodyPr wrap="square" lIns="51435" tIns="25718" rIns="51435" bIns="25718">
            <a:spAutoFit/>
          </a:bodyPr>
          <a:lstStyle/>
          <a:p>
            <a:pPr algn="just" defTabSz="514350">
              <a:defRPr/>
            </a:pPr>
            <a:r>
              <a:rPr lang="vi-VN" sz="6000" dirty="0">
                <a:solidFill>
                  <a:srgbClr val="002060"/>
                </a:solidFill>
                <a:latin typeface="+mj-lt"/>
                <a:ea typeface="Segoe UI Black" panose="020B0A02040204020203" pitchFamily="34" charset="0"/>
              </a:rPr>
              <a:t>lúc mà quyền lực Sự Dữ sẽ bị đánh bại</a:t>
            </a:r>
            <a:r>
              <a:rPr lang="en-US" sz="6000" dirty="0">
                <a:solidFill>
                  <a:srgbClr val="FF0000"/>
                </a:solidFill>
                <a:ea typeface="Segoe UI Black" panose="020B0A02040204020203" pitchFamily="34" charset="0"/>
              </a:rPr>
              <a:t>/</a:t>
            </a:r>
            <a:r>
              <a:rPr lang="en-US" sz="6000" dirty="0">
                <a:solidFill>
                  <a:srgbClr val="002060"/>
                </a:solidFill>
                <a:ea typeface="Segoe UI Black" panose="020B0A02040204020203" pitchFamily="34" charset="0"/>
              </a:rPr>
              <a:t> </a:t>
            </a:r>
            <a:r>
              <a:rPr lang="vi-VN" sz="6000" dirty="0">
                <a:solidFill>
                  <a:srgbClr val="002060"/>
                </a:solidFill>
                <a:latin typeface="+mj-lt"/>
                <a:ea typeface="Segoe UI Black" panose="020B0A02040204020203" pitchFamily="34" charset="0"/>
              </a:rPr>
              <a:t>và vinh quang Cha sẽ chiếu sáng muôn đời</a:t>
            </a:r>
            <a:r>
              <a:rPr lang="en-US" sz="6000" dirty="0">
                <a:solidFill>
                  <a:srgbClr val="C00000"/>
                </a:solidFill>
                <a:ea typeface="Segoe UI Black" panose="020B0A02040204020203" pitchFamily="34" charset="0"/>
              </a:rPr>
              <a:t>/</a:t>
            </a:r>
            <a:endParaRPr lang="vi-VN" sz="6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65479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41316" y="410200"/>
            <a:ext cx="6816684" cy="4210818"/>
          </a:xfrm>
          <a:prstGeom prst="rect">
            <a:avLst/>
          </a:prstGeom>
          <a:noFill/>
        </p:spPr>
        <p:txBody>
          <a:bodyPr wrap="square" lIns="51435" tIns="25718" rIns="51435" bIns="25718">
            <a:spAutoFit/>
          </a:bodyPr>
          <a:lstStyle/>
          <a:p>
            <a:pPr algn="just" defTabSz="514350">
              <a:defRPr/>
            </a:pPr>
            <a:r>
              <a:rPr lang="vi-VN" sz="5400" dirty="0">
                <a:solidFill>
                  <a:srgbClr val="002060"/>
                </a:solidFill>
                <a:latin typeface="+mj-lt"/>
                <a:ea typeface="Segoe UI Black" panose="020B0A02040204020203" pitchFamily="34" charset="0"/>
              </a:rPr>
              <a:t>Xin cho ân sủng của Năm</a:t>
            </a:r>
            <a:r>
              <a:rPr lang="en-US" sz="5400" dirty="0">
                <a:solidFill>
                  <a:srgbClr val="002060"/>
                </a:solidFill>
                <a:ea typeface="Segoe UI Black" panose="020B0A02040204020203" pitchFamily="34" charset="0"/>
              </a:rPr>
              <a:t> </a:t>
            </a:r>
            <a:r>
              <a:rPr lang="vi-VN" sz="5400" dirty="0">
                <a:solidFill>
                  <a:srgbClr val="002060"/>
                </a:solidFill>
                <a:latin typeface="+mj-lt"/>
                <a:ea typeface="Segoe UI Black" panose="020B0A02040204020203" pitchFamily="34" charset="0"/>
              </a:rPr>
              <a:t>Thánh này</a:t>
            </a:r>
            <a:r>
              <a:rPr lang="en-US" sz="5400" dirty="0">
                <a:solidFill>
                  <a:srgbClr val="C00000"/>
                </a:solidFill>
                <a:ea typeface="Segoe UI Black" panose="020B0A02040204020203" pitchFamily="34" charset="0"/>
              </a:rPr>
              <a:t>/</a:t>
            </a:r>
            <a:r>
              <a:rPr lang="en-US" sz="5400" dirty="0">
                <a:solidFill>
                  <a:srgbClr val="002060"/>
                </a:solidFill>
                <a:ea typeface="Segoe UI Black" panose="020B0A02040204020203" pitchFamily="34" charset="0"/>
              </a:rPr>
              <a:t> </a:t>
            </a:r>
            <a:r>
              <a:rPr lang="vi-VN" sz="5400" dirty="0">
                <a:solidFill>
                  <a:srgbClr val="002060"/>
                </a:solidFill>
                <a:latin typeface="+mj-lt"/>
                <a:ea typeface="Segoe UI Black" panose="020B0A02040204020203" pitchFamily="34" charset="0"/>
              </a:rPr>
              <a:t>khơi dậy trong chúng con</a:t>
            </a:r>
            <a:r>
              <a:rPr lang="en-US" sz="5400" dirty="0">
                <a:solidFill>
                  <a:srgbClr val="C00000"/>
                </a:solidFill>
                <a:ea typeface="Segoe UI Black" panose="020B0A02040204020203" pitchFamily="34" charset="0"/>
              </a:rPr>
              <a:t>/</a:t>
            </a:r>
            <a:r>
              <a:rPr lang="vi-VN" sz="5400" dirty="0">
                <a:solidFill>
                  <a:srgbClr val="002060"/>
                </a:solidFill>
                <a:latin typeface="+mj-lt"/>
                <a:ea typeface="Segoe UI Black" panose="020B0A02040204020203" pitchFamily="34" charset="0"/>
              </a:rPr>
              <a:t> là Những Người Lữ Hành Hy Vọng</a:t>
            </a:r>
            <a:r>
              <a:rPr lang="en-US" sz="5400" dirty="0">
                <a:solidFill>
                  <a:srgbClr val="C00000"/>
                </a:solidFill>
                <a:ea typeface="Segoe UI Black" panose="020B0A02040204020203" pitchFamily="34" charset="0"/>
              </a:rPr>
              <a:t>/</a:t>
            </a:r>
            <a:endParaRPr lang="vi-VN" sz="54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56241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29058"/>
            <a:ext cx="6816684" cy="4626700"/>
          </a:xfrm>
          <a:prstGeom prst="rect">
            <a:avLst/>
          </a:prstGeom>
          <a:noFill/>
        </p:spPr>
        <p:txBody>
          <a:bodyPr wrap="square" lIns="51435" tIns="25718" rIns="51435" bIns="25718">
            <a:spAutoFit/>
          </a:bodyPr>
          <a:lstStyle/>
          <a:p>
            <a:pPr algn="just" defTabSz="514350">
              <a:defRPr/>
            </a:pPr>
            <a:r>
              <a:rPr lang="vi-VN" sz="4950" dirty="0">
                <a:solidFill>
                  <a:srgbClr val="002060"/>
                </a:solidFill>
                <a:latin typeface="+mj-lt"/>
                <a:ea typeface="Segoe UI Black" panose="020B0A02040204020203" pitchFamily="34" charset="0"/>
              </a:rPr>
              <a:t>niềm khao khát kho tàng ở trên trời</a:t>
            </a:r>
            <a:r>
              <a:rPr lang="en-US" sz="4950" dirty="0">
                <a:solidFill>
                  <a:srgbClr val="C00000"/>
                </a:solidFill>
                <a:ea typeface="Segoe UI Black" panose="020B0A02040204020203" pitchFamily="34" charset="0"/>
              </a:rPr>
              <a:t>/</a:t>
            </a:r>
            <a:r>
              <a:rPr lang="en-US" sz="4950" dirty="0">
                <a:solidFill>
                  <a:srgbClr val="002060"/>
                </a:solidFill>
                <a:ea typeface="Segoe UI Black" panose="020B0A02040204020203" pitchFamily="34" charset="0"/>
              </a:rPr>
              <a:t> đ</a:t>
            </a:r>
            <a:r>
              <a:rPr lang="vi-VN" sz="4950" dirty="0">
                <a:solidFill>
                  <a:srgbClr val="002060"/>
                </a:solidFill>
                <a:latin typeface="+mj-lt"/>
                <a:ea typeface="Segoe UI Black" panose="020B0A02040204020203" pitchFamily="34" charset="0"/>
              </a:rPr>
              <a:t>ồng thời cũng làm lan tỏa trên khắp thế giới</a:t>
            </a:r>
            <a:r>
              <a:rPr lang="en-US" sz="4950" dirty="0">
                <a:solidFill>
                  <a:srgbClr val="C00000"/>
                </a:solidFill>
                <a:ea typeface="Segoe UI Black" panose="020B0A02040204020203" pitchFamily="34" charset="0"/>
              </a:rPr>
              <a:t>/ </a:t>
            </a:r>
            <a:r>
              <a:rPr lang="en-US" sz="4950" dirty="0" err="1">
                <a:solidFill>
                  <a:srgbClr val="002060"/>
                </a:solidFill>
                <a:ea typeface="Segoe UI Black" panose="020B0A02040204020203" pitchFamily="34" charset="0"/>
              </a:rPr>
              <a:t>niềm</a:t>
            </a:r>
            <a:r>
              <a:rPr lang="en-US" sz="4950" dirty="0">
                <a:solidFill>
                  <a:srgbClr val="002060"/>
                </a:solidFill>
                <a:ea typeface="Segoe UI Black" panose="020B0A02040204020203" pitchFamily="34" charset="0"/>
              </a:rPr>
              <a:t> </a:t>
            </a:r>
            <a:r>
              <a:rPr lang="en-US" sz="4950" dirty="0" err="1">
                <a:solidFill>
                  <a:srgbClr val="002060"/>
                </a:solidFill>
                <a:ea typeface="Segoe UI Black" panose="020B0A02040204020203" pitchFamily="34" charset="0"/>
              </a:rPr>
              <a:t>vui</a:t>
            </a:r>
            <a:r>
              <a:rPr lang="en-US" sz="4950" dirty="0">
                <a:solidFill>
                  <a:srgbClr val="002060"/>
                </a:solidFill>
                <a:ea typeface="Segoe UI Black" panose="020B0A02040204020203" pitchFamily="34" charset="0"/>
              </a:rPr>
              <a:t> </a:t>
            </a:r>
            <a:r>
              <a:rPr lang="en-US" sz="4950" dirty="0" err="1">
                <a:solidFill>
                  <a:srgbClr val="002060"/>
                </a:solidFill>
                <a:ea typeface="Segoe UI Black" panose="020B0A02040204020203" pitchFamily="34" charset="0"/>
              </a:rPr>
              <a:t>và</a:t>
            </a:r>
            <a:r>
              <a:rPr lang="en-US" sz="4950" dirty="0">
                <a:solidFill>
                  <a:srgbClr val="002060"/>
                </a:solidFill>
                <a:ea typeface="Segoe UI Black" panose="020B0A02040204020203" pitchFamily="34" charset="0"/>
              </a:rPr>
              <a:t> </a:t>
            </a:r>
            <a:r>
              <a:rPr lang="en-US" sz="4950" dirty="0" err="1">
                <a:solidFill>
                  <a:srgbClr val="002060"/>
                </a:solidFill>
                <a:ea typeface="Segoe UI Black" panose="020B0A02040204020203" pitchFamily="34" charset="0"/>
              </a:rPr>
              <a:t>sự</a:t>
            </a:r>
            <a:r>
              <a:rPr lang="en-US" sz="4950" dirty="0">
                <a:solidFill>
                  <a:srgbClr val="002060"/>
                </a:solidFill>
                <a:ea typeface="Segoe UI Black" panose="020B0A02040204020203" pitchFamily="34" charset="0"/>
              </a:rPr>
              <a:t> </a:t>
            </a:r>
            <a:r>
              <a:rPr lang="en-US" sz="4950" dirty="0" err="1">
                <a:solidFill>
                  <a:srgbClr val="002060"/>
                </a:solidFill>
                <a:ea typeface="Segoe UI Black" panose="020B0A02040204020203" pitchFamily="34" charset="0"/>
              </a:rPr>
              <a:t>bình</a:t>
            </a:r>
            <a:r>
              <a:rPr lang="en-US" sz="4950" dirty="0">
                <a:solidFill>
                  <a:srgbClr val="002060"/>
                </a:solidFill>
                <a:ea typeface="Segoe UI Black" panose="020B0A02040204020203" pitchFamily="34" charset="0"/>
              </a:rPr>
              <a:t> an </a:t>
            </a:r>
            <a:r>
              <a:rPr lang="en-US" sz="4950" dirty="0" err="1">
                <a:solidFill>
                  <a:srgbClr val="002060"/>
                </a:solidFill>
                <a:ea typeface="Segoe UI Black" panose="020B0A02040204020203" pitchFamily="34" charset="0"/>
              </a:rPr>
              <a:t>của</a:t>
            </a:r>
            <a:r>
              <a:rPr lang="en-US" sz="4950" dirty="0">
                <a:solidFill>
                  <a:srgbClr val="002060"/>
                </a:solidFill>
                <a:ea typeface="Segoe UI Black" panose="020B0A02040204020203" pitchFamily="34" charset="0"/>
              </a:rPr>
              <a:t> </a:t>
            </a:r>
            <a:r>
              <a:rPr lang="en-US" sz="4950" dirty="0" err="1">
                <a:solidFill>
                  <a:srgbClr val="002060"/>
                </a:solidFill>
                <a:ea typeface="Segoe UI Black" panose="020B0A02040204020203" pitchFamily="34" charset="0"/>
              </a:rPr>
              <a:t>Đấng</a:t>
            </a:r>
            <a:r>
              <a:rPr lang="en-US" sz="4950" dirty="0">
                <a:solidFill>
                  <a:srgbClr val="002060"/>
                </a:solidFill>
                <a:ea typeface="Segoe UI Black" panose="020B0A02040204020203" pitchFamily="34" charset="0"/>
              </a:rPr>
              <a:t> </a:t>
            </a:r>
            <a:r>
              <a:rPr lang="en-US" sz="4950" dirty="0" err="1">
                <a:solidFill>
                  <a:srgbClr val="002060"/>
                </a:solidFill>
                <a:ea typeface="Segoe UI Black" panose="020B0A02040204020203" pitchFamily="34" charset="0"/>
              </a:rPr>
              <a:t>Cứu</a:t>
            </a:r>
            <a:r>
              <a:rPr lang="en-US" sz="4950" dirty="0">
                <a:solidFill>
                  <a:srgbClr val="002060"/>
                </a:solidFill>
                <a:ea typeface="Segoe UI Black" panose="020B0A02040204020203" pitchFamily="34" charset="0"/>
              </a:rPr>
              <a:t> </a:t>
            </a:r>
            <a:r>
              <a:rPr lang="en-US" sz="4950" dirty="0" err="1">
                <a:solidFill>
                  <a:srgbClr val="002060"/>
                </a:solidFill>
                <a:ea typeface="Segoe UI Black" panose="020B0A02040204020203" pitchFamily="34" charset="0"/>
              </a:rPr>
              <a:t>Chuộc</a:t>
            </a:r>
            <a:r>
              <a:rPr lang="en-US" sz="4950" dirty="0">
                <a:solidFill>
                  <a:srgbClr val="002060"/>
                </a:solidFill>
                <a:ea typeface="Segoe UI Black" panose="020B0A02040204020203" pitchFamily="34" charset="0"/>
              </a:rPr>
              <a:t> </a:t>
            </a:r>
            <a:r>
              <a:rPr lang="en-US" sz="4950" dirty="0" err="1">
                <a:solidFill>
                  <a:srgbClr val="002060"/>
                </a:solidFill>
                <a:ea typeface="Segoe UI Black" panose="020B0A02040204020203" pitchFamily="34" charset="0"/>
              </a:rPr>
              <a:t>chúng</a:t>
            </a:r>
            <a:r>
              <a:rPr lang="en-US" sz="4950" dirty="0">
                <a:solidFill>
                  <a:srgbClr val="002060"/>
                </a:solidFill>
                <a:ea typeface="Segoe UI Black" panose="020B0A02040204020203" pitchFamily="34" charset="0"/>
              </a:rPr>
              <a:t> con</a:t>
            </a:r>
            <a:r>
              <a:rPr lang="en-US" sz="4950" dirty="0">
                <a:solidFill>
                  <a:srgbClr val="FF0000"/>
                </a:solidFill>
                <a:ea typeface="Segoe UI Black" panose="020B0A02040204020203" pitchFamily="34" charset="0"/>
              </a:rPr>
              <a:t>/</a:t>
            </a:r>
            <a:endParaRPr lang="vi-VN" sz="495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20774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43746" y="367053"/>
            <a:ext cx="6814254" cy="4303236"/>
          </a:xfrm>
          <a:prstGeom prst="rect">
            <a:avLst/>
          </a:prstGeom>
          <a:noFill/>
        </p:spPr>
        <p:txBody>
          <a:bodyPr wrap="square" lIns="51435" tIns="25718" rIns="51435" bIns="25718">
            <a:spAutoFit/>
          </a:bodyPr>
          <a:lstStyle/>
          <a:p>
            <a:pPr algn="just" defTabSz="514350">
              <a:defRPr/>
            </a:pPr>
            <a:r>
              <a:rPr lang="en-US" sz="5400" dirty="0">
                <a:solidFill>
                  <a:srgbClr val="002060"/>
                </a:solidFill>
                <a:ea typeface="Segoe UI Black" panose="020B0A02040204020203" pitchFamily="34" charset="0"/>
              </a:rPr>
              <a:t>Xin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6000" dirty="0">
                <a:solidFill>
                  <a:srgbClr val="C00000"/>
                </a:solidFill>
                <a:ea typeface="Segoe UI Black" panose="020B0A02040204020203" pitchFamily="34" charset="0"/>
              </a:rPr>
              <a:t>/</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400808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235977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rmAutofit/>
          </a:bodyPr>
          <a:lstStyle/>
          <a:p>
            <a:r>
              <a:rPr lang="en-US" sz="6000" b="0" dirty="0" err="1" smtClean="0">
                <a:solidFill>
                  <a:srgbClr val="990000"/>
                </a:solidFill>
                <a:effectLst/>
                <a:latin typeface="+mj-lt"/>
              </a:rPr>
              <a:t>Ca</a:t>
            </a:r>
            <a:r>
              <a:rPr lang="en-US" sz="6000" b="0" dirty="0" smtClean="0">
                <a:solidFill>
                  <a:srgbClr val="990000"/>
                </a:solidFill>
                <a:effectLst/>
                <a:latin typeface="+mj-lt"/>
              </a:rPr>
              <a:t> </a:t>
            </a:r>
            <a:r>
              <a:rPr lang="en-US" sz="6000" b="0" dirty="0" err="1">
                <a:solidFill>
                  <a:srgbClr val="990000"/>
                </a:solidFill>
                <a:effectLst/>
                <a:latin typeface="+mj-lt"/>
              </a:rPr>
              <a:t>Nhập</a:t>
            </a:r>
            <a:r>
              <a:rPr lang="en-US" sz="6000" b="0" dirty="0">
                <a:solidFill>
                  <a:srgbClr val="990000"/>
                </a:solidFill>
                <a:effectLst/>
                <a:latin typeface="+mj-lt"/>
              </a:rPr>
              <a:t> </a:t>
            </a:r>
            <a:r>
              <a:rPr lang="en-US" sz="6000" b="0" dirty="0" err="1">
                <a:solidFill>
                  <a:srgbClr val="990000"/>
                </a:solidFill>
                <a:effectLst/>
                <a:latin typeface="+mj-lt"/>
              </a:rPr>
              <a:t>Lễ</a:t>
            </a:r>
            <a:r>
              <a:rPr lang="en-US" sz="6000" b="0" dirty="0">
                <a:solidFill>
                  <a:srgbClr val="990000"/>
                </a:solidFill>
                <a:effectLst/>
                <a:latin typeface="+mj-lt"/>
              </a:rPr>
              <a:t/>
            </a:r>
            <a:br>
              <a:rPr lang="en-US" sz="6000" b="0" dirty="0">
                <a:solidFill>
                  <a:srgbClr val="990000"/>
                </a:solidFill>
                <a:effectLst/>
                <a:latin typeface="+mj-lt"/>
              </a:rPr>
            </a:br>
            <a:r>
              <a:rPr lang="en-US" sz="4800" dirty="0" err="1">
                <a:solidFill>
                  <a:srgbClr val="990000"/>
                </a:solidFill>
              </a:rPr>
              <a:t>Hoan</a:t>
            </a:r>
            <a:r>
              <a:rPr lang="en-US" sz="4800" dirty="0">
                <a:solidFill>
                  <a:srgbClr val="990000"/>
                </a:solidFill>
              </a:rPr>
              <a:t> </a:t>
            </a:r>
            <a:r>
              <a:rPr lang="en-US" sz="4800" dirty="0" err="1">
                <a:solidFill>
                  <a:srgbClr val="990000"/>
                </a:solidFill>
              </a:rPr>
              <a:t>Hô</a:t>
            </a:r>
            <a:r>
              <a:rPr lang="en-US" sz="4800" dirty="0">
                <a:solidFill>
                  <a:srgbClr val="990000"/>
                </a:solidFill>
              </a:rPr>
              <a:t> </a:t>
            </a:r>
            <a:r>
              <a:rPr lang="en-US" sz="4800" dirty="0" err="1">
                <a:solidFill>
                  <a:srgbClr val="990000"/>
                </a:solidFill>
              </a:rPr>
              <a:t>Vua</a:t>
            </a:r>
            <a:r>
              <a:rPr lang="en-US" sz="4800" dirty="0">
                <a:solidFill>
                  <a:srgbClr val="990000"/>
                </a:solidFill>
              </a:rPr>
              <a:t> </a:t>
            </a:r>
            <a:r>
              <a:rPr lang="en-US" sz="4800" dirty="0" err="1">
                <a:solidFill>
                  <a:srgbClr val="990000"/>
                </a:solidFill>
              </a:rPr>
              <a:t>Giêsu</a:t>
            </a:r>
            <a:r>
              <a:rPr lang="en-US" sz="4800" dirty="0" smtClean="0">
                <a:solidFill>
                  <a:srgbClr val="990000"/>
                </a:solidFill>
              </a:rPr>
              <a:t/>
            </a:r>
            <a:br>
              <a:rPr lang="en-US" sz="4800" dirty="0" smtClean="0">
                <a:solidFill>
                  <a:srgbClr val="990000"/>
                </a:solidFill>
              </a:rPr>
            </a:br>
            <a:r>
              <a:rPr lang="en-US" sz="4000" i="1" dirty="0" err="1" smtClean="0">
                <a:solidFill>
                  <a:srgbClr val="002060"/>
                </a:solidFill>
              </a:rPr>
              <a:t>Phạm</a:t>
            </a:r>
            <a:r>
              <a:rPr lang="en-US" sz="4000" i="1" dirty="0" smtClean="0">
                <a:solidFill>
                  <a:srgbClr val="002060"/>
                </a:solidFill>
              </a:rPr>
              <a:t> </a:t>
            </a:r>
            <a:r>
              <a:rPr lang="en-US" sz="4000" i="1" dirty="0" err="1" smtClean="0">
                <a:solidFill>
                  <a:srgbClr val="002060"/>
                </a:solidFill>
              </a:rPr>
              <a:t>Liên</a:t>
            </a:r>
            <a:r>
              <a:rPr lang="en-US" sz="4000" i="1" dirty="0" smtClean="0">
                <a:solidFill>
                  <a:srgbClr val="002060"/>
                </a:solidFill>
              </a:rPr>
              <a:t> </a:t>
            </a:r>
            <a:r>
              <a:rPr lang="en-US" sz="4000" i="1" dirty="0" err="1" smtClean="0">
                <a:solidFill>
                  <a:srgbClr val="002060"/>
                </a:solidFill>
              </a:rPr>
              <a:t>Hùng</a:t>
            </a:r>
            <a:endParaRPr lang="en-US"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6858000" cy="5148263"/>
          </a:xfrm>
        </p:spPr>
        <p:txBody>
          <a:bodyPr anchor="ctr">
            <a:noAutofit/>
          </a:bodyPr>
          <a:lstStyle/>
          <a:p>
            <a:pPr algn="just">
              <a:lnSpc>
                <a:spcPct val="90000"/>
              </a:lnSpc>
              <a:spcBef>
                <a:spcPts val="0"/>
              </a:spcBef>
            </a:pPr>
            <a:r>
              <a:rPr lang="en-US" sz="5200" b="0" u="sng" dirty="0" smtClean="0">
                <a:solidFill>
                  <a:srgbClr val="002060"/>
                </a:solidFill>
                <a:effectLst/>
                <a:latin typeface="+mj-lt"/>
              </a:rPr>
              <a:t>Tk1</a:t>
            </a:r>
            <a:r>
              <a:rPr lang="vi-VN" sz="5200" b="0" u="sng" dirty="0">
                <a:solidFill>
                  <a:srgbClr val="002060"/>
                </a:solidFill>
                <a:effectLst/>
                <a:latin typeface="+mj-lt"/>
              </a:rPr>
              <a:t>:</a:t>
            </a:r>
            <a:r>
              <a:rPr lang="vi-VN" sz="5200" b="0" dirty="0">
                <a:solidFill>
                  <a:srgbClr val="990000"/>
                </a:solidFill>
                <a:effectLst/>
                <a:latin typeface="+mj-lt"/>
              </a:rPr>
              <a:t> </a:t>
            </a:r>
            <a:r>
              <a:rPr lang="vi-VN" sz="5200" dirty="0">
                <a:solidFill>
                  <a:srgbClr val="990000"/>
                </a:solidFill>
                <a:latin typeface="+mj-lt"/>
              </a:rPr>
              <a:t>Nào ta đến để suy tôn Chúa là Vua, Chúa thực là Vua, chính Người là Vua. Nào ta đến để tung hô Chúa là Vua, Chúa thực là Vua, Chúa là Vua các Vua.</a:t>
            </a: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6858000" cy="5148263"/>
          </a:xfrm>
        </p:spPr>
        <p:txBody>
          <a:bodyPr anchor="ctr">
            <a:noAutofit/>
          </a:bodyPr>
          <a:lstStyle/>
          <a:p>
            <a:pPr algn="just">
              <a:lnSpc>
                <a:spcPct val="90000"/>
              </a:lnSpc>
              <a:spcBef>
                <a:spcPts val="0"/>
              </a:spcBef>
            </a:pPr>
            <a:r>
              <a:rPr lang="en-US" sz="4400" b="0" u="sng" dirty="0" err="1" smtClean="0">
                <a:solidFill>
                  <a:srgbClr val="002060"/>
                </a:solidFill>
                <a:effectLst/>
                <a:latin typeface="+mj-lt"/>
              </a:rPr>
              <a:t>Đk</a:t>
            </a:r>
            <a:r>
              <a:rPr lang="vi-VN" sz="4400" b="0" u="sng" dirty="0" smtClean="0">
                <a:solidFill>
                  <a:srgbClr val="002060"/>
                </a:solidFill>
                <a:effectLst/>
                <a:latin typeface="+mj-lt"/>
              </a:rPr>
              <a:t>:</a:t>
            </a:r>
            <a:r>
              <a:rPr lang="en-US" sz="4400" dirty="0">
                <a:solidFill>
                  <a:srgbClr val="990000"/>
                </a:solidFill>
                <a:latin typeface="+mj-lt"/>
              </a:rPr>
              <a:t> </a:t>
            </a:r>
            <a:r>
              <a:rPr lang="vi-VN" sz="4400" dirty="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23150327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6858000" cy="5148263"/>
          </a:xfrm>
        </p:spPr>
        <p:txBody>
          <a:bodyPr anchor="ctr">
            <a:noAutofit/>
          </a:bodyPr>
          <a:lstStyle/>
          <a:p>
            <a:pPr algn="just">
              <a:lnSpc>
                <a:spcPct val="90000"/>
              </a:lnSpc>
              <a:spcBef>
                <a:spcPts val="0"/>
              </a:spcBef>
            </a:pPr>
            <a:r>
              <a:rPr lang="en-US" sz="4400" b="0" u="sng" dirty="0" smtClean="0">
                <a:solidFill>
                  <a:srgbClr val="002060"/>
                </a:solidFill>
                <a:effectLst/>
                <a:latin typeface="+mj-lt"/>
              </a:rPr>
              <a:t>Tk2</a:t>
            </a:r>
            <a:r>
              <a:rPr lang="vi-VN" sz="4400" b="0" u="sng" dirty="0" smtClean="0">
                <a:solidFill>
                  <a:srgbClr val="002060"/>
                </a:solidFill>
                <a:effectLst/>
                <a:latin typeface="+mj-lt"/>
              </a:rPr>
              <a:t>:</a:t>
            </a:r>
            <a:r>
              <a:rPr lang="en-US" sz="4400" dirty="0">
                <a:solidFill>
                  <a:srgbClr val="990000"/>
                </a:solidFill>
                <a:latin typeface="+mj-lt"/>
              </a:rPr>
              <a:t> </a:t>
            </a:r>
            <a:r>
              <a:rPr lang="vi-VN" sz="4400" dirty="0">
                <a:solidFill>
                  <a:srgbClr val="990000"/>
                </a:solidFill>
                <a:latin typeface="+mj-lt"/>
              </a:rPr>
              <a:t>Nguyện xin Chúa làm Vua trong suốt đời con, giữ gìn lòng con sáng tựa lòng son. Nguyện xin Chúa chỉ huy tâm trí của con, Chúa đừng bỏ con, xin đừng xa cách con.</a:t>
            </a:r>
          </a:p>
        </p:txBody>
      </p:sp>
    </p:spTree>
    <p:extLst>
      <p:ext uri="{BB962C8B-B14F-4D97-AF65-F5344CB8AC3E}">
        <p14:creationId xmlns:p14="http://schemas.microsoft.com/office/powerpoint/2010/main" val="28058453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rmAutofit/>
          </a:bodyPr>
          <a:lstStyle/>
          <a:p>
            <a:r>
              <a:rPr lang="en-US" sz="6000" b="0" dirty="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6858000" cy="5148263"/>
          </a:xfrm>
        </p:spPr>
        <p:txBody>
          <a:bodyPr anchor="ctr">
            <a:noAutofit/>
          </a:bodyPr>
          <a:lstStyle/>
          <a:p>
            <a:pPr algn="just">
              <a:lnSpc>
                <a:spcPct val="90000"/>
              </a:lnSpc>
              <a:spcBef>
                <a:spcPts val="0"/>
              </a:spcBef>
            </a:pPr>
            <a:r>
              <a:rPr lang="en-US" sz="4400" b="0" u="sng" dirty="0" err="1" smtClean="0">
                <a:solidFill>
                  <a:srgbClr val="002060"/>
                </a:solidFill>
                <a:effectLst/>
                <a:latin typeface="+mj-lt"/>
              </a:rPr>
              <a:t>Đk</a:t>
            </a:r>
            <a:r>
              <a:rPr lang="vi-VN" sz="4400" b="0" u="sng" dirty="0" smtClean="0">
                <a:solidFill>
                  <a:srgbClr val="002060"/>
                </a:solidFill>
                <a:effectLst/>
                <a:latin typeface="+mj-lt"/>
              </a:rPr>
              <a:t>:</a:t>
            </a:r>
            <a:r>
              <a:rPr lang="en-US" sz="4400" dirty="0">
                <a:solidFill>
                  <a:srgbClr val="990000"/>
                </a:solidFill>
                <a:latin typeface="+mj-lt"/>
              </a:rPr>
              <a:t> </a:t>
            </a:r>
            <a:r>
              <a:rPr lang="vi-VN" sz="4400" dirty="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881355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6858000" cy="5148263"/>
          </a:xfrm>
        </p:spPr>
        <p:txBody>
          <a:bodyPr anchor="ctr">
            <a:noAutofit/>
          </a:bodyPr>
          <a:lstStyle/>
          <a:p>
            <a:pPr algn="just">
              <a:lnSpc>
                <a:spcPct val="90000"/>
              </a:lnSpc>
              <a:spcBef>
                <a:spcPts val="0"/>
              </a:spcBef>
            </a:pPr>
            <a:r>
              <a:rPr lang="en-US" sz="4800" b="0" u="sng" dirty="0" smtClean="0">
                <a:solidFill>
                  <a:srgbClr val="002060"/>
                </a:solidFill>
                <a:effectLst/>
                <a:latin typeface="+mj-lt"/>
              </a:rPr>
              <a:t>Tk3</a:t>
            </a:r>
            <a:r>
              <a:rPr lang="vi-VN" sz="4800" b="0" u="sng" dirty="0" smtClean="0">
                <a:solidFill>
                  <a:srgbClr val="002060"/>
                </a:solidFill>
                <a:effectLst/>
                <a:latin typeface="+mj-lt"/>
              </a:rPr>
              <a:t>:</a:t>
            </a:r>
            <a:r>
              <a:rPr lang="en-US" sz="4800" dirty="0" smtClean="0">
                <a:solidFill>
                  <a:srgbClr val="990000"/>
                </a:solidFill>
                <a:latin typeface="+mj-lt"/>
              </a:rPr>
              <a:t> </a:t>
            </a:r>
            <a:r>
              <a:rPr lang="vi-VN" sz="4800" dirty="0">
                <a:solidFill>
                  <a:srgbClr val="990000"/>
                </a:solidFill>
                <a:latin typeface="+mj-lt"/>
              </a:rPr>
              <a:t>Nào ta đến để dâng lên khúc đàn ca, kết ngàn cành hoa dâng mừng Vua ta. Nào ta đến để dâng lên Chúa hồn ta, ước vọng đời ta, vui buồn năm tháng qua.</a:t>
            </a:r>
          </a:p>
        </p:txBody>
      </p:sp>
    </p:spTree>
    <p:extLst>
      <p:ext uri="{BB962C8B-B14F-4D97-AF65-F5344CB8AC3E}">
        <p14:creationId xmlns:p14="http://schemas.microsoft.com/office/powerpoint/2010/main" val="13627008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6858000" cy="5148263"/>
          </a:xfrm>
        </p:spPr>
        <p:txBody>
          <a:bodyPr anchor="ctr">
            <a:noAutofit/>
          </a:bodyPr>
          <a:lstStyle/>
          <a:p>
            <a:pPr algn="just">
              <a:lnSpc>
                <a:spcPct val="90000"/>
              </a:lnSpc>
              <a:spcBef>
                <a:spcPts val="0"/>
              </a:spcBef>
            </a:pPr>
            <a:r>
              <a:rPr lang="en-US" sz="4400" b="0" u="sng" dirty="0" err="1" smtClean="0">
                <a:solidFill>
                  <a:srgbClr val="002060"/>
                </a:solidFill>
                <a:effectLst/>
                <a:latin typeface="+mj-lt"/>
              </a:rPr>
              <a:t>Đk</a:t>
            </a:r>
            <a:r>
              <a:rPr lang="vi-VN" sz="4400" b="0" u="sng" dirty="0" smtClean="0">
                <a:solidFill>
                  <a:srgbClr val="002060"/>
                </a:solidFill>
                <a:effectLst/>
                <a:latin typeface="+mj-lt"/>
              </a:rPr>
              <a:t>:</a:t>
            </a:r>
            <a:r>
              <a:rPr lang="en-US" sz="4400" dirty="0">
                <a:solidFill>
                  <a:srgbClr val="990000"/>
                </a:solidFill>
                <a:latin typeface="+mj-lt"/>
              </a:rPr>
              <a:t> </a:t>
            </a:r>
            <a:r>
              <a:rPr lang="vi-VN" sz="4400" dirty="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881355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2359778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6858000" cy="5148263"/>
          </a:xfrm>
        </p:spPr>
        <p:txBody>
          <a:bodyPr/>
          <a:lstStyle/>
          <a:p>
            <a:pPr eaLnBrk="1" hangingPunct="1">
              <a:lnSpc>
                <a:spcPct val="150000"/>
              </a:lnSpc>
            </a:pPr>
            <a:endParaRPr lang="en-US" sz="2800" b="0" dirty="0">
              <a:solidFill>
                <a:srgbClr val="002060"/>
              </a:solidFill>
              <a:effectLst/>
              <a:latin typeface="+mj-lt"/>
              <a:cs typeface="Times New Roman" panose="02020603050405020304" pitchFamily="18" charset="0"/>
            </a:endParaRPr>
          </a:p>
          <a:p>
            <a:pPr eaLnBrk="1" hangingPunct="1">
              <a:lnSpc>
                <a:spcPct val="150000"/>
              </a:lnSpc>
            </a:pPr>
            <a:r>
              <a:rPr lang="en-US" sz="6000" b="0" i="1" dirty="0">
                <a:solidFill>
                  <a:srgbClr val="002060"/>
                </a:solidFill>
                <a:effectLst/>
                <a:latin typeface="+mj-lt"/>
                <a:cs typeface="Times New Roman" panose="02020603050405020304" pitchFamily="18" charset="0"/>
              </a:rPr>
              <a:t>KINH VINH DANH</a:t>
            </a:r>
          </a:p>
          <a:p>
            <a:pPr eaLnBrk="1" hangingPunct="1">
              <a:lnSpc>
                <a:spcPct val="150000"/>
              </a:lnSpc>
            </a:pPr>
            <a:r>
              <a:rPr lang="en-US" sz="6000" b="0" i="1" dirty="0" err="1">
                <a:solidFill>
                  <a:srgbClr val="002060"/>
                </a:solidFill>
                <a:effectLst/>
                <a:latin typeface="+mj-lt"/>
                <a:cs typeface="Times New Roman" panose="02020603050405020304" pitchFamily="18" charset="0"/>
              </a:rPr>
              <a:t>Ca</a:t>
            </a:r>
            <a:r>
              <a:rPr lang="en-US" sz="6000" b="0" i="1" dirty="0">
                <a:solidFill>
                  <a:srgbClr val="002060"/>
                </a:solidFill>
                <a:effectLst/>
                <a:latin typeface="+mj-lt"/>
                <a:cs typeface="Times New Roman" panose="02020603050405020304" pitchFamily="18" charset="0"/>
              </a:rPr>
              <a:t> </a:t>
            </a:r>
            <a:r>
              <a:rPr lang="en-US" sz="6000" b="0" i="1" dirty="0" err="1">
                <a:solidFill>
                  <a:srgbClr val="002060"/>
                </a:solidFill>
                <a:effectLst/>
                <a:latin typeface="+mj-lt"/>
                <a:cs typeface="Times New Roman" panose="02020603050405020304" pitchFamily="18" charset="0"/>
              </a:rPr>
              <a:t>Lên</a:t>
            </a:r>
            <a:r>
              <a:rPr lang="en-US" sz="6000" b="0" i="1" dirty="0">
                <a:solidFill>
                  <a:srgbClr val="002060"/>
                </a:solidFill>
                <a:effectLst/>
                <a:latin typeface="+mj-lt"/>
                <a:cs typeface="Times New Roman" panose="02020603050405020304" pitchFamily="18" charset="0"/>
              </a:rPr>
              <a:t> </a:t>
            </a:r>
            <a:r>
              <a:rPr lang="en-US" sz="6000" b="0" i="1" dirty="0" err="1">
                <a:solidFill>
                  <a:srgbClr val="002060"/>
                </a:solidFill>
                <a:effectLst/>
                <a:latin typeface="+mj-lt"/>
                <a:cs typeface="Times New Roman" panose="02020603050405020304" pitchFamily="18" charset="0"/>
              </a:rPr>
              <a:t>Đi</a:t>
            </a:r>
            <a:r>
              <a:rPr lang="en-US" sz="6000" b="0" i="1" dirty="0">
                <a:solidFill>
                  <a:srgbClr val="002060"/>
                </a:solidFill>
                <a:effectLst/>
                <a:latin typeface="+mj-lt"/>
                <a:cs typeface="Times New Roman" panose="02020603050405020304" pitchFamily="18" charset="0"/>
              </a:rPr>
              <a:t> 2</a:t>
            </a:r>
            <a:endParaRPr lang="vi-VN" sz="6000" b="0"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6858000" cy="5148263"/>
          </a:xfrm>
        </p:spPr>
        <p:txBody>
          <a:bodyPr/>
          <a:lstStyle/>
          <a:p>
            <a:pPr eaLnBrk="1" hangingPunct="1">
              <a:lnSpc>
                <a:spcPct val="150000"/>
              </a:lnSpc>
            </a:pPr>
            <a:endParaRPr lang="en-US" sz="2400" b="0" dirty="0">
              <a:solidFill>
                <a:srgbClr val="990000"/>
              </a:solidFill>
              <a:effectLst/>
              <a:latin typeface="+mj-lt"/>
              <a:cs typeface="Times New Roman" panose="02020603050405020304" pitchFamily="18" charset="0"/>
            </a:endParaRPr>
          </a:p>
          <a:p>
            <a:pPr eaLnBrk="1" hangingPunct="1">
              <a:lnSpc>
                <a:spcPct val="150000"/>
              </a:lnSpc>
            </a:pPr>
            <a:r>
              <a:rPr lang="en-US" sz="5400" b="0" dirty="0">
                <a:solidFill>
                  <a:srgbClr val="990000"/>
                </a:solidFill>
                <a:effectLst/>
                <a:latin typeface="+mj-lt"/>
                <a:cs typeface="Times New Roman" panose="02020603050405020304" pitchFamily="18" charset="0"/>
              </a:rPr>
              <a:t>KINH VINH DANH</a:t>
            </a:r>
            <a:endParaRPr lang="vi-VN" sz="5400" b="0"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6858000" cy="5148263"/>
          </a:xfrm>
        </p:spPr>
        <p:txBody>
          <a:bodyPr/>
          <a:lstStyle/>
          <a:p>
            <a:pPr algn="just" eaLnBrk="1" hangingPunct="1">
              <a:lnSpc>
                <a:spcPct val="150000"/>
              </a:lnSpc>
            </a:pPr>
            <a:r>
              <a:rPr lang="vi-VN" sz="4400" b="0" i="1" u="sng" dirty="0">
                <a:solidFill>
                  <a:srgbClr val="002060"/>
                </a:solidFill>
                <a:effectLst/>
                <a:latin typeface="+mj-lt"/>
                <a:cs typeface="Times New Roman" panose="02020603050405020304" pitchFamily="18" charset="0"/>
              </a:rPr>
              <a:t>Chủ tế: </a:t>
            </a:r>
            <a:r>
              <a:rPr lang="vi-VN" sz="4400" b="0" i="1" dirty="0">
                <a:solidFill>
                  <a:srgbClr val="002060"/>
                </a:solidFill>
                <a:effectLst/>
                <a:latin typeface="+mj-lt"/>
                <a:cs typeface="Times New Roman" panose="02020603050405020304" pitchFamily="18" charset="0"/>
              </a:rPr>
              <a:t>Vinh danh Thiên Chúa trên các tầng trời. </a:t>
            </a:r>
            <a:r>
              <a:rPr lang="vi-VN" sz="4400" b="0" dirty="0">
                <a:solidFill>
                  <a:srgbClr val="990000"/>
                </a:solidFill>
                <a:effectLst/>
                <a:latin typeface="+mj-lt"/>
                <a:cs typeface="Times New Roman" panose="02020603050405020304" pitchFamily="18" charset="0"/>
              </a:rPr>
              <a:t>Và bình an dưới thế, bình an dưới thế cho người thiện tâm. </a:t>
            </a:r>
            <a:endParaRPr lang="vi-VN" sz="6000" b="0"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6858000" cy="5148263"/>
          </a:xfrm>
        </p:spPr>
        <p:txBody>
          <a:bodyPr/>
          <a:lstStyle/>
          <a:p>
            <a:pPr algn="just" eaLnBrk="1" hangingPunct="1">
              <a:lnSpc>
                <a:spcPct val="140000"/>
              </a:lnSpc>
            </a:pPr>
            <a:r>
              <a:rPr lang="en-US" sz="4000" b="0" dirty="0" err="1">
                <a:solidFill>
                  <a:srgbClr val="990000"/>
                </a:solidFill>
                <a:effectLst/>
                <a:latin typeface="+mj-lt"/>
                <a:cs typeface="Times New Roman" panose="02020603050405020304" pitchFamily="18" charset="0"/>
              </a:rPr>
              <a:t>Chúng</a:t>
            </a:r>
            <a:r>
              <a:rPr lang="en-US" sz="4000" b="0" dirty="0">
                <a:solidFill>
                  <a:srgbClr val="990000"/>
                </a:solidFill>
                <a:effectLst/>
                <a:latin typeface="+mj-lt"/>
                <a:cs typeface="Times New Roman" panose="02020603050405020304" pitchFamily="18" charset="0"/>
              </a:rPr>
              <a:t> con </a:t>
            </a:r>
            <a:r>
              <a:rPr lang="en-US" sz="4000" b="0" dirty="0" err="1">
                <a:solidFill>
                  <a:srgbClr val="990000"/>
                </a:solidFill>
                <a:effectLst/>
                <a:latin typeface="+mj-lt"/>
                <a:cs typeface="Times New Roman" panose="02020603050405020304" pitchFamily="18" charset="0"/>
              </a:rPr>
              <a:t>ca</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ngợi</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Chúa</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Chúng</a:t>
            </a:r>
            <a:r>
              <a:rPr lang="en-US" sz="4000" b="0" dirty="0">
                <a:solidFill>
                  <a:srgbClr val="990000"/>
                </a:solidFill>
                <a:effectLst/>
                <a:latin typeface="+mj-lt"/>
                <a:cs typeface="Times New Roman" panose="02020603050405020304" pitchFamily="18" charset="0"/>
              </a:rPr>
              <a:t> con </a:t>
            </a:r>
            <a:r>
              <a:rPr lang="en-US" sz="4000" b="0" dirty="0" err="1">
                <a:solidFill>
                  <a:srgbClr val="990000"/>
                </a:solidFill>
                <a:effectLst/>
                <a:latin typeface="+mj-lt"/>
                <a:cs typeface="Times New Roman" panose="02020603050405020304" pitchFamily="18" charset="0"/>
              </a:rPr>
              <a:t>chúc</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tụng</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Chúa</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Chúng</a:t>
            </a:r>
            <a:r>
              <a:rPr lang="en-US" sz="4000" b="0" dirty="0">
                <a:solidFill>
                  <a:srgbClr val="990000"/>
                </a:solidFill>
                <a:effectLst/>
                <a:latin typeface="+mj-lt"/>
                <a:cs typeface="Times New Roman" panose="02020603050405020304" pitchFamily="18" charset="0"/>
              </a:rPr>
              <a:t> con </a:t>
            </a:r>
            <a:r>
              <a:rPr lang="en-US" sz="4000" b="0" dirty="0" err="1">
                <a:solidFill>
                  <a:srgbClr val="990000"/>
                </a:solidFill>
                <a:effectLst/>
                <a:latin typeface="+mj-lt"/>
                <a:cs typeface="Times New Roman" panose="02020603050405020304" pitchFamily="18" charset="0"/>
              </a:rPr>
              <a:t>thờ</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lạy</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Chúa</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Chúng</a:t>
            </a:r>
            <a:r>
              <a:rPr lang="en-US" sz="4000" b="0" dirty="0">
                <a:solidFill>
                  <a:srgbClr val="990000"/>
                </a:solidFill>
                <a:effectLst/>
                <a:latin typeface="+mj-lt"/>
                <a:cs typeface="Times New Roman" panose="02020603050405020304" pitchFamily="18" charset="0"/>
              </a:rPr>
              <a:t> con </a:t>
            </a:r>
            <a:r>
              <a:rPr lang="en-US" sz="4000" b="0" dirty="0" err="1">
                <a:solidFill>
                  <a:srgbClr val="990000"/>
                </a:solidFill>
                <a:effectLst/>
                <a:latin typeface="+mj-lt"/>
                <a:cs typeface="Times New Roman" panose="02020603050405020304" pitchFamily="18" charset="0"/>
              </a:rPr>
              <a:t>tôn</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vinh</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Chúa</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Chúng</a:t>
            </a:r>
            <a:r>
              <a:rPr lang="en-US" sz="4000" b="0" dirty="0">
                <a:solidFill>
                  <a:srgbClr val="990000"/>
                </a:solidFill>
                <a:effectLst/>
                <a:latin typeface="+mj-lt"/>
                <a:cs typeface="Times New Roman" panose="02020603050405020304" pitchFamily="18" charset="0"/>
              </a:rPr>
              <a:t> con </a:t>
            </a:r>
            <a:r>
              <a:rPr lang="en-US" sz="4000" b="0" dirty="0" err="1">
                <a:solidFill>
                  <a:srgbClr val="990000"/>
                </a:solidFill>
                <a:effectLst/>
                <a:latin typeface="+mj-lt"/>
                <a:cs typeface="Times New Roman" panose="02020603050405020304" pitchFamily="18" charset="0"/>
              </a:rPr>
              <a:t>cảm</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tạ</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Chúa</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vì</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vinh</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quang</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cao</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cả</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Chúa</a:t>
            </a:r>
            <a:r>
              <a:rPr lang="en-US" sz="4000" b="0" dirty="0">
                <a:solidFill>
                  <a:srgbClr val="99000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6858000" cy="5148263"/>
          </a:xfrm>
        </p:spPr>
        <p:txBody>
          <a:bodyPr/>
          <a:lstStyle/>
          <a:p>
            <a:pPr marL="0" indent="0" algn="just" eaLnBrk="1" hangingPunct="1">
              <a:lnSpc>
                <a:spcPct val="140000"/>
              </a:lnSpc>
              <a:buFontTx/>
              <a:buNone/>
            </a:pPr>
            <a:r>
              <a:rPr lang="vi-VN" sz="4800" b="0" dirty="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4800" b="0" dirty="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0"/>
            <a:ext cx="6858000" cy="5148263"/>
          </a:xfrm>
        </p:spPr>
        <p:txBody>
          <a:bodyPr/>
          <a:lstStyle/>
          <a:p>
            <a:pPr marL="0" indent="0" algn="just" eaLnBrk="1" hangingPunct="1">
              <a:lnSpc>
                <a:spcPct val="145000"/>
              </a:lnSpc>
              <a:buFontTx/>
              <a:buNone/>
            </a:pPr>
            <a:r>
              <a:rPr lang="vi-VN" sz="4000" b="0" dirty="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091059"/>
          </a:xfrm>
        </p:spPr>
        <p:txBody>
          <a:bodyPr>
            <a:noAutofit/>
          </a:bodyPr>
          <a:lstStyle/>
          <a:p>
            <a:pPr algn="just"/>
            <a:r>
              <a:rPr lang="en-US" sz="7200" u="sng" dirty="0" err="1" smtClean="0">
                <a:solidFill>
                  <a:srgbClr val="002060"/>
                </a:solidFill>
              </a:rPr>
              <a:t>Đk</a:t>
            </a:r>
            <a:r>
              <a:rPr lang="en-US" sz="7200" u="sng" dirty="0" smtClean="0">
                <a:solidFill>
                  <a:srgbClr val="002060"/>
                </a:solidFill>
              </a:rPr>
              <a:t>:</a:t>
            </a:r>
            <a:r>
              <a:rPr lang="en-US" sz="7200" dirty="0" smtClean="0">
                <a:solidFill>
                  <a:srgbClr val="A50021"/>
                </a:solidFill>
              </a:rPr>
              <a:t> </a:t>
            </a:r>
            <a:r>
              <a:rPr lang="vi-VN" sz="7200" dirty="0">
                <a:solidFill>
                  <a:srgbClr val="A50021"/>
                </a:solidFill>
              </a:rPr>
              <a:t>Ta vui mừng trẩy lên đền thánh Chúa. </a:t>
            </a:r>
            <a:endParaRPr lang="vi-VN" sz="72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
            <a:ext cx="6858000" cy="5148263"/>
          </a:xfrm>
        </p:spPr>
        <p:txBody>
          <a:bodyPr/>
          <a:lstStyle/>
          <a:p>
            <a:pPr marL="0" indent="0" algn="just" eaLnBrk="1" hangingPunct="1">
              <a:lnSpc>
                <a:spcPct val="145000"/>
              </a:lnSpc>
              <a:buFontTx/>
              <a:buNone/>
            </a:pPr>
            <a:r>
              <a:rPr lang="vi-VN" sz="4000" b="0" dirty="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000" b="0"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6858000" cy="5148263"/>
          </a:xfrm>
        </p:spPr>
        <p:txBody>
          <a:bodyPr/>
          <a:lstStyle/>
          <a:p>
            <a:pPr marL="0" indent="0" algn="just" eaLnBrk="1" hangingPunct="1">
              <a:lnSpc>
                <a:spcPct val="150000"/>
              </a:lnSpc>
              <a:buFontTx/>
              <a:buNone/>
            </a:pPr>
            <a:r>
              <a:rPr lang="en-US" sz="3600" b="0" dirty="0" err="1">
                <a:solidFill>
                  <a:srgbClr val="990000"/>
                </a:solidFill>
                <a:effectLst/>
                <a:latin typeface="+mj-lt"/>
                <a:cs typeface="Times New Roman" panose="02020603050405020304" pitchFamily="18" charset="0"/>
              </a:rPr>
              <a:t>Vì</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lạy</a:t>
            </a:r>
            <a:r>
              <a:rPr lang="en-US" sz="3600" b="0" dirty="0">
                <a:solidFill>
                  <a:srgbClr val="990000"/>
                </a:solidFill>
                <a:effectLst/>
                <a:latin typeface="+mj-lt"/>
                <a:cs typeface="Times New Roman" panose="02020603050405020304" pitchFamily="18" charset="0"/>
              </a:rPr>
              <a:t> </a:t>
            </a:r>
            <a:r>
              <a:rPr lang="en-US" sz="3600" b="0" dirty="0" err="1">
                <a:solidFill>
                  <a:srgbClr val="002060"/>
                </a:solidFill>
                <a:effectLst/>
                <a:latin typeface="+mj-lt"/>
                <a:cs typeface="Times New Roman" panose="02020603050405020304" pitchFamily="18" charset="0"/>
              </a:rPr>
              <a:t>Chúa</a:t>
            </a:r>
            <a:r>
              <a:rPr lang="en-US" sz="3600" b="0" dirty="0">
                <a:solidFill>
                  <a:srgbClr val="002060"/>
                </a:solidFill>
                <a:effectLst/>
                <a:latin typeface="+mj-lt"/>
                <a:cs typeface="Times New Roman" panose="02020603050405020304" pitchFamily="18" charset="0"/>
              </a:rPr>
              <a:t> </a:t>
            </a:r>
            <a:r>
              <a:rPr lang="en-US" sz="3600" b="0" dirty="0" err="1">
                <a:solidFill>
                  <a:srgbClr val="002060"/>
                </a:solidFill>
                <a:effectLst/>
                <a:latin typeface="+mj-lt"/>
                <a:cs typeface="Times New Roman" panose="02020603050405020304" pitchFamily="18" charset="0"/>
              </a:rPr>
              <a:t>Giê-su</a:t>
            </a:r>
            <a:r>
              <a:rPr lang="en-US" sz="3600" b="0" dirty="0">
                <a:solidFill>
                  <a:srgbClr val="002060"/>
                </a:solidFill>
                <a:effectLst/>
                <a:latin typeface="+mj-lt"/>
                <a:cs typeface="Times New Roman" panose="02020603050405020304" pitchFamily="18" charset="0"/>
              </a:rPr>
              <a:t> Ki-</a:t>
            </a:r>
            <a:r>
              <a:rPr lang="en-US" sz="3600" b="0" dirty="0" err="1">
                <a:solidFill>
                  <a:srgbClr val="002060"/>
                </a:solidFill>
                <a:effectLst/>
                <a:latin typeface="+mj-lt"/>
                <a:cs typeface="Times New Roman" panose="02020603050405020304" pitchFamily="18" charset="0"/>
              </a:rPr>
              <a:t>tô</a:t>
            </a:r>
            <a:r>
              <a:rPr lang="en-US" sz="3600" b="0" dirty="0">
                <a:solidFill>
                  <a:srgbClr val="00206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chỉ</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có</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Chúa</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là</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Đấng</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Thánh</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chỉ</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có</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Chúa</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là</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Chúa</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chỉ</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có</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Chúa</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là</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Đấng</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Tối</a:t>
            </a:r>
            <a:r>
              <a:rPr lang="en-US" sz="3600" b="0" dirty="0">
                <a:solidFill>
                  <a:srgbClr val="990000"/>
                </a:solidFill>
                <a:effectLst/>
                <a:latin typeface="+mj-lt"/>
                <a:cs typeface="Times New Roman" panose="02020603050405020304" pitchFamily="18" charset="0"/>
              </a:rPr>
              <a:t> Cao, </a:t>
            </a:r>
            <a:r>
              <a:rPr lang="en-US" sz="3600" b="0" dirty="0" err="1">
                <a:solidFill>
                  <a:srgbClr val="990000"/>
                </a:solidFill>
                <a:effectLst/>
                <a:latin typeface="+mj-lt"/>
                <a:cs typeface="Times New Roman" panose="02020603050405020304" pitchFamily="18" charset="0"/>
              </a:rPr>
              <a:t>cùng</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Đức</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Chúa</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Thánh</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Thần</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trong</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vinh</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quang</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Đức</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Chúa</a:t>
            </a:r>
            <a:r>
              <a:rPr lang="en-US" sz="3600" b="0" dirty="0">
                <a:solidFill>
                  <a:srgbClr val="990000"/>
                </a:solidFill>
                <a:effectLst/>
                <a:latin typeface="+mj-lt"/>
                <a:cs typeface="Times New Roman" panose="02020603050405020304" pitchFamily="18" charset="0"/>
              </a:rPr>
              <a:t> Cha. </a:t>
            </a:r>
            <a:r>
              <a:rPr lang="en-US" sz="3600" b="0" u="sng" dirty="0">
                <a:solidFill>
                  <a:srgbClr val="002060"/>
                </a:solidFill>
                <a:effectLst/>
                <a:latin typeface="+mj-lt"/>
                <a:cs typeface="Times New Roman" panose="02020603050405020304" pitchFamily="18" charset="0"/>
              </a:rPr>
              <a:t>A-men. A-men. </a:t>
            </a:r>
            <a:endParaRPr lang="vi-VN" sz="3600" b="0" u="sng"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6858000" cy="5148263"/>
          </a:xfrm>
        </p:spPr>
        <p:txBody>
          <a:bodyPr anchor="ctr" anchorCtr="0"/>
          <a:lstStyle/>
          <a:p>
            <a:pPr eaLnBrk="1" hangingPunct="1">
              <a:lnSpc>
                <a:spcPct val="150000"/>
              </a:lnSpc>
            </a:pPr>
            <a:r>
              <a:rPr lang="en-US" sz="6000" b="0" dirty="0" smtClean="0">
                <a:solidFill>
                  <a:srgbClr val="002060"/>
                </a:solidFill>
                <a:effectLst/>
                <a:latin typeface="+mj-lt"/>
                <a:cs typeface="Times New Roman" panose="02020603050405020304" pitchFamily="18" charset="0"/>
              </a:rPr>
              <a:t>KINH </a:t>
            </a:r>
            <a:r>
              <a:rPr lang="en-US" sz="6000" b="0" dirty="0">
                <a:solidFill>
                  <a:srgbClr val="002060"/>
                </a:solidFill>
                <a:effectLst/>
                <a:latin typeface="+mj-lt"/>
                <a:cs typeface="Times New Roman" panose="02020603050405020304" pitchFamily="18" charset="0"/>
              </a:rPr>
              <a:t>VINH DANH</a:t>
            </a:r>
            <a:endParaRPr lang="vi-VN" sz="60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6858000" cy="5148263"/>
          </a:xfrm>
        </p:spPr>
        <p:txBody>
          <a:bodyPr anchor="ctr" anchorCtr="0"/>
          <a:lstStyle/>
          <a:p>
            <a:pPr algn="l" eaLnBrk="1" hangingPunct="1">
              <a:lnSpc>
                <a:spcPct val="150000"/>
              </a:lnSpc>
            </a:pPr>
            <a:r>
              <a:rPr lang="en-US" sz="3600" b="0" u="sng" dirty="0" err="1">
                <a:solidFill>
                  <a:srgbClr val="002060"/>
                </a:solidFill>
                <a:effectLst/>
                <a:latin typeface="+mj-lt"/>
                <a:cs typeface="Times New Roman" panose="02020603050405020304" pitchFamily="18" charset="0"/>
              </a:rPr>
              <a:t>Chủ</a:t>
            </a:r>
            <a:r>
              <a:rPr lang="en-US" sz="3600" b="0" u="sng" dirty="0">
                <a:solidFill>
                  <a:srgbClr val="002060"/>
                </a:solidFill>
                <a:effectLst/>
                <a:latin typeface="+mj-lt"/>
                <a:cs typeface="Times New Roman" panose="02020603050405020304" pitchFamily="18" charset="0"/>
              </a:rPr>
              <a:t> </a:t>
            </a:r>
            <a:r>
              <a:rPr lang="en-US" sz="3600" b="0" u="sng" dirty="0" err="1">
                <a:solidFill>
                  <a:srgbClr val="002060"/>
                </a:solidFill>
                <a:effectLst/>
                <a:latin typeface="+mj-lt"/>
                <a:cs typeface="Times New Roman" panose="02020603050405020304" pitchFamily="18" charset="0"/>
              </a:rPr>
              <a:t>tế</a:t>
            </a:r>
            <a:r>
              <a:rPr lang="en-US" sz="3600" b="0" u="sng" dirty="0">
                <a:solidFill>
                  <a:srgbClr val="002060"/>
                </a:solidFill>
                <a:effectLst/>
                <a:latin typeface="+mj-lt"/>
                <a:cs typeface="Times New Roman" panose="02020603050405020304" pitchFamily="18" charset="0"/>
              </a:rPr>
              <a:t>:</a:t>
            </a:r>
            <a:r>
              <a:rPr lang="en-US" sz="3600" b="0" dirty="0">
                <a:solidFill>
                  <a:srgbClr val="002060"/>
                </a:solidFill>
                <a:effectLst/>
                <a:latin typeface="+mj-lt"/>
                <a:cs typeface="Times New Roman" panose="02020603050405020304" pitchFamily="18" charset="0"/>
              </a:rPr>
              <a:t> </a:t>
            </a:r>
            <a:r>
              <a:rPr lang="en-US" sz="4800" b="0" i="1" dirty="0" err="1">
                <a:solidFill>
                  <a:srgbClr val="002060"/>
                </a:solidFill>
                <a:effectLst/>
                <a:latin typeface="+mj-lt"/>
                <a:cs typeface="Times New Roman" panose="02020603050405020304" pitchFamily="18" charset="0"/>
              </a:rPr>
              <a:t>Vinh</a:t>
            </a:r>
            <a:r>
              <a:rPr lang="en-US" sz="4800" b="0" i="1" dirty="0">
                <a:solidFill>
                  <a:srgbClr val="002060"/>
                </a:solidFill>
                <a:effectLst/>
                <a:latin typeface="+mj-lt"/>
                <a:cs typeface="Times New Roman" panose="02020603050405020304" pitchFamily="18" charset="0"/>
              </a:rPr>
              <a:t> </a:t>
            </a:r>
            <a:r>
              <a:rPr lang="en-US" sz="4800" b="0" i="1" dirty="0" err="1">
                <a:solidFill>
                  <a:srgbClr val="002060"/>
                </a:solidFill>
                <a:effectLst/>
                <a:latin typeface="+mj-lt"/>
                <a:cs typeface="Times New Roman" panose="02020603050405020304" pitchFamily="18" charset="0"/>
              </a:rPr>
              <a:t>danh</a:t>
            </a:r>
            <a:r>
              <a:rPr lang="en-US" sz="4800" b="0" i="1" dirty="0">
                <a:solidFill>
                  <a:srgbClr val="002060"/>
                </a:solidFill>
                <a:effectLst/>
                <a:latin typeface="+mj-lt"/>
                <a:cs typeface="Times New Roman" panose="02020603050405020304" pitchFamily="18" charset="0"/>
              </a:rPr>
              <a:t> </a:t>
            </a:r>
            <a:r>
              <a:rPr lang="en-US" sz="4800" b="0" i="1" dirty="0" err="1">
                <a:solidFill>
                  <a:srgbClr val="002060"/>
                </a:solidFill>
                <a:effectLst/>
                <a:latin typeface="+mj-lt"/>
                <a:cs typeface="Times New Roman" panose="02020603050405020304" pitchFamily="18" charset="0"/>
              </a:rPr>
              <a:t>Thiên</a:t>
            </a:r>
            <a:r>
              <a:rPr lang="en-US" sz="4800" b="0" i="1" dirty="0">
                <a:solidFill>
                  <a:srgbClr val="002060"/>
                </a:solidFill>
                <a:effectLst/>
                <a:latin typeface="+mj-lt"/>
                <a:cs typeface="Times New Roman" panose="02020603050405020304" pitchFamily="18" charset="0"/>
              </a:rPr>
              <a:t> </a:t>
            </a:r>
            <a:r>
              <a:rPr lang="en-US" sz="4800" b="0" i="1" dirty="0" err="1">
                <a:solidFill>
                  <a:srgbClr val="002060"/>
                </a:solidFill>
                <a:effectLst/>
                <a:latin typeface="+mj-lt"/>
                <a:cs typeface="Times New Roman" panose="02020603050405020304" pitchFamily="18" charset="0"/>
              </a:rPr>
              <a:t>Chúa</a:t>
            </a:r>
            <a:r>
              <a:rPr lang="en-US" sz="4800" b="0" i="1" dirty="0">
                <a:solidFill>
                  <a:srgbClr val="002060"/>
                </a:solidFill>
                <a:effectLst/>
                <a:latin typeface="+mj-lt"/>
                <a:cs typeface="Times New Roman" panose="02020603050405020304" pitchFamily="18" charset="0"/>
              </a:rPr>
              <a:t> </a:t>
            </a:r>
            <a:r>
              <a:rPr lang="en-US" sz="4800" b="0" i="1" dirty="0" err="1">
                <a:solidFill>
                  <a:srgbClr val="002060"/>
                </a:solidFill>
                <a:effectLst/>
                <a:latin typeface="+mj-lt"/>
                <a:cs typeface="Times New Roman" panose="02020603050405020304" pitchFamily="18" charset="0"/>
              </a:rPr>
              <a:t>trên</a:t>
            </a:r>
            <a:r>
              <a:rPr lang="en-US" sz="4800" b="0" i="1" dirty="0">
                <a:solidFill>
                  <a:srgbClr val="002060"/>
                </a:solidFill>
                <a:effectLst/>
                <a:latin typeface="+mj-lt"/>
                <a:cs typeface="Times New Roman" panose="02020603050405020304" pitchFamily="18" charset="0"/>
              </a:rPr>
              <a:t> </a:t>
            </a:r>
            <a:r>
              <a:rPr lang="en-US" sz="4800" b="0" i="1" dirty="0" err="1">
                <a:solidFill>
                  <a:srgbClr val="002060"/>
                </a:solidFill>
                <a:effectLst/>
                <a:latin typeface="+mj-lt"/>
                <a:cs typeface="Times New Roman" panose="02020603050405020304" pitchFamily="18" charset="0"/>
              </a:rPr>
              <a:t>các</a:t>
            </a:r>
            <a:r>
              <a:rPr lang="en-US" sz="4800" b="0" i="1" dirty="0">
                <a:solidFill>
                  <a:srgbClr val="002060"/>
                </a:solidFill>
                <a:effectLst/>
                <a:latin typeface="+mj-lt"/>
                <a:cs typeface="Times New Roman" panose="02020603050405020304" pitchFamily="18" charset="0"/>
              </a:rPr>
              <a:t> </a:t>
            </a:r>
            <a:r>
              <a:rPr lang="en-US" sz="4800" b="0" i="1" dirty="0" err="1">
                <a:solidFill>
                  <a:srgbClr val="002060"/>
                </a:solidFill>
                <a:effectLst/>
                <a:latin typeface="+mj-lt"/>
                <a:cs typeface="Times New Roman" panose="02020603050405020304" pitchFamily="18" charset="0"/>
              </a:rPr>
              <a:t>tầng</a:t>
            </a:r>
            <a:r>
              <a:rPr lang="en-US" sz="4800" b="0" i="1" dirty="0">
                <a:solidFill>
                  <a:srgbClr val="002060"/>
                </a:solidFill>
                <a:effectLst/>
                <a:latin typeface="+mj-lt"/>
                <a:cs typeface="Times New Roman" panose="02020603050405020304" pitchFamily="18" charset="0"/>
              </a:rPr>
              <a:t> </a:t>
            </a:r>
            <a:r>
              <a:rPr lang="en-US" sz="4800" b="0" i="1" dirty="0" err="1">
                <a:solidFill>
                  <a:srgbClr val="002060"/>
                </a:solidFill>
                <a:effectLst/>
                <a:latin typeface="+mj-lt"/>
                <a:cs typeface="Times New Roman" panose="02020603050405020304" pitchFamily="18" charset="0"/>
              </a:rPr>
              <a:t>trời</a:t>
            </a:r>
            <a:r>
              <a:rPr lang="en-US" sz="4800" b="0" i="1" dirty="0">
                <a:solidFill>
                  <a:srgbClr val="002060"/>
                </a:solidFill>
                <a:effectLst/>
                <a:latin typeface="+mj-lt"/>
                <a:cs typeface="Times New Roman" panose="02020603050405020304" pitchFamily="18" charset="0"/>
              </a:rPr>
              <a:t>.</a:t>
            </a:r>
            <a:br>
              <a:rPr lang="en-US" sz="4800" b="0" i="1" dirty="0">
                <a:solidFill>
                  <a:srgbClr val="002060"/>
                </a:solidFill>
                <a:effectLst/>
                <a:latin typeface="+mj-lt"/>
                <a:cs typeface="Times New Roman" panose="02020603050405020304" pitchFamily="18" charset="0"/>
              </a:rPr>
            </a:br>
            <a:r>
              <a:rPr lang="vi-VN" sz="4800" b="0" dirty="0">
                <a:solidFill>
                  <a:srgbClr val="002060"/>
                </a:solidFill>
                <a:effectLst/>
                <a:latin typeface="+mj-lt"/>
                <a:cs typeface="Times New Roman" panose="02020603050405020304" pitchFamily="18" charset="0"/>
              </a:rPr>
              <a:t>A+B:</a:t>
            </a:r>
            <a:r>
              <a:rPr lang="vi-VN" sz="4800" b="0" dirty="0">
                <a:solidFill>
                  <a:srgbClr val="990000"/>
                </a:solidFill>
                <a:effectLst/>
                <a:latin typeface="+mj-lt"/>
                <a:cs typeface="Times New Roman" panose="02020603050405020304" pitchFamily="18" charset="0"/>
              </a:rPr>
              <a:t> Và bình an dưới thế cho người thiện tâm</a:t>
            </a:r>
            <a:r>
              <a:rPr lang="en-US" sz="4800" b="0" dirty="0">
                <a:solidFill>
                  <a:srgbClr val="990000"/>
                </a:solidFill>
                <a:effectLst/>
                <a:latin typeface="+mj-lt"/>
                <a:cs typeface="Times New Roman" panose="02020603050405020304" pitchFamily="18" charset="0"/>
              </a:rPr>
              <a:t>.</a:t>
            </a:r>
            <a:endParaRPr lang="vi-VN" sz="4800" b="0"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6858000" cy="5148263"/>
          </a:xfrm>
        </p:spPr>
        <p:txBody>
          <a:bodyPr anchor="ctr" anchorCtr="0"/>
          <a:lstStyle/>
          <a:p>
            <a:pPr algn="l" eaLnBrk="1" hangingPunct="1">
              <a:lnSpc>
                <a:spcPct val="140000"/>
              </a:lnSpc>
            </a:pPr>
            <a:r>
              <a:rPr lang="en-US" sz="4400" b="0" u="sng" dirty="0">
                <a:solidFill>
                  <a:srgbClr val="002060"/>
                </a:solidFill>
                <a:effectLst/>
                <a:latin typeface="+mj-lt"/>
                <a:cs typeface="Times New Roman" panose="02020603050405020304" pitchFamily="18" charset="0"/>
              </a:rPr>
              <a:t>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Chúng</a:t>
            </a:r>
            <a:r>
              <a:rPr lang="en-US" sz="4400" b="0" dirty="0">
                <a:solidFill>
                  <a:srgbClr val="990000"/>
                </a:solidFill>
                <a:effectLst/>
                <a:latin typeface="+mj-lt"/>
                <a:cs typeface="Times New Roman" panose="02020603050405020304" pitchFamily="18" charset="0"/>
              </a:rPr>
              <a:t> con </a:t>
            </a:r>
            <a:r>
              <a:rPr lang="en-US" sz="4400" b="0" dirty="0" err="1">
                <a:solidFill>
                  <a:srgbClr val="990000"/>
                </a:solidFill>
                <a:effectLst/>
                <a:latin typeface="+mj-lt"/>
                <a:cs typeface="Times New Roman" panose="02020603050405020304" pitchFamily="18" charset="0"/>
              </a:rPr>
              <a:t>ca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ngợi</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Chúa</a:t>
            </a:r>
            <a:r>
              <a:rPr lang="en-US" sz="4400" b="0" dirty="0">
                <a:solidFill>
                  <a:srgbClr val="990000"/>
                </a:solidFill>
                <a:effectLst/>
                <a:latin typeface="+mj-lt"/>
                <a:cs typeface="Times New Roman" panose="02020603050405020304" pitchFamily="18" charset="0"/>
              </a:rPr>
              <a:t>.</a:t>
            </a:r>
          </a:p>
          <a:p>
            <a:pPr algn="l" eaLnBrk="1" hangingPunct="1">
              <a:lnSpc>
                <a:spcPct val="140000"/>
              </a:lnSpc>
            </a:pPr>
            <a:r>
              <a:rPr lang="en-US" sz="4400" b="0" u="sng" dirty="0">
                <a:solidFill>
                  <a:srgbClr val="002060"/>
                </a:solidFill>
                <a:effectLst/>
                <a:latin typeface="+mj-lt"/>
                <a:cs typeface="Times New Roman" panose="02020603050405020304" pitchFamily="18" charset="0"/>
              </a:rPr>
              <a:t>B:</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Chúng</a:t>
            </a:r>
            <a:r>
              <a:rPr lang="en-US" sz="4400" b="0" dirty="0">
                <a:solidFill>
                  <a:srgbClr val="990000"/>
                </a:solidFill>
                <a:effectLst/>
                <a:latin typeface="+mj-lt"/>
                <a:cs typeface="Times New Roman" panose="02020603050405020304" pitchFamily="18" charset="0"/>
              </a:rPr>
              <a:t> con </a:t>
            </a:r>
            <a:r>
              <a:rPr lang="en-US" sz="4400" b="0" dirty="0" err="1">
                <a:solidFill>
                  <a:srgbClr val="990000"/>
                </a:solidFill>
                <a:effectLst/>
                <a:latin typeface="+mj-lt"/>
                <a:cs typeface="Times New Roman" panose="02020603050405020304" pitchFamily="18" charset="0"/>
              </a:rPr>
              <a:t>chúc</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tụng</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Chúa</a:t>
            </a:r>
            <a:r>
              <a:rPr lang="en-US" sz="4400" b="0" dirty="0">
                <a:solidFill>
                  <a:srgbClr val="990000"/>
                </a:solidFill>
                <a:effectLst/>
                <a:latin typeface="+mj-lt"/>
                <a:cs typeface="Times New Roman" panose="02020603050405020304" pitchFamily="18" charset="0"/>
              </a:rPr>
              <a:t>. </a:t>
            </a:r>
            <a:br>
              <a:rPr lang="en-US" sz="4400" b="0" dirty="0">
                <a:solidFill>
                  <a:srgbClr val="990000"/>
                </a:solidFill>
                <a:effectLst/>
                <a:latin typeface="+mj-lt"/>
                <a:cs typeface="Times New Roman" panose="02020603050405020304" pitchFamily="18" charset="0"/>
              </a:rPr>
            </a:br>
            <a:r>
              <a:rPr lang="en-US" sz="4400" b="0" dirty="0">
                <a:solidFill>
                  <a:srgbClr val="002060"/>
                </a:solidFill>
                <a:effectLst/>
                <a:latin typeface="+mj-lt"/>
                <a:cs typeface="Times New Roman" panose="02020603050405020304" pitchFamily="18" charset="0"/>
              </a:rPr>
              <a:t>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Chúng</a:t>
            </a:r>
            <a:r>
              <a:rPr lang="en-US" sz="4400" b="0" dirty="0">
                <a:solidFill>
                  <a:srgbClr val="990000"/>
                </a:solidFill>
                <a:effectLst/>
                <a:latin typeface="+mj-lt"/>
                <a:cs typeface="Times New Roman" panose="02020603050405020304" pitchFamily="18" charset="0"/>
              </a:rPr>
              <a:t> con </a:t>
            </a:r>
            <a:r>
              <a:rPr lang="en-US" sz="4400" b="0" dirty="0" err="1">
                <a:solidFill>
                  <a:srgbClr val="990000"/>
                </a:solidFill>
                <a:effectLst/>
                <a:latin typeface="+mj-lt"/>
                <a:cs typeface="Times New Roman" panose="02020603050405020304" pitchFamily="18" charset="0"/>
              </a:rPr>
              <a:t>thờ</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lạy</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Chúa</a:t>
            </a:r>
            <a:r>
              <a:rPr lang="en-US" sz="4400" b="0" dirty="0">
                <a:solidFill>
                  <a:srgbClr val="990000"/>
                </a:solidFill>
                <a:effectLst/>
                <a:latin typeface="+mj-lt"/>
                <a:cs typeface="Times New Roman" panose="02020603050405020304" pitchFamily="18" charset="0"/>
              </a:rPr>
              <a:t>. </a:t>
            </a:r>
          </a:p>
          <a:p>
            <a:pPr algn="l" eaLnBrk="1" hangingPunct="1">
              <a:lnSpc>
                <a:spcPct val="140000"/>
              </a:lnSpc>
            </a:pPr>
            <a:r>
              <a:rPr lang="en-US" sz="4400" b="0" dirty="0">
                <a:solidFill>
                  <a:srgbClr val="002060"/>
                </a:solidFill>
                <a:effectLst/>
                <a:latin typeface="+mj-lt"/>
                <a:cs typeface="Times New Roman" panose="02020603050405020304" pitchFamily="18" charset="0"/>
              </a:rPr>
              <a:t>B:</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Chúng</a:t>
            </a:r>
            <a:r>
              <a:rPr lang="en-US" sz="4400" b="0" dirty="0">
                <a:solidFill>
                  <a:srgbClr val="990000"/>
                </a:solidFill>
                <a:effectLst/>
                <a:latin typeface="+mj-lt"/>
                <a:cs typeface="Times New Roman" panose="02020603050405020304" pitchFamily="18" charset="0"/>
              </a:rPr>
              <a:t> con </a:t>
            </a:r>
            <a:r>
              <a:rPr lang="en-US" sz="4400" b="0" dirty="0" err="1">
                <a:solidFill>
                  <a:srgbClr val="990000"/>
                </a:solidFill>
                <a:effectLst/>
                <a:latin typeface="+mj-lt"/>
                <a:cs typeface="Times New Roman" panose="02020603050405020304" pitchFamily="18" charset="0"/>
              </a:rPr>
              <a:t>tôn</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vinh</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Chúa</a:t>
            </a:r>
            <a:r>
              <a:rPr lang="en-US" sz="4400" b="0"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
            <a:ext cx="6858000" cy="5148263"/>
          </a:xfrm>
        </p:spPr>
        <p:txBody>
          <a:bodyPr anchor="ctr" anchorCtr="0"/>
          <a:lstStyle/>
          <a:p>
            <a:pPr marL="0" indent="0" algn="just" eaLnBrk="1" hangingPunct="1">
              <a:lnSpc>
                <a:spcPct val="140000"/>
              </a:lnSpc>
              <a:buFontTx/>
              <a:buNone/>
            </a:pPr>
            <a:r>
              <a:rPr lang="en-US" sz="4400" b="0" u="sng" dirty="0">
                <a:solidFill>
                  <a:srgbClr val="002060"/>
                </a:solidFill>
                <a:effectLst/>
                <a:latin typeface="+mj-lt"/>
                <a:cs typeface="Times New Roman" panose="02020603050405020304" pitchFamily="18" charset="0"/>
              </a:rPr>
              <a:t>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Chúng</a:t>
            </a:r>
            <a:r>
              <a:rPr lang="en-US" sz="4400" b="0" dirty="0">
                <a:solidFill>
                  <a:srgbClr val="990000"/>
                </a:solidFill>
                <a:effectLst/>
                <a:latin typeface="+mj-lt"/>
                <a:cs typeface="Times New Roman" panose="02020603050405020304" pitchFamily="18" charset="0"/>
              </a:rPr>
              <a:t> con </a:t>
            </a:r>
            <a:r>
              <a:rPr lang="en-US" sz="4400" b="0" dirty="0" err="1">
                <a:solidFill>
                  <a:srgbClr val="990000"/>
                </a:solidFill>
                <a:effectLst/>
                <a:latin typeface="+mj-lt"/>
                <a:cs typeface="Times New Roman" panose="02020603050405020304" pitchFamily="18" charset="0"/>
              </a:rPr>
              <a:t>cảm</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tạ</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vì</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vinh</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quang</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cao</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cả</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Chúa</a:t>
            </a:r>
            <a:r>
              <a:rPr lang="en-US" sz="4400" b="0" dirty="0">
                <a:solidFill>
                  <a:srgbClr val="990000"/>
                </a:solidFill>
                <a:effectLst/>
                <a:latin typeface="+mj-lt"/>
                <a:cs typeface="Times New Roman" panose="02020603050405020304" pitchFamily="18" charset="0"/>
              </a:rPr>
              <a:t>.</a:t>
            </a:r>
          </a:p>
          <a:p>
            <a:pPr marL="0" indent="0" algn="just" eaLnBrk="1" hangingPunct="1">
              <a:lnSpc>
                <a:spcPct val="140000"/>
              </a:lnSpc>
              <a:buFontTx/>
              <a:buNone/>
            </a:pPr>
            <a:r>
              <a:rPr lang="vi-VN" sz="4400" b="0" dirty="0">
                <a:solidFill>
                  <a:srgbClr val="002060"/>
                </a:solidFill>
                <a:effectLst/>
                <a:latin typeface="+mj-lt"/>
                <a:cs typeface="Times New Roman" panose="02020603050405020304" pitchFamily="18" charset="0"/>
              </a:rPr>
              <a:t>B:</a:t>
            </a:r>
            <a:r>
              <a:rPr lang="vi-VN" sz="4400" b="0" dirty="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879"/>
            <a:ext cx="6858000" cy="5396142"/>
          </a:xfrm>
        </p:spPr>
        <p:txBody>
          <a:bodyPr anchor="ctr" anchorCtr="0"/>
          <a:lstStyle/>
          <a:p>
            <a:pPr marL="0" indent="0" algn="just" eaLnBrk="1" hangingPunct="1">
              <a:lnSpc>
                <a:spcPct val="145000"/>
              </a:lnSpc>
              <a:buFontTx/>
              <a:buNone/>
            </a:pPr>
            <a:r>
              <a:rPr lang="en-US" sz="4400" b="0" u="sng" dirty="0">
                <a:solidFill>
                  <a:srgbClr val="002060"/>
                </a:solidFill>
                <a:effectLst/>
                <a:latin typeface="+mj-lt"/>
                <a:cs typeface="Times New Roman" panose="02020603050405020304" pitchFamily="18" charset="0"/>
              </a:rPr>
              <a:t>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Lạy</a:t>
            </a:r>
            <a:r>
              <a:rPr lang="en-US" sz="4400" b="0" dirty="0">
                <a:solidFill>
                  <a:srgbClr val="990000"/>
                </a:solidFill>
                <a:effectLst/>
                <a:latin typeface="+mj-lt"/>
                <a:cs typeface="Times New Roman" panose="02020603050405020304" pitchFamily="18" charset="0"/>
              </a:rPr>
              <a:t> con </a:t>
            </a:r>
            <a:r>
              <a:rPr lang="en-US" sz="4400" b="0" dirty="0" err="1">
                <a:solidFill>
                  <a:srgbClr val="990000"/>
                </a:solidFill>
                <a:effectLst/>
                <a:latin typeface="+mj-lt"/>
                <a:cs typeface="Times New Roman" panose="02020603050405020304" pitchFamily="18" charset="0"/>
              </a:rPr>
              <a:t>một</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Thiên</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Chúa</a:t>
            </a:r>
            <a:r>
              <a:rPr lang="en-US" sz="4400" b="0" dirty="0" smtClean="0">
                <a:solidFill>
                  <a:srgbClr val="990000"/>
                </a:solidFill>
                <a:effectLst/>
                <a:latin typeface="+mj-lt"/>
                <a:cs typeface="Times New Roman" panose="02020603050405020304" pitchFamily="18" charset="0"/>
              </a:rPr>
              <a:t>, </a:t>
            </a:r>
            <a:r>
              <a:rPr lang="en-US" sz="4400" b="0" dirty="0" err="1" smtClean="0">
                <a:solidFill>
                  <a:srgbClr val="990000"/>
                </a:solidFill>
                <a:effectLst/>
                <a:latin typeface="+mj-lt"/>
                <a:cs typeface="Times New Roman" panose="02020603050405020304" pitchFamily="18" charset="0"/>
              </a:rPr>
              <a:t>Chúa</a:t>
            </a:r>
            <a:r>
              <a:rPr lang="en-US" sz="4400" b="0" dirty="0" smtClean="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Giêsu</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Kitô</a:t>
            </a:r>
            <a:r>
              <a:rPr lang="en-US" sz="4400" b="0" dirty="0">
                <a:solidFill>
                  <a:srgbClr val="990000"/>
                </a:solidFill>
                <a:effectLst/>
                <a:latin typeface="+mj-lt"/>
                <a:cs typeface="Times New Roman" panose="02020603050405020304" pitchFamily="18" charset="0"/>
              </a:rPr>
              <a:t>.</a:t>
            </a:r>
          </a:p>
          <a:p>
            <a:pPr marL="0" indent="0" algn="just" eaLnBrk="1" hangingPunct="1">
              <a:lnSpc>
                <a:spcPct val="145000"/>
              </a:lnSpc>
              <a:buFontTx/>
              <a:buNone/>
            </a:pPr>
            <a:r>
              <a:rPr lang="vi-VN" sz="4400" b="0" dirty="0">
                <a:solidFill>
                  <a:srgbClr val="002060"/>
                </a:solidFill>
                <a:effectLst/>
                <a:latin typeface="+mj-lt"/>
                <a:cs typeface="Times New Roman" panose="02020603050405020304" pitchFamily="18" charset="0"/>
              </a:rPr>
              <a:t>B:</a:t>
            </a:r>
            <a:r>
              <a:rPr lang="vi-VN" sz="4400" b="0" dirty="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
            <a:ext cx="6858000" cy="5148263"/>
          </a:xfrm>
        </p:spPr>
        <p:txBody>
          <a:bodyPr anchor="ctr" anchorCtr="0"/>
          <a:lstStyle/>
          <a:p>
            <a:pPr marL="0" indent="0" algn="just" eaLnBrk="1" hangingPunct="1">
              <a:lnSpc>
                <a:spcPct val="145000"/>
              </a:lnSpc>
              <a:buFontTx/>
              <a:buNone/>
            </a:pPr>
            <a:r>
              <a:rPr lang="en-US" sz="4400" b="0" u="sng" dirty="0">
                <a:solidFill>
                  <a:srgbClr val="002060"/>
                </a:solidFill>
                <a:effectLst/>
                <a:latin typeface="+mj-lt"/>
                <a:cs typeface="Times New Roman" panose="02020603050405020304" pitchFamily="18" charset="0"/>
              </a:rPr>
              <a:t>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xóa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tội</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trần</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gian</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xin</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thương</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xót</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chúng</a:t>
            </a:r>
            <a:r>
              <a:rPr lang="en-US" sz="4400" b="0" dirty="0">
                <a:solidFill>
                  <a:srgbClr val="990000"/>
                </a:solidFill>
                <a:effectLst/>
                <a:latin typeface="+mj-lt"/>
                <a:cs typeface="Times New Roman" panose="02020603050405020304" pitchFamily="18" charset="0"/>
              </a:rPr>
              <a:t> con.</a:t>
            </a:r>
          </a:p>
          <a:p>
            <a:pPr marL="0" indent="0" algn="just" eaLnBrk="1" hangingPunct="1">
              <a:lnSpc>
                <a:spcPct val="145000"/>
              </a:lnSpc>
              <a:buFontTx/>
              <a:buNone/>
            </a:pPr>
            <a:r>
              <a:rPr lang="en-US" sz="4400" b="0" u="sng" dirty="0">
                <a:solidFill>
                  <a:srgbClr val="002060"/>
                </a:solidFill>
                <a:effectLst/>
                <a:latin typeface="+mj-lt"/>
                <a:cs typeface="Times New Roman" panose="02020603050405020304" pitchFamily="18" charset="0"/>
              </a:rPr>
              <a:t>B:</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xóa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tội</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trần</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gian</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xin</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nhậm</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lời</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chúng</a:t>
            </a:r>
            <a:r>
              <a:rPr lang="en-US" sz="4400" b="0" dirty="0">
                <a:solidFill>
                  <a:srgbClr val="990000"/>
                </a:solidFill>
                <a:effectLst/>
                <a:latin typeface="+mj-lt"/>
                <a:cs typeface="Times New Roman" panose="02020603050405020304" pitchFamily="18" charset="0"/>
              </a:rPr>
              <a:t> con </a:t>
            </a:r>
            <a:r>
              <a:rPr lang="en-US" sz="4400" b="0" dirty="0" err="1">
                <a:solidFill>
                  <a:srgbClr val="990000"/>
                </a:solidFill>
                <a:effectLst/>
                <a:latin typeface="+mj-lt"/>
                <a:cs typeface="Times New Roman" panose="02020603050405020304" pitchFamily="18" charset="0"/>
              </a:rPr>
              <a:t>cầu</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khẩn</a:t>
            </a:r>
            <a:r>
              <a:rPr lang="en-US" sz="4400" b="0"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6858000" cy="5148263"/>
          </a:xfrm>
        </p:spPr>
        <p:txBody>
          <a:bodyPr anchor="ctr" anchorCtr="0"/>
          <a:lstStyle/>
          <a:p>
            <a:pPr marL="0" indent="0" algn="just" eaLnBrk="1" hangingPunct="1">
              <a:lnSpc>
                <a:spcPct val="150000"/>
              </a:lnSpc>
              <a:buFontTx/>
              <a:buNone/>
            </a:pPr>
            <a:r>
              <a:rPr lang="en-US" sz="4000" b="0" u="sng" dirty="0">
                <a:solidFill>
                  <a:srgbClr val="002060"/>
                </a:solidFill>
                <a:effectLst/>
                <a:latin typeface="+mj-lt"/>
                <a:cs typeface="Times New Roman" panose="02020603050405020304" pitchFamily="18" charset="0"/>
              </a:rPr>
              <a:t>A:</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Chúa</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ngự</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bên</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hữu</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Đức</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Chúa</a:t>
            </a:r>
            <a:r>
              <a:rPr lang="en-US" sz="4000" b="0" dirty="0">
                <a:solidFill>
                  <a:srgbClr val="990000"/>
                </a:solidFill>
                <a:effectLst/>
                <a:latin typeface="+mj-lt"/>
                <a:cs typeface="Times New Roman" panose="02020603050405020304" pitchFamily="18" charset="0"/>
              </a:rPr>
              <a:t> Cha, </a:t>
            </a:r>
            <a:r>
              <a:rPr lang="en-US" sz="4000" b="0" dirty="0" err="1">
                <a:solidFill>
                  <a:srgbClr val="990000"/>
                </a:solidFill>
                <a:effectLst/>
                <a:latin typeface="+mj-lt"/>
                <a:cs typeface="Times New Roman" panose="02020603050405020304" pitchFamily="18" charset="0"/>
              </a:rPr>
              <a:t>xin</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thương</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xót</a:t>
            </a:r>
            <a:r>
              <a:rPr lang="en-US" sz="4000" b="0" dirty="0">
                <a:solidFill>
                  <a:srgbClr val="990000"/>
                </a:solidFill>
                <a:effectLst/>
                <a:latin typeface="+mj-lt"/>
                <a:cs typeface="Times New Roman" panose="02020603050405020304" pitchFamily="18" charset="0"/>
              </a:rPr>
              <a:t> </a:t>
            </a:r>
            <a:r>
              <a:rPr lang="en-US" sz="4000" b="0" dirty="0" err="1">
                <a:solidFill>
                  <a:srgbClr val="990000"/>
                </a:solidFill>
                <a:effectLst/>
                <a:latin typeface="+mj-lt"/>
                <a:cs typeface="Times New Roman" panose="02020603050405020304" pitchFamily="18" charset="0"/>
              </a:rPr>
              <a:t>chúng</a:t>
            </a:r>
            <a:r>
              <a:rPr lang="en-US" sz="4000" b="0" dirty="0">
                <a:solidFill>
                  <a:srgbClr val="990000"/>
                </a:solidFill>
                <a:effectLst/>
                <a:latin typeface="+mj-lt"/>
                <a:cs typeface="Times New Roman" panose="02020603050405020304" pitchFamily="18" charset="0"/>
              </a:rPr>
              <a:t> con.</a:t>
            </a:r>
          </a:p>
          <a:p>
            <a:pPr marL="0" indent="0" algn="just" eaLnBrk="1" hangingPunct="1">
              <a:lnSpc>
                <a:spcPct val="150000"/>
              </a:lnSpc>
              <a:buFontTx/>
              <a:buNone/>
            </a:pPr>
            <a:r>
              <a:rPr lang="vi-VN" sz="4000" b="0" u="sng" dirty="0">
                <a:solidFill>
                  <a:srgbClr val="002060"/>
                </a:solidFill>
                <a:effectLst/>
                <a:latin typeface="+mj-lt"/>
                <a:cs typeface="Times New Roman" panose="02020603050405020304" pitchFamily="18" charset="0"/>
              </a:rPr>
              <a:t>B:</a:t>
            </a:r>
            <a:r>
              <a:rPr lang="vi-VN" sz="4000" b="0" dirty="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6858000" cy="5148263"/>
          </a:xfrm>
        </p:spPr>
        <p:txBody>
          <a:bodyPr anchor="ctr" anchorCtr="0"/>
          <a:lstStyle/>
          <a:p>
            <a:pPr marL="0" indent="0" algn="just" eaLnBrk="1" hangingPunct="1">
              <a:lnSpc>
                <a:spcPct val="140000"/>
              </a:lnSpc>
              <a:buFontTx/>
              <a:buNone/>
            </a:pPr>
            <a:r>
              <a:rPr lang="en-US" sz="3600" b="0" dirty="0" err="1">
                <a:solidFill>
                  <a:srgbClr val="990000"/>
                </a:solidFill>
                <a:effectLst/>
                <a:latin typeface="+mj-lt"/>
                <a:cs typeface="Times New Roman" panose="02020603050405020304" pitchFamily="18" charset="0"/>
              </a:rPr>
              <a:t>Chỉ</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có</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Chúa</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là</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Chúa</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chỉ</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có</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Chúa</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là</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đấng</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tối</a:t>
            </a:r>
            <a:r>
              <a:rPr lang="en-US" sz="3600" b="0" dirty="0">
                <a:solidFill>
                  <a:srgbClr val="990000"/>
                </a:solidFill>
                <a:effectLst/>
                <a:latin typeface="+mj-lt"/>
                <a:cs typeface="Times New Roman" panose="02020603050405020304" pitchFamily="18" charset="0"/>
              </a:rPr>
              <a:t> </a:t>
            </a:r>
            <a:r>
              <a:rPr lang="en-US" sz="3600" b="0" dirty="0" err="1">
                <a:solidFill>
                  <a:srgbClr val="990000"/>
                </a:solidFill>
                <a:effectLst/>
                <a:latin typeface="+mj-lt"/>
                <a:cs typeface="Times New Roman" panose="02020603050405020304" pitchFamily="18" charset="0"/>
              </a:rPr>
              <a:t>cao</a:t>
            </a:r>
            <a:r>
              <a:rPr lang="en-US" sz="3600" b="0" dirty="0">
                <a:solidFill>
                  <a:srgbClr val="990000"/>
                </a:solidFill>
                <a:effectLst/>
                <a:latin typeface="+mj-lt"/>
                <a:cs typeface="Times New Roman" panose="02020603050405020304" pitchFamily="18" charset="0"/>
              </a:rPr>
              <a:t>.</a:t>
            </a:r>
          </a:p>
          <a:p>
            <a:pPr marL="0" indent="0" algn="just" eaLnBrk="1" hangingPunct="1">
              <a:lnSpc>
                <a:spcPct val="140000"/>
              </a:lnSpc>
              <a:buFontTx/>
              <a:buNone/>
            </a:pPr>
            <a:r>
              <a:rPr lang="vi-VN" sz="3600" b="0" u="sng" dirty="0">
                <a:solidFill>
                  <a:srgbClr val="002060"/>
                </a:solidFill>
                <a:effectLst/>
                <a:latin typeface="+mj-lt"/>
                <a:cs typeface="Times New Roman" panose="02020603050405020304" pitchFamily="18" charset="0"/>
              </a:rPr>
              <a:t>A+</a:t>
            </a:r>
            <a:r>
              <a:rPr lang="en-US" sz="3600" b="0" u="sng" dirty="0">
                <a:solidFill>
                  <a:srgbClr val="002060"/>
                </a:solidFill>
                <a:effectLst/>
                <a:latin typeface="+mj-lt"/>
                <a:cs typeface="Times New Roman" panose="02020603050405020304" pitchFamily="18" charset="0"/>
              </a:rPr>
              <a:t>B</a:t>
            </a:r>
            <a:r>
              <a:rPr lang="vi-VN" sz="3600" b="0" u="sng" dirty="0">
                <a:solidFill>
                  <a:srgbClr val="002060"/>
                </a:solidFill>
                <a:effectLst/>
                <a:latin typeface="+mj-lt"/>
                <a:cs typeface="Times New Roman" panose="02020603050405020304" pitchFamily="18" charset="0"/>
              </a:rPr>
              <a:t>:</a:t>
            </a:r>
            <a:r>
              <a:rPr lang="vi-VN" sz="3600" b="0" dirty="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3600" b="0" u="sng" dirty="0">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3638"/>
            <a:ext cx="6858000" cy="3737258"/>
          </a:xfrm>
        </p:spPr>
        <p:txBody>
          <a:bodyPr>
            <a:noAutofit/>
          </a:bodyPr>
          <a:lstStyle/>
          <a:p>
            <a:pPr algn="just"/>
            <a:r>
              <a:rPr lang="vi-VN" sz="4800" dirty="0">
                <a:solidFill>
                  <a:srgbClr val="A50021"/>
                </a:solidFill>
              </a:rPr>
              <a:t>Chúc tụng Đấng ngự đến nhân danh Chúa, chúc tụng triều đại đang đến, triều đại vua Đa-vít tổ phụ chúng </a:t>
            </a:r>
            <a:r>
              <a:rPr lang="vi-VN" sz="4800" dirty="0" smtClean="0">
                <a:solidFill>
                  <a:srgbClr val="A50021"/>
                </a:solidFill>
              </a:rPr>
              <a:t>tôi</a:t>
            </a:r>
            <a:r>
              <a:rPr lang="en-US" sz="4800" dirty="0" smtClean="0">
                <a:solidFill>
                  <a:srgbClr val="A50021"/>
                </a:solidFill>
              </a:rPr>
              <a:t>.</a:t>
            </a:r>
            <a:endParaRPr lang="en-US" sz="4800" dirty="0">
              <a:solidFill>
                <a:srgbClr val="A50021"/>
              </a:solidFill>
            </a:endParaRPr>
          </a:p>
        </p:txBody>
      </p:sp>
      <p:sp>
        <p:nvSpPr>
          <p:cNvPr id="3" name="TextBox 2"/>
          <p:cNvSpPr txBox="1"/>
          <p:nvPr/>
        </p:nvSpPr>
        <p:spPr>
          <a:xfrm>
            <a:off x="0" y="2"/>
            <a:ext cx="3810000" cy="646331"/>
          </a:xfrm>
          <a:prstGeom prst="rect">
            <a:avLst/>
          </a:prstGeom>
          <a:noFill/>
        </p:spPr>
        <p:txBody>
          <a:bodyPr wrap="square" rtlCol="0">
            <a:spAutoFit/>
          </a:bodyPr>
          <a:lstStyle/>
          <a:p>
            <a:r>
              <a:rPr lang="en-US" sz="3600" dirty="0">
                <a:solidFill>
                  <a:srgbClr val="002060"/>
                </a:solidFill>
              </a:rPr>
              <a:t>Alleluia - Alleluia:</a:t>
            </a:r>
          </a:p>
        </p:txBody>
      </p:sp>
      <p:sp>
        <p:nvSpPr>
          <p:cNvPr id="4" name="Rectangle 3"/>
          <p:cNvSpPr/>
          <p:nvPr/>
        </p:nvSpPr>
        <p:spPr>
          <a:xfrm>
            <a:off x="4572000" y="4508123"/>
            <a:ext cx="2053767" cy="646331"/>
          </a:xfrm>
          <a:prstGeom prst="rect">
            <a:avLst/>
          </a:prstGeom>
        </p:spPr>
        <p:txBody>
          <a:bodyPr wrap="none">
            <a:spAutoFit/>
          </a:bodyPr>
          <a:lstStyle/>
          <a:p>
            <a:r>
              <a:rPr lang="en-US" sz="3600" dirty="0">
                <a:solidFill>
                  <a:srgbClr val="002060"/>
                </a:solidFill>
              </a:rPr>
              <a:t>Alleluia …</a:t>
            </a:r>
          </a:p>
        </p:txBody>
      </p:sp>
    </p:spTree>
    <p:extLst>
      <p:ext uri="{BB962C8B-B14F-4D97-AF65-F5344CB8AC3E}">
        <p14:creationId xmlns:p14="http://schemas.microsoft.com/office/powerpoint/2010/main" val="2958704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9"/>
            <a:ext cx="6858000" cy="5140025"/>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1159627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091059"/>
          </a:xfrm>
        </p:spPr>
        <p:txBody>
          <a:bodyPr>
            <a:normAutofit/>
          </a:bodyPr>
          <a:lstStyle/>
          <a:p>
            <a:r>
              <a:rPr lang="en-US" sz="3200" dirty="0" err="1" smtClean="0">
                <a:solidFill>
                  <a:srgbClr val="002060"/>
                </a:solidFill>
              </a:rPr>
              <a:t>Thánh</a:t>
            </a:r>
            <a:r>
              <a:rPr lang="en-US" sz="3200" dirty="0" smtClean="0">
                <a:solidFill>
                  <a:srgbClr val="002060"/>
                </a:solidFill>
              </a:rPr>
              <a:t> </a:t>
            </a:r>
            <a:r>
              <a:rPr lang="en-US" sz="3200" dirty="0" err="1" smtClean="0">
                <a:solidFill>
                  <a:srgbClr val="002060"/>
                </a:solidFill>
              </a:rPr>
              <a:t>Vịnh</a:t>
            </a:r>
            <a:r>
              <a:rPr lang="en-US" sz="3200" dirty="0" smtClean="0">
                <a:solidFill>
                  <a:srgbClr val="002060"/>
                </a:solidFill>
              </a:rPr>
              <a:t> 121</a:t>
            </a:r>
            <a:br>
              <a:rPr lang="en-US" sz="3200" dirty="0" smtClean="0">
                <a:solidFill>
                  <a:srgbClr val="002060"/>
                </a:solidFill>
              </a:rPr>
            </a:br>
            <a:r>
              <a:rPr lang="en-US" sz="3200" dirty="0" err="1" smtClean="0">
                <a:solidFill>
                  <a:srgbClr val="002060"/>
                </a:solidFill>
              </a:rPr>
              <a:t>Lễ</a:t>
            </a:r>
            <a:r>
              <a:rPr lang="en-US" sz="3200" dirty="0" smtClean="0">
                <a:solidFill>
                  <a:srgbClr val="002060"/>
                </a:solidFill>
              </a:rPr>
              <a:t> </a:t>
            </a:r>
            <a:r>
              <a:rPr lang="en-US" sz="3200" dirty="0" err="1" smtClean="0">
                <a:solidFill>
                  <a:srgbClr val="002060"/>
                </a:solidFill>
              </a:rPr>
              <a:t>Chúa</a:t>
            </a:r>
            <a:r>
              <a:rPr lang="en-US" sz="3200" dirty="0" smtClean="0">
                <a:solidFill>
                  <a:srgbClr val="002060"/>
                </a:solidFill>
              </a:rPr>
              <a:t> Ki-</a:t>
            </a:r>
            <a:r>
              <a:rPr lang="en-US" sz="3200" dirty="0" err="1" smtClean="0">
                <a:solidFill>
                  <a:srgbClr val="002060"/>
                </a:solidFill>
              </a:rPr>
              <a:t>tô</a:t>
            </a:r>
            <a:r>
              <a:rPr lang="en-US" sz="3200" dirty="0" smtClean="0">
                <a:solidFill>
                  <a:srgbClr val="002060"/>
                </a:solidFill>
              </a:rPr>
              <a:t> </a:t>
            </a:r>
            <a:r>
              <a:rPr lang="en-US" sz="3200" dirty="0" err="1" smtClean="0">
                <a:solidFill>
                  <a:srgbClr val="002060"/>
                </a:solidFill>
              </a:rPr>
              <a:t>Vua</a:t>
            </a:r>
            <a:r>
              <a:rPr lang="en-US" sz="3200" dirty="0" smtClean="0">
                <a:solidFill>
                  <a:srgbClr val="002060"/>
                </a:solidFill>
              </a:rPr>
              <a:t> </a:t>
            </a:r>
            <a:r>
              <a:rPr lang="en-US" sz="3200" dirty="0" err="1" smtClean="0">
                <a:solidFill>
                  <a:srgbClr val="002060"/>
                </a:solidFill>
              </a:rPr>
              <a:t>Vũ</a:t>
            </a:r>
            <a:r>
              <a:rPr lang="en-US" sz="3200" dirty="0" smtClean="0">
                <a:solidFill>
                  <a:srgbClr val="002060"/>
                </a:solidFill>
              </a:rPr>
              <a:t> </a:t>
            </a:r>
            <a:r>
              <a:rPr lang="en-US" sz="3200" dirty="0" err="1" smtClean="0">
                <a:solidFill>
                  <a:srgbClr val="002060"/>
                </a:solidFill>
              </a:rPr>
              <a:t>Trụ</a:t>
            </a:r>
            <a:r>
              <a:rPr lang="en-US" sz="3200" dirty="0" smtClean="0">
                <a:solidFill>
                  <a:srgbClr val="002060"/>
                </a:solidFill>
              </a:rPr>
              <a:t/>
            </a:r>
            <a:br>
              <a:rPr lang="en-US" sz="3200" dirty="0" smtClean="0">
                <a:solidFill>
                  <a:srgbClr val="002060"/>
                </a:solidFill>
              </a:rPr>
            </a:br>
            <a:r>
              <a:rPr lang="en-US" sz="3200" dirty="0" err="1" smtClean="0">
                <a:solidFill>
                  <a:srgbClr val="002060"/>
                </a:solidFill>
              </a:rPr>
              <a:t>Năm</a:t>
            </a:r>
            <a:r>
              <a:rPr lang="en-US" sz="3200" dirty="0" smtClean="0">
                <a:solidFill>
                  <a:srgbClr val="002060"/>
                </a:solidFill>
              </a:rPr>
              <a:t> C</a:t>
            </a:r>
            <a:br>
              <a:rPr lang="en-US" sz="3200" dirty="0" smtClean="0">
                <a:solidFill>
                  <a:srgbClr val="002060"/>
                </a:solidFill>
              </a:rPr>
            </a:br>
            <a:r>
              <a:rPr lang="en-US" sz="3200" dirty="0" smtClean="0">
                <a:solidFill>
                  <a:srgbClr val="002060"/>
                </a:solidFill>
              </a:rPr>
              <a:t>03 </a:t>
            </a:r>
            <a:r>
              <a:rPr lang="en-US" sz="3200" dirty="0" err="1" smtClean="0">
                <a:solidFill>
                  <a:srgbClr val="002060"/>
                </a:solidFill>
              </a:rPr>
              <a:t>Câu</a:t>
            </a:r>
            <a:r>
              <a:rPr lang="en-US" sz="3200" dirty="0" smtClean="0">
                <a:solidFill>
                  <a:srgbClr val="002060"/>
                </a:solidFill>
              </a:rPr>
              <a:t/>
            </a:r>
            <a:br>
              <a:rPr lang="en-US" sz="3200" dirty="0" smtClean="0">
                <a:solidFill>
                  <a:srgbClr val="002060"/>
                </a:solidFill>
              </a:rPr>
            </a:br>
            <a:endParaRPr lang="en-US" sz="3200" dirty="0">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091059"/>
          </a:xfrm>
        </p:spPr>
        <p:txBody>
          <a:bodyPr>
            <a:noAutofit/>
          </a:bodyPr>
          <a:lstStyle/>
          <a:p>
            <a:pPr algn="just"/>
            <a:r>
              <a:rPr lang="en-US" sz="7200" u="sng" dirty="0" err="1" smtClean="0">
                <a:solidFill>
                  <a:srgbClr val="002060"/>
                </a:solidFill>
              </a:rPr>
              <a:t>Đk</a:t>
            </a:r>
            <a:r>
              <a:rPr lang="en-US" sz="7200" u="sng" dirty="0" smtClean="0">
                <a:solidFill>
                  <a:srgbClr val="002060"/>
                </a:solidFill>
              </a:rPr>
              <a:t>:</a:t>
            </a:r>
            <a:r>
              <a:rPr lang="en-US" sz="7200" dirty="0" smtClean="0">
                <a:solidFill>
                  <a:srgbClr val="A50021"/>
                </a:solidFill>
              </a:rPr>
              <a:t> </a:t>
            </a:r>
            <a:r>
              <a:rPr lang="vi-VN" sz="7200" dirty="0">
                <a:solidFill>
                  <a:srgbClr val="A50021"/>
                </a:solidFill>
              </a:rPr>
              <a:t>Ta vui mừng trẩy lên đền thánh Chúa. </a:t>
            </a:r>
            <a:endParaRPr lang="vi-VN" sz="7200" dirty="0" smtClean="0">
              <a:solidFill>
                <a:srgbClr val="A50021"/>
              </a:solidFill>
            </a:endParaRP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5400" u="sng" dirty="0" smtClean="0">
                <a:solidFill>
                  <a:srgbClr val="002060"/>
                </a:solidFill>
              </a:rPr>
              <a:t>Tk1:</a:t>
            </a:r>
            <a:r>
              <a:rPr lang="en-US" sz="5400" dirty="0">
                <a:solidFill>
                  <a:srgbClr val="A50021"/>
                </a:solidFill>
              </a:rPr>
              <a:t> </a:t>
            </a:r>
            <a:r>
              <a:rPr lang="vi-VN" sz="5400" dirty="0">
                <a:solidFill>
                  <a:srgbClr val="A50021"/>
                </a:solidFill>
              </a:rPr>
              <a:t>Vui thay khi thiên hạ bảo tôi: Chúng ta lên đền thờ Chúa. Giờ đây Giê-ru-sa-lem hỡi, cửa nội thành, ta đã dừng chân.</a:t>
            </a:r>
            <a:endParaRPr lang="en-US" sz="5400" dirty="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091059"/>
          </a:xfrm>
        </p:spPr>
        <p:txBody>
          <a:bodyPr>
            <a:noAutofit/>
          </a:bodyPr>
          <a:lstStyle/>
          <a:p>
            <a:pPr algn="just"/>
            <a:r>
              <a:rPr lang="en-US" sz="7200" u="sng" dirty="0" err="1" smtClean="0">
                <a:solidFill>
                  <a:srgbClr val="002060"/>
                </a:solidFill>
              </a:rPr>
              <a:t>Đk</a:t>
            </a:r>
            <a:r>
              <a:rPr lang="en-US" sz="7200" u="sng" dirty="0" smtClean="0">
                <a:solidFill>
                  <a:srgbClr val="002060"/>
                </a:solidFill>
              </a:rPr>
              <a:t>:</a:t>
            </a:r>
            <a:r>
              <a:rPr lang="en-US" sz="7200" dirty="0" smtClean="0">
                <a:solidFill>
                  <a:srgbClr val="A50021"/>
                </a:solidFill>
              </a:rPr>
              <a:t> </a:t>
            </a:r>
            <a:r>
              <a:rPr lang="vi-VN" sz="7200" dirty="0">
                <a:solidFill>
                  <a:srgbClr val="A50021"/>
                </a:solidFill>
              </a:rPr>
              <a:t>Ta vui mừng trẩy lên đền thánh Chúa. </a:t>
            </a:r>
            <a:endParaRPr lang="vi-VN" sz="72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091059"/>
          </a:xfrm>
        </p:spPr>
        <p:txBody>
          <a:bodyPr>
            <a:noAutofit/>
          </a:bodyPr>
          <a:lstStyle/>
          <a:p>
            <a:pPr algn="just"/>
            <a:r>
              <a:rPr lang="en-US" sz="5400" u="sng" dirty="0" smtClean="0">
                <a:solidFill>
                  <a:srgbClr val="002060"/>
                </a:solidFill>
              </a:rPr>
              <a:t>Tk2:</a:t>
            </a:r>
            <a:r>
              <a:rPr lang="en-US" sz="5400" dirty="0">
                <a:solidFill>
                  <a:srgbClr val="A50021"/>
                </a:solidFill>
              </a:rPr>
              <a:t> </a:t>
            </a:r>
            <a:r>
              <a:rPr lang="vi-VN" sz="5400" dirty="0" smtClean="0">
                <a:solidFill>
                  <a:srgbClr val="A50021"/>
                </a:solidFill>
              </a:rPr>
              <a:t>Giê-ru-sa-lem </a:t>
            </a:r>
            <a:r>
              <a:rPr lang="vi-VN" sz="5400" dirty="0">
                <a:solidFill>
                  <a:srgbClr val="A50021"/>
                </a:solidFill>
              </a:rPr>
              <a:t>được dựng xây khác chi đô thành kiên cố. Và bao nhiêu chi con dân Chúa trẩy hội đền tuôn đổ về đây.</a:t>
            </a:r>
            <a:endParaRPr lang="en-US" sz="5400" dirty="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091059"/>
          </a:xfrm>
        </p:spPr>
        <p:txBody>
          <a:bodyPr>
            <a:noAutofit/>
          </a:bodyPr>
          <a:lstStyle/>
          <a:p>
            <a:pPr algn="just"/>
            <a:r>
              <a:rPr lang="en-US" sz="7200" u="sng" dirty="0" err="1" smtClean="0">
                <a:solidFill>
                  <a:srgbClr val="002060"/>
                </a:solidFill>
              </a:rPr>
              <a:t>Đk</a:t>
            </a:r>
            <a:r>
              <a:rPr lang="en-US" sz="7200" u="sng" dirty="0" smtClean="0">
                <a:solidFill>
                  <a:srgbClr val="002060"/>
                </a:solidFill>
              </a:rPr>
              <a:t>:</a:t>
            </a:r>
            <a:r>
              <a:rPr lang="en-US" sz="7200" dirty="0" smtClean="0">
                <a:solidFill>
                  <a:srgbClr val="A50021"/>
                </a:solidFill>
              </a:rPr>
              <a:t> </a:t>
            </a:r>
            <a:r>
              <a:rPr lang="vi-VN" sz="7200" dirty="0">
                <a:solidFill>
                  <a:srgbClr val="A50021"/>
                </a:solidFill>
              </a:rPr>
              <a:t>Ta vui mừng trẩy lên đền thánh Chúa. </a:t>
            </a:r>
            <a:endParaRPr lang="vi-VN" sz="72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091059"/>
          </a:xfrm>
        </p:spPr>
        <p:txBody>
          <a:bodyPr>
            <a:noAutofit/>
          </a:bodyPr>
          <a:lstStyle/>
          <a:p>
            <a:pPr algn="just"/>
            <a:r>
              <a:rPr lang="en-US" sz="4800" u="sng" dirty="0" smtClean="0">
                <a:solidFill>
                  <a:srgbClr val="002060"/>
                </a:solidFill>
              </a:rPr>
              <a:t>Tk3:</a:t>
            </a:r>
            <a:r>
              <a:rPr lang="en-US" sz="4800" dirty="0" smtClean="0">
                <a:solidFill>
                  <a:srgbClr val="A50021"/>
                </a:solidFill>
              </a:rPr>
              <a:t> </a:t>
            </a:r>
            <a:r>
              <a:rPr lang="vi-VN" sz="4800" dirty="0">
                <a:solidFill>
                  <a:srgbClr val="A50021"/>
                </a:solidFill>
              </a:rPr>
              <a:t>Con dân theo như luật truyền xưa, tiến lên xưng tụng Thiên Chúa. Tại đây xây vương cung Đa-vít, cũng cho đặt ngai xét xử dân.</a:t>
            </a:r>
            <a:endParaRPr lang="vi-VN" sz="4800" dirty="0" smtClean="0">
              <a:solidFill>
                <a:srgbClr val="A50021"/>
              </a:solidFill>
            </a:endParaRP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091059"/>
          </a:xfrm>
        </p:spPr>
        <p:txBody>
          <a:bodyPr>
            <a:noAutofit/>
          </a:bodyPr>
          <a:lstStyle/>
          <a:p>
            <a:pPr algn="just"/>
            <a:r>
              <a:rPr lang="en-US" sz="7200" u="sng" dirty="0" err="1" smtClean="0">
                <a:solidFill>
                  <a:srgbClr val="002060"/>
                </a:solidFill>
              </a:rPr>
              <a:t>Đk</a:t>
            </a:r>
            <a:r>
              <a:rPr lang="en-US" sz="7200" u="sng" dirty="0" smtClean="0">
                <a:solidFill>
                  <a:srgbClr val="002060"/>
                </a:solidFill>
              </a:rPr>
              <a:t>:</a:t>
            </a:r>
            <a:r>
              <a:rPr lang="en-US" sz="7200" dirty="0" smtClean="0">
                <a:solidFill>
                  <a:srgbClr val="A50021"/>
                </a:solidFill>
              </a:rPr>
              <a:t> </a:t>
            </a:r>
            <a:r>
              <a:rPr lang="vi-VN" sz="7200" dirty="0">
                <a:solidFill>
                  <a:srgbClr val="A50021"/>
                </a:solidFill>
              </a:rPr>
              <a:t>Ta vui mừng trẩy lên đền thánh Chúa. </a:t>
            </a:r>
            <a:endParaRPr lang="vi-VN" sz="72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5148263"/>
          </a:xfrm>
          <a:prstGeom prst="rect">
            <a:avLst/>
          </a:prstGeom>
        </p:spPr>
      </p:pic>
    </p:spTree>
    <p:extLst>
      <p:ext uri="{BB962C8B-B14F-4D97-AF65-F5344CB8AC3E}">
        <p14:creationId xmlns:p14="http://schemas.microsoft.com/office/powerpoint/2010/main" val="1523038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3031210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3638"/>
            <a:ext cx="6858000" cy="3737258"/>
          </a:xfrm>
        </p:spPr>
        <p:txBody>
          <a:bodyPr>
            <a:noAutofit/>
          </a:bodyPr>
          <a:lstStyle/>
          <a:p>
            <a:pPr algn="just"/>
            <a:r>
              <a:rPr lang="vi-VN" sz="4800" dirty="0">
                <a:solidFill>
                  <a:srgbClr val="A50021"/>
                </a:solidFill>
              </a:rPr>
              <a:t>Chúc tụng Đấng ngự đến nhân danh Chúa, chúc tụng triều đại đang đến, triều đại vua Đa-vít tổ phụ chúng </a:t>
            </a:r>
            <a:r>
              <a:rPr lang="vi-VN" sz="4800" dirty="0" smtClean="0">
                <a:solidFill>
                  <a:srgbClr val="A50021"/>
                </a:solidFill>
              </a:rPr>
              <a:t>tôi</a:t>
            </a:r>
            <a:r>
              <a:rPr lang="en-US" sz="4800" dirty="0" smtClean="0">
                <a:solidFill>
                  <a:srgbClr val="A50021"/>
                </a:solidFill>
              </a:rPr>
              <a:t>.</a:t>
            </a:r>
            <a:endParaRPr lang="en-US" sz="4800" dirty="0">
              <a:solidFill>
                <a:srgbClr val="A50021"/>
              </a:solidFill>
            </a:endParaRPr>
          </a:p>
        </p:txBody>
      </p:sp>
      <p:sp>
        <p:nvSpPr>
          <p:cNvPr id="3" name="TextBox 2"/>
          <p:cNvSpPr txBox="1"/>
          <p:nvPr/>
        </p:nvSpPr>
        <p:spPr>
          <a:xfrm>
            <a:off x="0" y="2"/>
            <a:ext cx="4648200" cy="646331"/>
          </a:xfrm>
          <a:prstGeom prst="rect">
            <a:avLst/>
          </a:prstGeom>
          <a:noFill/>
        </p:spPr>
        <p:txBody>
          <a:bodyPr wrap="square" rtlCol="0">
            <a:spAutoFit/>
          </a:bodyPr>
          <a:lstStyle/>
          <a:p>
            <a:r>
              <a:rPr lang="en-US" sz="3600" dirty="0">
                <a:solidFill>
                  <a:srgbClr val="002060"/>
                </a:solidFill>
              </a:rPr>
              <a:t>Alleluia - Alleluia:</a:t>
            </a:r>
          </a:p>
        </p:txBody>
      </p:sp>
      <p:sp>
        <p:nvSpPr>
          <p:cNvPr id="4" name="Rectangle 3"/>
          <p:cNvSpPr/>
          <p:nvPr/>
        </p:nvSpPr>
        <p:spPr>
          <a:xfrm>
            <a:off x="4495800" y="4501932"/>
            <a:ext cx="2053767" cy="646331"/>
          </a:xfrm>
          <a:prstGeom prst="rect">
            <a:avLst/>
          </a:prstGeom>
        </p:spPr>
        <p:txBody>
          <a:bodyPr wrap="none">
            <a:spAutoFit/>
          </a:bodyPr>
          <a:lstStyle/>
          <a:p>
            <a:r>
              <a:rPr lang="en-US" sz="3600" dirty="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rmAutofit/>
          </a:bodyPr>
          <a:lstStyle/>
          <a:p>
            <a:pPr algn="just"/>
            <a:r>
              <a:rPr lang="vi-VN" sz="5400" b="0" dirty="0">
                <a:solidFill>
                  <a:srgbClr val="002060"/>
                </a:solidFill>
                <a:effectLst/>
                <a:latin typeface="+mj-lt"/>
                <a:cs typeface="Times New Roman" pitchFamily="18" charset="0"/>
              </a:rPr>
              <a:t>Tôi tin kính một Thiên Chúa là Cha toàn năng, </a:t>
            </a:r>
            <a:r>
              <a:rPr lang="vi-VN" sz="5400" b="0" dirty="0">
                <a:solidFill>
                  <a:srgbClr val="990000"/>
                </a:solidFill>
                <a:effectLst/>
                <a:latin typeface="+mj-lt"/>
                <a:cs typeface="Times New Roman" pitchFamily="18" charset="0"/>
              </a:rPr>
              <a:t>Đấng tạo thành trời đất, muôn vật hữu hình và vô hình. </a:t>
            </a:r>
            <a:endParaRPr lang="en-US" sz="54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rmAutofit/>
          </a:bodyPr>
          <a:lstStyle/>
          <a:p>
            <a:pPr algn="just"/>
            <a:r>
              <a:rPr lang="en-US" sz="5400" b="0" dirty="0" err="1">
                <a:solidFill>
                  <a:srgbClr val="990000"/>
                </a:solidFill>
                <a:effectLst/>
                <a:latin typeface="+mj-lt"/>
                <a:cs typeface="Times New Roman" pitchFamily="18" charset="0"/>
              </a:rPr>
              <a:t>Tôi</a:t>
            </a:r>
            <a:r>
              <a:rPr lang="en-US" sz="5400" b="0" dirty="0">
                <a:solidFill>
                  <a:srgbClr val="990000"/>
                </a:solidFill>
                <a:effectLst/>
                <a:latin typeface="+mj-lt"/>
                <a:cs typeface="Times New Roman" pitchFamily="18" charset="0"/>
              </a:rPr>
              <a:t> tin </a:t>
            </a:r>
            <a:r>
              <a:rPr lang="en-US" sz="5400" b="0" dirty="0" err="1">
                <a:solidFill>
                  <a:srgbClr val="990000"/>
                </a:solidFill>
                <a:effectLst/>
                <a:latin typeface="+mj-lt"/>
                <a:cs typeface="Times New Roman" pitchFamily="18" charset="0"/>
              </a:rPr>
              <a:t>kính</a:t>
            </a:r>
            <a:r>
              <a:rPr lang="en-US" sz="5400" b="0" dirty="0">
                <a:solidFill>
                  <a:srgbClr val="990000"/>
                </a:solidFill>
                <a:effectLst/>
                <a:latin typeface="+mj-lt"/>
                <a:cs typeface="Times New Roman" pitchFamily="18" charset="0"/>
              </a:rPr>
              <a:t> </a:t>
            </a:r>
            <a:r>
              <a:rPr lang="en-US" sz="5400" b="0" dirty="0" err="1">
                <a:solidFill>
                  <a:srgbClr val="990000"/>
                </a:solidFill>
                <a:effectLst/>
                <a:latin typeface="+mj-lt"/>
                <a:cs typeface="Times New Roman" pitchFamily="18" charset="0"/>
              </a:rPr>
              <a:t>một</a:t>
            </a:r>
            <a:r>
              <a:rPr lang="en-US" sz="5400" b="0" dirty="0">
                <a:solidFill>
                  <a:srgbClr val="990000"/>
                </a:solidFill>
                <a:effectLst/>
                <a:latin typeface="+mj-lt"/>
                <a:cs typeface="Times New Roman" pitchFamily="18" charset="0"/>
              </a:rPr>
              <a:t> </a:t>
            </a:r>
            <a:r>
              <a:rPr lang="en-US" sz="5400" b="0" dirty="0" err="1">
                <a:solidFill>
                  <a:srgbClr val="990000"/>
                </a:solidFill>
                <a:effectLst/>
                <a:latin typeface="+mj-lt"/>
                <a:cs typeface="Times New Roman" pitchFamily="18" charset="0"/>
              </a:rPr>
              <a:t>Chúa</a:t>
            </a:r>
            <a:r>
              <a:rPr lang="en-US" sz="5400" b="0" dirty="0">
                <a:solidFill>
                  <a:srgbClr val="990000"/>
                </a:solidFill>
                <a:effectLst/>
                <a:latin typeface="+mj-lt"/>
                <a:cs typeface="Times New Roman" pitchFamily="18" charset="0"/>
              </a:rPr>
              <a:t> </a:t>
            </a:r>
            <a:r>
              <a:rPr lang="en-US" sz="5400" b="0" dirty="0" err="1">
                <a:solidFill>
                  <a:srgbClr val="990000"/>
                </a:solidFill>
                <a:effectLst/>
                <a:latin typeface="+mj-lt"/>
                <a:cs typeface="Times New Roman" pitchFamily="18" charset="0"/>
              </a:rPr>
              <a:t>Giêsu</a:t>
            </a:r>
            <a:r>
              <a:rPr lang="en-US" sz="5400" b="0" dirty="0">
                <a:solidFill>
                  <a:srgbClr val="990000"/>
                </a:solidFill>
                <a:effectLst/>
                <a:latin typeface="+mj-lt"/>
                <a:cs typeface="Times New Roman" pitchFamily="18" charset="0"/>
              </a:rPr>
              <a:t> </a:t>
            </a:r>
            <a:r>
              <a:rPr lang="en-US" sz="5400" b="0" dirty="0" err="1">
                <a:solidFill>
                  <a:srgbClr val="990000"/>
                </a:solidFill>
                <a:effectLst/>
                <a:latin typeface="+mj-lt"/>
                <a:cs typeface="Times New Roman" pitchFamily="18" charset="0"/>
              </a:rPr>
              <a:t>Kitô</a:t>
            </a:r>
            <a:r>
              <a:rPr lang="en-US" sz="5400" b="0" dirty="0">
                <a:solidFill>
                  <a:srgbClr val="990000"/>
                </a:solidFill>
                <a:effectLst/>
                <a:latin typeface="+mj-lt"/>
                <a:cs typeface="Times New Roman" pitchFamily="18" charset="0"/>
              </a:rPr>
              <a:t>, Con </a:t>
            </a:r>
            <a:r>
              <a:rPr lang="en-US" sz="5400" b="0" dirty="0" err="1">
                <a:solidFill>
                  <a:srgbClr val="990000"/>
                </a:solidFill>
                <a:effectLst/>
                <a:latin typeface="+mj-lt"/>
                <a:cs typeface="Times New Roman" pitchFamily="18" charset="0"/>
              </a:rPr>
              <a:t>Một</a:t>
            </a:r>
            <a:r>
              <a:rPr lang="en-US" sz="5400" b="0" dirty="0">
                <a:solidFill>
                  <a:srgbClr val="990000"/>
                </a:solidFill>
                <a:effectLst/>
                <a:latin typeface="+mj-lt"/>
                <a:cs typeface="Times New Roman" pitchFamily="18" charset="0"/>
              </a:rPr>
              <a:t> </a:t>
            </a:r>
            <a:r>
              <a:rPr lang="en-US" sz="5400" b="0" dirty="0" err="1">
                <a:solidFill>
                  <a:srgbClr val="990000"/>
                </a:solidFill>
                <a:effectLst/>
                <a:latin typeface="+mj-lt"/>
                <a:cs typeface="Times New Roman" pitchFamily="18" charset="0"/>
              </a:rPr>
              <a:t>Thiên</a:t>
            </a:r>
            <a:r>
              <a:rPr lang="en-US" sz="5400" b="0" dirty="0">
                <a:solidFill>
                  <a:srgbClr val="990000"/>
                </a:solidFill>
                <a:effectLst/>
                <a:latin typeface="+mj-lt"/>
                <a:cs typeface="Times New Roman" pitchFamily="18" charset="0"/>
              </a:rPr>
              <a:t> </a:t>
            </a:r>
            <a:r>
              <a:rPr lang="en-US" sz="5400" b="0" dirty="0" err="1">
                <a:solidFill>
                  <a:srgbClr val="990000"/>
                </a:solidFill>
                <a:effectLst/>
                <a:latin typeface="+mj-lt"/>
                <a:cs typeface="Times New Roman" pitchFamily="18" charset="0"/>
              </a:rPr>
              <a:t>Chúa</a:t>
            </a:r>
            <a:r>
              <a:rPr lang="en-US" sz="5400" b="0" dirty="0">
                <a:solidFill>
                  <a:srgbClr val="990000"/>
                </a:solidFill>
                <a:effectLst/>
                <a:latin typeface="+mj-lt"/>
                <a:cs typeface="Times New Roman" pitchFamily="18" charset="0"/>
              </a:rPr>
              <a:t>, </a:t>
            </a:r>
            <a:r>
              <a:rPr lang="vi-VN" sz="5400" b="0" dirty="0">
                <a:solidFill>
                  <a:srgbClr val="990000"/>
                </a:solidFill>
                <a:effectLst/>
                <a:latin typeface="+mj-lt"/>
                <a:cs typeface="Times New Roman" pitchFamily="18" charset="0"/>
              </a:rPr>
              <a:t>Sinh bởi Đức Chúa Cha từ trước muôn đời. </a:t>
            </a:r>
            <a:endParaRPr lang="en-US" sz="54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rmAutofit fontScale="90000"/>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rmAutofit fontScale="90000"/>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rmAutofit fontScale="90000"/>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rmAutofit fontScale="90000"/>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508826"/>
            <a:ext cx="6858000" cy="4210818"/>
          </a:xfrm>
          <a:prstGeom prst="rect">
            <a:avLst/>
          </a:prstGeom>
          <a:noFill/>
        </p:spPr>
        <p:txBody>
          <a:bodyPr wrap="square" lIns="51435" tIns="25718" rIns="51435" bIns="25718">
            <a:spAutoFit/>
          </a:bodyPr>
          <a:lstStyle/>
          <a:p>
            <a:pPr algn="just" defTabSz="514350">
              <a:defRPr/>
            </a:pPr>
            <a:r>
              <a:rPr lang="vi-VN" sz="5400" dirty="0">
                <a:solidFill>
                  <a:srgbClr val="002060"/>
                </a:solidFill>
                <a:latin typeface="+mj-lt"/>
                <a:ea typeface="Segoe UI Black" panose="020B0A02040204020203" pitchFamily="34" charset="0"/>
              </a:rPr>
              <a:t>Lạy Cha trên trời</a:t>
            </a:r>
            <a:r>
              <a:rPr lang="en-US" sz="5400" dirty="0">
                <a:solidFill>
                  <a:srgbClr val="C00000"/>
                </a:solidFill>
                <a:ea typeface="Segoe UI Black" panose="020B0A02040204020203" pitchFamily="34" charset="0"/>
              </a:rPr>
              <a:t>/</a:t>
            </a:r>
            <a:r>
              <a:rPr lang="en-US" sz="5400" dirty="0">
                <a:solidFill>
                  <a:srgbClr val="002060"/>
                </a:solidFill>
                <a:ea typeface="Segoe UI Black" panose="020B0A02040204020203" pitchFamily="34" charset="0"/>
              </a:rPr>
              <a:t> </a:t>
            </a:r>
            <a:r>
              <a:rPr lang="vi-VN" sz="5400" dirty="0">
                <a:solidFill>
                  <a:srgbClr val="002060"/>
                </a:solidFill>
                <a:latin typeface="+mj-lt"/>
                <a:ea typeface="Segoe UI Black" panose="020B0A02040204020203" pitchFamily="34" charset="0"/>
              </a:rPr>
              <a:t>Xin cho ơn đức tin mà Cha ban tặng chúng con</a:t>
            </a:r>
            <a:r>
              <a:rPr lang="en-US" sz="5400" dirty="0">
                <a:solidFill>
                  <a:srgbClr val="C00000"/>
                </a:solidFill>
                <a:ea typeface="Segoe UI Black" panose="020B0A02040204020203" pitchFamily="34" charset="0"/>
              </a:rPr>
              <a:t>/</a:t>
            </a:r>
            <a:r>
              <a:rPr lang="en-US" sz="5400" dirty="0">
                <a:solidFill>
                  <a:srgbClr val="002060"/>
                </a:solidFill>
                <a:ea typeface="Segoe UI Black" panose="020B0A02040204020203" pitchFamily="34" charset="0"/>
              </a:rPr>
              <a:t> </a:t>
            </a:r>
            <a:r>
              <a:rPr lang="vi-VN" sz="5400" dirty="0">
                <a:solidFill>
                  <a:srgbClr val="002060"/>
                </a:solidFill>
                <a:latin typeface="+mj-lt"/>
                <a:ea typeface="Segoe UI Black" panose="020B0A02040204020203" pitchFamily="34" charset="0"/>
              </a:rPr>
              <a:t>trong Chúa Giêsu Kitô Con Cha</a:t>
            </a:r>
            <a:r>
              <a:rPr lang="en-US" sz="5400" dirty="0">
                <a:solidFill>
                  <a:srgbClr val="C00000"/>
                </a:solidFill>
                <a:ea typeface="Segoe UI Black" panose="020B0A02040204020203" pitchFamily="34" charset="0"/>
              </a:rPr>
              <a:t>/</a:t>
            </a:r>
            <a:endParaRPr lang="vi-VN" sz="54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913842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vi-VN" sz="48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8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rmAutofit/>
          </a:bodyPr>
          <a:lstStyle/>
          <a:p>
            <a:pPr algn="just"/>
            <a:r>
              <a:rPr lang="vi-VN"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rmAutofit/>
          </a:bodyPr>
          <a:lstStyle/>
          <a:p>
            <a:pPr algn="just"/>
            <a:r>
              <a:rPr lang="vi-VN" sz="54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54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Autofit/>
          </a:bodyPr>
          <a:lstStyle/>
          <a:p>
            <a:pPr algn="just"/>
            <a:r>
              <a:rPr lang="vi-VN" sz="5400" b="0" dirty="0">
                <a:solidFill>
                  <a:srgbClr val="990000"/>
                </a:solidFill>
                <a:effectLst/>
                <a:latin typeface="+mj-lt"/>
              </a:rPr>
              <a:t>Người được phụng thờ và tôn vinh cùng với Đức Chúa Cha và Đức Chúa Con: Người đã dùng các tiên tri mà phán dạy. </a:t>
            </a:r>
            <a:endParaRPr lang="en-US" sz="54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Autofit/>
          </a:bodyPr>
          <a:lstStyle/>
          <a:p>
            <a:pPr algn="just"/>
            <a:r>
              <a:rPr lang="vi-VN" sz="7200" b="0" dirty="0">
                <a:solidFill>
                  <a:srgbClr val="990000"/>
                </a:solidFill>
                <a:effectLst/>
                <a:latin typeface="+mj-lt"/>
              </a:rPr>
              <a:t>Tôi tin Hội Thánh duy nhất thánh thiện công giáo và tông truyền.</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
            <a:ext cx="6858000" cy="5148262"/>
          </a:xfrm>
        </p:spPr>
        <p:txBody>
          <a:bodyPr>
            <a:normAutofit/>
          </a:bodyPr>
          <a:lstStyle/>
          <a:p>
            <a:pPr algn="just"/>
            <a:r>
              <a:rPr lang="vi-VN" sz="5400" b="0" dirty="0">
                <a:solidFill>
                  <a:srgbClr val="990000"/>
                </a:solidFill>
                <a:effectLst/>
                <a:latin typeface="+mj-lt"/>
                <a:cs typeface="Times New Roman" pitchFamily="18" charset="0"/>
              </a:rPr>
              <a:t>Tôi tuyên xưng có một Phép Rửa để tha tội. Tôi trông đợi kẻ chết sống lại và sự</a:t>
            </a:r>
            <a:r>
              <a:rPr lang="en-US" sz="5400" b="0" dirty="0">
                <a:solidFill>
                  <a:srgbClr val="990000"/>
                </a:solidFill>
                <a:effectLst/>
                <a:latin typeface="+mj-lt"/>
                <a:cs typeface="Times New Roman" pitchFamily="18" charset="0"/>
              </a:rPr>
              <a:t> </a:t>
            </a:r>
            <a:r>
              <a:rPr lang="vi-VN" sz="5400" b="0" dirty="0">
                <a:solidFill>
                  <a:srgbClr val="990000"/>
                </a:solidFill>
                <a:effectLst/>
                <a:latin typeface="+mj-lt"/>
                <a:cs typeface="Times New Roman" pitchFamily="18" charset="0"/>
              </a:rPr>
              <a:t>sống đời sau. </a:t>
            </a:r>
            <a:r>
              <a:rPr lang="vi-VN" sz="5400" b="0" dirty="0">
                <a:solidFill>
                  <a:srgbClr val="002060"/>
                </a:solidFill>
                <a:effectLst/>
                <a:latin typeface="+mj-lt"/>
                <a:cs typeface="Times New Roman" pitchFamily="18" charset="0"/>
              </a:rPr>
              <a:t>Amen.</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5148263"/>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00400" y="2040237"/>
            <a:ext cx="3563874" cy="1569660"/>
          </a:xfrm>
          <a:prstGeom prst="rect">
            <a:avLst/>
          </a:prstGeom>
        </p:spPr>
        <p:txBody>
          <a:bodyPr wrap="square">
            <a:spAutoFit/>
          </a:bodyPr>
          <a:lstStyle/>
          <a:p>
            <a:pPr algn="ctr"/>
            <a:r>
              <a:rPr lang="en-US" sz="3200" b="1" dirty="0" err="1" smtClean="0">
                <a:solidFill>
                  <a:srgbClr val="FF0000"/>
                </a:solidFill>
              </a:rPr>
              <a:t>Lạy</a:t>
            </a:r>
            <a:r>
              <a:rPr lang="en-US" sz="3200" b="1" dirty="0" smtClean="0">
                <a:solidFill>
                  <a:srgbClr val="FF0000"/>
                </a:solidFill>
              </a:rPr>
              <a:t> </a:t>
            </a:r>
            <a:r>
              <a:rPr lang="en-US" sz="3200" b="1" dirty="0" err="1" smtClean="0">
                <a:solidFill>
                  <a:srgbClr val="FF0000"/>
                </a:solidFill>
              </a:rPr>
              <a:t>Chúa</a:t>
            </a:r>
            <a:r>
              <a:rPr lang="en-US" sz="3200" b="1" dirty="0" smtClean="0">
                <a:solidFill>
                  <a:srgbClr val="FF0000"/>
                </a:solidFill>
              </a:rPr>
              <a:t> </a:t>
            </a:r>
            <a:br>
              <a:rPr lang="en-US" sz="3200" b="1" dirty="0" smtClean="0">
                <a:solidFill>
                  <a:srgbClr val="FF0000"/>
                </a:solidFill>
              </a:rPr>
            </a:br>
            <a:r>
              <a:rPr lang="en-US" sz="3200" b="1" dirty="0" err="1" smtClean="0">
                <a:solidFill>
                  <a:srgbClr val="FF0000"/>
                </a:solidFill>
              </a:rPr>
              <a:t>Xin</a:t>
            </a:r>
            <a:r>
              <a:rPr lang="en-US" sz="3200" b="1" dirty="0" smtClean="0">
                <a:solidFill>
                  <a:srgbClr val="FF0000"/>
                </a:solidFill>
              </a:rPr>
              <a:t> Cho </a:t>
            </a:r>
            <a:r>
              <a:rPr lang="en-US" sz="3200" b="1" dirty="0" err="1" smtClean="0">
                <a:solidFill>
                  <a:srgbClr val="FF0000"/>
                </a:solidFill>
              </a:rPr>
              <a:t>Lời</a:t>
            </a:r>
            <a:r>
              <a:rPr lang="en-US" sz="3200" b="1" dirty="0" smtClean="0">
                <a:solidFill>
                  <a:srgbClr val="FF0000"/>
                </a:solidFill>
              </a:rPr>
              <a:t> Con</a:t>
            </a:r>
          </a:p>
          <a:p>
            <a:pPr algn="ctr"/>
            <a:r>
              <a:rPr lang="en-US" sz="3200" b="1" i="1" dirty="0" err="1" smtClean="0">
                <a:solidFill>
                  <a:srgbClr val="002060"/>
                </a:solidFill>
              </a:rPr>
              <a:t>Vinh</a:t>
            </a:r>
            <a:r>
              <a:rPr lang="en-US" sz="3200" b="1" i="1" dirty="0" smtClean="0">
                <a:solidFill>
                  <a:srgbClr val="002060"/>
                </a:solidFill>
              </a:rPr>
              <a:t> </a:t>
            </a:r>
            <a:r>
              <a:rPr lang="en-US" sz="3200" b="1" i="1" dirty="0" err="1" smtClean="0">
                <a:solidFill>
                  <a:srgbClr val="002060"/>
                </a:solidFill>
              </a:rPr>
              <a:t>Hạnh</a:t>
            </a:r>
            <a:endParaRPr lang="en-US" sz="32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16" y="286016"/>
            <a:ext cx="3182728" cy="4709707"/>
          </a:xfrm>
          <a:prstGeom prst="rect">
            <a:avLst/>
          </a:prstGeom>
        </p:spPr>
      </p:pic>
      <p:sp>
        <p:nvSpPr>
          <p:cNvPr id="7" name="Rectangle 6"/>
          <p:cNvSpPr/>
          <p:nvPr/>
        </p:nvSpPr>
        <p:spPr>
          <a:xfrm>
            <a:off x="3143250" y="896179"/>
            <a:ext cx="3429000" cy="830997"/>
          </a:xfrm>
          <a:prstGeom prst="rect">
            <a:avLst/>
          </a:prstGeom>
        </p:spPr>
        <p:txBody>
          <a:bodyPr>
            <a:spAutoFit/>
          </a:bodyPr>
          <a:lstStyle/>
          <a:p>
            <a:pPr algn="ctr"/>
            <a:r>
              <a:rPr lang="en-US" sz="4800" dirty="0" err="1" smtClean="0">
                <a:solidFill>
                  <a:srgbClr val="002060"/>
                </a:solidFill>
              </a:rPr>
              <a:t>Ca</a:t>
            </a:r>
            <a:r>
              <a:rPr lang="en-US" sz="4800" dirty="0" smtClean="0">
                <a:solidFill>
                  <a:srgbClr val="002060"/>
                </a:solidFill>
              </a:rPr>
              <a:t> </a:t>
            </a:r>
            <a:r>
              <a:rPr lang="en-US" sz="4800" dirty="0" err="1" smtClean="0">
                <a:solidFill>
                  <a:srgbClr val="002060"/>
                </a:solidFill>
              </a:rPr>
              <a:t>Dâng</a:t>
            </a:r>
            <a:r>
              <a:rPr lang="en-US" sz="4800" dirty="0" smtClean="0">
                <a:solidFill>
                  <a:srgbClr val="002060"/>
                </a:solidFill>
              </a:rPr>
              <a:t> </a:t>
            </a:r>
            <a:r>
              <a:rPr lang="en-US" sz="4800" dirty="0" err="1" smtClean="0">
                <a:solidFill>
                  <a:srgbClr val="002060"/>
                </a:solidFill>
              </a:rPr>
              <a:t>Lễ</a:t>
            </a:r>
            <a:endParaRPr lang="en-US" sz="4800" dirty="0">
              <a:solidFill>
                <a:srgbClr val="002060"/>
              </a:solidFill>
            </a:endParaRPr>
          </a:p>
        </p:txBody>
      </p:sp>
    </p:spTree>
    <p:extLst>
      <p:ext uri="{BB962C8B-B14F-4D97-AF65-F5344CB8AC3E}">
        <p14:creationId xmlns:p14="http://schemas.microsoft.com/office/powerpoint/2010/main" val="1235855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4000" b="0" u="sng" dirty="0" err="1">
                <a:solidFill>
                  <a:srgbClr val="002060"/>
                </a:solidFill>
                <a:effectLst/>
              </a:rPr>
              <a:t>Đk</a:t>
            </a:r>
            <a:r>
              <a:rPr lang="en-US" sz="4000" b="0" u="sng" dirty="0">
                <a:solidFill>
                  <a:srgbClr val="002060"/>
                </a:solidFill>
                <a:effectLst/>
              </a:rPr>
              <a:t>:</a:t>
            </a:r>
            <a:r>
              <a:rPr lang="en-US" sz="4000" b="0" dirty="0">
                <a:solidFill>
                  <a:srgbClr val="990000"/>
                </a:solidFill>
                <a:effectLst/>
              </a:rPr>
              <a:t> </a:t>
            </a:r>
            <a:r>
              <a:rPr lang="vi-VN" sz="4000" dirty="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0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4800" b="0" u="sng" dirty="0" smtClean="0">
                <a:solidFill>
                  <a:srgbClr val="002060"/>
                </a:solidFill>
                <a:effectLst/>
              </a:rPr>
              <a:t>Tk1:</a:t>
            </a:r>
            <a:r>
              <a:rPr lang="en-US" sz="4800" dirty="0">
                <a:solidFill>
                  <a:srgbClr val="990000"/>
                </a:solidFill>
              </a:rPr>
              <a:t> </a:t>
            </a:r>
            <a:r>
              <a:rPr lang="vi-VN" sz="4800" dirty="0" smtClean="0">
                <a:solidFill>
                  <a:srgbClr val="990000"/>
                </a:solidFill>
              </a:rPr>
              <a:t>Lạy </a:t>
            </a:r>
            <a:r>
              <a:rPr lang="vi-VN" sz="4800" dirty="0">
                <a:solidFill>
                  <a:srgbClr val="990000"/>
                </a:solidFill>
              </a:rPr>
              <a:t>Chúa xin giữ miệng con đây, Nguyện xin canh phòng lưỡi con đây.  Xin Chúa đừng để lòng trí con vấn vương mùi đời.</a:t>
            </a:r>
            <a:endParaRPr lang="en-US" sz="48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400420"/>
            <a:ext cx="6858000" cy="4210818"/>
          </a:xfrm>
          <a:prstGeom prst="rect">
            <a:avLst/>
          </a:prstGeom>
          <a:solidFill>
            <a:schemeClr val="bg1"/>
          </a:solidFill>
        </p:spPr>
        <p:txBody>
          <a:bodyPr wrap="square" lIns="51435" tIns="25718" rIns="51435" bIns="25718">
            <a:spAutoFit/>
          </a:bodyPr>
          <a:lstStyle/>
          <a:p>
            <a:pPr algn="just" defTabSz="514350">
              <a:defRPr/>
            </a:pPr>
            <a:r>
              <a:rPr lang="vi-VN" sz="5400" dirty="0">
                <a:solidFill>
                  <a:srgbClr val="002060"/>
                </a:solidFill>
                <a:latin typeface="+mj-lt"/>
                <a:ea typeface="Segoe UI Black" panose="020B0A02040204020203" pitchFamily="34" charset="0"/>
              </a:rPr>
              <a:t>và Anh của chúng con</a:t>
            </a:r>
            <a:r>
              <a:rPr lang="en-US" sz="5400" dirty="0">
                <a:solidFill>
                  <a:srgbClr val="C00000"/>
                </a:solidFill>
                <a:ea typeface="Segoe UI Black" panose="020B0A02040204020203" pitchFamily="34" charset="0"/>
              </a:rPr>
              <a:t>/</a:t>
            </a:r>
            <a:r>
              <a:rPr lang="en-US" sz="5400" dirty="0">
                <a:solidFill>
                  <a:srgbClr val="002060"/>
                </a:solidFill>
                <a:ea typeface="Segoe UI Black" panose="020B0A02040204020203" pitchFamily="34" charset="0"/>
              </a:rPr>
              <a:t> </a:t>
            </a:r>
            <a:r>
              <a:rPr lang="vi-VN" sz="54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5400" dirty="0">
                <a:solidFill>
                  <a:srgbClr val="C00000"/>
                </a:solidFill>
                <a:ea typeface="Segoe UI Black" panose="020B0A02040204020203" pitchFamily="34" charset="0"/>
              </a:rPr>
              <a:t>/</a:t>
            </a:r>
            <a:endParaRPr lang="vi-VN" sz="54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4788133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4000" b="0" u="sng" dirty="0" err="1">
                <a:solidFill>
                  <a:srgbClr val="002060"/>
                </a:solidFill>
                <a:effectLst/>
              </a:rPr>
              <a:t>Đk</a:t>
            </a:r>
            <a:r>
              <a:rPr lang="en-US" sz="4000" b="0" u="sng" dirty="0">
                <a:solidFill>
                  <a:srgbClr val="002060"/>
                </a:solidFill>
                <a:effectLst/>
              </a:rPr>
              <a:t>:</a:t>
            </a:r>
            <a:r>
              <a:rPr lang="en-US" sz="4000" b="0" dirty="0">
                <a:solidFill>
                  <a:srgbClr val="990000"/>
                </a:solidFill>
                <a:effectLst/>
              </a:rPr>
              <a:t> </a:t>
            </a:r>
            <a:r>
              <a:rPr lang="vi-VN" sz="4000" dirty="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0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b="0" u="sng" dirty="0">
                <a:solidFill>
                  <a:srgbClr val="002060"/>
                </a:solidFill>
                <a:effectLst/>
              </a:rPr>
              <a:t>Tk2:</a:t>
            </a:r>
            <a:r>
              <a:rPr lang="en-US" b="0" dirty="0">
                <a:solidFill>
                  <a:srgbClr val="990000"/>
                </a:solidFill>
                <a:effectLst/>
              </a:rPr>
              <a:t> </a:t>
            </a:r>
            <a:r>
              <a:rPr lang="vi-VN" dirty="0">
                <a:solidFill>
                  <a:srgbClr val="990000"/>
                </a:solidFill>
              </a:rPr>
              <a:t>Lạy Chúa xin hãy đốt lửa yêu Chúa trong tâm hồn chúng con.  Nguyện Chúa cho lòng chúng con bầng bầng cháy lên ngọn lửa yêu, lửa yêu thương vĩnh viễn</a:t>
            </a:r>
            <a:r>
              <a:rPr lang="vi-VN" dirty="0" smtClean="0">
                <a:solidFill>
                  <a:srgbClr val="990000"/>
                </a:solidFill>
              </a:rPr>
              <a:t>.</a:t>
            </a:r>
            <a:endParaRPr lang="vi-VN"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4000" b="0" u="sng" dirty="0" err="1">
                <a:solidFill>
                  <a:srgbClr val="002060"/>
                </a:solidFill>
                <a:effectLst/>
              </a:rPr>
              <a:t>Đk</a:t>
            </a:r>
            <a:r>
              <a:rPr lang="en-US" sz="4000" b="0" u="sng" dirty="0">
                <a:solidFill>
                  <a:srgbClr val="002060"/>
                </a:solidFill>
                <a:effectLst/>
              </a:rPr>
              <a:t>:</a:t>
            </a:r>
            <a:r>
              <a:rPr lang="en-US" sz="4000" b="0" dirty="0">
                <a:solidFill>
                  <a:srgbClr val="990000"/>
                </a:solidFill>
                <a:effectLst/>
              </a:rPr>
              <a:t> </a:t>
            </a:r>
            <a:r>
              <a:rPr lang="vi-VN" sz="4000" dirty="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0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23597786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rmAutofit/>
          </a:bodyPr>
          <a:lstStyle/>
          <a:p>
            <a:r>
              <a:rPr lang="en-US" b="0" dirty="0">
                <a:solidFill>
                  <a:srgbClr val="990000"/>
                </a:solidFill>
                <a:effectLst/>
                <a:latin typeface="+mj-lt"/>
              </a:rPr>
              <a:t>Ca </a:t>
            </a:r>
            <a:r>
              <a:rPr lang="en-US" b="0" dirty="0" err="1">
                <a:solidFill>
                  <a:srgbClr val="990000"/>
                </a:solidFill>
                <a:effectLst/>
                <a:latin typeface="+mj-lt"/>
              </a:rPr>
              <a:t>Nguyện</a:t>
            </a:r>
            <a:r>
              <a:rPr lang="en-US" b="0" dirty="0">
                <a:solidFill>
                  <a:srgbClr val="990000"/>
                </a:solidFill>
                <a:effectLst/>
                <a:latin typeface="+mj-lt"/>
              </a:rPr>
              <a:t> </a:t>
            </a:r>
            <a:r>
              <a:rPr lang="en-US" b="0" dirty="0" err="1">
                <a:solidFill>
                  <a:srgbClr val="990000"/>
                </a:solidFill>
                <a:effectLst/>
                <a:latin typeface="+mj-lt"/>
              </a:rPr>
              <a:t>Hiệp</a:t>
            </a:r>
            <a:r>
              <a:rPr lang="en-US" b="0" dirty="0">
                <a:solidFill>
                  <a:srgbClr val="990000"/>
                </a:solidFill>
                <a:effectLst/>
                <a:latin typeface="+mj-lt"/>
              </a:rPr>
              <a:t> </a:t>
            </a:r>
            <a:r>
              <a:rPr lang="en-US" b="0" dirty="0" err="1">
                <a:solidFill>
                  <a:srgbClr val="990000"/>
                </a:solidFill>
                <a:effectLst/>
                <a:latin typeface="+mj-lt"/>
              </a:rPr>
              <a:t>Lễ</a:t>
            </a:r>
            <a:r>
              <a:rPr lang="en-US" sz="5400" b="0" dirty="0">
                <a:solidFill>
                  <a:srgbClr val="990000"/>
                </a:solidFill>
                <a:effectLst/>
                <a:latin typeface="+mj-lt"/>
              </a:rPr>
              <a:t/>
            </a:r>
            <a:br>
              <a:rPr lang="en-US" sz="5400" b="0" dirty="0">
                <a:solidFill>
                  <a:srgbClr val="990000"/>
                </a:solidFill>
                <a:effectLst/>
                <a:latin typeface="+mj-lt"/>
              </a:rPr>
            </a:br>
            <a:r>
              <a:rPr lang="en-US" sz="4800" dirty="0" err="1">
                <a:solidFill>
                  <a:srgbClr val="990000"/>
                </a:solidFill>
              </a:rPr>
              <a:t>Giêsu</a:t>
            </a:r>
            <a:r>
              <a:rPr lang="en-US" sz="4800" dirty="0">
                <a:solidFill>
                  <a:srgbClr val="990000"/>
                </a:solidFill>
              </a:rPr>
              <a:t> </a:t>
            </a:r>
            <a:r>
              <a:rPr lang="en-US" sz="4800" dirty="0" err="1">
                <a:solidFill>
                  <a:srgbClr val="990000"/>
                </a:solidFill>
              </a:rPr>
              <a:t>Vua</a:t>
            </a:r>
            <a:r>
              <a:rPr lang="en-US" sz="4800" dirty="0">
                <a:solidFill>
                  <a:srgbClr val="990000"/>
                </a:solidFill>
              </a:rPr>
              <a:t> </a:t>
            </a:r>
            <a:r>
              <a:rPr lang="en-US" sz="4800" dirty="0" err="1">
                <a:solidFill>
                  <a:srgbClr val="990000"/>
                </a:solidFill>
              </a:rPr>
              <a:t>Muôn</a:t>
            </a:r>
            <a:r>
              <a:rPr lang="en-US" sz="4800" dirty="0">
                <a:solidFill>
                  <a:srgbClr val="990000"/>
                </a:solidFill>
              </a:rPr>
              <a:t> </a:t>
            </a:r>
            <a:r>
              <a:rPr lang="en-US" sz="4800" dirty="0" err="1">
                <a:solidFill>
                  <a:srgbClr val="990000"/>
                </a:solidFill>
              </a:rPr>
              <a:t>Vua</a:t>
            </a:r>
            <a:r>
              <a:rPr lang="en-US" sz="4000" dirty="0">
                <a:solidFill>
                  <a:srgbClr val="990000"/>
                </a:solidFill>
              </a:rPr>
              <a:t/>
            </a:r>
            <a:br>
              <a:rPr lang="en-US" sz="4000" dirty="0">
                <a:solidFill>
                  <a:srgbClr val="990000"/>
                </a:solidFill>
              </a:rPr>
            </a:br>
            <a:r>
              <a:rPr lang="en-US" sz="4000" i="1" dirty="0" err="1" smtClean="0">
                <a:solidFill>
                  <a:srgbClr val="002060"/>
                </a:solidFill>
              </a:rPr>
              <a:t>Huyền</a:t>
            </a:r>
            <a:r>
              <a:rPr lang="en-US" sz="4000" i="1" dirty="0" smtClean="0">
                <a:solidFill>
                  <a:srgbClr val="002060"/>
                </a:solidFill>
              </a:rPr>
              <a:t> </a:t>
            </a:r>
            <a:r>
              <a:rPr lang="en-US" sz="4000" i="1" dirty="0" err="1" smtClean="0">
                <a:solidFill>
                  <a:srgbClr val="002060"/>
                </a:solidFill>
              </a:rPr>
              <a:t>Linh</a:t>
            </a:r>
            <a:endParaRPr lang="en-US" sz="80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b="0" u="sng" dirty="0" err="1">
                <a:solidFill>
                  <a:srgbClr val="002060"/>
                </a:solidFill>
                <a:effectLst/>
              </a:rPr>
              <a:t>Đk</a:t>
            </a:r>
            <a:r>
              <a:rPr lang="en-US" b="0" u="sng" dirty="0">
                <a:solidFill>
                  <a:srgbClr val="002060"/>
                </a:solidFill>
                <a:effectLst/>
              </a:rPr>
              <a:t>:</a:t>
            </a:r>
            <a:r>
              <a:rPr lang="en-US" b="0" dirty="0">
                <a:solidFill>
                  <a:srgbClr val="990000"/>
                </a:solidFill>
                <a:effectLst/>
              </a:rPr>
              <a:t> </a:t>
            </a:r>
            <a:r>
              <a:rPr lang="vi-VN" dirty="0">
                <a:solidFill>
                  <a:srgbClr val="990000"/>
                </a:solidFill>
              </a:rPr>
              <a:t>Ôi Giêsu! Chúa Giêsu là Vua, Chúa muôn thuở là Vua. Ôi Giêsu! Khi nghe tên thánh Chúa Giêsu các tầng trời bừng sáng, các tà thần chạy trốn, khắp trái đất khiếp run. Ôi Giêsu</a:t>
            </a:r>
            <a:r>
              <a:rPr lang="vi-VN" dirty="0" smtClean="0">
                <a:solidFill>
                  <a:srgbClr val="990000"/>
                </a:solidFill>
              </a:rPr>
              <a:t>!</a:t>
            </a:r>
            <a:r>
              <a:rPr lang="en-US" dirty="0">
                <a:solidFill>
                  <a:srgbClr val="990000"/>
                </a:solidFill>
              </a:rPr>
              <a:t> </a:t>
            </a:r>
            <a:r>
              <a:rPr lang="en-US" dirty="0" smtClean="0">
                <a:solidFill>
                  <a:srgbClr val="FF0000"/>
                </a:solidFill>
              </a:rPr>
              <a:t>. . .</a:t>
            </a:r>
            <a:endParaRPr lang="en-US" b="0" dirty="0">
              <a:solidFill>
                <a:srgbClr val="FF00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u="sng" dirty="0" smtClean="0">
                <a:solidFill>
                  <a:srgbClr val="FF0000"/>
                </a:solidFill>
              </a:rPr>
              <a:t>…</a:t>
            </a:r>
            <a:r>
              <a:rPr lang="en-US" b="0" dirty="0" smtClean="0">
                <a:solidFill>
                  <a:srgbClr val="990000"/>
                </a:solidFill>
                <a:effectLst/>
              </a:rPr>
              <a:t> </a:t>
            </a:r>
            <a:r>
              <a:rPr lang="vi-VN" dirty="0" smtClean="0">
                <a:solidFill>
                  <a:srgbClr val="990000"/>
                </a:solidFill>
              </a:rPr>
              <a:t>Nơi </a:t>
            </a:r>
            <a:r>
              <a:rPr lang="vi-VN" dirty="0">
                <a:solidFill>
                  <a:srgbClr val="990000"/>
                </a:solidFill>
              </a:rPr>
              <a:t>thiên cung tiếng hát vang hô, nơi dương gian gối uốn lạy thờ: thờ lạy Chúa Giêsu, Người là Chúa các chúa. Ôi Giêsu! Chúa Giêsu là Vua, Chúa muôn thuở là Vua muôn vua.</a:t>
            </a:r>
            <a:endParaRPr lang="en-US"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fontAlgn="base"/>
            <a:r>
              <a:rPr lang="en-US" sz="4600" b="0" u="sng" dirty="0" err="1" smtClean="0">
                <a:solidFill>
                  <a:srgbClr val="002060"/>
                </a:solidFill>
                <a:effectLst/>
              </a:rPr>
              <a:t>Tk</a:t>
            </a:r>
            <a:r>
              <a:rPr lang="en-US" sz="4600" b="0" u="sng" dirty="0" smtClean="0">
                <a:solidFill>
                  <a:srgbClr val="002060"/>
                </a:solidFill>
                <a:effectLst/>
              </a:rPr>
              <a:t>:</a:t>
            </a:r>
            <a:r>
              <a:rPr lang="en-US" sz="4600" b="0" dirty="0" smtClean="0">
                <a:solidFill>
                  <a:srgbClr val="990000"/>
                </a:solidFill>
                <a:effectLst/>
              </a:rPr>
              <a:t> </a:t>
            </a:r>
            <a:r>
              <a:rPr lang="vi-VN" sz="4600" dirty="0">
                <a:solidFill>
                  <a:srgbClr val="990000"/>
                </a:solidFill>
              </a:rPr>
              <a:t>Nhìn về phía thánh cung nến đèn lênh láng sáng, hương trầm nghi ngút bay, đàn ca vang réo rắt. Chúa Giêsu ngự đây, trái tim tôi bừng </a:t>
            </a:r>
            <a:r>
              <a:rPr lang="vi-VN" sz="4600" dirty="0" smtClean="0">
                <a:solidFill>
                  <a:srgbClr val="990000"/>
                </a:solidFill>
              </a:rPr>
              <a:t>say</a:t>
            </a:r>
            <a:r>
              <a:rPr lang="en-US" sz="4600" dirty="0" smtClean="0">
                <a:solidFill>
                  <a:srgbClr val="FF0000"/>
                </a:solidFill>
              </a:rPr>
              <a:t>…</a:t>
            </a:r>
            <a:endParaRPr lang="vi-VN" sz="4600" b="0" dirty="0">
              <a:solidFill>
                <a:srgbClr val="FF00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fontAlgn="base"/>
            <a:r>
              <a:rPr lang="en-US" u="sng" dirty="0" smtClean="0">
                <a:solidFill>
                  <a:srgbClr val="FF0000"/>
                </a:solidFill>
              </a:rPr>
              <a:t>…</a:t>
            </a:r>
            <a:r>
              <a:rPr lang="en-US" b="0" dirty="0" smtClean="0">
                <a:solidFill>
                  <a:srgbClr val="990000"/>
                </a:solidFill>
                <a:effectLst/>
              </a:rPr>
              <a:t> </a:t>
            </a:r>
            <a:r>
              <a:rPr lang="vi-VN" dirty="0" smtClean="0">
                <a:solidFill>
                  <a:srgbClr val="990000"/>
                </a:solidFill>
              </a:rPr>
              <a:t>tôi </a:t>
            </a:r>
            <a:r>
              <a:rPr lang="vi-VN" dirty="0">
                <a:solidFill>
                  <a:srgbClr val="990000"/>
                </a:solidFill>
              </a:rPr>
              <a:t>thờ lạy Chúa muôn loài, tôi thờ lạy Chúa các chúa. Chúa Giêsu là Vua, Chúa muôn thuở là Vua, nhưng lòng Chúa không bến bờ, tự hiến thân trên bàn thờ.</a:t>
            </a:r>
            <a:endParaRPr lang="vi-VN"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0" y="234260"/>
            <a:ext cx="6819556" cy="4672910"/>
          </a:xfrm>
          <a:prstGeom prst="rect">
            <a:avLst/>
          </a:prstGeom>
          <a:noFill/>
        </p:spPr>
        <p:txBody>
          <a:bodyPr wrap="square" lIns="51435" tIns="25718" rIns="51435" bIns="25718">
            <a:spAutoFit/>
          </a:bodyPr>
          <a:lstStyle/>
          <a:p>
            <a:pPr algn="just" defTabSz="514350">
              <a:defRPr/>
            </a:pPr>
            <a:r>
              <a:rPr lang="vi-VN" sz="6000" dirty="0">
                <a:solidFill>
                  <a:srgbClr val="002060"/>
                </a:solidFill>
                <a:latin typeface="+mj-lt"/>
                <a:ea typeface="Segoe UI Black" panose="020B0A02040204020203" pitchFamily="34" charset="0"/>
              </a:rPr>
              <a:t>khơi dậy trong chúng con niềm hy vọng</a:t>
            </a:r>
            <a:r>
              <a:rPr lang="en-US" sz="6000" dirty="0">
                <a:solidFill>
                  <a:srgbClr val="002060"/>
                </a:solidFill>
                <a:ea typeface="Segoe UI Black" panose="020B0A02040204020203" pitchFamily="34" charset="0"/>
              </a:rPr>
              <a:t> </a:t>
            </a:r>
            <a:r>
              <a:rPr lang="vi-VN" sz="6000" dirty="0">
                <a:solidFill>
                  <a:srgbClr val="002060"/>
                </a:solidFill>
                <a:latin typeface="+mj-lt"/>
                <a:ea typeface="Segoe UI Black" panose="020B0A02040204020203" pitchFamily="34" charset="0"/>
              </a:rPr>
              <a:t>hồng phúc</a:t>
            </a:r>
            <a:r>
              <a:rPr lang="en-US" sz="6000" dirty="0">
                <a:solidFill>
                  <a:srgbClr val="FF0000"/>
                </a:solidFill>
                <a:ea typeface="Segoe UI Black" panose="020B0A02040204020203" pitchFamily="34" charset="0"/>
              </a:rPr>
              <a:t>/</a:t>
            </a:r>
            <a:r>
              <a:rPr lang="vi-VN" sz="6000" dirty="0">
                <a:solidFill>
                  <a:srgbClr val="002060"/>
                </a:solidFill>
                <a:latin typeface="+mj-lt"/>
                <a:ea typeface="Segoe UI Black" panose="020B0A02040204020203" pitchFamily="34" charset="0"/>
              </a:rPr>
              <a:t> hướng về Nước Cha trị đến</a:t>
            </a:r>
            <a:r>
              <a:rPr lang="en-US" sz="6000" dirty="0">
                <a:solidFill>
                  <a:srgbClr val="002060"/>
                </a:solidFill>
                <a:ea typeface="Segoe UI Black" panose="020B0A02040204020203" pitchFamily="34" charset="0"/>
              </a:rPr>
              <a:t> </a:t>
            </a:r>
            <a:r>
              <a:rPr lang="en-US" sz="6000" dirty="0">
                <a:solidFill>
                  <a:srgbClr val="C00000"/>
                </a:solidFill>
                <a:ea typeface="Segoe UI Black" panose="020B0A02040204020203" pitchFamily="34" charset="0"/>
              </a:rPr>
              <a:t>/</a:t>
            </a:r>
            <a:endParaRPr lang="vi-VN" sz="6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6881119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b="0" u="sng" dirty="0" err="1">
                <a:solidFill>
                  <a:srgbClr val="002060"/>
                </a:solidFill>
                <a:effectLst/>
              </a:rPr>
              <a:t>Đk</a:t>
            </a:r>
            <a:r>
              <a:rPr lang="en-US" b="0" u="sng" dirty="0">
                <a:solidFill>
                  <a:srgbClr val="002060"/>
                </a:solidFill>
                <a:effectLst/>
              </a:rPr>
              <a:t>:</a:t>
            </a:r>
            <a:r>
              <a:rPr lang="en-US" b="0" dirty="0">
                <a:solidFill>
                  <a:srgbClr val="990000"/>
                </a:solidFill>
                <a:effectLst/>
              </a:rPr>
              <a:t> </a:t>
            </a:r>
            <a:r>
              <a:rPr lang="vi-VN" dirty="0">
                <a:solidFill>
                  <a:srgbClr val="990000"/>
                </a:solidFill>
              </a:rPr>
              <a:t>Ôi Giêsu! Chúa Giêsu là Vua, Chúa muôn thuở là Vua. Ôi Giêsu! Khi nghe tên thánh Chúa Giêsu các tầng trời bừng sáng, các tà thần chạy trốn, khắp trái đất khiếp run. Ôi Giêsu</a:t>
            </a:r>
            <a:r>
              <a:rPr lang="vi-VN" dirty="0" smtClean="0">
                <a:solidFill>
                  <a:srgbClr val="990000"/>
                </a:solidFill>
              </a:rPr>
              <a:t>!</a:t>
            </a:r>
            <a:r>
              <a:rPr lang="en-US" dirty="0">
                <a:solidFill>
                  <a:srgbClr val="990000"/>
                </a:solidFill>
              </a:rPr>
              <a:t> </a:t>
            </a:r>
            <a:r>
              <a:rPr lang="en-US" dirty="0" smtClean="0">
                <a:solidFill>
                  <a:srgbClr val="FF0000"/>
                </a:solidFill>
              </a:rPr>
              <a:t>. . .</a:t>
            </a:r>
            <a:endParaRPr lang="en-US" b="0" dirty="0">
              <a:solidFill>
                <a:srgbClr val="FF0000"/>
              </a:solidFill>
              <a:effectLst/>
            </a:endParaRPr>
          </a:p>
        </p:txBody>
      </p:sp>
    </p:spTree>
    <p:extLst>
      <p:ext uri="{BB962C8B-B14F-4D97-AF65-F5344CB8AC3E}">
        <p14:creationId xmlns:p14="http://schemas.microsoft.com/office/powerpoint/2010/main" val="4267673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u="sng" dirty="0" smtClean="0">
                <a:solidFill>
                  <a:srgbClr val="FF0000"/>
                </a:solidFill>
              </a:rPr>
              <a:t>…</a:t>
            </a:r>
            <a:r>
              <a:rPr lang="en-US" b="0" dirty="0" smtClean="0">
                <a:solidFill>
                  <a:srgbClr val="990000"/>
                </a:solidFill>
                <a:effectLst/>
              </a:rPr>
              <a:t> </a:t>
            </a:r>
            <a:r>
              <a:rPr lang="vi-VN" dirty="0" smtClean="0">
                <a:solidFill>
                  <a:srgbClr val="990000"/>
                </a:solidFill>
              </a:rPr>
              <a:t>Nơi </a:t>
            </a:r>
            <a:r>
              <a:rPr lang="vi-VN" dirty="0">
                <a:solidFill>
                  <a:srgbClr val="990000"/>
                </a:solidFill>
              </a:rPr>
              <a:t>thiên cung tiếng hát vang hô, nơi dương gian gối uốn lạy thờ: thờ lạy Chúa Giêsu, Người là Chúa các chúa. Ôi Giêsu! Chúa Giêsu là Vua, Chúa muôn thuở là Vua muôn vua.</a:t>
            </a:r>
            <a:endParaRPr lang="en-US" b="0" dirty="0">
              <a:solidFill>
                <a:srgbClr val="990000"/>
              </a:solidFill>
              <a:effectLst/>
            </a:endParaRPr>
          </a:p>
        </p:txBody>
      </p:sp>
    </p:spTree>
    <p:extLst>
      <p:ext uri="{BB962C8B-B14F-4D97-AF65-F5344CB8AC3E}">
        <p14:creationId xmlns:p14="http://schemas.microsoft.com/office/powerpoint/2010/main" val="445165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2359778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204"/>
            <a:ext cx="6858000" cy="4404625"/>
          </a:xfrm>
        </p:spPr>
        <p:txBody>
          <a:bodyPr>
            <a:normAutofit/>
          </a:bodyPr>
          <a:lstStyle/>
          <a:p>
            <a:r>
              <a:rPr lang="en-US" sz="6000" b="0" dirty="0">
                <a:solidFill>
                  <a:srgbClr val="990000"/>
                </a:solidFill>
                <a:effectLst/>
                <a:latin typeface="+mj-lt"/>
              </a:rPr>
              <a:t>Ca </a:t>
            </a:r>
            <a:r>
              <a:rPr lang="en-US" sz="6000" b="0" dirty="0" err="1">
                <a:solidFill>
                  <a:srgbClr val="990000"/>
                </a:solidFill>
                <a:effectLst/>
                <a:latin typeface="+mj-lt"/>
              </a:rPr>
              <a:t>Kết</a:t>
            </a:r>
            <a:r>
              <a:rPr lang="en-US" sz="6000" b="0" dirty="0">
                <a:solidFill>
                  <a:srgbClr val="990000"/>
                </a:solidFill>
                <a:effectLst/>
                <a:latin typeface="+mj-lt"/>
              </a:rPr>
              <a:t> </a:t>
            </a:r>
            <a:r>
              <a:rPr lang="en-US" sz="6000" b="0" dirty="0" err="1">
                <a:solidFill>
                  <a:srgbClr val="990000"/>
                </a:solidFill>
                <a:effectLst/>
                <a:latin typeface="+mj-lt"/>
              </a:rPr>
              <a:t>Lễ</a:t>
            </a:r>
            <a:r>
              <a:rPr lang="en-US" sz="6000" b="0" dirty="0">
                <a:solidFill>
                  <a:srgbClr val="990000"/>
                </a:solidFill>
                <a:effectLst/>
                <a:latin typeface="+mj-lt"/>
              </a:rPr>
              <a:t/>
            </a:r>
            <a:br>
              <a:rPr lang="en-US" sz="6000" b="0" dirty="0">
                <a:solidFill>
                  <a:srgbClr val="990000"/>
                </a:solidFill>
                <a:effectLst/>
                <a:latin typeface="+mj-lt"/>
              </a:rPr>
            </a:br>
            <a:r>
              <a:rPr lang="en-US" sz="4800" dirty="0" err="1">
                <a:solidFill>
                  <a:srgbClr val="990000"/>
                </a:solidFill>
              </a:rPr>
              <a:t>Xin</a:t>
            </a:r>
            <a:r>
              <a:rPr lang="en-US" sz="4800" dirty="0">
                <a:solidFill>
                  <a:srgbClr val="990000"/>
                </a:solidFill>
              </a:rPr>
              <a:t> </a:t>
            </a:r>
            <a:r>
              <a:rPr lang="en-US" sz="4800" dirty="0" err="1">
                <a:solidFill>
                  <a:srgbClr val="990000"/>
                </a:solidFill>
              </a:rPr>
              <a:t>Ngợi</a:t>
            </a:r>
            <a:r>
              <a:rPr lang="en-US" sz="4800" dirty="0">
                <a:solidFill>
                  <a:srgbClr val="990000"/>
                </a:solidFill>
              </a:rPr>
              <a:t> </a:t>
            </a:r>
            <a:r>
              <a:rPr lang="en-US" sz="4800" dirty="0" err="1">
                <a:solidFill>
                  <a:srgbClr val="990000"/>
                </a:solidFill>
              </a:rPr>
              <a:t>Khen</a:t>
            </a:r>
            <a:r>
              <a:rPr lang="en-US" sz="4800" dirty="0">
                <a:solidFill>
                  <a:srgbClr val="990000"/>
                </a:solidFill>
              </a:rPr>
              <a:t> Cha</a:t>
            </a:r>
            <a:r>
              <a:rPr lang="en-US" sz="4800" b="0" dirty="0" smtClean="0">
                <a:solidFill>
                  <a:srgbClr val="990000"/>
                </a:solidFill>
                <a:effectLst/>
              </a:rPr>
              <a:t/>
            </a:r>
            <a:br>
              <a:rPr lang="en-US" sz="4800" b="0" dirty="0" smtClean="0">
                <a:solidFill>
                  <a:srgbClr val="990000"/>
                </a:solidFill>
                <a:effectLst/>
              </a:rPr>
            </a:br>
            <a:r>
              <a:rPr lang="en-US" sz="4000" i="1" dirty="0" err="1" smtClean="0">
                <a:solidFill>
                  <a:srgbClr val="002060"/>
                </a:solidFill>
              </a:rPr>
              <a:t>Thành</a:t>
            </a:r>
            <a:r>
              <a:rPr lang="en-US" sz="4000" i="1" dirty="0" smtClean="0">
                <a:solidFill>
                  <a:srgbClr val="002060"/>
                </a:solidFill>
              </a:rPr>
              <a:t> </a:t>
            </a:r>
            <a:r>
              <a:rPr lang="en-US" sz="4000" i="1" dirty="0" err="1" smtClean="0">
                <a:solidFill>
                  <a:srgbClr val="002060"/>
                </a:solidFill>
              </a:rPr>
              <a:t>Tâm</a:t>
            </a:r>
            <a:endParaRPr lang="en-US"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6000" b="0" u="sng" dirty="0" err="1">
                <a:solidFill>
                  <a:srgbClr val="002060"/>
                </a:solidFill>
                <a:effectLst/>
              </a:rPr>
              <a:t>Đk</a:t>
            </a:r>
            <a:r>
              <a:rPr lang="en-US" sz="6000" b="0" u="sng" dirty="0">
                <a:solidFill>
                  <a:srgbClr val="002060"/>
                </a:solidFill>
                <a:effectLst/>
              </a:rPr>
              <a:t>:</a:t>
            </a:r>
            <a:r>
              <a:rPr lang="en-US" sz="6000" b="0" dirty="0">
                <a:solidFill>
                  <a:srgbClr val="990000"/>
                </a:solidFill>
                <a:effectLst/>
              </a:rPr>
              <a:t> </a:t>
            </a:r>
            <a:r>
              <a:rPr lang="vi-VN" sz="6000" dirty="0">
                <a:solidFill>
                  <a:srgbClr val="990000"/>
                </a:solidFill>
              </a:rPr>
              <a:t>Chúng con xin ngợi khen Cha, chúng con xin tạ ơn Người. Bây giờ và mãi mãi Alleluia.</a:t>
            </a:r>
            <a:endParaRPr lang="vi-VN" sz="60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6000" u="sng" dirty="0" smtClean="0">
                <a:solidFill>
                  <a:srgbClr val="002060"/>
                </a:solidFill>
              </a:rPr>
              <a:t>Tk</a:t>
            </a:r>
            <a:r>
              <a:rPr lang="en-US" sz="6000" b="0" u="sng" dirty="0" smtClean="0">
                <a:solidFill>
                  <a:srgbClr val="002060"/>
                </a:solidFill>
                <a:effectLst/>
              </a:rPr>
              <a:t>1:</a:t>
            </a:r>
            <a:r>
              <a:rPr lang="en-US" sz="6000" b="0" dirty="0" smtClean="0">
                <a:solidFill>
                  <a:srgbClr val="990000"/>
                </a:solidFill>
                <a:effectLst/>
              </a:rPr>
              <a:t> </a:t>
            </a:r>
            <a:r>
              <a:rPr lang="vi-VN" sz="6000" dirty="0">
                <a:solidFill>
                  <a:srgbClr val="990000"/>
                </a:solidFill>
              </a:rPr>
              <a:t>Vì những hồng ân Chúa thương ban tràn lan. Vì những kỳ công Chúa ra tay oai hùng.</a:t>
            </a:r>
            <a:endParaRPr lang="en-US" sz="60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6000" b="0" u="sng" dirty="0" err="1">
                <a:solidFill>
                  <a:srgbClr val="002060"/>
                </a:solidFill>
                <a:effectLst/>
              </a:rPr>
              <a:t>Đk</a:t>
            </a:r>
            <a:r>
              <a:rPr lang="en-US" sz="6000" b="0" u="sng" dirty="0">
                <a:solidFill>
                  <a:srgbClr val="002060"/>
                </a:solidFill>
                <a:effectLst/>
              </a:rPr>
              <a:t>:</a:t>
            </a:r>
            <a:r>
              <a:rPr lang="en-US" sz="6000" b="0" dirty="0">
                <a:solidFill>
                  <a:srgbClr val="990000"/>
                </a:solidFill>
                <a:effectLst/>
              </a:rPr>
              <a:t> </a:t>
            </a:r>
            <a:r>
              <a:rPr lang="vi-VN" sz="6000" dirty="0">
                <a:solidFill>
                  <a:srgbClr val="990000"/>
                </a:solidFill>
              </a:rPr>
              <a:t>Chúng con xin ngợi khen Cha, chúng con xin tạ ơn Người. Bây giờ và mãi mãi Alleluia.</a:t>
            </a:r>
            <a:endParaRPr lang="vi-VN" sz="60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6000" u="sng" dirty="0" smtClean="0">
                <a:solidFill>
                  <a:srgbClr val="002060"/>
                </a:solidFill>
              </a:rPr>
              <a:t>Tk2</a:t>
            </a:r>
            <a:r>
              <a:rPr lang="en-US" sz="6000" b="0" u="sng" dirty="0" smtClean="0">
                <a:solidFill>
                  <a:srgbClr val="002060"/>
                </a:solidFill>
                <a:effectLst/>
              </a:rPr>
              <a:t>:</a:t>
            </a:r>
            <a:r>
              <a:rPr lang="en-US" sz="6000" b="0" dirty="0" smtClean="0">
                <a:solidFill>
                  <a:srgbClr val="990000"/>
                </a:solidFill>
                <a:effectLst/>
              </a:rPr>
              <a:t> </a:t>
            </a:r>
            <a:r>
              <a:rPr lang="vi-VN" sz="6000" dirty="0">
                <a:solidFill>
                  <a:srgbClr val="990000"/>
                </a:solidFill>
              </a:rPr>
              <a:t>Vì những tội ta Chúa khấng thương tha thứ. Vì mãi về sau Chúa vẫn yêu thương hoài.</a:t>
            </a:r>
            <a:endParaRPr lang="en-US" sz="6000"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6000" b="0" u="sng" dirty="0" err="1">
                <a:solidFill>
                  <a:srgbClr val="002060"/>
                </a:solidFill>
                <a:effectLst/>
              </a:rPr>
              <a:t>Đk</a:t>
            </a:r>
            <a:r>
              <a:rPr lang="en-US" sz="6000" b="0" u="sng" dirty="0">
                <a:solidFill>
                  <a:srgbClr val="002060"/>
                </a:solidFill>
                <a:effectLst/>
              </a:rPr>
              <a:t>:</a:t>
            </a:r>
            <a:r>
              <a:rPr lang="en-US" sz="6000" b="0" dirty="0">
                <a:solidFill>
                  <a:srgbClr val="990000"/>
                </a:solidFill>
                <a:effectLst/>
              </a:rPr>
              <a:t> </a:t>
            </a:r>
            <a:r>
              <a:rPr lang="vi-VN" sz="6000" dirty="0">
                <a:solidFill>
                  <a:srgbClr val="990000"/>
                </a:solidFill>
              </a:rPr>
              <a:t>Chúng con xin ngợi khen Cha, chúng con xin tạ ơn Người. Bây giờ và mãi mãi Alleluia.</a:t>
            </a:r>
            <a:endParaRPr lang="vi-VN" sz="60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5400" u="sng" dirty="0" smtClean="0">
                <a:solidFill>
                  <a:srgbClr val="002060"/>
                </a:solidFill>
              </a:rPr>
              <a:t>Tk3</a:t>
            </a:r>
            <a:r>
              <a:rPr lang="en-US" sz="5400" b="0" u="sng" dirty="0" smtClean="0">
                <a:solidFill>
                  <a:srgbClr val="002060"/>
                </a:solidFill>
                <a:effectLst/>
              </a:rPr>
              <a:t>:</a:t>
            </a:r>
            <a:r>
              <a:rPr lang="en-US" sz="5400" b="0" dirty="0" smtClean="0">
                <a:solidFill>
                  <a:srgbClr val="990000"/>
                </a:solidFill>
                <a:effectLst/>
              </a:rPr>
              <a:t> </a:t>
            </a:r>
            <a:r>
              <a:rPr lang="vi-VN" sz="5400" dirty="0">
                <a:solidFill>
                  <a:srgbClr val="990000"/>
                </a:solidFill>
              </a:rPr>
              <a:t>Vì những lầm than Chúa cất xa đời ta. Vì những niềm vui Chúa thương ban đêm ngày.</a:t>
            </a:r>
            <a:endParaRPr lang="en-US" sz="5400" b="0" dirty="0">
              <a:solidFill>
                <a:srgbClr val="990000"/>
              </a:solidFill>
              <a:effectLst/>
            </a:endParaRPr>
          </a:p>
        </p:txBody>
      </p:sp>
    </p:spTree>
    <p:extLst>
      <p:ext uri="{BB962C8B-B14F-4D97-AF65-F5344CB8AC3E}">
        <p14:creationId xmlns:p14="http://schemas.microsoft.com/office/powerpoint/2010/main" val="209646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0" y="177057"/>
            <a:ext cx="6819556" cy="4672910"/>
          </a:xfrm>
          <a:prstGeom prst="rect">
            <a:avLst/>
          </a:prstGeom>
          <a:noFill/>
        </p:spPr>
        <p:txBody>
          <a:bodyPr wrap="square" lIns="51435" tIns="25718" rIns="51435" bIns="25718">
            <a:spAutoFit/>
          </a:bodyPr>
          <a:lstStyle/>
          <a:p>
            <a:pPr algn="just" defTabSz="514350">
              <a:defRPr/>
            </a:pPr>
            <a:r>
              <a:rPr lang="vi-VN" sz="6000" dirty="0">
                <a:solidFill>
                  <a:srgbClr val="002060"/>
                </a:solidFill>
                <a:latin typeface="+mj-lt"/>
                <a:ea typeface="Segoe UI Black" panose="020B0A02040204020203" pitchFamily="34" charset="0"/>
              </a:rPr>
              <a:t>Xin ân sủng Cha biến đổi chúng con</a:t>
            </a:r>
            <a:r>
              <a:rPr lang="en-US" sz="6000" dirty="0">
                <a:solidFill>
                  <a:srgbClr val="C00000"/>
                </a:solidFill>
                <a:ea typeface="Segoe UI Black" panose="020B0A02040204020203" pitchFamily="34" charset="0"/>
              </a:rPr>
              <a:t>/</a:t>
            </a:r>
            <a:r>
              <a:rPr lang="en-US" sz="6000" dirty="0">
                <a:solidFill>
                  <a:srgbClr val="002060"/>
                </a:solidFill>
                <a:ea typeface="Segoe UI Black" panose="020B0A02040204020203" pitchFamily="34" charset="0"/>
              </a:rPr>
              <a:t> </a:t>
            </a:r>
            <a:r>
              <a:rPr lang="vi-VN" sz="6000" dirty="0">
                <a:solidFill>
                  <a:srgbClr val="002060"/>
                </a:solidFill>
                <a:latin typeface="+mj-lt"/>
                <a:ea typeface="Segoe UI Black" panose="020B0A02040204020203" pitchFamily="34" charset="0"/>
              </a:rPr>
              <a:t>thành những người miệt mài vun trồng hạt giống Tin Mừng</a:t>
            </a:r>
            <a:r>
              <a:rPr lang="en-US" sz="6000" dirty="0">
                <a:solidFill>
                  <a:srgbClr val="C00000"/>
                </a:solidFill>
                <a:ea typeface="Segoe UI Black" panose="020B0A02040204020203" pitchFamily="34" charset="0"/>
              </a:rPr>
              <a:t>/</a:t>
            </a:r>
            <a:endParaRPr lang="vi-VN" sz="6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6883969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6000" b="0" u="sng" dirty="0" err="1">
                <a:solidFill>
                  <a:srgbClr val="002060"/>
                </a:solidFill>
                <a:effectLst/>
              </a:rPr>
              <a:t>Đk</a:t>
            </a:r>
            <a:r>
              <a:rPr lang="en-US" sz="6000" b="0" u="sng" dirty="0">
                <a:solidFill>
                  <a:srgbClr val="002060"/>
                </a:solidFill>
                <a:effectLst/>
              </a:rPr>
              <a:t>:</a:t>
            </a:r>
            <a:r>
              <a:rPr lang="en-US" sz="6000" b="0" dirty="0">
                <a:solidFill>
                  <a:srgbClr val="990000"/>
                </a:solidFill>
                <a:effectLst/>
              </a:rPr>
              <a:t> </a:t>
            </a:r>
            <a:r>
              <a:rPr lang="vi-VN" sz="6000" dirty="0">
                <a:solidFill>
                  <a:srgbClr val="990000"/>
                </a:solidFill>
              </a:rPr>
              <a:t>Chúng con xin ngợi khen Cha, chúng con xin tạ ơn Người. Bây giờ và mãi mãi Alleluia.</a:t>
            </a:r>
            <a:endParaRPr lang="vi-VN" sz="6000" b="0" dirty="0">
              <a:solidFill>
                <a:srgbClr val="990000"/>
              </a:solidFill>
              <a:effectLst/>
            </a:endParaRPr>
          </a:p>
        </p:txBody>
      </p:sp>
    </p:spTree>
    <p:extLst>
      <p:ext uri="{BB962C8B-B14F-4D97-AF65-F5344CB8AC3E}">
        <p14:creationId xmlns:p14="http://schemas.microsoft.com/office/powerpoint/2010/main" val="8757563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6000" u="sng" dirty="0" smtClean="0">
                <a:solidFill>
                  <a:srgbClr val="002060"/>
                </a:solidFill>
              </a:rPr>
              <a:t>Tk4</a:t>
            </a:r>
            <a:r>
              <a:rPr lang="en-US" sz="6000" b="0" u="sng" dirty="0" smtClean="0">
                <a:solidFill>
                  <a:srgbClr val="002060"/>
                </a:solidFill>
                <a:effectLst/>
              </a:rPr>
              <a:t>:</a:t>
            </a:r>
            <a:r>
              <a:rPr lang="en-US" sz="6000" b="0" dirty="0" smtClean="0">
                <a:solidFill>
                  <a:srgbClr val="990000"/>
                </a:solidFill>
                <a:effectLst/>
              </a:rPr>
              <a:t> </a:t>
            </a:r>
            <a:r>
              <a:rPr lang="vi-VN" sz="6000" dirty="0">
                <a:solidFill>
                  <a:srgbClr val="990000"/>
                </a:solidFill>
              </a:rPr>
              <a:t>Vì những ngày xuân có muôn hoa tươi thắm. Vì những chiều thu lá cây rơi âm thầm.</a:t>
            </a:r>
            <a:endParaRPr lang="en-US" sz="6000" b="0" dirty="0">
              <a:solidFill>
                <a:srgbClr val="990000"/>
              </a:solidFill>
              <a:effectLst/>
            </a:endParaRPr>
          </a:p>
        </p:txBody>
      </p:sp>
    </p:spTree>
    <p:extLst>
      <p:ext uri="{BB962C8B-B14F-4D97-AF65-F5344CB8AC3E}">
        <p14:creationId xmlns:p14="http://schemas.microsoft.com/office/powerpoint/2010/main" val="9497492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6858000" cy="5148262"/>
          </a:xfrm>
        </p:spPr>
        <p:txBody>
          <a:bodyPr>
            <a:noAutofit/>
          </a:bodyPr>
          <a:lstStyle/>
          <a:p>
            <a:pPr algn="just"/>
            <a:r>
              <a:rPr lang="en-US" sz="6000" b="0" u="sng" dirty="0" err="1">
                <a:solidFill>
                  <a:srgbClr val="002060"/>
                </a:solidFill>
                <a:effectLst/>
              </a:rPr>
              <a:t>Đk</a:t>
            </a:r>
            <a:r>
              <a:rPr lang="en-US" sz="6000" b="0" u="sng" dirty="0">
                <a:solidFill>
                  <a:srgbClr val="002060"/>
                </a:solidFill>
                <a:effectLst/>
              </a:rPr>
              <a:t>:</a:t>
            </a:r>
            <a:r>
              <a:rPr lang="en-US" sz="6000" b="0" dirty="0">
                <a:solidFill>
                  <a:srgbClr val="990000"/>
                </a:solidFill>
                <a:effectLst/>
              </a:rPr>
              <a:t> </a:t>
            </a:r>
            <a:r>
              <a:rPr lang="vi-VN" sz="6000" dirty="0">
                <a:solidFill>
                  <a:srgbClr val="990000"/>
                </a:solidFill>
              </a:rPr>
              <a:t>Chúng con xin ngợi khen Cha, chúng con xin tạ ơn Người. Bây giờ và mãi mãi Alleluia.</a:t>
            </a:r>
            <a:endParaRPr lang="vi-VN" sz="6000" b="0" dirty="0">
              <a:solidFill>
                <a:srgbClr val="990000"/>
              </a:solidFill>
              <a:effectLst/>
            </a:endParaRPr>
          </a:p>
        </p:txBody>
      </p:sp>
    </p:spTree>
    <p:extLst>
      <p:ext uri="{BB962C8B-B14F-4D97-AF65-F5344CB8AC3E}">
        <p14:creationId xmlns:p14="http://schemas.microsoft.com/office/powerpoint/2010/main" val="8757563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2582945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TotalTime>
  <Words>2114</Words>
  <Application>Microsoft Office PowerPoint</Application>
  <PresentationFormat>Custom</PresentationFormat>
  <Paragraphs>113</Paragraphs>
  <Slides>93</Slides>
  <Notes>0</Notes>
  <HiddenSlides>0</HiddenSlides>
  <MMClips>0</MMClips>
  <ScaleCrop>false</ScaleCrop>
  <HeadingPairs>
    <vt:vector size="4" baseType="variant">
      <vt:variant>
        <vt:lpstr>Theme</vt:lpstr>
      </vt:variant>
      <vt:variant>
        <vt:i4>18</vt:i4>
      </vt:variant>
      <vt:variant>
        <vt:lpstr>Slide Titles</vt:lpstr>
      </vt:variant>
      <vt:variant>
        <vt:i4>93</vt:i4>
      </vt:variant>
    </vt:vector>
  </HeadingPairs>
  <TitlesOfParts>
    <vt:vector size="111" baseType="lpstr">
      <vt:lpstr>Office Theme</vt:lpstr>
      <vt:lpstr>12_Office Theme</vt:lpstr>
      <vt:lpstr>36_Default Design</vt:lpstr>
      <vt:lpstr>10_Office Theme</vt:lpstr>
      <vt:lpstr>37_Default Design</vt:lpstr>
      <vt:lpstr>6_Office Theme</vt:lpstr>
      <vt:lpstr>13_Office Theme</vt:lpstr>
      <vt:lpstr>14_Office Theme</vt:lpstr>
      <vt:lpstr>28_Office Theme</vt:lpstr>
      <vt:lpstr>9_Office Theme</vt:lpstr>
      <vt:lpstr>11_Office Theme</vt:lpstr>
      <vt:lpstr>15_Office Theme</vt:lpstr>
      <vt:lpstr>16_Office Theme</vt:lpstr>
      <vt:lpstr>17_Office Theme</vt:lpstr>
      <vt:lpstr>1_Office Theme</vt:lpstr>
      <vt:lpstr>3_Office Theme</vt:lpstr>
      <vt:lpstr>8_Office Theme</vt:lpstr>
      <vt:lpstr>18_Office Theme</vt:lpstr>
      <vt:lpstr>PowerPoint Presentation</vt:lpstr>
      <vt:lpstr>TẬP HÁT CỘNG ĐOÀN</vt:lpstr>
      <vt:lpstr>Đk: Ta vui mừng trẩy lên đền thánh Chúa. </vt:lpstr>
      <vt:lpstr>Chúc tụng Đấng ngự đến nhân danh Chúa, chúc tụng triều đại đang đến, triều đại vua Đa-vít tổ phụ chúng tôi.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Hoan Hô Vua Giêsu Phạm Liên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121 Lễ Chúa Ki-tô Vua Vũ Trụ Năm C 03 Câu </vt:lpstr>
      <vt:lpstr>Đk: Ta vui mừng trẩy lên đền thánh Chúa. </vt:lpstr>
      <vt:lpstr>Tk1: Vui thay khi thiên hạ bảo tôi: Chúng ta lên đền thờ Chúa. Giờ đây Giê-ru-sa-lem hỡi, cửa nội thành, ta đã dừng chân.</vt:lpstr>
      <vt:lpstr>Đk: Ta vui mừng trẩy lên đền thánh Chúa. </vt:lpstr>
      <vt:lpstr>Tk2: Giê-ru-sa-lem được dựng xây khác chi đô thành kiên cố. Và bao nhiêu chi con dân Chúa trẩy hội đền tuôn đổ về đây.</vt:lpstr>
      <vt:lpstr>Đk: Ta vui mừng trẩy lên đền thánh Chúa. </vt:lpstr>
      <vt:lpstr>Tk3: Con dân theo như luật truyền xưa, tiến lên xưng tụng Thiên Chúa. Tại đây xây vương cung Đa-vít, cũng cho đặt ngai xét xử dân.</vt:lpstr>
      <vt:lpstr>Đk: Ta vui mừng trẩy lên đền thánh Chúa. </vt:lpstr>
      <vt:lpstr>PowerPoint Presentation</vt:lpstr>
      <vt:lpstr>Chúc tụng Đấng ngự đến nhân danh Chúa, chúc tụng triều đại đang đến, triều đại vua Đa-vít tổ phụ chúng tôi.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Tk1: Lạy Chúa xin giữ miệng con đây, Nguyện xin canh phòng lưỡi con đây.  Xin Chúa đừng để lòng trí con vấn vương mùi đời.</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Tk2: Lạy Chúa xin hãy đốt lửa yêu Chúa trong tâm hồn chúng con.  Nguyện Chúa cho lòng chúng con bầng bầng cháy lên ngọn lửa yêu, lửa yêu thương vĩnh viễn.</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PowerPoint Presentation</vt:lpstr>
      <vt:lpstr>PowerPoint Presentation</vt:lpstr>
      <vt:lpstr>Ca Nguyện Hiệp Lễ Giêsu Vua Muôn Vua Huyền Linh</vt:lpstr>
      <vt:lpstr>Đk: Ôi Giêsu! Chúa Giêsu là Vua, Chúa muôn thuở là Vua. Ôi Giêsu! Khi nghe tên thánh Chúa Giêsu các tầng trời bừng sáng, các tà thần chạy trốn, khắp trái đất khiếp run. Ôi Giêsu! . . .</vt:lpstr>
      <vt:lpstr>… Nơi thiên cung tiếng hát vang hô, nơi dương gian gối uốn lạy thờ: thờ lạy Chúa Giêsu, Người là Chúa các chúa. Ôi Giêsu! Chúa Giêsu là Vua, Chúa muôn thuở là Vua muôn vua.</vt:lpstr>
      <vt:lpstr>Tk: Nhìn về phía thánh cung nến đèn lênh láng sáng, hương trầm nghi ngút bay, đàn ca vang réo rắt. Chúa Giêsu ngự đây, trái tim tôi bừng say…</vt:lpstr>
      <vt:lpstr>… tôi thờ lạy Chúa muôn loài, tôi thờ lạy Chúa các chúa. Chúa Giêsu là Vua, Chúa muôn thuở là Vua, nhưng lòng Chúa không bến bờ, tự hiến thân trên bàn thờ.</vt:lpstr>
      <vt:lpstr>Đk: Ôi Giêsu! Chúa Giêsu là Vua, Chúa muôn thuở là Vua. Ôi Giêsu! Khi nghe tên thánh Chúa Giêsu các tầng trời bừng sáng, các tà thần chạy trốn, khắp trái đất khiếp run. Ôi Giêsu! . . .</vt:lpstr>
      <vt:lpstr>… Nơi thiên cung tiếng hát vang hô, nơi dương gian gối uốn lạy thờ: thờ lạy Chúa Giêsu, Người là Chúa các chúa. Ôi Giêsu! Chúa Giêsu là Vua, Chúa muôn thuở là Vua muôn vua.</vt:lpstr>
      <vt:lpstr>PowerPoint Presentation</vt:lpstr>
      <vt:lpstr>Ca Kết Lễ Xin Ngợi Khen Cha Thành Tâm</vt:lpstr>
      <vt:lpstr>Đk: Chúng con xin ngợi khen Cha, chúng con xin tạ ơn Người. Bây giờ và mãi mãi Alleluia.</vt:lpstr>
      <vt:lpstr>Tk1: Vì những hồng ân Chúa thương ban tràn lan. Vì những kỳ công Chúa ra tay oai hùng.</vt:lpstr>
      <vt:lpstr>Đk: Chúng con xin ngợi khen Cha, chúng con xin tạ ơn Người. Bây giờ và mãi mãi Alleluia.</vt:lpstr>
      <vt:lpstr>Tk2: Vì những tội ta Chúa khấng thương tha thứ. Vì mãi về sau Chúa vẫn yêu thương hoài.</vt:lpstr>
      <vt:lpstr>Đk: Chúng con xin ngợi khen Cha, chúng con xin tạ ơn Người. Bây giờ và mãi mãi Alleluia.</vt:lpstr>
      <vt:lpstr>Tk3: Vì những lầm than Chúa cất xa đời ta. Vì những niềm vui Chúa thương ban đêm ngày.</vt:lpstr>
      <vt:lpstr>Đk: Chúng con xin ngợi khen Cha, chúng con xin tạ ơn Người. Bây giờ và mãi mãi Alleluia.</vt:lpstr>
      <vt:lpstr>Tk4: Vì những ngày xuân có muôn hoa tươi thắm. Vì những chiều thu lá cây rơi âm thầm.</vt:lpstr>
      <vt:lpstr>Đk: Chúng con xin ngợi khen Cha, chúng con xin tạ ơn Người. Bây giờ và mãi mãi Alleluia.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166</cp:revision>
  <dcterms:created xsi:type="dcterms:W3CDTF">2023-05-21T07:25:42Z</dcterms:created>
  <dcterms:modified xsi:type="dcterms:W3CDTF">2025-11-16T22:21:40Z</dcterms:modified>
</cp:coreProperties>
</file>