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32" r:id="rId7"/>
    <p:sldMasterId id="2147483828" r:id="rId8"/>
    <p:sldMasterId id="2147483840" r:id="rId9"/>
    <p:sldMasterId id="2147483852" r:id="rId10"/>
    <p:sldMasterId id="2147483864" r:id="rId11"/>
    <p:sldMasterId id="2147483876" r:id="rId12"/>
    <p:sldMasterId id="2147483888" r:id="rId13"/>
    <p:sldMasterId id="2147483900" r:id="rId14"/>
    <p:sldMasterId id="2147483912" r:id="rId15"/>
    <p:sldMasterId id="2147483924" r:id="rId16"/>
    <p:sldMasterId id="2147483936" r:id="rId17"/>
    <p:sldMasterId id="2147483948" r:id="rId18"/>
    <p:sldMasterId id="2147483960" r:id="rId19"/>
  </p:sldMasterIdLst>
  <p:sldIdLst>
    <p:sldId id="256" r:id="rId20"/>
    <p:sldId id="344" r:id="rId21"/>
    <p:sldId id="345" r:id="rId22"/>
    <p:sldId id="346" r:id="rId23"/>
    <p:sldId id="347" r:id="rId24"/>
    <p:sldId id="348" r:id="rId25"/>
    <p:sldId id="349" r:id="rId26"/>
    <p:sldId id="343" r:id="rId27"/>
    <p:sldId id="320" r:id="rId28"/>
    <p:sldId id="342" r:id="rId29"/>
    <p:sldId id="257" r:id="rId30"/>
    <p:sldId id="316" r:id="rId31"/>
    <p:sldId id="258" r:id="rId32"/>
    <p:sldId id="259" r:id="rId33"/>
    <p:sldId id="341" r:id="rId34"/>
    <p:sldId id="260" r:id="rId35"/>
    <p:sldId id="321" r:id="rId36"/>
    <p:sldId id="351" r:id="rId37"/>
    <p:sldId id="350" r:id="rId38"/>
    <p:sldId id="317" r:id="rId39"/>
    <p:sldId id="318" r:id="rId40"/>
    <p:sldId id="319" r:id="rId41"/>
    <p:sldId id="352" r:id="rId42"/>
    <p:sldId id="261" r:id="rId43"/>
    <p:sldId id="322" r:id="rId44"/>
    <p:sldId id="354" r:id="rId45"/>
    <p:sldId id="353" r:id="rId46"/>
    <p:sldId id="323" r:id="rId47"/>
    <p:sldId id="324" r:id="rId48"/>
    <p:sldId id="325" r:id="rId49"/>
    <p:sldId id="355" r:id="rId50"/>
    <p:sldId id="263" r:id="rId51"/>
    <p:sldId id="326" r:id="rId52"/>
    <p:sldId id="356" r:id="rId53"/>
    <p:sldId id="327" r:id="rId54"/>
    <p:sldId id="328" r:id="rId55"/>
    <p:sldId id="329" r:id="rId56"/>
    <p:sldId id="357" r:id="rId57"/>
    <p:sldId id="334" r:id="rId58"/>
    <p:sldId id="330" r:id="rId59"/>
    <p:sldId id="358" r:id="rId60"/>
    <p:sldId id="331" r:id="rId61"/>
    <p:sldId id="332" r:id="rId62"/>
    <p:sldId id="333" r:id="rId63"/>
    <p:sldId id="359" r:id="rId64"/>
    <p:sldId id="335" r:id="rId65"/>
    <p:sldId id="336" r:id="rId66"/>
    <p:sldId id="360" r:id="rId67"/>
    <p:sldId id="337" r:id="rId68"/>
    <p:sldId id="338" r:id="rId69"/>
    <p:sldId id="339" r:id="rId70"/>
    <p:sldId id="361" r:id="rId7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0" autoAdjust="0"/>
  </p:normalViewPr>
  <p:slideViewPr>
    <p:cSldViewPr>
      <p:cViewPr>
        <p:scale>
          <a:sx n="150" d="100"/>
          <a:sy n="150" d="100"/>
        </p:scale>
        <p:origin x="-2424" y="-780"/>
      </p:cViewPr>
      <p:guideLst>
        <p:guide orient="horz" pos="1620"/>
        <p:guide pos="2880"/>
      </p:guideLst>
    </p:cSldViewPr>
  </p:slideViewPr>
  <p:outlineViewPr>
    <p:cViewPr>
      <p:scale>
        <a:sx n="33" d="100"/>
        <a:sy n="33" d="100"/>
      </p:scale>
      <p:origin x="0" y="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 Type="http://schemas.openxmlformats.org/officeDocument/2006/relationships/slideMaster" Target="slideMasters/slideMaster7.xml"/><Relationship Id="rId71" Type="http://schemas.openxmlformats.org/officeDocument/2006/relationships/slide" Target="slides/slide5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491295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34964396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1998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1435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2167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72808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436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401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1676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3132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1846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5861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22774342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1257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95138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6353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34394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99853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63974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20409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31094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6310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6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2944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44570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06412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74333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24907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0203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4635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1546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805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5455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1903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668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0601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1800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5657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7937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5667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06071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9703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8511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6216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3830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76042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677197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5307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4117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85316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0A8A26-94CE-45C4-D46E-395AF27F82C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A1C47F41-E332-E6E5-1DA8-18C14319FF2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5C8C02FA-9050-B2AC-301F-026EF3CCA293}"/>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98C18D1-2C07-DAC2-3EE3-4A0CB01DF0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1A40CAC-A969-DD01-58E2-44E635C8A4F9}"/>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93049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AAA0A0-00F9-CB31-9A9D-38C44EA180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EF6B25C-9397-BCB3-D0CF-50376A4208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1785180-1F0A-0769-A354-C33373C2F2AF}"/>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641FBF6-DEDF-EA9C-1325-4AE80E06998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089A673-F947-67F4-7A84-69A6A03DDE56}"/>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8358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167DE-4D43-6764-6A58-F9C282794C9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6EB7FB30-1F04-2B6A-A2C1-241B4DE18D5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2759388-57DB-A448-B955-53D5121ECF11}"/>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6BFB459-4ABF-A8D2-5E3A-50D30903A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39C7DFD-C5B4-733E-ECD2-1C23515859D4}"/>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8223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F074F5-B908-0DCE-75A7-54BE604DBF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29C940D-0082-308F-4425-18BD2947ED9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8B9FE1F-5D5B-F34C-B3B1-8F63806B0D9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9D1F1EB-B39D-85E2-BADC-986EEF0143D8}"/>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1156D3E-4B6F-77B0-1968-44E578AE3C6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B684E4A-F47A-1F78-11F1-081202B79533}"/>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4549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F71525-AE84-B756-64C7-092DA93F9EB7}"/>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587E0CC-B651-D347-B625-1CF1CF27095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1A99258-FE47-B431-3AE1-A23454FA210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6AA572A-2960-29AA-73B0-8AAB9E1C650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AEC2974-EB1C-E41C-C3D6-4EB77486AD7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D1E7C3F-444B-81AB-7570-5DC66672595A}"/>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10/7/2025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C65F9A5C-FC58-CFE0-31BB-5E8DCF06117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7F88702D-64F2-C204-562B-F32932E60B16}"/>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2232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4AE4EC-DB06-AF35-3FAF-4B4FBF9A16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1281C37-F5AC-B238-768C-88BF7EC77EFF}"/>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10/7/2025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1694F23B-32EA-89DC-293E-CA76F636E94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4E717CFF-81A0-4915-48CD-AC98DEC0C1DB}"/>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982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0219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B134559-C223-7CB9-4949-B695F206CB87}"/>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10/7/2025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F219E6-544F-06A2-1FB4-6BE1104C40A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8C4A4B7-F60B-1378-5AB5-80DFA082CBE0}"/>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7724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8E4ADE-FAFF-F090-A6FF-74B4B031AC4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CC2C4471-4EDA-2D27-F67B-65DC334D27D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328F27F-D915-1086-4670-5AE6404564A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xmlns="" id="{93802B4E-6A3F-4133-59D3-67708921F7AC}"/>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FF829EE-5F46-56D6-945E-00F6A75CAF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5B95C77-3FBB-1C35-ECEC-505A25AC5E9D}"/>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43060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218DAF-F9BC-2581-6641-288514ED59B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DC6D5A6E-0A6A-E1D3-D384-0BA0C688541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D2D17733-0B49-B3B3-18D3-59837551B42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xmlns="" id="{659203AE-0BF1-3611-116F-D3C5EE6AF1F0}"/>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24D893D-E5E8-E3E1-0306-08F2B08A18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515F421-1D83-A376-808B-EBA055486D29}"/>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84616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72DBB2-1C88-C6D4-194F-3C6AFE1E62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E10A41C-7A01-7513-A2C8-E17E0564F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E75B538-1B34-BCAA-98A4-5AB8F0147E37}"/>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95B813D-D874-0CB0-6753-0554EFA9E0A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12AA575-AD17-A284-8855-C39CA877996F}"/>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28894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3EFE3F5-3296-45DD-ABE1-57F25F1BB46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7504C4E-8C15-93DC-BAD7-E5B56269C6D9}"/>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961C11-19E3-5987-4C4D-58B4718F174C}"/>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8EAE1D5-D1DE-B809-7FD5-C58F2D0B03E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31687B5-CF7B-A8A5-A818-83E0825FB8D1}"/>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80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11180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96224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888947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629040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316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1868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80957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9419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292671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79667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69196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49309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076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842465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0612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988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78630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942248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869457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996192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58507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663608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53500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71745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34350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5714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681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98650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914475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25168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33875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6264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26831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59260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96304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13654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180746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307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1815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394830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65647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08366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38873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896684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56164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5374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071498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11770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827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2598725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81254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50884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97450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4741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533736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37230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741560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268537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018929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75231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180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701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8405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294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66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7604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021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186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7863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986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31841974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1815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812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7019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840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294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668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7604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0219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1868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786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3559084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9865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1815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812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7019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8405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2944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668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7604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0219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186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t>10/7/2025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38020695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7863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9865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1815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8125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7019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8405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2944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668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7604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021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t>10/7/2025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42881688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1868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7863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9865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1815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8125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7019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8405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2944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668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760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5313127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0219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1868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7863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9865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1815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8125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7019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8405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60215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337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23899837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78923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14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2762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2558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9515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19935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50839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9016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2891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181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38304322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4768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812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7170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7412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740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5988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1639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00724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82980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6039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jp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t>10/7/2025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t>‹#›</a:t>
            </a:fld>
            <a:endParaRPr lang="en-US"/>
          </a:p>
        </p:txBody>
      </p:sp>
    </p:spTree>
    <p:extLst>
      <p:ext uri="{BB962C8B-B14F-4D97-AF65-F5344CB8AC3E}">
        <p14:creationId xmlns:p14="http://schemas.microsoft.com/office/powerpoint/2010/main" val="733835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64015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063421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2394002"/>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1541706"/>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8A5EC8C-67BA-2E76-D977-39E75E3B9C5E}"/>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01428ED-96CA-E012-96BF-EDF86A066D1F}"/>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2838BF-5075-D67A-0CE8-50574FD7EA94}"/>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1E3FDA71-3E66-42AE-9876-61A4C51ABF18}" type="datetimeFigureOut">
              <a:rPr lang="en-US" smtClean="0">
                <a:solidFill>
                  <a:prstClr val="black">
                    <a:tint val="75000"/>
                  </a:prstClr>
                </a:solidFill>
              </a:rPr>
              <a:pPr defTabSz="685800"/>
              <a:t>10/7/2025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921E499-AA1A-AFCF-E2ED-9D30F5F281E3}"/>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B8D80AC-65E0-2302-ABD0-09F3C79F8CAA}"/>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28B29B2A-B8EB-4BBF-BDDD-80C06B9BFE5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43741805"/>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5296947"/>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8910519"/>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790888"/>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097256"/>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053523"/>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1933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1933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1933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1933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1933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19337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71500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10/7/2025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778579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50.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g"/><Relationship Id="rId1" Type="http://schemas.openxmlformats.org/officeDocument/2006/relationships/slideLayout" Target="../slideLayouts/slideLayout15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00.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g"/><Relationship Id="rId1" Type="http://schemas.openxmlformats.org/officeDocument/2006/relationships/slideLayout" Target="../slideLayouts/slideLayout100.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50.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00.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g"/><Relationship Id="rId1" Type="http://schemas.openxmlformats.org/officeDocument/2006/relationships/slideLayout" Target="../slideLayouts/slideLayout16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g"/><Relationship Id="rId1" Type="http://schemas.openxmlformats.org/officeDocument/2006/relationships/slideLayout" Target="../slideLayouts/slideLayout17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11.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50.xml"/></Relationships>
</file>

<file path=ppt/slides/_rels/slide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2.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122.xml"/></Relationships>
</file>

<file path=ppt/slides/_rels/slide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2.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g"/><Relationship Id="rId1" Type="http://schemas.openxmlformats.org/officeDocument/2006/relationships/slideLayout" Target="../slideLayouts/slideLayout18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g"/><Relationship Id="rId1" Type="http://schemas.openxmlformats.org/officeDocument/2006/relationships/slideLayout" Target="../slideLayouts/slideLayout199.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133.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50.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50.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5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r>
              <a:rPr lang="en-US" dirty="0" smtClean="0">
                <a:solidFill>
                  <a:srgbClr val="FFFF00"/>
                </a:solidFill>
              </a:rPr>
              <a:t>ĐÁP CA</a:t>
            </a:r>
            <a:br>
              <a:rPr lang="en-US" dirty="0" smtClean="0">
                <a:solidFill>
                  <a:srgbClr val="FFFF00"/>
                </a:solidFill>
              </a:rPr>
            </a:br>
            <a:r>
              <a:rPr lang="en-US" dirty="0" smtClean="0">
                <a:solidFill>
                  <a:srgbClr val="FFFF00"/>
                </a:solidFill>
              </a:rPr>
              <a:t>SAU CHÚA NHẬT XXXII</a:t>
            </a:r>
            <a:br>
              <a:rPr lang="en-US" dirty="0" smtClean="0">
                <a:solidFill>
                  <a:srgbClr val="FFFF00"/>
                </a:solidFill>
              </a:rPr>
            </a:br>
            <a:r>
              <a:rPr lang="en-US" dirty="0" smtClean="0">
                <a:solidFill>
                  <a:srgbClr val="FFFF00"/>
                </a:solidFill>
              </a:rPr>
              <a:t>THƯỜNG NIÊN</a:t>
            </a:r>
            <a:endParaRPr lang="en-US" dirty="0">
              <a:solidFill>
                <a:srgbClr val="FFFF00"/>
              </a:solidFill>
            </a:endParaRPr>
          </a:p>
        </p:txBody>
      </p:sp>
    </p:spTree>
    <p:extLst>
      <p:ext uri="{BB962C8B-B14F-4D97-AF65-F5344CB8AC3E}">
        <p14:creationId xmlns:p14="http://schemas.microsoft.com/office/powerpoint/2010/main" val="883403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dirty="0">
              <a:solidFill>
                <a:srgbClr val="00206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4266754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dirty="0">
              <a:solidFill>
                <a:srgbClr val="00206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4077763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91000" y="0"/>
            <a:ext cx="4953000" cy="5143499"/>
          </a:xfrm>
        </p:spPr>
        <p:txBody>
          <a:bodyPr>
            <a:normAutofit/>
          </a:bodyPr>
          <a:lstStyle/>
          <a:p>
            <a:pPr algn="l"/>
            <a:r>
              <a:rPr lang="en-US" dirty="0" err="1" smtClean="0">
                <a:solidFill>
                  <a:srgbClr val="C00000"/>
                </a:solidFill>
              </a:rPr>
              <a:t>Bài</a:t>
            </a:r>
            <a:r>
              <a:rPr lang="en-US" dirty="0" smtClean="0">
                <a:solidFill>
                  <a:srgbClr val="C00000"/>
                </a:solidFill>
              </a:rPr>
              <a:t> </a:t>
            </a:r>
            <a:r>
              <a:rPr lang="en-US" dirty="0" err="1" smtClean="0">
                <a:solidFill>
                  <a:srgbClr val="C00000"/>
                </a:solidFill>
              </a:rPr>
              <a:t>đọc</a:t>
            </a:r>
            <a:r>
              <a:rPr lang="en-US" dirty="0" smtClean="0">
                <a:solidFill>
                  <a:srgbClr val="C00000"/>
                </a:solidFill>
              </a:rPr>
              <a:t> 1.</a:t>
            </a:r>
            <a:br>
              <a:rPr lang="en-US" dirty="0" smtClean="0">
                <a:solidFill>
                  <a:srgbClr val="C00000"/>
                </a:solidFill>
              </a:rPr>
            </a:br>
            <a:r>
              <a:rPr lang="vi-VN" sz="2800" i="1" dirty="0" smtClean="0">
                <a:solidFill>
                  <a:srgbClr val="002060"/>
                </a:solidFill>
              </a:rPr>
              <a:t>Đức </a:t>
            </a:r>
            <a:r>
              <a:rPr lang="vi-VN" sz="2800" i="1" dirty="0">
                <a:solidFill>
                  <a:srgbClr val="002060"/>
                </a:solidFill>
              </a:rPr>
              <a:t>Khôn Ngoan là thần khí hằng yêu mến con </a:t>
            </a:r>
            <a:r>
              <a:rPr lang="vi-VN" sz="2800" i="1" dirty="0" smtClean="0">
                <a:solidFill>
                  <a:srgbClr val="002060"/>
                </a:solidFill>
              </a:rPr>
              <a:t>người.</a:t>
            </a:r>
            <a:r>
              <a:rPr lang="en-US" sz="2800" i="1" dirty="0" smtClean="0">
                <a:solidFill>
                  <a:srgbClr val="002060"/>
                </a:solidFill>
              </a:rPr>
              <a:t> </a:t>
            </a:r>
            <a:r>
              <a:rPr lang="vi-VN" sz="2800" i="1" dirty="0" smtClean="0">
                <a:solidFill>
                  <a:srgbClr val="002060"/>
                </a:solidFill>
              </a:rPr>
              <a:t>Thần </a:t>
            </a:r>
            <a:r>
              <a:rPr lang="vi-VN" sz="2800" i="1" dirty="0">
                <a:solidFill>
                  <a:srgbClr val="002060"/>
                </a:solidFill>
              </a:rPr>
              <a:t>Khí của Đức Chúa tràn ngập cõi đất.</a:t>
            </a:r>
            <a:br>
              <a:rPr lang="vi-VN" sz="2800" i="1" dirty="0">
                <a:solidFill>
                  <a:srgbClr val="002060"/>
                </a:solidFill>
              </a:rPr>
            </a:br>
            <a:r>
              <a:rPr lang="vi-VN" sz="2800" dirty="0" smtClean="0">
                <a:solidFill>
                  <a:srgbClr val="C00000"/>
                </a:solidFill>
              </a:rPr>
              <a:t>Khởi </a:t>
            </a:r>
            <a:r>
              <a:rPr lang="vi-VN" sz="2800" dirty="0">
                <a:solidFill>
                  <a:srgbClr val="C00000"/>
                </a:solidFill>
              </a:rPr>
              <a:t>đầu sách Khôn ngoan</a:t>
            </a:r>
            <a:r>
              <a:rPr lang="vi-VN" sz="2800" dirty="0" smtClean="0">
                <a:solidFill>
                  <a:srgbClr val="C00000"/>
                </a:solidFill>
              </a:rPr>
              <a:t>.</a:t>
            </a:r>
            <a:r>
              <a:rPr lang="en-US" sz="2800" dirty="0">
                <a:solidFill>
                  <a:srgbClr val="C00000"/>
                </a:solidFill>
              </a:rPr>
              <a:t/>
            </a:r>
            <a:br>
              <a:rPr lang="en-US" sz="2800" dirty="0">
                <a:solidFill>
                  <a:srgbClr val="C00000"/>
                </a:solidFill>
              </a:rPr>
            </a:br>
            <a:r>
              <a:rPr lang="en-US" sz="2800" dirty="0" err="1">
                <a:solidFill>
                  <a:srgbClr val="C00000"/>
                </a:solidFill>
              </a:rPr>
              <a:t>Kn</a:t>
            </a:r>
            <a:r>
              <a:rPr lang="en-US" sz="2800" dirty="0">
                <a:solidFill>
                  <a:srgbClr val="C00000"/>
                </a:solidFill>
              </a:rPr>
              <a:t> 1, 1-7</a:t>
            </a:r>
            <a:endParaRPr lang="en-US" dirty="0">
              <a:solidFill>
                <a:srgbClr val="C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504950"/>
            <a:ext cx="4086225" cy="2724150"/>
          </a:xfrm>
          <a:prstGeom prst="rect">
            <a:avLst/>
          </a:prstGeom>
        </p:spPr>
      </p:pic>
    </p:spTree>
    <p:extLst>
      <p:ext uri="{BB962C8B-B14F-4D97-AF65-F5344CB8AC3E}">
        <p14:creationId xmlns:p14="http://schemas.microsoft.com/office/powerpoint/2010/main" val="3484137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66750"/>
            <a:ext cx="9144000" cy="4324349"/>
          </a:xfrm>
        </p:spPr>
        <p:txBody>
          <a:bodyPr>
            <a:normAutofit/>
          </a:bodyPr>
          <a:lstStyle/>
          <a:p>
            <a:pPr algn="just"/>
            <a:r>
              <a:rPr lang="vi-VN" sz="8000" dirty="0">
                <a:solidFill>
                  <a:srgbClr val="002060"/>
                </a:solidFill>
              </a:rPr>
              <a:t>Lạy Chúa, xin dẫn con theo chính lộ ngàn đời.</a:t>
            </a:r>
            <a:endParaRPr lang="en-US" sz="8000" dirty="0">
              <a:solidFill>
                <a:srgbClr val="002060"/>
              </a:solidFill>
            </a:endParaRPr>
          </a:p>
        </p:txBody>
      </p:sp>
      <p:sp>
        <p:nvSpPr>
          <p:cNvPr id="3" name="Rectangle 2"/>
          <p:cNvSpPr/>
          <p:nvPr/>
        </p:nvSpPr>
        <p:spPr>
          <a:xfrm>
            <a:off x="12700" y="2630"/>
            <a:ext cx="2105063" cy="769441"/>
          </a:xfrm>
          <a:prstGeom prst="rect">
            <a:avLst/>
          </a:prstGeom>
        </p:spPr>
        <p:txBody>
          <a:bodyPr wrap="none">
            <a:spAutoFit/>
          </a:bodyPr>
          <a:lstStyle/>
          <a:p>
            <a:r>
              <a:rPr lang="en-US" sz="4400" dirty="0" err="1">
                <a:solidFill>
                  <a:srgbClr val="C00000"/>
                </a:solidFill>
                <a:ea typeface="+mj-ea"/>
                <a:cs typeface="+mj-cs"/>
              </a:rPr>
              <a:t>Đáp</a:t>
            </a:r>
            <a:r>
              <a:rPr lang="en-US" sz="4400" dirty="0">
                <a:solidFill>
                  <a:srgbClr val="C00000"/>
                </a:solidFill>
                <a:ea typeface="+mj-ea"/>
                <a:cs typeface="+mj-cs"/>
              </a:rPr>
              <a:t> ca</a:t>
            </a:r>
            <a:r>
              <a:rPr lang="en-US" sz="4400" dirty="0" smtClean="0">
                <a:solidFill>
                  <a:srgbClr val="C00000"/>
                </a:solidFill>
                <a:ea typeface="+mj-ea"/>
                <a:cs typeface="+mj-cs"/>
              </a:rPr>
              <a:t>. </a:t>
            </a:r>
            <a:endParaRPr lang="en-US" i="1" dirty="0">
              <a:solidFill>
                <a:srgbClr val="C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09550"/>
            <a:ext cx="460057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7763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71551"/>
            <a:ext cx="9144000" cy="3352800"/>
          </a:xfrm>
        </p:spPr>
        <p:txBody>
          <a:bodyPr>
            <a:noAutofit/>
          </a:bodyPr>
          <a:lstStyle/>
          <a:p>
            <a:pPr algn="just"/>
            <a:r>
              <a:rPr lang="vi-VN" sz="6000" dirty="0">
                <a:solidFill>
                  <a:srgbClr val="002060"/>
                </a:solidFill>
              </a:rPr>
              <a:t>Giữa thế gian, anh em phải chiếu sáng như những vì sao trên vòm trời, là làm sáng tỏ lời ban sự sống. </a:t>
            </a:r>
            <a:endParaRPr lang="en-US" sz="6000" dirty="0">
              <a:solidFill>
                <a:srgbClr val="002060"/>
              </a:solidFill>
            </a:endParaRPr>
          </a:p>
        </p:txBody>
      </p:sp>
      <p:sp>
        <p:nvSpPr>
          <p:cNvPr id="3" name="Rectangle 2"/>
          <p:cNvSpPr/>
          <p:nvPr/>
        </p:nvSpPr>
        <p:spPr>
          <a:xfrm>
            <a:off x="31750" y="57150"/>
            <a:ext cx="3534942" cy="707886"/>
          </a:xfrm>
          <a:prstGeom prst="rect">
            <a:avLst/>
          </a:prstGeom>
        </p:spPr>
        <p:txBody>
          <a:bodyPr wrap="none">
            <a:spAutoFit/>
          </a:bodyPr>
          <a:lstStyle/>
          <a:p>
            <a:r>
              <a:rPr lang="en-US" sz="4000" dirty="0">
                <a:solidFill>
                  <a:srgbClr val="C00000"/>
                </a:solidFill>
                <a:ea typeface="+mj-ea"/>
                <a:cs typeface="+mj-cs"/>
              </a:rPr>
              <a:t>Alleluia-Alleluia.</a:t>
            </a:r>
            <a:endParaRPr lang="en-US" sz="1600" dirty="0">
              <a:solidFill>
                <a:srgbClr val="C00000"/>
              </a:solidFill>
            </a:endParaRPr>
          </a:p>
        </p:txBody>
      </p:sp>
      <p:sp>
        <p:nvSpPr>
          <p:cNvPr id="4" name="Rectangle 3"/>
          <p:cNvSpPr/>
          <p:nvPr/>
        </p:nvSpPr>
        <p:spPr>
          <a:xfrm>
            <a:off x="6638903" y="4400550"/>
            <a:ext cx="1643399" cy="646331"/>
          </a:xfrm>
          <a:prstGeom prst="rect">
            <a:avLst/>
          </a:prstGeom>
        </p:spPr>
        <p:txBody>
          <a:bodyPr wrap="none">
            <a:spAutoFit/>
          </a:bodyPr>
          <a:lstStyle/>
          <a:p>
            <a:pPr lvl="0" algn="r"/>
            <a:r>
              <a:rPr lang="en-US" sz="3600" dirty="0">
                <a:solidFill>
                  <a:srgbClr val="C00000"/>
                </a:solidFill>
              </a:rPr>
              <a:t>Alleluia.</a:t>
            </a:r>
            <a:endParaRPr lang="en-US" sz="1400" dirty="0">
              <a:solidFill>
                <a:srgbClr val="C00000"/>
              </a:solidFill>
            </a:endParaRPr>
          </a:p>
        </p:txBody>
      </p:sp>
    </p:spTree>
    <p:extLst>
      <p:ext uri="{BB962C8B-B14F-4D97-AF65-F5344CB8AC3E}">
        <p14:creationId xmlns:p14="http://schemas.microsoft.com/office/powerpoint/2010/main" val="4077763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3120150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763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sz="6600" dirty="0" err="1" smtClean="0">
                <a:solidFill>
                  <a:srgbClr val="002060"/>
                </a:solidFill>
              </a:rPr>
              <a:t>Thứ</a:t>
            </a:r>
            <a:r>
              <a:rPr lang="en-US" sz="6600" dirty="0" smtClean="0">
                <a:solidFill>
                  <a:srgbClr val="002060"/>
                </a:solidFill>
              </a:rPr>
              <a:t> Ba</a:t>
            </a:r>
            <a:br>
              <a:rPr lang="en-US" sz="6600" dirty="0" smtClean="0">
                <a:solidFill>
                  <a:srgbClr val="002060"/>
                </a:solidFill>
              </a:rPr>
            </a:br>
            <a:r>
              <a:rPr lang="en-US" sz="6600" dirty="0" err="1" smtClean="0">
                <a:solidFill>
                  <a:srgbClr val="002060"/>
                </a:solidFill>
              </a:rPr>
              <a:t>Tuần</a:t>
            </a:r>
            <a:r>
              <a:rPr lang="en-US" sz="6600" dirty="0" smtClean="0">
                <a:solidFill>
                  <a:srgbClr val="002060"/>
                </a:solidFill>
              </a:rPr>
              <a:t> XXXII</a:t>
            </a:r>
            <a:br>
              <a:rPr lang="en-US" sz="6600" dirty="0" smtClean="0">
                <a:solidFill>
                  <a:srgbClr val="002060"/>
                </a:solidFill>
              </a:rPr>
            </a:br>
            <a:r>
              <a:rPr lang="en-US" sz="6600" dirty="0" err="1" smtClean="0">
                <a:solidFill>
                  <a:srgbClr val="002060"/>
                </a:solidFill>
              </a:rPr>
              <a:t>Thường</a:t>
            </a:r>
            <a:r>
              <a:rPr lang="en-US" sz="6600" dirty="0" smtClean="0">
                <a:solidFill>
                  <a:srgbClr val="002060"/>
                </a:solidFill>
              </a:rPr>
              <a:t> </a:t>
            </a:r>
            <a:r>
              <a:rPr lang="en-US" sz="6600" dirty="0" err="1" smtClean="0">
                <a:solidFill>
                  <a:srgbClr val="002060"/>
                </a:solidFill>
              </a:rPr>
              <a:t>Niên</a:t>
            </a:r>
            <a:endParaRPr lang="en-US" sz="6600" dirty="0">
              <a:solidFill>
                <a:srgbClr val="002060"/>
              </a:solidFill>
            </a:endParaRPr>
          </a:p>
        </p:txBody>
      </p:sp>
    </p:spTree>
    <p:extLst>
      <p:ext uri="{BB962C8B-B14F-4D97-AF65-F5344CB8AC3E}">
        <p14:creationId xmlns:p14="http://schemas.microsoft.com/office/powerpoint/2010/main" val="307827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461733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2185152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40989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91000" y="0"/>
            <a:ext cx="4953000" cy="5143499"/>
          </a:xfrm>
        </p:spPr>
        <p:txBody>
          <a:bodyPr>
            <a:normAutofit/>
          </a:bodyPr>
          <a:lstStyle/>
          <a:p>
            <a:pPr algn="l"/>
            <a:r>
              <a:rPr lang="en-US" dirty="0" err="1" smtClean="0">
                <a:solidFill>
                  <a:srgbClr val="C00000"/>
                </a:solidFill>
              </a:rPr>
              <a:t>Bài</a:t>
            </a:r>
            <a:r>
              <a:rPr lang="en-US" dirty="0" smtClean="0">
                <a:solidFill>
                  <a:srgbClr val="C00000"/>
                </a:solidFill>
              </a:rPr>
              <a:t> </a:t>
            </a:r>
            <a:r>
              <a:rPr lang="en-US" dirty="0" err="1" smtClean="0">
                <a:solidFill>
                  <a:srgbClr val="C00000"/>
                </a:solidFill>
              </a:rPr>
              <a:t>đọc</a:t>
            </a:r>
            <a:r>
              <a:rPr lang="en-US" dirty="0" smtClean="0">
                <a:solidFill>
                  <a:srgbClr val="C00000"/>
                </a:solidFill>
              </a:rPr>
              <a:t> 1.</a:t>
            </a:r>
            <a:r>
              <a:rPr lang="en-US" dirty="0" smtClean="0">
                <a:solidFill>
                  <a:srgbClr val="002060"/>
                </a:solidFill>
              </a:rPr>
              <a:t/>
            </a:r>
            <a:br>
              <a:rPr lang="en-US" dirty="0" smtClean="0">
                <a:solidFill>
                  <a:srgbClr val="002060"/>
                </a:solidFill>
              </a:rPr>
            </a:br>
            <a:r>
              <a:rPr lang="vi-VN" sz="2800" i="1" dirty="0">
                <a:solidFill>
                  <a:srgbClr val="002060"/>
                </a:solidFill>
              </a:rPr>
              <a:t>Bọn ngu si coi họ như đã chết, nhưng thực ra họ đang hưởng bình an</a:t>
            </a:r>
            <a:r>
              <a:rPr lang="vi-VN" sz="2800" i="1" dirty="0" smtClean="0">
                <a:solidFill>
                  <a:srgbClr val="002060"/>
                </a:solidFill>
              </a:rPr>
              <a:t>.</a:t>
            </a:r>
            <a:r>
              <a:rPr lang="en-US" sz="2800" i="1" dirty="0" smtClean="0">
                <a:solidFill>
                  <a:srgbClr val="002060"/>
                </a:solidFill>
              </a:rPr>
              <a:t/>
            </a:r>
            <a:br>
              <a:rPr lang="en-US" sz="2800" i="1" dirty="0" smtClean="0">
                <a:solidFill>
                  <a:srgbClr val="002060"/>
                </a:solidFill>
              </a:rPr>
            </a:br>
            <a:r>
              <a:rPr lang="vi-VN" sz="2800" dirty="0">
                <a:solidFill>
                  <a:srgbClr val="C00000"/>
                </a:solidFill>
              </a:rPr>
              <a:t>Trích sách Khôn ngoan</a:t>
            </a:r>
            <a:r>
              <a:rPr lang="vi-VN" sz="2800" dirty="0" smtClean="0">
                <a:solidFill>
                  <a:srgbClr val="C00000"/>
                </a:solidFill>
              </a:rPr>
              <a:t>.</a:t>
            </a:r>
            <a:r>
              <a:rPr lang="en-US" sz="2800" dirty="0">
                <a:solidFill>
                  <a:srgbClr val="C00000"/>
                </a:solidFill>
              </a:rPr>
              <a:t/>
            </a:r>
            <a:br>
              <a:rPr lang="en-US" sz="2800" dirty="0">
                <a:solidFill>
                  <a:srgbClr val="C00000"/>
                </a:solidFill>
              </a:rPr>
            </a:br>
            <a:r>
              <a:rPr lang="en-US" sz="2800" i="1" dirty="0" err="1">
                <a:solidFill>
                  <a:srgbClr val="C00000"/>
                </a:solidFill>
              </a:rPr>
              <a:t>Kn</a:t>
            </a:r>
            <a:r>
              <a:rPr lang="en-US" sz="2800" i="1" dirty="0">
                <a:solidFill>
                  <a:srgbClr val="C00000"/>
                </a:solidFill>
              </a:rPr>
              <a:t> 2, 23 – 3,9</a:t>
            </a:r>
            <a:endParaRPr lang="en-US" i="1" dirty="0">
              <a:solidFill>
                <a:srgbClr val="C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581150"/>
            <a:ext cx="4543425" cy="3028950"/>
          </a:xfrm>
          <a:prstGeom prst="rect">
            <a:avLst/>
          </a:prstGeom>
        </p:spPr>
      </p:pic>
    </p:spTree>
    <p:extLst>
      <p:ext uri="{BB962C8B-B14F-4D97-AF65-F5344CB8AC3E}">
        <p14:creationId xmlns:p14="http://schemas.microsoft.com/office/powerpoint/2010/main" val="4031833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66750"/>
            <a:ext cx="9144000" cy="4324349"/>
          </a:xfrm>
        </p:spPr>
        <p:txBody>
          <a:bodyPr>
            <a:normAutofit/>
          </a:bodyPr>
          <a:lstStyle/>
          <a:p>
            <a:pPr algn="just"/>
            <a:r>
              <a:rPr lang="vi-VN" sz="8800" dirty="0">
                <a:solidFill>
                  <a:srgbClr val="002060"/>
                </a:solidFill>
              </a:rPr>
              <a:t>Tôi sẽ không ngừng chúc tụng Chúa.</a:t>
            </a:r>
            <a:endParaRPr lang="en-US" sz="8800" dirty="0">
              <a:solidFill>
                <a:srgbClr val="002060"/>
              </a:solidFill>
            </a:endParaRPr>
          </a:p>
        </p:txBody>
      </p:sp>
      <p:sp>
        <p:nvSpPr>
          <p:cNvPr id="3" name="Rectangle 2"/>
          <p:cNvSpPr/>
          <p:nvPr/>
        </p:nvSpPr>
        <p:spPr>
          <a:xfrm>
            <a:off x="12700" y="2630"/>
            <a:ext cx="2105063" cy="769441"/>
          </a:xfrm>
          <a:prstGeom prst="rect">
            <a:avLst/>
          </a:prstGeom>
        </p:spPr>
        <p:txBody>
          <a:bodyPr wrap="none">
            <a:spAutoFit/>
          </a:bodyPr>
          <a:lstStyle/>
          <a:p>
            <a:r>
              <a:rPr lang="en-US" sz="4400" dirty="0" err="1">
                <a:solidFill>
                  <a:srgbClr val="C00000"/>
                </a:solidFill>
              </a:rPr>
              <a:t>Đáp</a:t>
            </a:r>
            <a:r>
              <a:rPr lang="en-US" sz="4400" dirty="0">
                <a:solidFill>
                  <a:srgbClr val="C00000"/>
                </a:solidFill>
              </a:rPr>
              <a:t> ca</a:t>
            </a:r>
            <a:r>
              <a:rPr lang="en-US" sz="4400" dirty="0" smtClean="0">
                <a:solidFill>
                  <a:srgbClr val="C00000"/>
                </a:solidFill>
              </a:rPr>
              <a:t>. </a:t>
            </a:r>
            <a:endParaRPr lang="en-US" i="1" dirty="0">
              <a:solidFill>
                <a:srgbClr val="C000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209550"/>
            <a:ext cx="424815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735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71551"/>
            <a:ext cx="9144000" cy="3352800"/>
          </a:xfrm>
        </p:spPr>
        <p:txBody>
          <a:bodyPr>
            <a:noAutofit/>
          </a:bodyPr>
          <a:lstStyle/>
          <a:p>
            <a:pPr algn="just"/>
            <a:r>
              <a:rPr lang="vi-VN" sz="5400" dirty="0">
                <a:solidFill>
                  <a:srgbClr val="002060"/>
                </a:solidFill>
              </a:rPr>
              <a:t>Chúa nói: Ai yêu mến Thầy, thì sẽ giữ lời Thầy. Cha Thầy sẽ yêu mến người ấy, Cha Thầy và Thầy sẽ đến với người ấy.</a:t>
            </a:r>
            <a:endParaRPr lang="en-US" sz="5400" dirty="0">
              <a:solidFill>
                <a:srgbClr val="002060"/>
              </a:solidFill>
            </a:endParaRPr>
          </a:p>
        </p:txBody>
      </p:sp>
      <p:sp>
        <p:nvSpPr>
          <p:cNvPr id="3" name="Rectangle 2"/>
          <p:cNvSpPr/>
          <p:nvPr/>
        </p:nvSpPr>
        <p:spPr>
          <a:xfrm>
            <a:off x="31750" y="57150"/>
            <a:ext cx="3534942" cy="707886"/>
          </a:xfrm>
          <a:prstGeom prst="rect">
            <a:avLst/>
          </a:prstGeom>
        </p:spPr>
        <p:txBody>
          <a:bodyPr wrap="none">
            <a:spAutoFit/>
          </a:bodyPr>
          <a:lstStyle/>
          <a:p>
            <a:r>
              <a:rPr lang="en-US" sz="4000" dirty="0">
                <a:solidFill>
                  <a:srgbClr val="C00000"/>
                </a:solidFill>
              </a:rPr>
              <a:t>Alleluia-Alleluia.</a:t>
            </a:r>
            <a:endParaRPr lang="en-US" sz="1600" dirty="0">
              <a:solidFill>
                <a:srgbClr val="C00000"/>
              </a:solidFill>
            </a:endParaRPr>
          </a:p>
        </p:txBody>
      </p:sp>
      <p:sp>
        <p:nvSpPr>
          <p:cNvPr id="4" name="Rectangle 3"/>
          <p:cNvSpPr/>
          <p:nvPr/>
        </p:nvSpPr>
        <p:spPr>
          <a:xfrm>
            <a:off x="6638903" y="4400550"/>
            <a:ext cx="1643399" cy="646331"/>
          </a:xfrm>
          <a:prstGeom prst="rect">
            <a:avLst/>
          </a:prstGeom>
        </p:spPr>
        <p:txBody>
          <a:bodyPr wrap="none">
            <a:spAutoFit/>
          </a:bodyPr>
          <a:lstStyle/>
          <a:p>
            <a:pPr algn="r"/>
            <a:r>
              <a:rPr lang="en-US" sz="3600" dirty="0">
                <a:solidFill>
                  <a:srgbClr val="C00000"/>
                </a:solidFill>
              </a:rPr>
              <a:t>Alleluia.</a:t>
            </a:r>
            <a:endParaRPr lang="en-US" sz="1400" dirty="0">
              <a:solidFill>
                <a:srgbClr val="C00000"/>
              </a:solidFill>
            </a:endParaRPr>
          </a:p>
        </p:txBody>
      </p:sp>
    </p:spTree>
    <p:extLst>
      <p:ext uri="{BB962C8B-B14F-4D97-AF65-F5344CB8AC3E}">
        <p14:creationId xmlns:p14="http://schemas.microsoft.com/office/powerpoint/2010/main" val="1541440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1289004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763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sz="6600" dirty="0" err="1" smtClean="0">
                <a:solidFill>
                  <a:srgbClr val="FFFF00"/>
                </a:solidFill>
              </a:rPr>
              <a:t>Thứ</a:t>
            </a:r>
            <a:r>
              <a:rPr lang="en-US" sz="6600" dirty="0" smtClean="0">
                <a:solidFill>
                  <a:srgbClr val="FFFF00"/>
                </a:solidFill>
              </a:rPr>
              <a:t> </a:t>
            </a:r>
            <a:r>
              <a:rPr lang="en-US" sz="6600" dirty="0" err="1" smtClean="0">
                <a:solidFill>
                  <a:srgbClr val="FFFF00"/>
                </a:solidFill>
              </a:rPr>
              <a:t>Tư</a:t>
            </a:r>
            <a:r>
              <a:rPr lang="en-US" sz="6600" dirty="0" smtClean="0">
                <a:solidFill>
                  <a:srgbClr val="FFFF00"/>
                </a:solidFill>
              </a:rPr>
              <a:t/>
            </a:r>
            <a:br>
              <a:rPr lang="en-US" sz="6600" dirty="0" smtClean="0">
                <a:solidFill>
                  <a:srgbClr val="FFFF00"/>
                </a:solidFill>
              </a:rPr>
            </a:br>
            <a:r>
              <a:rPr lang="en-US" sz="6600" dirty="0" err="1" smtClean="0">
                <a:solidFill>
                  <a:srgbClr val="FFFF00"/>
                </a:solidFill>
              </a:rPr>
              <a:t>Tuần</a:t>
            </a:r>
            <a:r>
              <a:rPr lang="en-US" sz="6600" dirty="0" smtClean="0">
                <a:solidFill>
                  <a:srgbClr val="FFFF00"/>
                </a:solidFill>
              </a:rPr>
              <a:t> XXXII</a:t>
            </a:r>
            <a:br>
              <a:rPr lang="en-US" sz="6600" dirty="0" smtClean="0">
                <a:solidFill>
                  <a:srgbClr val="FFFF00"/>
                </a:solidFill>
              </a:rPr>
            </a:br>
            <a:r>
              <a:rPr lang="en-US" sz="6600" dirty="0" err="1" smtClean="0">
                <a:solidFill>
                  <a:srgbClr val="FFFF00"/>
                </a:solidFill>
              </a:rPr>
              <a:t>Thường</a:t>
            </a:r>
            <a:r>
              <a:rPr lang="en-US" sz="6600" dirty="0" smtClean="0">
                <a:solidFill>
                  <a:srgbClr val="FFFF00"/>
                </a:solidFill>
              </a:rPr>
              <a:t> </a:t>
            </a:r>
            <a:r>
              <a:rPr lang="en-US" sz="6600" dirty="0" err="1" smtClean="0">
                <a:solidFill>
                  <a:srgbClr val="FFFF00"/>
                </a:solidFill>
              </a:rPr>
              <a:t>Niên</a:t>
            </a:r>
            <a:endParaRPr lang="en-US" sz="6600" dirty="0">
              <a:solidFill>
                <a:srgbClr val="FFFF00"/>
              </a:solidFill>
            </a:endParaRPr>
          </a:p>
        </p:txBody>
      </p:sp>
    </p:spTree>
    <p:extLst>
      <p:ext uri="{BB962C8B-B14F-4D97-AF65-F5344CB8AC3E}">
        <p14:creationId xmlns:p14="http://schemas.microsoft.com/office/powerpoint/2010/main" val="3030690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1" y="0"/>
            <a:ext cx="9133318" cy="5143500"/>
          </a:xfrm>
          <a:prstGeom prst="rect">
            <a:avLst/>
          </a:prstGeom>
        </p:spPr>
      </p:pic>
    </p:spTree>
    <p:extLst>
      <p:ext uri="{BB962C8B-B14F-4D97-AF65-F5344CB8AC3E}">
        <p14:creationId xmlns:p14="http://schemas.microsoft.com/office/powerpoint/2010/main" val="3086064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3086064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91000" y="0"/>
            <a:ext cx="4953000" cy="5143499"/>
          </a:xfrm>
        </p:spPr>
        <p:txBody>
          <a:bodyPr>
            <a:normAutofit/>
          </a:bodyPr>
          <a:lstStyle/>
          <a:p>
            <a:pPr algn="l"/>
            <a:r>
              <a:rPr lang="en-US" dirty="0" err="1" smtClean="0">
                <a:solidFill>
                  <a:srgbClr val="FFFF00"/>
                </a:solidFill>
              </a:rPr>
              <a:t>Bài</a:t>
            </a:r>
            <a:r>
              <a:rPr lang="en-US" dirty="0" smtClean="0">
                <a:solidFill>
                  <a:srgbClr val="FFFF00"/>
                </a:solidFill>
              </a:rPr>
              <a:t> </a:t>
            </a:r>
            <a:r>
              <a:rPr lang="en-US" dirty="0" err="1" smtClean="0">
                <a:solidFill>
                  <a:srgbClr val="FFFF00"/>
                </a:solidFill>
              </a:rPr>
              <a:t>đọc</a:t>
            </a:r>
            <a:r>
              <a:rPr lang="en-US" dirty="0" smtClean="0">
                <a:solidFill>
                  <a:srgbClr val="FFFF00"/>
                </a:solidFill>
              </a:rPr>
              <a:t> 1.</a:t>
            </a:r>
            <a:br>
              <a:rPr lang="en-US" dirty="0" smtClean="0">
                <a:solidFill>
                  <a:srgbClr val="FFFF00"/>
                </a:solidFill>
              </a:rPr>
            </a:br>
            <a:r>
              <a:rPr lang="vi-VN" sz="2800" i="1" dirty="0">
                <a:solidFill>
                  <a:schemeClr val="bg1"/>
                </a:solidFill>
              </a:rPr>
              <a:t>Hãy lắng nghe, hỡi các bậc quân vương, để chư vị học biêýt lẽ khôn ngoan</a:t>
            </a:r>
            <a:r>
              <a:rPr lang="vi-VN" sz="2800" i="1" dirty="0" smtClean="0">
                <a:solidFill>
                  <a:schemeClr val="bg1"/>
                </a:solidFill>
              </a:rPr>
              <a:t>.</a:t>
            </a:r>
            <a:r>
              <a:rPr lang="en-US" sz="2800" i="1" dirty="0" smtClean="0">
                <a:solidFill>
                  <a:schemeClr val="bg1"/>
                </a:solidFill>
              </a:rPr>
              <a:t/>
            </a:r>
            <a:br>
              <a:rPr lang="en-US" sz="2800" i="1" dirty="0" smtClean="0">
                <a:solidFill>
                  <a:schemeClr val="bg1"/>
                </a:solidFill>
              </a:rPr>
            </a:br>
            <a:r>
              <a:rPr lang="vi-VN" sz="2800" dirty="0" smtClean="0">
                <a:solidFill>
                  <a:srgbClr val="FFFF00"/>
                </a:solidFill>
              </a:rPr>
              <a:t>Trích </a:t>
            </a:r>
            <a:r>
              <a:rPr lang="vi-VN" sz="2800" dirty="0">
                <a:solidFill>
                  <a:srgbClr val="FFFF00"/>
                </a:solidFill>
              </a:rPr>
              <a:t>sách Khôn ngoan</a:t>
            </a:r>
            <a:r>
              <a:rPr lang="vi-VN" sz="2800" dirty="0" smtClean="0">
                <a:solidFill>
                  <a:srgbClr val="FFFF00"/>
                </a:solidFill>
              </a:rPr>
              <a:t>.</a:t>
            </a:r>
            <a:r>
              <a:rPr lang="en-US" sz="2800" dirty="0">
                <a:solidFill>
                  <a:srgbClr val="FFFF00"/>
                </a:solidFill>
              </a:rPr>
              <a:t/>
            </a:r>
            <a:br>
              <a:rPr lang="en-US" sz="2800" dirty="0">
                <a:solidFill>
                  <a:srgbClr val="FFFF00"/>
                </a:solidFill>
              </a:rPr>
            </a:br>
            <a:r>
              <a:rPr lang="en-US" sz="2800" i="1" dirty="0" err="1">
                <a:solidFill>
                  <a:srgbClr val="FFFF00"/>
                </a:solidFill>
              </a:rPr>
              <a:t>Kn</a:t>
            </a:r>
            <a:r>
              <a:rPr lang="en-US" sz="2800" i="1" dirty="0">
                <a:solidFill>
                  <a:srgbClr val="FFFF00"/>
                </a:solidFill>
              </a:rPr>
              <a:t> 6, 1-11</a:t>
            </a:r>
            <a:endParaRPr lang="en-US" i="1" dirty="0">
              <a:solidFill>
                <a:srgbClr val="FFFF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3950"/>
            <a:ext cx="4435475" cy="2951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5573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66750"/>
            <a:ext cx="9144000" cy="4324349"/>
          </a:xfrm>
        </p:spPr>
        <p:txBody>
          <a:bodyPr>
            <a:normAutofit/>
          </a:bodyPr>
          <a:lstStyle/>
          <a:p>
            <a:pPr algn="just"/>
            <a:r>
              <a:rPr lang="vi-VN" sz="8800" dirty="0">
                <a:solidFill>
                  <a:schemeClr val="bg1"/>
                </a:solidFill>
              </a:rPr>
              <a:t>Tâu Thượng Đế, xin đứng dậy mà xét xử địa cầu.</a:t>
            </a:r>
            <a:endParaRPr lang="en-US" sz="8800" dirty="0">
              <a:solidFill>
                <a:schemeClr val="bg1"/>
              </a:solidFill>
            </a:endParaRPr>
          </a:p>
        </p:txBody>
      </p:sp>
      <p:sp>
        <p:nvSpPr>
          <p:cNvPr id="3" name="Rectangle 2"/>
          <p:cNvSpPr/>
          <p:nvPr/>
        </p:nvSpPr>
        <p:spPr>
          <a:xfrm>
            <a:off x="12700" y="2630"/>
            <a:ext cx="2105063" cy="769441"/>
          </a:xfrm>
          <a:prstGeom prst="rect">
            <a:avLst/>
          </a:prstGeom>
        </p:spPr>
        <p:txBody>
          <a:bodyPr wrap="none">
            <a:spAutoFit/>
          </a:bodyPr>
          <a:lstStyle/>
          <a:p>
            <a:r>
              <a:rPr lang="en-US" sz="4400" dirty="0" err="1">
                <a:solidFill>
                  <a:srgbClr val="FFFF00"/>
                </a:solidFill>
              </a:rPr>
              <a:t>Đáp</a:t>
            </a:r>
            <a:r>
              <a:rPr lang="en-US" sz="4400" dirty="0">
                <a:solidFill>
                  <a:srgbClr val="FFFF00"/>
                </a:solidFill>
              </a:rPr>
              <a:t> ca</a:t>
            </a:r>
            <a:r>
              <a:rPr lang="en-US" sz="4400" dirty="0" smtClean="0">
                <a:solidFill>
                  <a:srgbClr val="FFFF00"/>
                </a:solidFill>
              </a:rPr>
              <a:t>. </a:t>
            </a:r>
            <a:endParaRPr lang="en-US" i="1" dirty="0">
              <a:solidFill>
                <a:srgbClr val="FFFF0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09550"/>
            <a:ext cx="314325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2227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A988F5E-1C9E-1F5E-BE73-E8D3D9280437}"/>
              </a:ext>
            </a:extLst>
          </p:cNvPr>
          <p:cNvSpPr txBox="1"/>
          <p:nvPr/>
        </p:nvSpPr>
        <p:spPr>
          <a:xfrm>
            <a:off x="0" y="0"/>
            <a:ext cx="9144000" cy="5401479"/>
          </a:xfrm>
          <a:prstGeom prst="rect">
            <a:avLst/>
          </a:prstGeom>
          <a:noFill/>
        </p:spPr>
        <p:txBody>
          <a:bodyPr wrap="square" lIns="68580" tIns="34290" rIns="68580" bIns="34290">
            <a:spAutoFit/>
          </a:bodyPr>
          <a:lstStyle/>
          <a:p>
            <a:pPr algn="just" defTabSz="685800"/>
            <a:r>
              <a:rPr lang="vi-VN" sz="4800" dirty="0">
                <a:solidFill>
                  <a:prstClr val="white"/>
                </a:solidFill>
                <a:latin typeface="+mj-lt"/>
                <a:ea typeface="Segoe UI Black" panose="020B0A02040204020203" pitchFamily="34" charset="0"/>
              </a:rPr>
              <a:t>Lạy Cha trên trời</a:t>
            </a:r>
            <a:r>
              <a:rPr lang="en-US" sz="4800" dirty="0">
                <a:solidFill>
                  <a:srgbClr val="FFFF00"/>
                </a:solidFill>
                <a:ea typeface="Segoe UI Black" panose="020B0A02040204020203" pitchFamily="34" charset="0"/>
              </a:rPr>
              <a:t>/</a:t>
            </a:r>
            <a:r>
              <a:rPr lang="en-US" sz="4800" dirty="0">
                <a:solidFill>
                  <a:prstClr val="white"/>
                </a:solidFill>
                <a:ea typeface="Segoe UI Black" panose="020B0A02040204020203" pitchFamily="34" charset="0"/>
              </a:rPr>
              <a:t> </a:t>
            </a:r>
            <a:r>
              <a:rPr lang="vi-VN" sz="4800" dirty="0">
                <a:solidFill>
                  <a:prstClr val="white"/>
                </a:solidFill>
                <a:latin typeface="+mj-lt"/>
                <a:ea typeface="Segoe UI Black" panose="020B0A02040204020203" pitchFamily="34" charset="0"/>
              </a:rPr>
              <a:t>Xin cho ơn đức tin mà Cha ban tặng chúng con</a:t>
            </a:r>
            <a:r>
              <a:rPr lang="en-US" sz="4800" dirty="0">
                <a:solidFill>
                  <a:srgbClr val="FFFF00"/>
                </a:solidFill>
                <a:ea typeface="Segoe UI Black" panose="020B0A02040204020203" pitchFamily="34" charset="0"/>
              </a:rPr>
              <a:t>/</a:t>
            </a:r>
            <a:r>
              <a:rPr lang="en-US" sz="4800" dirty="0">
                <a:solidFill>
                  <a:prstClr val="white"/>
                </a:solidFill>
                <a:ea typeface="Segoe UI Black" panose="020B0A02040204020203" pitchFamily="34" charset="0"/>
              </a:rPr>
              <a:t> </a:t>
            </a:r>
            <a:r>
              <a:rPr lang="vi-VN" sz="4800" dirty="0">
                <a:solidFill>
                  <a:prstClr val="white"/>
                </a:solidFill>
                <a:latin typeface="+mj-lt"/>
                <a:ea typeface="Segoe UI Black" panose="020B0A02040204020203" pitchFamily="34" charset="0"/>
              </a:rPr>
              <a:t>trong Chúa Giêsu Kitô Con Cha</a:t>
            </a:r>
            <a:r>
              <a:rPr lang="en-US" sz="4800" dirty="0">
                <a:solidFill>
                  <a:srgbClr val="FFFF00"/>
                </a:solidFill>
                <a:ea typeface="Segoe UI Black" panose="020B0A02040204020203" pitchFamily="34" charset="0"/>
              </a:rPr>
              <a:t>/</a:t>
            </a:r>
            <a:r>
              <a:rPr lang="vi-VN" sz="4800" dirty="0">
                <a:solidFill>
                  <a:prstClr val="white"/>
                </a:solidFill>
                <a:latin typeface="+mj-lt"/>
                <a:ea typeface="Segoe UI Black" panose="020B0A02040204020203" pitchFamily="34" charset="0"/>
              </a:rPr>
              <a:t> và Anh của chúng con</a:t>
            </a:r>
            <a:r>
              <a:rPr lang="en-US" sz="4800" dirty="0">
                <a:solidFill>
                  <a:srgbClr val="FFFF00"/>
                </a:solidFill>
                <a:ea typeface="Segoe UI Black" panose="020B0A02040204020203" pitchFamily="34" charset="0"/>
              </a:rPr>
              <a:t>/</a:t>
            </a:r>
            <a:r>
              <a:rPr lang="en-US" sz="4800" dirty="0">
                <a:solidFill>
                  <a:prstClr val="white"/>
                </a:solidFill>
                <a:ea typeface="Segoe UI Black" panose="020B0A02040204020203" pitchFamily="34" charset="0"/>
              </a:rPr>
              <a:t> </a:t>
            </a:r>
            <a:r>
              <a:rPr lang="vi-VN" sz="4800" dirty="0">
                <a:solidFill>
                  <a:prstClr val="white"/>
                </a:solidFill>
                <a:latin typeface="+mj-lt"/>
                <a:ea typeface="Segoe UI Black" panose="020B0A02040204020203" pitchFamily="34" charset="0"/>
              </a:rPr>
              <a:t>cùng ngọn lửa đức ái được thắp lên trong tâm hồn chúng con bởi Chúa Thánh Thần</a:t>
            </a:r>
            <a:r>
              <a:rPr lang="en-US" sz="4800" dirty="0">
                <a:solidFill>
                  <a:srgbClr val="FFFF00"/>
                </a:solidFill>
                <a:ea typeface="Segoe UI Black" panose="020B0A02040204020203" pitchFamily="34" charset="0"/>
              </a:rPr>
              <a:t>/</a:t>
            </a:r>
            <a:endParaRPr lang="vi-VN" sz="4800" dirty="0">
              <a:solidFill>
                <a:srgbClr val="FFFF00"/>
              </a:solidFill>
              <a:latin typeface="+mj-lt"/>
              <a:ea typeface="Segoe UI Black" panose="020B0A02040204020203" pitchFamily="34" charset="0"/>
            </a:endParaRPr>
          </a:p>
        </p:txBody>
      </p:sp>
    </p:spTree>
    <p:extLst>
      <p:ext uri="{BB962C8B-B14F-4D97-AF65-F5344CB8AC3E}">
        <p14:creationId xmlns:p14="http://schemas.microsoft.com/office/powerpoint/2010/main" val="2989923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71551"/>
            <a:ext cx="9144000" cy="3352800"/>
          </a:xfrm>
        </p:spPr>
        <p:txBody>
          <a:bodyPr>
            <a:noAutofit/>
          </a:bodyPr>
          <a:lstStyle/>
          <a:p>
            <a:pPr algn="just"/>
            <a:r>
              <a:rPr lang="vi-VN" sz="6000" dirty="0">
                <a:solidFill>
                  <a:schemeClr val="bg1"/>
                </a:solidFill>
              </a:rPr>
              <a:t>Anh em hãy tạ ơn trong mọi hoàn cảnh, đó chính là điều Thiên Chúa muốn trong Đức Ki-tô Giê-su.</a:t>
            </a:r>
            <a:endParaRPr lang="en-US" sz="6000" dirty="0">
              <a:solidFill>
                <a:schemeClr val="bg1"/>
              </a:solidFill>
            </a:endParaRPr>
          </a:p>
        </p:txBody>
      </p:sp>
      <p:sp>
        <p:nvSpPr>
          <p:cNvPr id="3" name="Rectangle 2"/>
          <p:cNvSpPr/>
          <p:nvPr/>
        </p:nvSpPr>
        <p:spPr>
          <a:xfrm>
            <a:off x="31750" y="57150"/>
            <a:ext cx="3534942" cy="707886"/>
          </a:xfrm>
          <a:prstGeom prst="rect">
            <a:avLst/>
          </a:prstGeom>
        </p:spPr>
        <p:txBody>
          <a:bodyPr wrap="none">
            <a:spAutoFit/>
          </a:bodyPr>
          <a:lstStyle/>
          <a:p>
            <a:r>
              <a:rPr lang="en-US" sz="4000" dirty="0">
                <a:solidFill>
                  <a:srgbClr val="FFFF00"/>
                </a:solidFill>
              </a:rPr>
              <a:t>Alleluia-Alleluia.</a:t>
            </a:r>
            <a:endParaRPr lang="en-US" sz="1600" dirty="0">
              <a:solidFill>
                <a:srgbClr val="FFFF00"/>
              </a:solidFill>
            </a:endParaRPr>
          </a:p>
        </p:txBody>
      </p:sp>
      <p:sp>
        <p:nvSpPr>
          <p:cNvPr id="4" name="Rectangle 3"/>
          <p:cNvSpPr/>
          <p:nvPr/>
        </p:nvSpPr>
        <p:spPr>
          <a:xfrm>
            <a:off x="6638903" y="4400550"/>
            <a:ext cx="1643399" cy="646331"/>
          </a:xfrm>
          <a:prstGeom prst="rect">
            <a:avLst/>
          </a:prstGeom>
        </p:spPr>
        <p:txBody>
          <a:bodyPr wrap="none">
            <a:spAutoFit/>
          </a:bodyPr>
          <a:lstStyle/>
          <a:p>
            <a:pPr algn="r"/>
            <a:r>
              <a:rPr lang="en-US" sz="3600" dirty="0">
                <a:solidFill>
                  <a:srgbClr val="FFFF00"/>
                </a:solidFill>
              </a:rPr>
              <a:t>Alleluia.</a:t>
            </a:r>
            <a:endParaRPr lang="en-US" sz="1400" dirty="0">
              <a:solidFill>
                <a:srgbClr val="FFFF00"/>
              </a:solidFill>
            </a:endParaRPr>
          </a:p>
        </p:txBody>
      </p:sp>
    </p:spTree>
    <p:extLst>
      <p:ext uri="{BB962C8B-B14F-4D97-AF65-F5344CB8AC3E}">
        <p14:creationId xmlns:p14="http://schemas.microsoft.com/office/powerpoint/2010/main" val="1477533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1228764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763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sz="6600" dirty="0" err="1" smtClean="0">
                <a:solidFill>
                  <a:srgbClr val="FFFF00"/>
                </a:solidFill>
              </a:rPr>
              <a:t>Thứ</a:t>
            </a:r>
            <a:r>
              <a:rPr lang="en-US" sz="6600" dirty="0" smtClean="0">
                <a:solidFill>
                  <a:srgbClr val="FFFF00"/>
                </a:solidFill>
              </a:rPr>
              <a:t> </a:t>
            </a:r>
            <a:r>
              <a:rPr lang="en-US" sz="6600" dirty="0" err="1" smtClean="0">
                <a:solidFill>
                  <a:srgbClr val="FFFF00"/>
                </a:solidFill>
              </a:rPr>
              <a:t>Năm</a:t>
            </a:r>
            <a:r>
              <a:rPr lang="en-US" sz="6600" dirty="0" smtClean="0">
                <a:solidFill>
                  <a:srgbClr val="FFFF00"/>
                </a:solidFill>
              </a:rPr>
              <a:t/>
            </a:r>
            <a:br>
              <a:rPr lang="en-US" sz="6600" dirty="0" smtClean="0">
                <a:solidFill>
                  <a:srgbClr val="FFFF00"/>
                </a:solidFill>
              </a:rPr>
            </a:br>
            <a:r>
              <a:rPr lang="en-US" sz="6600" dirty="0" err="1" smtClean="0">
                <a:solidFill>
                  <a:srgbClr val="FFFF00"/>
                </a:solidFill>
              </a:rPr>
              <a:t>Tuần</a:t>
            </a:r>
            <a:r>
              <a:rPr lang="en-US" sz="6600" dirty="0" smtClean="0">
                <a:solidFill>
                  <a:srgbClr val="FFFF00"/>
                </a:solidFill>
              </a:rPr>
              <a:t> XXXII</a:t>
            </a:r>
            <a:br>
              <a:rPr lang="en-US" sz="6600" dirty="0" smtClean="0">
                <a:solidFill>
                  <a:srgbClr val="FFFF00"/>
                </a:solidFill>
              </a:rPr>
            </a:br>
            <a:r>
              <a:rPr lang="en-US" sz="6600" dirty="0" err="1" smtClean="0">
                <a:solidFill>
                  <a:srgbClr val="FFFF00"/>
                </a:solidFill>
              </a:rPr>
              <a:t>Thường</a:t>
            </a:r>
            <a:r>
              <a:rPr lang="en-US" sz="6600" dirty="0" smtClean="0">
                <a:solidFill>
                  <a:srgbClr val="FFFF00"/>
                </a:solidFill>
              </a:rPr>
              <a:t> </a:t>
            </a:r>
            <a:r>
              <a:rPr lang="en-US" sz="6600" dirty="0" err="1" smtClean="0">
                <a:solidFill>
                  <a:srgbClr val="FFFF00"/>
                </a:solidFill>
              </a:rPr>
              <a:t>Niên</a:t>
            </a:r>
            <a:endParaRPr lang="en-US" sz="6600" dirty="0">
              <a:solidFill>
                <a:srgbClr val="FFFF00"/>
              </a:solidFill>
            </a:endParaRPr>
          </a:p>
        </p:txBody>
      </p:sp>
    </p:spTree>
    <p:extLst>
      <p:ext uri="{BB962C8B-B14F-4D97-AF65-F5344CB8AC3E}">
        <p14:creationId xmlns:p14="http://schemas.microsoft.com/office/powerpoint/2010/main" val="861238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522311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91000" y="0"/>
            <a:ext cx="4953000" cy="5143499"/>
          </a:xfrm>
        </p:spPr>
        <p:txBody>
          <a:bodyPr>
            <a:normAutofit/>
          </a:bodyPr>
          <a:lstStyle/>
          <a:p>
            <a:pPr algn="l"/>
            <a:r>
              <a:rPr lang="en-US" dirty="0" err="1" smtClean="0">
                <a:solidFill>
                  <a:srgbClr val="FFFF00"/>
                </a:solidFill>
              </a:rPr>
              <a:t>Bài</a:t>
            </a:r>
            <a:r>
              <a:rPr lang="en-US" dirty="0" smtClean="0">
                <a:solidFill>
                  <a:srgbClr val="FFFF00"/>
                </a:solidFill>
              </a:rPr>
              <a:t> </a:t>
            </a:r>
            <a:r>
              <a:rPr lang="en-US" dirty="0" err="1" smtClean="0">
                <a:solidFill>
                  <a:srgbClr val="FFFF00"/>
                </a:solidFill>
              </a:rPr>
              <a:t>đọc</a:t>
            </a:r>
            <a:r>
              <a:rPr lang="en-US" dirty="0" smtClean="0">
                <a:solidFill>
                  <a:srgbClr val="FFFF00"/>
                </a:solidFill>
              </a:rPr>
              <a:t> 1.</a:t>
            </a:r>
            <a:br>
              <a:rPr lang="en-US" dirty="0" smtClean="0">
                <a:solidFill>
                  <a:srgbClr val="FFFF00"/>
                </a:solidFill>
              </a:rPr>
            </a:br>
            <a:r>
              <a:rPr lang="vi-VN" sz="2800" i="1" dirty="0">
                <a:solidFill>
                  <a:schemeClr val="bg1"/>
                </a:solidFill>
              </a:rPr>
              <a:t>Đức Khôn Ngoan phản chiếu ánh sáng vĩnh </a:t>
            </a:r>
            <a:r>
              <a:rPr lang="vi-VN" sz="2800" i="1" dirty="0" smtClean="0">
                <a:solidFill>
                  <a:schemeClr val="bg1"/>
                </a:solidFill>
              </a:rPr>
              <a:t>cửu,</a:t>
            </a:r>
            <a:r>
              <a:rPr lang="en-US" sz="2800" i="1" dirty="0" smtClean="0">
                <a:solidFill>
                  <a:schemeClr val="bg1"/>
                </a:solidFill>
              </a:rPr>
              <a:t> </a:t>
            </a:r>
            <a:r>
              <a:rPr lang="vi-VN" sz="2800" i="1" dirty="0" smtClean="0">
                <a:solidFill>
                  <a:schemeClr val="bg1"/>
                </a:solidFill>
              </a:rPr>
              <a:t>là tấm</a:t>
            </a:r>
            <a:r>
              <a:rPr lang="en-US" sz="2800" i="1" dirty="0" smtClean="0">
                <a:solidFill>
                  <a:schemeClr val="bg1"/>
                </a:solidFill>
              </a:rPr>
              <a:t> </a:t>
            </a:r>
            <a:r>
              <a:rPr lang="vi-VN" sz="2800" i="1" dirty="0" smtClean="0">
                <a:solidFill>
                  <a:schemeClr val="bg1"/>
                </a:solidFill>
              </a:rPr>
              <a:t>gương </a:t>
            </a:r>
            <a:r>
              <a:rPr lang="vi-VN" sz="2800" i="1" dirty="0">
                <a:solidFill>
                  <a:schemeClr val="bg1"/>
                </a:solidFill>
              </a:rPr>
              <a:t>trong phản ánh hoạt động của Thiên Chúa.</a:t>
            </a:r>
            <a:br>
              <a:rPr lang="vi-VN" sz="2800" i="1" dirty="0">
                <a:solidFill>
                  <a:schemeClr val="bg1"/>
                </a:solidFill>
              </a:rPr>
            </a:br>
            <a:r>
              <a:rPr lang="vi-VN" sz="3600" dirty="0" smtClean="0">
                <a:solidFill>
                  <a:srgbClr val="FFFF00"/>
                </a:solidFill>
              </a:rPr>
              <a:t>Trích </a:t>
            </a:r>
            <a:r>
              <a:rPr lang="vi-VN" sz="3600" dirty="0">
                <a:solidFill>
                  <a:srgbClr val="FFFF00"/>
                </a:solidFill>
              </a:rPr>
              <a:t>sách Khôn ngoan</a:t>
            </a:r>
            <a:r>
              <a:rPr lang="vi-VN" sz="3600" dirty="0" smtClean="0">
                <a:solidFill>
                  <a:srgbClr val="FFFF00"/>
                </a:solidFill>
              </a:rPr>
              <a:t>.</a:t>
            </a:r>
            <a:r>
              <a:rPr lang="en-US" sz="2800" dirty="0">
                <a:solidFill>
                  <a:srgbClr val="FFFF00"/>
                </a:solidFill>
              </a:rPr>
              <a:t/>
            </a:r>
            <a:br>
              <a:rPr lang="en-US" sz="2800" dirty="0">
                <a:solidFill>
                  <a:srgbClr val="FFFF00"/>
                </a:solidFill>
              </a:rPr>
            </a:br>
            <a:r>
              <a:rPr lang="en-US" sz="2800" i="1" dirty="0" err="1">
                <a:solidFill>
                  <a:srgbClr val="FFFF00"/>
                </a:solidFill>
              </a:rPr>
              <a:t>Kn</a:t>
            </a:r>
            <a:r>
              <a:rPr lang="en-US" sz="2800" i="1" dirty="0">
                <a:solidFill>
                  <a:srgbClr val="FFFF00"/>
                </a:solidFill>
              </a:rPr>
              <a:t> 7, 22 – 8,1</a:t>
            </a:r>
            <a:endParaRPr lang="en-US" i="1" dirty="0">
              <a:solidFill>
                <a:srgbClr val="FFFF00"/>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200150"/>
            <a:ext cx="4438650"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2779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66750"/>
            <a:ext cx="9144000" cy="4324349"/>
          </a:xfrm>
        </p:spPr>
        <p:txBody>
          <a:bodyPr>
            <a:normAutofit/>
          </a:bodyPr>
          <a:lstStyle/>
          <a:p>
            <a:pPr algn="just"/>
            <a:r>
              <a:rPr lang="vi-VN" sz="8800" dirty="0">
                <a:solidFill>
                  <a:schemeClr val="bg1"/>
                </a:solidFill>
              </a:rPr>
              <a:t>Lạy Chúa, lời Ngài bền vững đến muôn đời.</a:t>
            </a:r>
            <a:endParaRPr lang="en-US" sz="8800" dirty="0">
              <a:solidFill>
                <a:schemeClr val="bg1"/>
              </a:solidFill>
            </a:endParaRPr>
          </a:p>
        </p:txBody>
      </p:sp>
      <p:sp>
        <p:nvSpPr>
          <p:cNvPr id="3" name="Rectangle 2"/>
          <p:cNvSpPr/>
          <p:nvPr/>
        </p:nvSpPr>
        <p:spPr>
          <a:xfrm>
            <a:off x="12700" y="2630"/>
            <a:ext cx="5854700" cy="769441"/>
          </a:xfrm>
          <a:prstGeom prst="rect">
            <a:avLst/>
          </a:prstGeom>
        </p:spPr>
        <p:txBody>
          <a:bodyPr wrap="square">
            <a:spAutoFit/>
          </a:bodyPr>
          <a:lstStyle/>
          <a:p>
            <a:r>
              <a:rPr lang="en-US" sz="4400" dirty="0" err="1">
                <a:solidFill>
                  <a:srgbClr val="FFFF00"/>
                </a:solidFill>
              </a:rPr>
              <a:t>Đáp</a:t>
            </a:r>
            <a:r>
              <a:rPr lang="en-US" sz="4400" dirty="0">
                <a:solidFill>
                  <a:srgbClr val="FFFF00"/>
                </a:solidFill>
              </a:rPr>
              <a:t> ca</a:t>
            </a:r>
            <a:r>
              <a:rPr lang="en-US" sz="4400" dirty="0" smtClean="0">
                <a:solidFill>
                  <a:srgbClr val="FFFF00"/>
                </a:solidFill>
              </a:rPr>
              <a:t>. </a:t>
            </a:r>
            <a:endParaRPr lang="en-US" i="1" dirty="0">
              <a:solidFill>
                <a:srgbClr val="FFFF00"/>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09550"/>
            <a:ext cx="5972175"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8880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71550"/>
            <a:ext cx="9144000" cy="3886199"/>
          </a:xfrm>
        </p:spPr>
        <p:txBody>
          <a:bodyPr>
            <a:noAutofit/>
          </a:bodyPr>
          <a:lstStyle/>
          <a:p>
            <a:pPr algn="just"/>
            <a:r>
              <a:rPr lang="vi-VN" sz="5400" dirty="0">
                <a:solidFill>
                  <a:schemeClr val="bg1"/>
                </a:solidFill>
              </a:rPr>
              <a:t>Chúa nói: Thầy là cây nho, anh em là cành. Ai ở lại trong Thầy, và Thầy ở lại trong người ấy, thì người ấy sinh nhiều hoa trái.</a:t>
            </a:r>
            <a:endParaRPr lang="en-US" sz="5400" dirty="0">
              <a:solidFill>
                <a:schemeClr val="bg1"/>
              </a:solidFill>
            </a:endParaRPr>
          </a:p>
        </p:txBody>
      </p:sp>
      <p:sp>
        <p:nvSpPr>
          <p:cNvPr id="3" name="Rectangle 2"/>
          <p:cNvSpPr/>
          <p:nvPr/>
        </p:nvSpPr>
        <p:spPr>
          <a:xfrm>
            <a:off x="31750" y="57150"/>
            <a:ext cx="3534942" cy="707886"/>
          </a:xfrm>
          <a:prstGeom prst="rect">
            <a:avLst/>
          </a:prstGeom>
        </p:spPr>
        <p:txBody>
          <a:bodyPr wrap="none">
            <a:spAutoFit/>
          </a:bodyPr>
          <a:lstStyle/>
          <a:p>
            <a:r>
              <a:rPr lang="en-US" sz="4000" dirty="0">
                <a:solidFill>
                  <a:srgbClr val="FFFF00"/>
                </a:solidFill>
              </a:rPr>
              <a:t>Alleluia-Alleluia.</a:t>
            </a:r>
            <a:endParaRPr lang="en-US" sz="1600" dirty="0">
              <a:solidFill>
                <a:srgbClr val="FFFF00"/>
              </a:solidFill>
            </a:endParaRPr>
          </a:p>
        </p:txBody>
      </p:sp>
      <p:sp>
        <p:nvSpPr>
          <p:cNvPr id="4" name="Rectangle 3"/>
          <p:cNvSpPr/>
          <p:nvPr/>
        </p:nvSpPr>
        <p:spPr>
          <a:xfrm>
            <a:off x="6638903" y="4400550"/>
            <a:ext cx="1643399" cy="646331"/>
          </a:xfrm>
          <a:prstGeom prst="rect">
            <a:avLst/>
          </a:prstGeom>
        </p:spPr>
        <p:txBody>
          <a:bodyPr wrap="none">
            <a:spAutoFit/>
          </a:bodyPr>
          <a:lstStyle/>
          <a:p>
            <a:pPr algn="r"/>
            <a:r>
              <a:rPr lang="en-US" sz="3600" dirty="0">
                <a:solidFill>
                  <a:srgbClr val="FFFF00"/>
                </a:solidFill>
              </a:rPr>
              <a:t>Alleluia.</a:t>
            </a:r>
            <a:endParaRPr lang="en-US" sz="1400" dirty="0">
              <a:solidFill>
                <a:srgbClr val="FFFF00"/>
              </a:solidFill>
            </a:endParaRPr>
          </a:p>
        </p:txBody>
      </p:sp>
    </p:spTree>
    <p:extLst>
      <p:ext uri="{BB962C8B-B14F-4D97-AF65-F5344CB8AC3E}">
        <p14:creationId xmlns:p14="http://schemas.microsoft.com/office/powerpoint/2010/main" val="1106343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2273460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742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DCE95F5-73C1-CF22-B229-14A13429CD3C}"/>
              </a:ext>
            </a:extLst>
          </p:cNvPr>
          <p:cNvSpPr txBox="1"/>
          <p:nvPr/>
        </p:nvSpPr>
        <p:spPr>
          <a:xfrm>
            <a:off x="1" y="0"/>
            <a:ext cx="9092741" cy="4916731"/>
          </a:xfrm>
          <a:prstGeom prst="rect">
            <a:avLst/>
          </a:prstGeom>
          <a:noFill/>
        </p:spPr>
        <p:txBody>
          <a:bodyPr wrap="square" lIns="68580" tIns="34290" rIns="68580" bIns="34290">
            <a:spAutoFit/>
          </a:bodyPr>
          <a:lstStyle/>
          <a:p>
            <a:pPr algn="just" defTabSz="685800"/>
            <a:r>
              <a:rPr lang="vi-VN" sz="5300" dirty="0">
                <a:solidFill>
                  <a:prstClr val="white"/>
                </a:solidFill>
                <a:latin typeface="+mj-lt"/>
                <a:ea typeface="Segoe UI Black" panose="020B0A02040204020203" pitchFamily="34" charset="0"/>
              </a:rPr>
              <a:t>khơi dậy trong chúng con niềm hy vọng</a:t>
            </a:r>
            <a:r>
              <a:rPr lang="en-US" sz="5300" dirty="0">
                <a:solidFill>
                  <a:prstClr val="white"/>
                </a:solidFill>
                <a:ea typeface="Segoe UI Black" panose="020B0A02040204020203" pitchFamily="34" charset="0"/>
              </a:rPr>
              <a:t> </a:t>
            </a:r>
            <a:r>
              <a:rPr lang="vi-VN" sz="5300" dirty="0">
                <a:solidFill>
                  <a:prstClr val="white"/>
                </a:solidFill>
                <a:latin typeface="+mj-lt"/>
                <a:ea typeface="Segoe UI Black" panose="020B0A02040204020203" pitchFamily="34" charset="0"/>
              </a:rPr>
              <a:t>hồng phúc</a:t>
            </a:r>
            <a:r>
              <a:rPr lang="en-US" sz="5300" dirty="0">
                <a:solidFill>
                  <a:srgbClr val="FFFF00"/>
                </a:solidFill>
                <a:ea typeface="Segoe UI Black" panose="020B0A02040204020203" pitchFamily="34" charset="0"/>
              </a:rPr>
              <a:t>/</a:t>
            </a:r>
            <a:r>
              <a:rPr lang="vi-VN" sz="5300" dirty="0">
                <a:solidFill>
                  <a:prstClr val="white"/>
                </a:solidFill>
                <a:latin typeface="+mj-lt"/>
                <a:ea typeface="Segoe UI Black" panose="020B0A02040204020203" pitchFamily="34" charset="0"/>
              </a:rPr>
              <a:t> hướng về Nước Cha trị </a:t>
            </a:r>
            <a:r>
              <a:rPr lang="vi-VN" sz="5300" dirty="0" smtClean="0">
                <a:solidFill>
                  <a:prstClr val="white"/>
                </a:solidFill>
                <a:latin typeface="+mj-lt"/>
                <a:ea typeface="Segoe UI Black" panose="020B0A02040204020203" pitchFamily="34" charset="0"/>
              </a:rPr>
              <a:t>đến</a:t>
            </a:r>
            <a:r>
              <a:rPr lang="en-US" sz="5300" dirty="0" smtClean="0">
                <a:solidFill>
                  <a:srgbClr val="FFFF00"/>
                </a:solidFill>
                <a:ea typeface="Segoe UI Black" panose="020B0A02040204020203" pitchFamily="34" charset="0"/>
              </a:rPr>
              <a:t>/</a:t>
            </a:r>
            <a:r>
              <a:rPr lang="en-US" sz="5300" dirty="0" smtClean="0">
                <a:solidFill>
                  <a:prstClr val="white"/>
                </a:solidFill>
                <a:ea typeface="Segoe UI Black" panose="020B0A02040204020203" pitchFamily="34" charset="0"/>
              </a:rPr>
              <a:t> </a:t>
            </a:r>
            <a:r>
              <a:rPr lang="vi-VN" sz="5300" dirty="0">
                <a:solidFill>
                  <a:prstClr val="white"/>
                </a:solidFill>
                <a:latin typeface="+mj-lt"/>
                <a:ea typeface="Segoe UI Black" panose="020B0A02040204020203" pitchFamily="34" charset="0"/>
              </a:rPr>
              <a:t>Xin ân sủng Cha biến đổi chúng con</a:t>
            </a:r>
            <a:r>
              <a:rPr lang="en-US" sz="5300" dirty="0">
                <a:solidFill>
                  <a:srgbClr val="FFFF00"/>
                </a:solidFill>
                <a:ea typeface="Segoe UI Black" panose="020B0A02040204020203" pitchFamily="34" charset="0"/>
              </a:rPr>
              <a:t>/</a:t>
            </a:r>
            <a:r>
              <a:rPr lang="en-US" sz="5300" dirty="0">
                <a:solidFill>
                  <a:prstClr val="white"/>
                </a:solidFill>
                <a:ea typeface="Segoe UI Black" panose="020B0A02040204020203" pitchFamily="34" charset="0"/>
              </a:rPr>
              <a:t> </a:t>
            </a:r>
            <a:r>
              <a:rPr lang="vi-VN" sz="5300" dirty="0">
                <a:solidFill>
                  <a:prstClr val="white"/>
                </a:solidFill>
                <a:latin typeface="+mj-lt"/>
                <a:ea typeface="Segoe UI Black" panose="020B0A02040204020203" pitchFamily="34" charset="0"/>
              </a:rPr>
              <a:t>thành những người miệt mài vun trồng hạt giống Tin Mừng</a:t>
            </a:r>
            <a:r>
              <a:rPr lang="en-US" sz="5300" dirty="0">
                <a:solidFill>
                  <a:srgbClr val="FFFF00"/>
                </a:solidFill>
                <a:ea typeface="Segoe UI Black" panose="020B0A02040204020203" pitchFamily="34" charset="0"/>
              </a:rPr>
              <a:t>/</a:t>
            </a:r>
            <a:endParaRPr lang="vi-VN" sz="5300" dirty="0">
              <a:solidFill>
                <a:srgbClr val="FFFF00"/>
              </a:solidFill>
              <a:latin typeface="+mj-lt"/>
              <a:ea typeface="Segoe UI Black" panose="020B0A02040204020203" pitchFamily="34" charset="0"/>
            </a:endParaRPr>
          </a:p>
        </p:txBody>
      </p:sp>
    </p:spTree>
    <p:extLst>
      <p:ext uri="{BB962C8B-B14F-4D97-AF65-F5344CB8AC3E}">
        <p14:creationId xmlns:p14="http://schemas.microsoft.com/office/powerpoint/2010/main" val="39503968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sz="6600" dirty="0" err="1" smtClean="0">
                <a:solidFill>
                  <a:srgbClr val="FFFF00"/>
                </a:solidFill>
              </a:rPr>
              <a:t>Thứ</a:t>
            </a:r>
            <a:r>
              <a:rPr lang="en-US" sz="6600" dirty="0" smtClean="0">
                <a:solidFill>
                  <a:srgbClr val="FFFF00"/>
                </a:solidFill>
              </a:rPr>
              <a:t> </a:t>
            </a:r>
            <a:r>
              <a:rPr lang="en-US" sz="6600" dirty="0" err="1" smtClean="0">
                <a:solidFill>
                  <a:srgbClr val="FFFF00"/>
                </a:solidFill>
              </a:rPr>
              <a:t>Sáu</a:t>
            </a:r>
            <a:r>
              <a:rPr lang="en-US" sz="6600" dirty="0" smtClean="0">
                <a:solidFill>
                  <a:srgbClr val="FFFF00"/>
                </a:solidFill>
              </a:rPr>
              <a:t/>
            </a:r>
            <a:br>
              <a:rPr lang="en-US" sz="6600" dirty="0" smtClean="0">
                <a:solidFill>
                  <a:srgbClr val="FFFF00"/>
                </a:solidFill>
              </a:rPr>
            </a:br>
            <a:r>
              <a:rPr lang="en-US" sz="6600" dirty="0" err="1" smtClean="0">
                <a:solidFill>
                  <a:srgbClr val="FFFF00"/>
                </a:solidFill>
              </a:rPr>
              <a:t>Tuần</a:t>
            </a:r>
            <a:r>
              <a:rPr lang="en-US" sz="6600" dirty="0" smtClean="0">
                <a:solidFill>
                  <a:srgbClr val="FFFF00"/>
                </a:solidFill>
              </a:rPr>
              <a:t> XXXII</a:t>
            </a:r>
            <a:br>
              <a:rPr lang="en-US" sz="6600" dirty="0" smtClean="0">
                <a:solidFill>
                  <a:srgbClr val="FFFF00"/>
                </a:solidFill>
              </a:rPr>
            </a:br>
            <a:r>
              <a:rPr lang="en-US" sz="6600" dirty="0" err="1" smtClean="0">
                <a:solidFill>
                  <a:srgbClr val="FFFF00"/>
                </a:solidFill>
              </a:rPr>
              <a:t>Thường</a:t>
            </a:r>
            <a:r>
              <a:rPr lang="en-US" sz="6600" dirty="0" smtClean="0">
                <a:solidFill>
                  <a:srgbClr val="FFFF00"/>
                </a:solidFill>
              </a:rPr>
              <a:t> </a:t>
            </a:r>
            <a:r>
              <a:rPr lang="en-US" sz="6600" dirty="0" err="1" smtClean="0">
                <a:solidFill>
                  <a:srgbClr val="FFFF00"/>
                </a:solidFill>
              </a:rPr>
              <a:t>Niên</a:t>
            </a:r>
            <a:endParaRPr lang="en-US" sz="6600" dirty="0">
              <a:solidFill>
                <a:srgbClr val="FFFF00"/>
              </a:solidFill>
            </a:endParaRPr>
          </a:p>
        </p:txBody>
      </p:sp>
    </p:spTree>
    <p:extLst>
      <p:ext uri="{BB962C8B-B14F-4D97-AF65-F5344CB8AC3E}">
        <p14:creationId xmlns:p14="http://schemas.microsoft.com/office/powerpoint/2010/main" val="2130442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4164298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91000" y="0"/>
            <a:ext cx="4953000" cy="5143499"/>
          </a:xfrm>
        </p:spPr>
        <p:txBody>
          <a:bodyPr>
            <a:normAutofit/>
          </a:bodyPr>
          <a:lstStyle/>
          <a:p>
            <a:pPr algn="l"/>
            <a:r>
              <a:rPr lang="en-US" dirty="0" err="1" smtClean="0">
                <a:solidFill>
                  <a:srgbClr val="FFFF00"/>
                </a:solidFill>
              </a:rPr>
              <a:t>Bài</a:t>
            </a:r>
            <a:r>
              <a:rPr lang="en-US" dirty="0" smtClean="0">
                <a:solidFill>
                  <a:srgbClr val="FFFF00"/>
                </a:solidFill>
              </a:rPr>
              <a:t> </a:t>
            </a:r>
            <a:r>
              <a:rPr lang="en-US" dirty="0" err="1" smtClean="0">
                <a:solidFill>
                  <a:srgbClr val="FFFF00"/>
                </a:solidFill>
              </a:rPr>
              <a:t>đọc</a:t>
            </a:r>
            <a:r>
              <a:rPr lang="en-US" dirty="0" smtClean="0">
                <a:solidFill>
                  <a:srgbClr val="FFFF00"/>
                </a:solidFill>
              </a:rPr>
              <a:t> 1.</a:t>
            </a:r>
            <a:br>
              <a:rPr lang="en-US" dirty="0" smtClean="0">
                <a:solidFill>
                  <a:srgbClr val="FFFF00"/>
                </a:solidFill>
              </a:rPr>
            </a:br>
            <a:r>
              <a:rPr lang="vi-VN" sz="2800" i="1" dirty="0">
                <a:solidFill>
                  <a:schemeClr val="bg1"/>
                </a:solidFill>
              </a:rPr>
              <a:t>Nếu chúng có đủ khả năng nghiên cứu các sự vật trên trời, thì tại sao không nhận ra Đấng Chủ tể</a:t>
            </a:r>
            <a:r>
              <a:rPr lang="vi-VN" sz="2800" i="1" dirty="0" smtClean="0">
                <a:solidFill>
                  <a:schemeClr val="bg1"/>
                </a:solidFill>
              </a:rPr>
              <a:t>?</a:t>
            </a:r>
            <a:r>
              <a:rPr lang="en-US" sz="2800" i="1" dirty="0" smtClean="0">
                <a:solidFill>
                  <a:schemeClr val="bg1"/>
                </a:solidFill>
              </a:rPr>
              <a:t/>
            </a:r>
            <a:br>
              <a:rPr lang="en-US" sz="2800" i="1" dirty="0" smtClean="0">
                <a:solidFill>
                  <a:schemeClr val="bg1"/>
                </a:solidFill>
              </a:rPr>
            </a:br>
            <a:r>
              <a:rPr lang="vi-VN" sz="3600" dirty="0" smtClean="0">
                <a:solidFill>
                  <a:srgbClr val="FFFF00"/>
                </a:solidFill>
              </a:rPr>
              <a:t>Trích </a:t>
            </a:r>
            <a:r>
              <a:rPr lang="vi-VN" sz="3600" dirty="0">
                <a:solidFill>
                  <a:srgbClr val="FFFF00"/>
                </a:solidFill>
              </a:rPr>
              <a:t>sách Khôn ngoan</a:t>
            </a:r>
            <a:r>
              <a:rPr lang="vi-VN" sz="3600" dirty="0" smtClean="0">
                <a:solidFill>
                  <a:srgbClr val="FFFF00"/>
                </a:solidFill>
              </a:rPr>
              <a:t>.</a:t>
            </a:r>
            <a:r>
              <a:rPr lang="en-US" sz="2800" dirty="0">
                <a:solidFill>
                  <a:srgbClr val="FFFF00"/>
                </a:solidFill>
              </a:rPr>
              <a:t/>
            </a:r>
            <a:br>
              <a:rPr lang="en-US" sz="2800" dirty="0">
                <a:solidFill>
                  <a:srgbClr val="FFFF00"/>
                </a:solidFill>
              </a:rPr>
            </a:br>
            <a:r>
              <a:rPr lang="en-US" sz="2800" i="1" dirty="0" err="1">
                <a:solidFill>
                  <a:srgbClr val="FFFF00"/>
                </a:solidFill>
              </a:rPr>
              <a:t>Kn</a:t>
            </a:r>
            <a:r>
              <a:rPr lang="en-US" sz="2800" i="1" dirty="0">
                <a:solidFill>
                  <a:srgbClr val="FFFF00"/>
                </a:solidFill>
              </a:rPr>
              <a:t> 7, 22 – 8,1</a:t>
            </a:r>
            <a:endParaRPr lang="en-US" i="1" dirty="0">
              <a:solidFill>
                <a:srgbClr val="FFFF00"/>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3950"/>
            <a:ext cx="4438650"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2554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66750"/>
            <a:ext cx="9144000" cy="4324349"/>
          </a:xfrm>
        </p:spPr>
        <p:txBody>
          <a:bodyPr>
            <a:normAutofit/>
          </a:bodyPr>
          <a:lstStyle/>
          <a:p>
            <a:pPr algn="just"/>
            <a:r>
              <a:rPr lang="vi-VN" sz="8800" dirty="0">
                <a:solidFill>
                  <a:schemeClr val="bg1"/>
                </a:solidFill>
              </a:rPr>
              <a:t>Trời xanh tường thuật vinh quang Thiên Chúa.</a:t>
            </a:r>
            <a:endParaRPr lang="en-US" sz="8800" dirty="0">
              <a:solidFill>
                <a:schemeClr val="bg1"/>
              </a:solidFill>
            </a:endParaRPr>
          </a:p>
        </p:txBody>
      </p:sp>
      <p:sp>
        <p:nvSpPr>
          <p:cNvPr id="3" name="Rectangle 2"/>
          <p:cNvSpPr/>
          <p:nvPr/>
        </p:nvSpPr>
        <p:spPr>
          <a:xfrm>
            <a:off x="12700" y="2630"/>
            <a:ext cx="2044700" cy="769441"/>
          </a:xfrm>
          <a:prstGeom prst="rect">
            <a:avLst/>
          </a:prstGeom>
        </p:spPr>
        <p:txBody>
          <a:bodyPr wrap="square">
            <a:spAutoFit/>
          </a:bodyPr>
          <a:lstStyle/>
          <a:p>
            <a:r>
              <a:rPr lang="en-US" sz="4400" dirty="0" err="1">
                <a:solidFill>
                  <a:srgbClr val="FFFF00"/>
                </a:solidFill>
              </a:rPr>
              <a:t>Đáp</a:t>
            </a:r>
            <a:r>
              <a:rPr lang="en-US" sz="4400" dirty="0">
                <a:solidFill>
                  <a:srgbClr val="FFFF00"/>
                </a:solidFill>
              </a:rPr>
              <a:t> ca</a:t>
            </a:r>
            <a:r>
              <a:rPr lang="en-US" sz="4400" dirty="0" smtClean="0">
                <a:solidFill>
                  <a:srgbClr val="FFFF00"/>
                </a:solidFill>
              </a:rPr>
              <a:t>. </a:t>
            </a:r>
            <a:endParaRPr lang="en-US" i="1" dirty="0">
              <a:solidFill>
                <a:srgbClr val="FFFF0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03200"/>
            <a:ext cx="360045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2100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765036"/>
            <a:ext cx="9144000" cy="3886199"/>
          </a:xfrm>
        </p:spPr>
        <p:txBody>
          <a:bodyPr>
            <a:noAutofit/>
          </a:bodyPr>
          <a:lstStyle/>
          <a:p>
            <a:pPr algn="just"/>
            <a:r>
              <a:rPr lang="vi-VN" sz="6600" dirty="0">
                <a:solidFill>
                  <a:schemeClr val="bg1"/>
                </a:solidFill>
              </a:rPr>
              <a:t>Anh em hãy đứng thẳng và ngẩng đầu lên, vì anh em sắp được cứu chuộc.</a:t>
            </a:r>
            <a:endParaRPr lang="en-US" sz="6600" dirty="0">
              <a:solidFill>
                <a:schemeClr val="bg1"/>
              </a:solidFill>
            </a:endParaRPr>
          </a:p>
        </p:txBody>
      </p:sp>
      <p:sp>
        <p:nvSpPr>
          <p:cNvPr id="3" name="Rectangle 2"/>
          <p:cNvSpPr/>
          <p:nvPr/>
        </p:nvSpPr>
        <p:spPr>
          <a:xfrm>
            <a:off x="31750" y="57150"/>
            <a:ext cx="3534942" cy="707886"/>
          </a:xfrm>
          <a:prstGeom prst="rect">
            <a:avLst/>
          </a:prstGeom>
        </p:spPr>
        <p:txBody>
          <a:bodyPr wrap="none">
            <a:spAutoFit/>
          </a:bodyPr>
          <a:lstStyle/>
          <a:p>
            <a:r>
              <a:rPr lang="en-US" sz="4000" dirty="0">
                <a:solidFill>
                  <a:srgbClr val="FFFF00"/>
                </a:solidFill>
              </a:rPr>
              <a:t>Alleluia-Alleluia.</a:t>
            </a:r>
            <a:endParaRPr lang="en-US" sz="1600" dirty="0">
              <a:solidFill>
                <a:srgbClr val="FFFF00"/>
              </a:solidFill>
            </a:endParaRPr>
          </a:p>
        </p:txBody>
      </p:sp>
      <p:sp>
        <p:nvSpPr>
          <p:cNvPr id="4" name="Rectangle 3"/>
          <p:cNvSpPr/>
          <p:nvPr/>
        </p:nvSpPr>
        <p:spPr>
          <a:xfrm>
            <a:off x="6638903" y="4400550"/>
            <a:ext cx="1643399" cy="646331"/>
          </a:xfrm>
          <a:prstGeom prst="rect">
            <a:avLst/>
          </a:prstGeom>
        </p:spPr>
        <p:txBody>
          <a:bodyPr wrap="none">
            <a:spAutoFit/>
          </a:bodyPr>
          <a:lstStyle/>
          <a:p>
            <a:pPr algn="r"/>
            <a:r>
              <a:rPr lang="en-US" sz="3600" dirty="0">
                <a:solidFill>
                  <a:srgbClr val="FFFF00"/>
                </a:solidFill>
              </a:rPr>
              <a:t>Alleluia.</a:t>
            </a:r>
            <a:endParaRPr lang="en-US" sz="1400" dirty="0">
              <a:solidFill>
                <a:srgbClr val="FFFF00"/>
              </a:solidFill>
            </a:endParaRPr>
          </a:p>
        </p:txBody>
      </p:sp>
    </p:spTree>
    <p:extLst>
      <p:ext uri="{BB962C8B-B14F-4D97-AF65-F5344CB8AC3E}">
        <p14:creationId xmlns:p14="http://schemas.microsoft.com/office/powerpoint/2010/main" val="3982478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31221055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4980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sz="6600" dirty="0" err="1" smtClean="0">
                <a:solidFill>
                  <a:srgbClr val="FFFF00"/>
                </a:solidFill>
              </a:rPr>
              <a:t>Thứ</a:t>
            </a:r>
            <a:r>
              <a:rPr lang="en-US" sz="6600" dirty="0" smtClean="0">
                <a:solidFill>
                  <a:srgbClr val="FFFF00"/>
                </a:solidFill>
              </a:rPr>
              <a:t> </a:t>
            </a:r>
            <a:r>
              <a:rPr lang="en-US" sz="6600" dirty="0" err="1" smtClean="0">
                <a:solidFill>
                  <a:srgbClr val="FFFF00"/>
                </a:solidFill>
              </a:rPr>
              <a:t>Bảy</a:t>
            </a:r>
            <a:r>
              <a:rPr lang="en-US" sz="6600" dirty="0" smtClean="0">
                <a:solidFill>
                  <a:srgbClr val="FFFF00"/>
                </a:solidFill>
              </a:rPr>
              <a:t/>
            </a:r>
            <a:br>
              <a:rPr lang="en-US" sz="6600" dirty="0" smtClean="0">
                <a:solidFill>
                  <a:srgbClr val="FFFF00"/>
                </a:solidFill>
              </a:rPr>
            </a:br>
            <a:r>
              <a:rPr lang="en-US" sz="6600" dirty="0" err="1" smtClean="0">
                <a:solidFill>
                  <a:srgbClr val="FFFF00"/>
                </a:solidFill>
              </a:rPr>
              <a:t>Tuần</a:t>
            </a:r>
            <a:r>
              <a:rPr lang="en-US" sz="6600" dirty="0" smtClean="0">
                <a:solidFill>
                  <a:srgbClr val="FFFF00"/>
                </a:solidFill>
              </a:rPr>
              <a:t> XXXII</a:t>
            </a:r>
            <a:br>
              <a:rPr lang="en-US" sz="6600" dirty="0" smtClean="0">
                <a:solidFill>
                  <a:srgbClr val="FFFF00"/>
                </a:solidFill>
              </a:rPr>
            </a:br>
            <a:r>
              <a:rPr lang="en-US" sz="6600" dirty="0" err="1" smtClean="0">
                <a:solidFill>
                  <a:srgbClr val="FFFF00"/>
                </a:solidFill>
              </a:rPr>
              <a:t>Thường</a:t>
            </a:r>
            <a:r>
              <a:rPr lang="en-US" sz="6600" dirty="0" smtClean="0">
                <a:solidFill>
                  <a:srgbClr val="FFFF00"/>
                </a:solidFill>
              </a:rPr>
              <a:t> </a:t>
            </a:r>
            <a:r>
              <a:rPr lang="en-US" sz="6600" dirty="0" err="1" smtClean="0">
                <a:solidFill>
                  <a:srgbClr val="FFFF00"/>
                </a:solidFill>
              </a:rPr>
              <a:t>Niên</a:t>
            </a:r>
            <a:endParaRPr lang="en-US" sz="6600" dirty="0">
              <a:solidFill>
                <a:srgbClr val="FFFF00"/>
              </a:solidFill>
            </a:endParaRPr>
          </a:p>
        </p:txBody>
      </p:sp>
    </p:spTree>
    <p:extLst>
      <p:ext uri="{BB962C8B-B14F-4D97-AF65-F5344CB8AC3E}">
        <p14:creationId xmlns:p14="http://schemas.microsoft.com/office/powerpoint/2010/main" val="41305915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16800726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91000" y="0"/>
            <a:ext cx="4953000" cy="5143499"/>
          </a:xfrm>
        </p:spPr>
        <p:txBody>
          <a:bodyPr>
            <a:normAutofit/>
          </a:bodyPr>
          <a:lstStyle/>
          <a:p>
            <a:pPr algn="l"/>
            <a:r>
              <a:rPr lang="en-US" dirty="0" err="1" smtClean="0">
                <a:solidFill>
                  <a:srgbClr val="FFFF00"/>
                </a:solidFill>
              </a:rPr>
              <a:t>Bài</a:t>
            </a:r>
            <a:r>
              <a:rPr lang="en-US" dirty="0" smtClean="0">
                <a:solidFill>
                  <a:srgbClr val="FFFF00"/>
                </a:solidFill>
              </a:rPr>
              <a:t> </a:t>
            </a:r>
            <a:r>
              <a:rPr lang="en-US" dirty="0" err="1" smtClean="0">
                <a:solidFill>
                  <a:srgbClr val="FFFF00"/>
                </a:solidFill>
              </a:rPr>
              <a:t>đọc</a:t>
            </a:r>
            <a:r>
              <a:rPr lang="en-US" dirty="0" smtClean="0">
                <a:solidFill>
                  <a:srgbClr val="FFFF00"/>
                </a:solidFill>
              </a:rPr>
              <a:t> 1.</a:t>
            </a:r>
            <a:br>
              <a:rPr lang="en-US" dirty="0" smtClean="0">
                <a:solidFill>
                  <a:srgbClr val="FFFF00"/>
                </a:solidFill>
              </a:rPr>
            </a:br>
            <a:r>
              <a:rPr lang="vi-VN" sz="2800" i="1" dirty="0">
                <a:solidFill>
                  <a:schemeClr val="bg1"/>
                </a:solidFill>
              </a:rPr>
              <a:t>Một lối đi thênh thang lộ ra từ Biển Đỏ, và họ như chiên nhảy tung tăng</a:t>
            </a:r>
            <a:r>
              <a:rPr lang="vi-VN" sz="2800" i="1" dirty="0" smtClean="0">
                <a:solidFill>
                  <a:schemeClr val="bg1"/>
                </a:solidFill>
              </a:rPr>
              <a:t>.</a:t>
            </a:r>
            <a:r>
              <a:rPr lang="en-US" sz="2800" i="1" dirty="0" smtClean="0">
                <a:solidFill>
                  <a:schemeClr val="bg1"/>
                </a:solidFill>
              </a:rPr>
              <a:t/>
            </a:r>
            <a:br>
              <a:rPr lang="en-US" sz="2800" i="1" dirty="0" smtClean="0">
                <a:solidFill>
                  <a:schemeClr val="bg1"/>
                </a:solidFill>
              </a:rPr>
            </a:br>
            <a:r>
              <a:rPr lang="vi-VN" sz="3600" dirty="0" smtClean="0">
                <a:solidFill>
                  <a:srgbClr val="FFFF00"/>
                </a:solidFill>
              </a:rPr>
              <a:t>Trích </a:t>
            </a:r>
            <a:r>
              <a:rPr lang="vi-VN" sz="3600" dirty="0">
                <a:solidFill>
                  <a:srgbClr val="FFFF00"/>
                </a:solidFill>
              </a:rPr>
              <a:t>sách Khôn ngoan</a:t>
            </a:r>
            <a:r>
              <a:rPr lang="vi-VN" sz="3600" dirty="0" smtClean="0">
                <a:solidFill>
                  <a:srgbClr val="FFFF00"/>
                </a:solidFill>
              </a:rPr>
              <a:t>.</a:t>
            </a:r>
            <a:r>
              <a:rPr lang="en-US" sz="2800" dirty="0">
                <a:solidFill>
                  <a:srgbClr val="FFFF00"/>
                </a:solidFill>
              </a:rPr>
              <a:t/>
            </a:r>
            <a:br>
              <a:rPr lang="en-US" sz="2800" dirty="0">
                <a:solidFill>
                  <a:srgbClr val="FFFF00"/>
                </a:solidFill>
              </a:rPr>
            </a:br>
            <a:r>
              <a:rPr lang="en-US" sz="2800" i="1" dirty="0" err="1">
                <a:solidFill>
                  <a:srgbClr val="FFFF00"/>
                </a:solidFill>
              </a:rPr>
              <a:t>Kn</a:t>
            </a:r>
            <a:r>
              <a:rPr lang="en-US" sz="2800" i="1" dirty="0">
                <a:solidFill>
                  <a:srgbClr val="FFFF00"/>
                </a:solidFill>
              </a:rPr>
              <a:t> 18, 14-16; 19,6-9</a:t>
            </a:r>
            <a:endParaRPr lang="en-US" i="1" dirty="0">
              <a:solidFill>
                <a:srgbClr val="FFFF00"/>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28750"/>
            <a:ext cx="4445000"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8520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21E4E54-D9DE-0AFC-529C-74FD7C78669F}"/>
              </a:ext>
            </a:extLst>
          </p:cNvPr>
          <p:cNvSpPr txBox="1"/>
          <p:nvPr/>
        </p:nvSpPr>
        <p:spPr>
          <a:xfrm>
            <a:off x="0" y="1"/>
            <a:ext cx="9144000" cy="4916731"/>
          </a:xfrm>
          <a:prstGeom prst="rect">
            <a:avLst/>
          </a:prstGeom>
          <a:noFill/>
        </p:spPr>
        <p:txBody>
          <a:bodyPr wrap="square" lIns="68580" tIns="34290" rIns="68580" bIns="34290">
            <a:spAutoFit/>
          </a:bodyPr>
          <a:lstStyle/>
          <a:p>
            <a:pPr algn="just" defTabSz="685800"/>
            <a:r>
              <a:rPr lang="vi-VN" sz="4500" dirty="0">
                <a:solidFill>
                  <a:prstClr val="white"/>
                </a:solidFill>
                <a:latin typeface="+mj-lt"/>
                <a:ea typeface="Segoe UI Black" panose="020B0A02040204020203" pitchFamily="34" charset="0"/>
              </a:rPr>
              <a:t>Ước gì những hạt giống ấy</a:t>
            </a:r>
            <a:r>
              <a:rPr lang="en-US" sz="4500" dirty="0">
                <a:solidFill>
                  <a:srgbClr val="FFFF00"/>
                </a:solidFill>
                <a:ea typeface="Segoe UI Black" panose="020B0A02040204020203" pitchFamily="34" charset="0"/>
              </a:rPr>
              <a:t>/</a:t>
            </a:r>
            <a:r>
              <a:rPr lang="en-US" sz="4500" dirty="0">
                <a:solidFill>
                  <a:prstClr val="white"/>
                </a:solidFill>
                <a:ea typeface="Segoe UI Black" panose="020B0A02040204020203" pitchFamily="34" charset="0"/>
              </a:rPr>
              <a:t> </a:t>
            </a:r>
            <a:r>
              <a:rPr lang="vi-VN" sz="4500" dirty="0">
                <a:solidFill>
                  <a:prstClr val="white"/>
                </a:solidFill>
                <a:latin typeface="+mj-lt"/>
                <a:ea typeface="Segoe UI Black" panose="020B0A02040204020203" pitchFamily="34" charset="0"/>
              </a:rPr>
              <a:t>biến đổi từ bên trong nhân loại và toàn thể vũ trụ này</a:t>
            </a:r>
            <a:r>
              <a:rPr lang="en-US" sz="4500" dirty="0">
                <a:solidFill>
                  <a:srgbClr val="FFFF00"/>
                </a:solidFill>
                <a:ea typeface="Segoe UI Black" panose="020B0A02040204020203" pitchFamily="34" charset="0"/>
              </a:rPr>
              <a:t>/</a:t>
            </a:r>
            <a:r>
              <a:rPr lang="en-US" sz="4500" dirty="0">
                <a:solidFill>
                  <a:prstClr val="white"/>
                </a:solidFill>
                <a:ea typeface="Segoe UI Black" panose="020B0A02040204020203" pitchFamily="34" charset="0"/>
              </a:rPr>
              <a:t> </a:t>
            </a:r>
            <a:r>
              <a:rPr lang="vi-VN" sz="4500" dirty="0">
                <a:solidFill>
                  <a:prstClr val="white"/>
                </a:solidFill>
                <a:latin typeface="+mj-lt"/>
                <a:ea typeface="Segoe UI Black" panose="020B0A02040204020203" pitchFamily="34" charset="0"/>
              </a:rPr>
              <a:t>trong khi vững</a:t>
            </a:r>
            <a:r>
              <a:rPr lang="en-US" sz="4500" dirty="0">
                <a:solidFill>
                  <a:prstClr val="white"/>
                </a:solidFill>
                <a:ea typeface="Segoe UI Black" panose="020B0A02040204020203" pitchFamily="34" charset="0"/>
              </a:rPr>
              <a:t> </a:t>
            </a:r>
            <a:r>
              <a:rPr lang="vi-VN" sz="4500" dirty="0">
                <a:solidFill>
                  <a:prstClr val="white"/>
                </a:solidFill>
                <a:latin typeface="+mj-lt"/>
                <a:ea typeface="Segoe UI Black" panose="020B0A02040204020203" pitchFamily="34" charset="0"/>
              </a:rPr>
              <a:t>lòng mong đợi trời mới đất mới</a:t>
            </a:r>
            <a:r>
              <a:rPr lang="en-US" sz="4500" dirty="0">
                <a:solidFill>
                  <a:srgbClr val="FFFF00"/>
                </a:solidFill>
                <a:ea typeface="Segoe UI Black" panose="020B0A02040204020203" pitchFamily="34" charset="0"/>
              </a:rPr>
              <a:t>/</a:t>
            </a:r>
            <a:r>
              <a:rPr lang="en-US" sz="4500" dirty="0">
                <a:solidFill>
                  <a:prstClr val="white"/>
                </a:solidFill>
                <a:ea typeface="Segoe UI Black" panose="020B0A02040204020203" pitchFamily="34" charset="0"/>
              </a:rPr>
              <a:t> </a:t>
            </a:r>
            <a:r>
              <a:rPr lang="vi-VN" sz="4500" dirty="0">
                <a:solidFill>
                  <a:prstClr val="white"/>
                </a:solidFill>
                <a:latin typeface="+mj-lt"/>
                <a:ea typeface="Segoe UI Black" panose="020B0A02040204020203" pitchFamily="34" charset="0"/>
              </a:rPr>
              <a:t>lúc mà quyền lực Sự Dữ sẽ bị đánh bại</a:t>
            </a:r>
            <a:r>
              <a:rPr lang="en-US" sz="4500" dirty="0">
                <a:solidFill>
                  <a:srgbClr val="FFFF00"/>
                </a:solidFill>
                <a:ea typeface="Segoe UI Black" panose="020B0A02040204020203" pitchFamily="34" charset="0"/>
              </a:rPr>
              <a:t>/</a:t>
            </a:r>
            <a:r>
              <a:rPr lang="en-US" sz="4500" dirty="0">
                <a:solidFill>
                  <a:prstClr val="white"/>
                </a:solidFill>
                <a:ea typeface="Segoe UI Black" panose="020B0A02040204020203" pitchFamily="34" charset="0"/>
              </a:rPr>
              <a:t> </a:t>
            </a:r>
            <a:r>
              <a:rPr lang="vi-VN" sz="4500" dirty="0">
                <a:solidFill>
                  <a:prstClr val="white"/>
                </a:solidFill>
                <a:latin typeface="+mj-lt"/>
                <a:ea typeface="Segoe UI Black" panose="020B0A02040204020203" pitchFamily="34" charset="0"/>
              </a:rPr>
              <a:t>và vinh quang Cha sẽ chiếu sáng muôn đời</a:t>
            </a:r>
            <a:r>
              <a:rPr lang="en-US" sz="4500" dirty="0">
                <a:solidFill>
                  <a:srgbClr val="FFFF00"/>
                </a:solidFill>
                <a:ea typeface="Segoe UI Black" panose="020B0A02040204020203" pitchFamily="34" charset="0"/>
              </a:rPr>
              <a:t>/</a:t>
            </a:r>
            <a:endParaRPr lang="vi-VN" sz="4500" dirty="0">
              <a:solidFill>
                <a:srgbClr val="FFFF00"/>
              </a:solidFill>
              <a:latin typeface="+mj-lt"/>
              <a:ea typeface="Segoe UI Black" panose="020B0A02040204020203" pitchFamily="34" charset="0"/>
            </a:endParaRPr>
          </a:p>
        </p:txBody>
      </p:sp>
    </p:spTree>
    <p:extLst>
      <p:ext uri="{BB962C8B-B14F-4D97-AF65-F5344CB8AC3E}">
        <p14:creationId xmlns:p14="http://schemas.microsoft.com/office/powerpoint/2010/main" val="14194091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66750"/>
            <a:ext cx="9144000" cy="4324349"/>
          </a:xfrm>
        </p:spPr>
        <p:txBody>
          <a:bodyPr>
            <a:normAutofit/>
          </a:bodyPr>
          <a:lstStyle/>
          <a:p>
            <a:pPr algn="just"/>
            <a:r>
              <a:rPr lang="vi-VN" sz="8800" dirty="0">
                <a:solidFill>
                  <a:schemeClr val="bg1"/>
                </a:solidFill>
              </a:rPr>
              <a:t>Hãy nhớ lại những kỳ công Chúa thực hiện.</a:t>
            </a:r>
            <a:endParaRPr lang="en-US" sz="8800" dirty="0">
              <a:solidFill>
                <a:schemeClr val="bg1"/>
              </a:solidFill>
            </a:endParaRPr>
          </a:p>
        </p:txBody>
      </p:sp>
      <p:sp>
        <p:nvSpPr>
          <p:cNvPr id="3" name="Rectangle 2"/>
          <p:cNvSpPr/>
          <p:nvPr/>
        </p:nvSpPr>
        <p:spPr>
          <a:xfrm>
            <a:off x="12700" y="2630"/>
            <a:ext cx="2120900" cy="769441"/>
          </a:xfrm>
          <a:prstGeom prst="rect">
            <a:avLst/>
          </a:prstGeom>
        </p:spPr>
        <p:txBody>
          <a:bodyPr wrap="square">
            <a:spAutoFit/>
          </a:bodyPr>
          <a:lstStyle/>
          <a:p>
            <a:r>
              <a:rPr lang="en-US" sz="4400" dirty="0" err="1">
                <a:solidFill>
                  <a:srgbClr val="FFFF00"/>
                </a:solidFill>
              </a:rPr>
              <a:t>Đáp</a:t>
            </a:r>
            <a:r>
              <a:rPr lang="en-US" sz="4400" dirty="0">
                <a:solidFill>
                  <a:srgbClr val="FFFF00"/>
                </a:solidFill>
              </a:rPr>
              <a:t> ca</a:t>
            </a:r>
            <a:r>
              <a:rPr lang="en-US" sz="4400" dirty="0" smtClean="0">
                <a:solidFill>
                  <a:srgbClr val="FFFF00"/>
                </a:solidFill>
              </a:rPr>
              <a:t>. </a:t>
            </a:r>
            <a:endParaRPr lang="en-US" i="1" dirty="0">
              <a:solidFill>
                <a:srgbClr val="FFFF00"/>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1675" y="196850"/>
            <a:ext cx="45815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8874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765036"/>
            <a:ext cx="9144000" cy="3886199"/>
          </a:xfrm>
        </p:spPr>
        <p:txBody>
          <a:bodyPr>
            <a:noAutofit/>
          </a:bodyPr>
          <a:lstStyle/>
          <a:p>
            <a:pPr algn="just"/>
            <a:r>
              <a:rPr lang="vi-VN" sz="5400" dirty="0">
                <a:solidFill>
                  <a:schemeClr val="bg1"/>
                </a:solidFill>
              </a:rPr>
              <a:t>Thiên Chúa đã dùng Tin Mừng mà kêu gọi chúng ta, để chúng ta được hưởng vinh quang của Chúa chúng ta là Đức Giê-su Ki-tô..</a:t>
            </a:r>
            <a:endParaRPr lang="en-US" sz="5400" dirty="0">
              <a:solidFill>
                <a:schemeClr val="bg1"/>
              </a:solidFill>
            </a:endParaRPr>
          </a:p>
        </p:txBody>
      </p:sp>
      <p:sp>
        <p:nvSpPr>
          <p:cNvPr id="3" name="Rectangle 2"/>
          <p:cNvSpPr/>
          <p:nvPr/>
        </p:nvSpPr>
        <p:spPr>
          <a:xfrm>
            <a:off x="31750" y="57150"/>
            <a:ext cx="3534942" cy="707886"/>
          </a:xfrm>
          <a:prstGeom prst="rect">
            <a:avLst/>
          </a:prstGeom>
        </p:spPr>
        <p:txBody>
          <a:bodyPr wrap="none">
            <a:spAutoFit/>
          </a:bodyPr>
          <a:lstStyle/>
          <a:p>
            <a:r>
              <a:rPr lang="en-US" sz="4000" dirty="0">
                <a:solidFill>
                  <a:srgbClr val="FFFF00"/>
                </a:solidFill>
              </a:rPr>
              <a:t>Alleluia-Alleluia.</a:t>
            </a:r>
            <a:endParaRPr lang="en-US" sz="1600" dirty="0">
              <a:solidFill>
                <a:srgbClr val="FFFF00"/>
              </a:solidFill>
            </a:endParaRPr>
          </a:p>
        </p:txBody>
      </p:sp>
      <p:sp>
        <p:nvSpPr>
          <p:cNvPr id="4" name="Rectangle 3"/>
          <p:cNvSpPr/>
          <p:nvPr/>
        </p:nvSpPr>
        <p:spPr>
          <a:xfrm>
            <a:off x="6638903" y="4400550"/>
            <a:ext cx="1643399" cy="646331"/>
          </a:xfrm>
          <a:prstGeom prst="rect">
            <a:avLst/>
          </a:prstGeom>
        </p:spPr>
        <p:txBody>
          <a:bodyPr wrap="none">
            <a:spAutoFit/>
          </a:bodyPr>
          <a:lstStyle/>
          <a:p>
            <a:pPr algn="r"/>
            <a:r>
              <a:rPr lang="en-US" sz="3600" dirty="0">
                <a:solidFill>
                  <a:srgbClr val="FFFF00"/>
                </a:solidFill>
              </a:rPr>
              <a:t>Alleluia.</a:t>
            </a:r>
            <a:endParaRPr lang="en-US" sz="1400" dirty="0">
              <a:solidFill>
                <a:srgbClr val="FFFF00"/>
              </a:solidFill>
            </a:endParaRPr>
          </a:p>
        </p:txBody>
      </p:sp>
    </p:spTree>
    <p:extLst>
      <p:ext uri="{BB962C8B-B14F-4D97-AF65-F5344CB8AC3E}">
        <p14:creationId xmlns:p14="http://schemas.microsoft.com/office/powerpoint/2010/main" val="10891235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2646717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8FF0002-F9DA-9150-5034-0415D11F8759}"/>
              </a:ext>
            </a:extLst>
          </p:cNvPr>
          <p:cNvSpPr txBox="1"/>
          <p:nvPr/>
        </p:nvSpPr>
        <p:spPr>
          <a:xfrm>
            <a:off x="0" y="231649"/>
            <a:ext cx="9088912" cy="4685898"/>
          </a:xfrm>
          <a:prstGeom prst="rect">
            <a:avLst/>
          </a:prstGeom>
          <a:noFill/>
        </p:spPr>
        <p:txBody>
          <a:bodyPr wrap="square" lIns="68580" tIns="34290" rIns="68580" bIns="34290">
            <a:spAutoFit/>
          </a:bodyPr>
          <a:lstStyle/>
          <a:p>
            <a:pPr algn="just" defTabSz="685800"/>
            <a:r>
              <a:rPr lang="vi-VN" sz="5000" dirty="0">
                <a:solidFill>
                  <a:prstClr val="white"/>
                </a:solidFill>
                <a:latin typeface="+mj-lt"/>
                <a:ea typeface="Segoe UI Black" panose="020B0A02040204020203" pitchFamily="34" charset="0"/>
              </a:rPr>
              <a:t>Xin cho ân sủng của Năm</a:t>
            </a:r>
            <a:r>
              <a:rPr lang="en-US" sz="5000" dirty="0">
                <a:solidFill>
                  <a:prstClr val="white"/>
                </a:solidFill>
                <a:ea typeface="Segoe UI Black" panose="020B0A02040204020203" pitchFamily="34" charset="0"/>
              </a:rPr>
              <a:t> </a:t>
            </a:r>
            <a:r>
              <a:rPr lang="vi-VN" sz="5000" dirty="0">
                <a:solidFill>
                  <a:prstClr val="white"/>
                </a:solidFill>
                <a:latin typeface="+mj-lt"/>
                <a:ea typeface="Segoe UI Black" panose="020B0A02040204020203" pitchFamily="34" charset="0"/>
              </a:rPr>
              <a:t>Thánh này</a:t>
            </a:r>
            <a:r>
              <a:rPr lang="en-US" sz="5000" dirty="0">
                <a:solidFill>
                  <a:srgbClr val="FFFF00"/>
                </a:solidFill>
                <a:ea typeface="Segoe UI Black" panose="020B0A02040204020203" pitchFamily="34" charset="0"/>
              </a:rPr>
              <a:t>/</a:t>
            </a:r>
            <a:r>
              <a:rPr lang="en-US" sz="5000" dirty="0">
                <a:solidFill>
                  <a:prstClr val="white"/>
                </a:solidFill>
                <a:ea typeface="Segoe UI Black" panose="020B0A02040204020203" pitchFamily="34" charset="0"/>
              </a:rPr>
              <a:t> </a:t>
            </a:r>
            <a:r>
              <a:rPr lang="vi-VN" sz="5000" dirty="0">
                <a:solidFill>
                  <a:prstClr val="white"/>
                </a:solidFill>
                <a:latin typeface="+mj-lt"/>
                <a:ea typeface="Segoe UI Black" panose="020B0A02040204020203" pitchFamily="34" charset="0"/>
              </a:rPr>
              <a:t>khơi dậy trong chúng con</a:t>
            </a:r>
            <a:r>
              <a:rPr lang="en-US" sz="5000" dirty="0">
                <a:solidFill>
                  <a:srgbClr val="FFFF00"/>
                </a:solidFill>
                <a:ea typeface="Segoe UI Black" panose="020B0A02040204020203" pitchFamily="34" charset="0"/>
              </a:rPr>
              <a:t>/</a:t>
            </a:r>
            <a:r>
              <a:rPr lang="vi-VN" sz="5000" dirty="0">
                <a:solidFill>
                  <a:prstClr val="white"/>
                </a:solidFill>
                <a:latin typeface="+mj-lt"/>
                <a:ea typeface="Segoe UI Black" panose="020B0A02040204020203" pitchFamily="34" charset="0"/>
              </a:rPr>
              <a:t> là Những Người Lữ Hành Hy Vọng</a:t>
            </a:r>
            <a:r>
              <a:rPr lang="en-US" sz="5000" dirty="0">
                <a:solidFill>
                  <a:srgbClr val="FFFF00"/>
                </a:solidFill>
                <a:ea typeface="Segoe UI Black" panose="020B0A02040204020203" pitchFamily="34" charset="0"/>
              </a:rPr>
              <a:t>/</a:t>
            </a:r>
            <a:r>
              <a:rPr lang="en-US" sz="5000" dirty="0">
                <a:solidFill>
                  <a:prstClr val="white"/>
                </a:solidFill>
                <a:ea typeface="Segoe UI Black" panose="020B0A02040204020203" pitchFamily="34" charset="0"/>
              </a:rPr>
              <a:t> </a:t>
            </a:r>
            <a:r>
              <a:rPr lang="vi-VN" sz="5000" dirty="0">
                <a:solidFill>
                  <a:prstClr val="white"/>
                </a:solidFill>
                <a:latin typeface="+mj-lt"/>
                <a:ea typeface="Segoe UI Black" panose="020B0A02040204020203" pitchFamily="34" charset="0"/>
              </a:rPr>
              <a:t>niềm khao khát kho tàng ở trên trời</a:t>
            </a:r>
            <a:r>
              <a:rPr lang="en-US" sz="5000" dirty="0">
                <a:solidFill>
                  <a:srgbClr val="FFFF00"/>
                </a:solidFill>
                <a:ea typeface="Segoe UI Black" panose="020B0A02040204020203" pitchFamily="34" charset="0"/>
              </a:rPr>
              <a:t>/</a:t>
            </a:r>
            <a:r>
              <a:rPr lang="en-US" sz="5000" dirty="0">
                <a:solidFill>
                  <a:prstClr val="white"/>
                </a:solidFill>
                <a:ea typeface="Segoe UI Black" panose="020B0A02040204020203" pitchFamily="34" charset="0"/>
              </a:rPr>
              <a:t> đ</a:t>
            </a:r>
            <a:r>
              <a:rPr lang="vi-VN" sz="5000" dirty="0">
                <a:solidFill>
                  <a:prstClr val="white"/>
                </a:solidFill>
                <a:latin typeface="+mj-lt"/>
                <a:ea typeface="Segoe UI Black" panose="020B0A02040204020203" pitchFamily="34" charset="0"/>
              </a:rPr>
              <a:t>ồng thời cũng làm lan tỏa trên khắp thế giới</a:t>
            </a:r>
            <a:r>
              <a:rPr lang="en-US" sz="5000" dirty="0">
                <a:solidFill>
                  <a:srgbClr val="FFFF00"/>
                </a:solidFill>
                <a:ea typeface="Segoe UI Black" panose="020B0A02040204020203" pitchFamily="34" charset="0"/>
              </a:rPr>
              <a:t>/</a:t>
            </a:r>
            <a:endParaRPr lang="vi-VN" sz="5000" dirty="0">
              <a:solidFill>
                <a:srgbClr val="FFFF00"/>
              </a:solidFill>
              <a:latin typeface="+mj-lt"/>
              <a:ea typeface="Segoe UI Black" panose="020B0A02040204020203" pitchFamily="34" charset="0"/>
            </a:endParaRPr>
          </a:p>
        </p:txBody>
      </p:sp>
    </p:spTree>
    <p:extLst>
      <p:ext uri="{BB962C8B-B14F-4D97-AF65-F5344CB8AC3E}">
        <p14:creationId xmlns:p14="http://schemas.microsoft.com/office/powerpoint/2010/main" val="1118602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B748ABB-EE38-6E79-1095-9A23AA9B59F5}"/>
              </a:ext>
            </a:extLst>
          </p:cNvPr>
          <p:cNvSpPr txBox="1"/>
          <p:nvPr/>
        </p:nvSpPr>
        <p:spPr>
          <a:xfrm>
            <a:off x="0" y="1"/>
            <a:ext cx="9085672" cy="5055230"/>
          </a:xfrm>
          <a:prstGeom prst="rect">
            <a:avLst/>
          </a:prstGeom>
          <a:noFill/>
        </p:spPr>
        <p:txBody>
          <a:bodyPr wrap="square" lIns="68580" tIns="34290" rIns="68580" bIns="34290">
            <a:spAutoFit/>
          </a:bodyPr>
          <a:lstStyle/>
          <a:p>
            <a:pPr algn="just" defTabSz="685800"/>
            <a:r>
              <a:rPr lang="en-US" sz="5400" dirty="0" err="1">
                <a:solidFill>
                  <a:prstClr val="white"/>
                </a:solidFill>
                <a:ea typeface="Segoe UI Black" panose="020B0A02040204020203" pitchFamily="34" charset="0"/>
              </a:rPr>
              <a:t>niềm</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vui</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và</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sự</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bình</a:t>
            </a:r>
            <a:r>
              <a:rPr lang="en-US" sz="5400" dirty="0">
                <a:solidFill>
                  <a:prstClr val="white"/>
                </a:solidFill>
                <a:ea typeface="Segoe UI Black" panose="020B0A02040204020203" pitchFamily="34" charset="0"/>
              </a:rPr>
              <a:t> an </a:t>
            </a:r>
            <a:r>
              <a:rPr lang="en-US" sz="5400" dirty="0" err="1">
                <a:solidFill>
                  <a:prstClr val="white"/>
                </a:solidFill>
                <a:ea typeface="Segoe UI Black" panose="020B0A02040204020203" pitchFamily="34" charset="0"/>
              </a:rPr>
              <a:t>của</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Đ</a:t>
            </a:r>
            <a:r>
              <a:rPr lang="en-US" sz="5400" dirty="0" err="1" smtClean="0">
                <a:solidFill>
                  <a:prstClr val="white"/>
                </a:solidFill>
                <a:ea typeface="Segoe UI Black" panose="020B0A02040204020203" pitchFamily="34" charset="0"/>
              </a:rPr>
              <a:t>ấng</a:t>
            </a:r>
            <a:r>
              <a:rPr lang="en-US" sz="5400" dirty="0" smtClean="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Cứu</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Chuộc</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chúng</a:t>
            </a:r>
            <a:r>
              <a:rPr lang="en-US" sz="5400" dirty="0">
                <a:solidFill>
                  <a:prstClr val="white"/>
                </a:solidFill>
                <a:ea typeface="Segoe UI Black" panose="020B0A02040204020203" pitchFamily="34" charset="0"/>
              </a:rPr>
              <a:t> con</a:t>
            </a:r>
            <a:r>
              <a:rPr lang="en-US" sz="5400" dirty="0">
                <a:solidFill>
                  <a:srgbClr val="FFFF00"/>
                </a:solidFill>
                <a:ea typeface="Segoe UI Black" panose="020B0A02040204020203" pitchFamily="34" charset="0"/>
              </a:rPr>
              <a:t>/</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Xin</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tôn</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vinh</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và</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ngợi</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khen</a:t>
            </a:r>
            <a:r>
              <a:rPr lang="en-US" sz="5400" dirty="0">
                <a:solidFill>
                  <a:prstClr val="white"/>
                </a:solidFill>
                <a:ea typeface="Segoe UI Black" panose="020B0A02040204020203" pitchFamily="34" charset="0"/>
              </a:rPr>
              <a:t> Cha </a:t>
            </a:r>
            <a:r>
              <a:rPr lang="en-US" sz="5400" dirty="0" err="1">
                <a:solidFill>
                  <a:prstClr val="white"/>
                </a:solidFill>
                <a:ea typeface="Segoe UI Black" panose="020B0A02040204020203" pitchFamily="34" charset="0"/>
              </a:rPr>
              <a:t>là</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Thiên</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Chúa</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chúng</a:t>
            </a:r>
            <a:r>
              <a:rPr lang="en-US" sz="5400" dirty="0">
                <a:solidFill>
                  <a:prstClr val="white"/>
                </a:solidFill>
                <a:ea typeface="Segoe UI Black" panose="020B0A02040204020203" pitchFamily="34" charset="0"/>
              </a:rPr>
              <a:t> con</a:t>
            </a:r>
            <a:r>
              <a:rPr lang="en-US" sz="5400" dirty="0">
                <a:solidFill>
                  <a:srgbClr val="FFFF00"/>
                </a:solidFill>
                <a:ea typeface="Segoe UI Black" panose="020B0A02040204020203" pitchFamily="34" charset="0"/>
              </a:rPr>
              <a:t>/</a:t>
            </a:r>
            <a:r>
              <a:rPr lang="en-US" sz="5400" dirty="0">
                <a:solidFill>
                  <a:prstClr val="white"/>
                </a:solidFill>
                <a:ea typeface="Segoe UI Black" panose="020B0A02040204020203" pitchFamily="34" charset="0"/>
              </a:rPr>
              <a:t> Cha </a:t>
            </a:r>
            <a:r>
              <a:rPr lang="en-US" sz="5400" dirty="0" err="1">
                <a:solidFill>
                  <a:prstClr val="white"/>
                </a:solidFill>
                <a:ea typeface="Segoe UI Black" panose="020B0A02040204020203" pitchFamily="34" charset="0"/>
              </a:rPr>
              <a:t>đáng</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chúc</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tụng</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mãi</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muôn</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đời</a:t>
            </a:r>
            <a:r>
              <a:rPr lang="en-US" sz="5400" dirty="0">
                <a:solidFill>
                  <a:prstClr val="white"/>
                </a:solidFill>
                <a:ea typeface="Segoe UI Black" panose="020B0A02040204020203" pitchFamily="34" charset="0"/>
              </a:rPr>
              <a:t>. </a:t>
            </a:r>
            <a:r>
              <a:rPr lang="en-US" sz="5400" dirty="0">
                <a:solidFill>
                  <a:srgbClr val="FFFF00"/>
                </a:solidFill>
                <a:ea typeface="Segoe UI Black" panose="020B0A02040204020203" pitchFamily="34" charset="0"/>
              </a:rPr>
              <a:t>Amen.</a:t>
            </a:r>
          </a:p>
        </p:txBody>
      </p:sp>
    </p:spTree>
    <p:extLst>
      <p:ext uri="{BB962C8B-B14F-4D97-AF65-F5344CB8AC3E}">
        <p14:creationId xmlns:p14="http://schemas.microsoft.com/office/powerpoint/2010/main" val="1556487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dirty="0">
              <a:solidFill>
                <a:schemeClr val="bg1"/>
              </a:solidFill>
            </a:endParaRPr>
          </a:p>
        </p:txBody>
      </p:sp>
    </p:spTree>
    <p:extLst>
      <p:ext uri="{BB962C8B-B14F-4D97-AF65-F5344CB8AC3E}">
        <p14:creationId xmlns:p14="http://schemas.microsoft.com/office/powerpoint/2010/main" val="604320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sz="6600" dirty="0" err="1" smtClean="0">
                <a:solidFill>
                  <a:srgbClr val="002060"/>
                </a:solidFill>
              </a:rPr>
              <a:t>Thứ</a:t>
            </a:r>
            <a:r>
              <a:rPr lang="en-US" sz="6600" dirty="0" smtClean="0">
                <a:solidFill>
                  <a:srgbClr val="002060"/>
                </a:solidFill>
              </a:rPr>
              <a:t> </a:t>
            </a:r>
            <a:r>
              <a:rPr lang="en-US" sz="6600" dirty="0" err="1" smtClean="0">
                <a:solidFill>
                  <a:srgbClr val="002060"/>
                </a:solidFill>
              </a:rPr>
              <a:t>Hai</a:t>
            </a:r>
            <a:r>
              <a:rPr lang="en-US" sz="6600" dirty="0" smtClean="0">
                <a:solidFill>
                  <a:srgbClr val="002060"/>
                </a:solidFill>
              </a:rPr>
              <a:t/>
            </a:r>
            <a:br>
              <a:rPr lang="en-US" sz="6600" dirty="0" smtClean="0">
                <a:solidFill>
                  <a:srgbClr val="002060"/>
                </a:solidFill>
              </a:rPr>
            </a:br>
            <a:r>
              <a:rPr lang="en-US" sz="6600" dirty="0" err="1" smtClean="0">
                <a:solidFill>
                  <a:srgbClr val="002060"/>
                </a:solidFill>
              </a:rPr>
              <a:t>Tuần</a:t>
            </a:r>
            <a:r>
              <a:rPr lang="en-US" sz="6600" dirty="0" smtClean="0">
                <a:solidFill>
                  <a:srgbClr val="002060"/>
                </a:solidFill>
              </a:rPr>
              <a:t> XXXII</a:t>
            </a:r>
            <a:br>
              <a:rPr lang="en-US" sz="6600" dirty="0" smtClean="0">
                <a:solidFill>
                  <a:srgbClr val="002060"/>
                </a:solidFill>
              </a:rPr>
            </a:br>
            <a:r>
              <a:rPr lang="en-US" sz="6600" dirty="0" err="1" smtClean="0">
                <a:solidFill>
                  <a:srgbClr val="002060"/>
                </a:solidFill>
              </a:rPr>
              <a:t>Thường</a:t>
            </a:r>
            <a:r>
              <a:rPr lang="en-US" sz="6600" dirty="0" smtClean="0">
                <a:solidFill>
                  <a:srgbClr val="002060"/>
                </a:solidFill>
              </a:rPr>
              <a:t> </a:t>
            </a:r>
            <a:r>
              <a:rPr lang="en-US" sz="6600" dirty="0" err="1" smtClean="0">
                <a:solidFill>
                  <a:srgbClr val="002060"/>
                </a:solidFill>
              </a:rPr>
              <a:t>Niên</a:t>
            </a:r>
            <a:endParaRPr lang="en-US" sz="6600" dirty="0">
              <a:solidFill>
                <a:srgbClr val="002060"/>
              </a:solidFill>
            </a:endParaRPr>
          </a:p>
        </p:txBody>
      </p:sp>
    </p:spTree>
    <p:extLst>
      <p:ext uri="{BB962C8B-B14F-4D97-AF65-F5344CB8AC3E}">
        <p14:creationId xmlns:p14="http://schemas.microsoft.com/office/powerpoint/2010/main" val="20366671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TotalTime>
  <Words>524</Words>
  <Application>Microsoft Office PowerPoint</Application>
  <PresentationFormat>On-screen Show (16:9)</PresentationFormat>
  <Paragraphs>48</Paragraphs>
  <Slides>52</Slides>
  <Notes>0</Notes>
  <HiddenSlides>0</HiddenSlides>
  <MMClips>0</MMClips>
  <ScaleCrop>false</ScaleCrop>
  <HeadingPairs>
    <vt:vector size="4" baseType="variant">
      <vt:variant>
        <vt:lpstr>Theme</vt:lpstr>
      </vt:variant>
      <vt:variant>
        <vt:i4>19</vt:i4>
      </vt:variant>
      <vt:variant>
        <vt:lpstr>Slide Titles</vt:lpstr>
      </vt:variant>
      <vt:variant>
        <vt:i4>52</vt:i4>
      </vt:variant>
    </vt:vector>
  </HeadingPairs>
  <TitlesOfParts>
    <vt:vector size="71" baseType="lpstr">
      <vt:lpstr>Office Theme</vt:lpstr>
      <vt:lpstr>1_Office Theme</vt:lpstr>
      <vt:lpstr>2_Office Theme</vt:lpstr>
      <vt:lpstr>3_Office Theme</vt:lpstr>
      <vt:lpstr>4_Office Theme</vt:lpstr>
      <vt:lpstr>5_Office Theme</vt:lpstr>
      <vt:lpstr>7_Office Theme</vt:lpstr>
      <vt:lpstr>15_Office Theme</vt:lpstr>
      <vt:lpstr>16_Office Theme</vt:lpstr>
      <vt:lpstr>17_Office Theme</vt:lpstr>
      <vt:lpstr>18_Office Theme</vt:lpstr>
      <vt:lpstr>8_Office Theme</vt:lpstr>
      <vt:lpstr>9_Office Theme</vt:lpstr>
      <vt:lpstr>10_Office Theme</vt:lpstr>
      <vt:lpstr>11_Office Theme</vt:lpstr>
      <vt:lpstr>6_Office Theme</vt:lpstr>
      <vt:lpstr>12_Office Theme</vt:lpstr>
      <vt:lpstr>13_Office Theme</vt:lpstr>
      <vt:lpstr>14_Office Theme</vt:lpstr>
      <vt:lpstr>ĐÁP CA SAU CHÚA NHẬT XXXII THƯỜNG NIÊN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Hai Tuần XXXII Thường Niên</vt:lpstr>
      <vt:lpstr>PowerPoint Presentation</vt:lpstr>
      <vt:lpstr>PowerPoint Presentation</vt:lpstr>
      <vt:lpstr>Bài đọc 1. Đức Khôn Ngoan là thần khí hằng yêu mến con người. Thần Khí của Đức Chúa tràn ngập cõi đất. Khởi đầu sách Khôn ngoan. Kn 1, 1-7</vt:lpstr>
      <vt:lpstr>Lạy Chúa, xin dẫn con theo chính lộ ngàn đời.</vt:lpstr>
      <vt:lpstr>Giữa thế gian, anh em phải chiếu sáng như những vì sao trên vòm trời, là làm sáng tỏ lời ban sự sống. </vt:lpstr>
      <vt:lpstr>PowerPoint Presentation</vt:lpstr>
      <vt:lpstr>PowerPoint Presentation</vt:lpstr>
      <vt:lpstr>Thứ Ba Tuần XXXII Thường Niên</vt:lpstr>
      <vt:lpstr>PowerPoint Presentation</vt:lpstr>
      <vt:lpstr>PowerPoint Presentation</vt:lpstr>
      <vt:lpstr>Bài đọc 1. Bọn ngu si coi họ như đã chết, nhưng thực ra họ đang hưởng bình an. Trích sách Khôn ngoan. Kn 2, 23 – 3,9</vt:lpstr>
      <vt:lpstr>Tôi sẽ không ngừng chúc tụng Chúa.</vt:lpstr>
      <vt:lpstr>Chúa nói: Ai yêu mến Thầy, thì sẽ giữ lời Thầy. Cha Thầy sẽ yêu mến người ấy, Cha Thầy và Thầy sẽ đến với người ấy.</vt:lpstr>
      <vt:lpstr>PowerPoint Presentation</vt:lpstr>
      <vt:lpstr>PowerPoint Presentation</vt:lpstr>
      <vt:lpstr>Thứ Tư Tuần XXXII Thường Niên</vt:lpstr>
      <vt:lpstr>PowerPoint Presentation</vt:lpstr>
      <vt:lpstr>PowerPoint Presentation</vt:lpstr>
      <vt:lpstr>Bài đọc 1. Hãy lắng nghe, hỡi các bậc quân vương, để chư vị học biêýt lẽ khôn ngoan. Trích sách Khôn ngoan. Kn 6, 1-11</vt:lpstr>
      <vt:lpstr>Tâu Thượng Đế, xin đứng dậy mà xét xử địa cầu.</vt:lpstr>
      <vt:lpstr>Anh em hãy tạ ơn trong mọi hoàn cảnh, đó chính là điều Thiên Chúa muốn trong Đức Ki-tô Giê-su.</vt:lpstr>
      <vt:lpstr>PowerPoint Presentation</vt:lpstr>
      <vt:lpstr>PowerPoint Presentation</vt:lpstr>
      <vt:lpstr>Thứ Năm Tuần XXXII Thường Niên</vt:lpstr>
      <vt:lpstr>PowerPoint Presentation</vt:lpstr>
      <vt:lpstr>Bài đọc 1. Đức Khôn Ngoan phản chiếu ánh sáng vĩnh cửu, là tấm gương trong phản ánh hoạt động của Thiên Chúa. Trích sách Khôn ngoan. Kn 7, 22 – 8,1</vt:lpstr>
      <vt:lpstr>Lạy Chúa, lời Ngài bền vững đến muôn đời.</vt:lpstr>
      <vt:lpstr>Chúa nói: Thầy là cây nho, anh em là cành. Ai ở lại trong Thầy, và Thầy ở lại trong người ấy, thì người ấy sinh nhiều hoa trái.</vt:lpstr>
      <vt:lpstr>PowerPoint Presentation</vt:lpstr>
      <vt:lpstr>PowerPoint Presentation</vt:lpstr>
      <vt:lpstr>Thứ Sáu Tuần XXXII Thường Niên</vt:lpstr>
      <vt:lpstr>PowerPoint Presentation</vt:lpstr>
      <vt:lpstr>Bài đọc 1. Nếu chúng có đủ khả năng nghiên cứu các sự vật trên trời, thì tại sao không nhận ra Đấng Chủ tể? Trích sách Khôn ngoan. Kn 7, 22 – 8,1</vt:lpstr>
      <vt:lpstr>Trời xanh tường thuật vinh quang Thiên Chúa.</vt:lpstr>
      <vt:lpstr>Anh em hãy đứng thẳng và ngẩng đầu lên, vì anh em sắp được cứu chuộc.</vt:lpstr>
      <vt:lpstr>PowerPoint Presentation</vt:lpstr>
      <vt:lpstr>PowerPoint Presentation</vt:lpstr>
      <vt:lpstr>Thứ Bảy Tuần XXXII Thường Niên</vt:lpstr>
      <vt:lpstr>PowerPoint Presentation</vt:lpstr>
      <vt:lpstr>Bài đọc 1. Một lối đi thênh thang lộ ra từ Biển Đỏ, và họ như chiên nhảy tung tăng. Trích sách Khôn ngoan. Kn 18, 14-16; 19,6-9</vt:lpstr>
      <vt:lpstr>Hãy nhớ lại những kỳ công Chúa thực hiện.</vt:lpstr>
      <vt:lpstr>Thiên Chúa đã dùng Tin Mừng mà kêu gọi chúng ta, để chúng ta được hưởng vinh quang của Chúa chúng ta là Đức Giê-su Ki-tô..</vt:lpstr>
      <vt:lpstr>PowerPoint Presentation</vt:lpstr>
    </vt:vector>
  </TitlesOfParts>
  <Company>diakov.net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RePack by Diakov</dc:creator>
  <cp:lastModifiedBy>RePack by Diakov</cp:lastModifiedBy>
  <cp:revision>8</cp:revision>
  <dcterms:created xsi:type="dcterms:W3CDTF">2025-09-21T22:08:23Z</dcterms:created>
  <dcterms:modified xsi:type="dcterms:W3CDTF">2025-10-06T22:19:35Z</dcterms:modified>
</cp:coreProperties>
</file>