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944" r:id="rId4"/>
    <p:sldMasterId id="2147483956" r:id="rId5"/>
    <p:sldMasterId id="2147483992" r:id="rId6"/>
    <p:sldMasterId id="2147484004" r:id="rId7"/>
    <p:sldMasterId id="2147484012" r:id="rId8"/>
    <p:sldMasterId id="2147484024" r:id="rId9"/>
    <p:sldMasterId id="2147484060" r:id="rId10"/>
    <p:sldMasterId id="2147484072" r:id="rId11"/>
    <p:sldMasterId id="2147484084" r:id="rId12"/>
    <p:sldMasterId id="2147484096" r:id="rId13"/>
    <p:sldMasterId id="2147484108" r:id="rId14"/>
    <p:sldMasterId id="2147484120" r:id="rId15"/>
    <p:sldMasterId id="2147484132" r:id="rId16"/>
    <p:sldMasterId id="2147484144" r:id="rId17"/>
    <p:sldMasterId id="2147484156" r:id="rId18"/>
  </p:sldMasterIdLst>
  <p:notesMasterIdLst>
    <p:notesMasterId r:id="rId90"/>
  </p:notesMasterIdLst>
  <p:sldIdLst>
    <p:sldId id="955" r:id="rId19"/>
    <p:sldId id="843" r:id="rId20"/>
    <p:sldId id="563" r:id="rId21"/>
    <p:sldId id="564" r:id="rId22"/>
    <p:sldId id="1023" r:id="rId23"/>
    <p:sldId id="751" r:id="rId24"/>
    <p:sldId id="1046" r:id="rId25"/>
    <p:sldId id="1037" r:id="rId26"/>
    <p:sldId id="1038" r:id="rId27"/>
    <p:sldId id="1039" r:id="rId28"/>
    <p:sldId id="1040" r:id="rId29"/>
    <p:sldId id="1041" r:id="rId30"/>
    <p:sldId id="1042" r:id="rId31"/>
    <p:sldId id="1043" r:id="rId32"/>
    <p:sldId id="1044" r:id="rId33"/>
    <p:sldId id="1047" r:id="rId34"/>
    <p:sldId id="996" r:id="rId35"/>
    <p:sldId id="997" r:id="rId36"/>
    <p:sldId id="998" r:id="rId37"/>
    <p:sldId id="999" r:id="rId38"/>
    <p:sldId id="1000" r:id="rId39"/>
    <p:sldId id="1001" r:id="rId40"/>
    <p:sldId id="1002" r:id="rId41"/>
    <p:sldId id="1003" r:id="rId42"/>
    <p:sldId id="1048" r:id="rId43"/>
    <p:sldId id="1011" r:id="rId44"/>
    <p:sldId id="911" r:id="rId45"/>
    <p:sldId id="836" r:id="rId46"/>
    <p:sldId id="912" r:id="rId47"/>
    <p:sldId id="969" r:id="rId48"/>
    <p:sldId id="914" r:id="rId49"/>
    <p:sldId id="970" r:id="rId50"/>
    <p:sldId id="916" r:id="rId51"/>
    <p:sldId id="971" r:id="rId52"/>
    <p:sldId id="1049" r:id="rId53"/>
    <p:sldId id="1012" r:id="rId54"/>
    <p:sldId id="837" r:id="rId55"/>
    <p:sldId id="964" r:id="rId56"/>
    <p:sldId id="1013" r:id="rId57"/>
    <p:sldId id="1014" r:id="rId58"/>
    <p:sldId id="979" r:id="rId59"/>
    <p:sldId id="980" r:id="rId60"/>
    <p:sldId id="981" r:id="rId61"/>
    <p:sldId id="1024" r:id="rId62"/>
    <p:sldId id="1025" r:id="rId63"/>
    <p:sldId id="1026" r:id="rId64"/>
    <p:sldId id="1004" r:id="rId65"/>
    <p:sldId id="1050" r:id="rId66"/>
    <p:sldId id="933" r:id="rId67"/>
    <p:sldId id="935" r:id="rId68"/>
    <p:sldId id="934" r:id="rId69"/>
    <p:sldId id="937" r:id="rId70"/>
    <p:sldId id="976" r:id="rId71"/>
    <p:sldId id="939" r:id="rId72"/>
    <p:sldId id="977" r:id="rId73"/>
    <p:sldId id="1027" r:id="rId74"/>
    <p:sldId id="1029" r:id="rId75"/>
    <p:sldId id="1028" r:id="rId76"/>
    <p:sldId id="1030" r:id="rId77"/>
    <p:sldId id="1031" r:id="rId78"/>
    <p:sldId id="1032" r:id="rId79"/>
    <p:sldId id="1051" r:id="rId80"/>
    <p:sldId id="948" r:id="rId81"/>
    <p:sldId id="950" r:id="rId82"/>
    <p:sldId id="949" r:id="rId83"/>
    <p:sldId id="1034" r:id="rId84"/>
    <p:sldId id="985" r:id="rId85"/>
    <p:sldId id="1035" r:id="rId86"/>
    <p:sldId id="1033" r:id="rId87"/>
    <p:sldId id="1036" r:id="rId88"/>
    <p:sldId id="1052" r:id="rId8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5" Type="http://schemas.openxmlformats.org/officeDocument/2006/relationships/slideMaster" Target="slideMasters/slideMaster5.xml"/><Relationship Id="rId90" Type="http://schemas.openxmlformats.org/officeDocument/2006/relationships/notesMaster" Target="notesMasters/notesMaster1.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12/16/2025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2</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27</a:t>
            </a:fld>
            <a:endParaRPr lang="en-US"/>
          </a:p>
        </p:txBody>
      </p:sp>
    </p:spTree>
    <p:extLst>
      <p:ext uri="{BB962C8B-B14F-4D97-AF65-F5344CB8AC3E}">
        <p14:creationId xmlns:p14="http://schemas.microsoft.com/office/powerpoint/2010/main" val="223712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49</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63</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64</a:t>
            </a:fld>
            <a:endParaRPr lang="en-US"/>
          </a:p>
        </p:txBody>
      </p:sp>
    </p:spTree>
    <p:extLst>
      <p:ext uri="{BB962C8B-B14F-4D97-AF65-F5344CB8AC3E}">
        <p14:creationId xmlns:p14="http://schemas.microsoft.com/office/powerpoint/2010/main" val="298337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solidFill>
                  <a:prstClr val="black"/>
                </a:solidFill>
              </a:rPr>
              <a:pPr>
                <a:defRPr/>
              </a:pPr>
              <a:t>66</a:t>
            </a:fld>
            <a:endParaRPr lang="en-US">
              <a:solidFill>
                <a:prstClr val="black"/>
              </a:solidFill>
            </a:endParaRPr>
          </a:p>
        </p:txBody>
      </p:sp>
    </p:spTree>
    <p:extLst>
      <p:ext uri="{BB962C8B-B14F-4D97-AF65-F5344CB8AC3E}">
        <p14:creationId xmlns:p14="http://schemas.microsoft.com/office/powerpoint/2010/main" val="298337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solidFill>
                  <a:prstClr val="black"/>
                </a:solidFill>
              </a:rPr>
              <a:pPr>
                <a:defRPr/>
              </a:pPr>
              <a:t>68</a:t>
            </a:fld>
            <a:endParaRPr lang="en-US">
              <a:solidFill>
                <a:prstClr val="black"/>
              </a:solidFill>
            </a:endParaRPr>
          </a:p>
        </p:txBody>
      </p:sp>
    </p:spTree>
    <p:extLst>
      <p:ext uri="{BB962C8B-B14F-4D97-AF65-F5344CB8AC3E}">
        <p14:creationId xmlns:p14="http://schemas.microsoft.com/office/powerpoint/2010/main" val="298337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solidFill>
                  <a:prstClr val="black"/>
                </a:solidFill>
              </a:rPr>
              <a:pPr>
                <a:defRPr/>
              </a:pPr>
              <a:t>70</a:t>
            </a:fld>
            <a:endParaRPr lang="en-US">
              <a:solidFill>
                <a:prstClr val="black"/>
              </a:solidFill>
            </a:endParaRPr>
          </a:p>
        </p:txBody>
      </p:sp>
    </p:spTree>
    <p:extLst>
      <p:ext uri="{BB962C8B-B14F-4D97-AF65-F5344CB8AC3E}">
        <p14:creationId xmlns:p14="http://schemas.microsoft.com/office/powerpoint/2010/main" val="298337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32801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4777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58122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7342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48841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0014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70653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56298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65334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15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28205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2629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37914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80633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20498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26422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53949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51360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44325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5279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06689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45563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12464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6224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27040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78302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34686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8689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77782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4432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52790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06689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45563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12464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6224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27040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78302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34686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8689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7778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8143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02568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76818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97829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29126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21536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50606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08196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738043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7972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77779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43710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68351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80609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7058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45506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77223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61366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62475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0382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3798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51191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4371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683510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80609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7058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455067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77223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613660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6247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03825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3798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511917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43710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683510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806099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7058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45506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772230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6136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624752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038259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37987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511917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12464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39608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63182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99750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36989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265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64089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08206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74646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5354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61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7031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588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533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549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2861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346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24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499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0010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5592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7150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70310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5885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533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549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286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34663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244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4995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001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55927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7150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5784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3789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5486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14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235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8998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7199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8028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8225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4630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7297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00370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199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12194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0615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54000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94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68451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3832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28236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7498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2638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04279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468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56580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438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6726192"/>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343364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745019"/>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74501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9354273"/>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0898341"/>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0898341"/>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0898341"/>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8C5753A-1453-406A-BAC8-7D2531B9D24F}" type="datetimeFigureOut">
              <a:rPr lang="en-US" smtClean="0">
                <a:solidFill>
                  <a:prstClr val="black">
                    <a:tint val="75000"/>
                  </a:prstClr>
                </a:solidFill>
                <a:latin typeface="UTM American Sans"/>
              </a:rPr>
              <a:pPr fontAlgn="auto">
                <a:spcBef>
                  <a:spcPts val="0"/>
                </a:spcBef>
                <a:spcAft>
                  <a:spcPts val="0"/>
                </a:spcAft>
              </a:pPr>
              <a:t>12/16/2025</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5A35A08-1557-4307-94B7-3280B9FE170D}"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697479620"/>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57379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573797"/>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11456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85062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12/16/2025</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8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5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6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73.xml"/></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a:bodyPr>
          <a:lstStyle/>
          <a:p>
            <a:pPr algn="just" eaLnBrk="1" hangingPunct="1"/>
            <a:endParaRPr lang="en-US" sz="1100" i="1" u="sng" dirty="0">
              <a:solidFill>
                <a:srgbClr val="C00000"/>
              </a:solidFill>
              <a:effectLst/>
              <a:latin typeface="+mj-lt"/>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Chúng con ca ngợi Chúa.</a:t>
            </a:r>
            <a:endParaRPr lang="en-US" sz="6000" dirty="0">
              <a:solidFill>
                <a:schemeClr val="tx2">
                  <a:lumMod val="75000"/>
                </a:schemeClr>
              </a:solidFill>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Chúng con chúc tụng Chúa.</a:t>
            </a:r>
            <a:endParaRPr lang="en-US" sz="6000" dirty="0">
              <a:solidFill>
                <a:schemeClr val="tx2">
                  <a:lumMod val="75000"/>
                </a:schemeClr>
              </a:solidFill>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Chúng con thờ lạy Chúa.</a:t>
            </a:r>
            <a:endParaRPr lang="en-US" sz="6000" dirty="0">
              <a:solidFill>
                <a:schemeClr val="tx2">
                  <a:lumMod val="75000"/>
                </a:schemeClr>
              </a:solidFill>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Chúng con tôn vinh Chúa.</a:t>
            </a:r>
            <a:endParaRPr lang="vi-VN" sz="6000" dirty="0">
              <a:solidFill>
                <a:schemeClr val="tx2">
                  <a:lumMod val="7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37008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r>
              <a:rPr lang="vi-VN" sz="6000" dirty="0">
                <a:solidFill>
                  <a:schemeClr val="tx2">
                    <a:lumMod val="75000"/>
                  </a:schemeClr>
                </a:solidFill>
                <a:latin typeface="+mj-lt"/>
                <a:cs typeface="Times New Roman" panose="02020603050405020304" pitchFamily="18" charset="0"/>
              </a:rPr>
              <a:t>Chúng con cảm tạ Chúa vì vinh quang cao cả Chúa.</a:t>
            </a:r>
            <a:endParaRPr lang="en-US" sz="6000" dirty="0">
              <a:solidFill>
                <a:schemeClr val="tx2">
                  <a:lumMod val="75000"/>
                </a:schemeClr>
              </a:solidFill>
              <a:latin typeface="+mj-lt"/>
              <a:cs typeface="Times New Roman" panose="02020603050405020304" pitchFamily="18" charset="0"/>
            </a:endParaRPr>
          </a:p>
          <a:p>
            <a:pPr algn="just"/>
            <a:r>
              <a:rPr lang="vi-VN" sz="6000" dirty="0">
                <a:solidFill>
                  <a:schemeClr val="tx2">
                    <a:lumMod val="75000"/>
                  </a:schemeClr>
                </a:solidFill>
                <a:latin typeface="+mj-lt"/>
                <a:cs typeface="Times New Roman" panose="02020603050405020304" pitchFamily="18" charset="0"/>
              </a:rPr>
              <a:t>Lạy Chúa là Thiên Chúa, là Vua trên trời, là Chúa Cha toàn năng. </a:t>
            </a:r>
            <a:endParaRPr lang="en-US" sz="6000" dirty="0">
              <a:solidFill>
                <a:schemeClr val="tx2">
                  <a:lumMod val="7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34865732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r>
              <a:rPr lang="vi-VN" sz="6000" dirty="0">
                <a:solidFill>
                  <a:schemeClr val="tx2">
                    <a:lumMod val="75000"/>
                  </a:schemeClr>
                </a:solidFill>
                <a:latin typeface="+mj-lt"/>
                <a:cs typeface="Times New Roman" panose="02020603050405020304" pitchFamily="18" charset="0"/>
              </a:rPr>
              <a:t>Lạy Con Một Thiên Chúa </a:t>
            </a:r>
            <a:r>
              <a:rPr lang="vi-VN" sz="6000" dirty="0">
                <a:solidFill>
                  <a:srgbClr val="C00000"/>
                </a:solidFill>
                <a:latin typeface="+mj-lt"/>
                <a:cs typeface="Times New Roman" panose="02020603050405020304" pitchFamily="18" charset="0"/>
              </a:rPr>
              <a:t>Chúa Giê-su Ki-tô.</a:t>
            </a:r>
            <a:r>
              <a:rPr lang="vi-VN" sz="6000" dirty="0">
                <a:solidFill>
                  <a:schemeClr val="tx2">
                    <a:lumMod val="75000"/>
                  </a:schemeClr>
                </a:solidFill>
                <a:latin typeface="+mj-lt"/>
                <a:cs typeface="Times New Roman" panose="02020603050405020304" pitchFamily="18" charset="0"/>
              </a:rPr>
              <a:t> </a:t>
            </a:r>
            <a:endParaRPr lang="en-US" sz="6000" dirty="0">
              <a:solidFill>
                <a:schemeClr val="tx2">
                  <a:lumMod val="75000"/>
                </a:schemeClr>
              </a:solidFill>
              <a:latin typeface="+mj-lt"/>
              <a:cs typeface="Times New Roman" panose="02020603050405020304" pitchFamily="18" charset="0"/>
            </a:endParaRPr>
          </a:p>
          <a:p>
            <a:pPr algn="just"/>
            <a:r>
              <a:rPr lang="vi-VN" sz="6000" dirty="0">
                <a:solidFill>
                  <a:schemeClr val="tx2">
                    <a:lumMod val="75000"/>
                  </a:schemeClr>
                </a:solidFill>
                <a:latin typeface="+mj-lt"/>
                <a:cs typeface="Times New Roman" panose="02020603050405020304" pitchFamily="18" charset="0"/>
              </a:rPr>
              <a:t>Lạy Chúa là Thiên Chúa, là Chiên Thiên Chúa, là Con Đức Chúa Cha. </a:t>
            </a:r>
            <a:endParaRPr lang="en-US" sz="6000" dirty="0">
              <a:solidFill>
                <a:schemeClr val="tx2">
                  <a:lumMod val="7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19958731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fontScale="92500"/>
          </a:bodyPr>
          <a:lstStyle/>
          <a:p>
            <a:pPr algn="just"/>
            <a:endParaRPr lang="en-US" sz="1100" dirty="0">
              <a:solidFill>
                <a:schemeClr val="tx2">
                  <a:lumMod val="75000"/>
                </a:schemeClr>
              </a:solidFill>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Chúa xoá tội trần gian, xin thương, xin thương, xin thương xót chúng con.</a:t>
            </a:r>
            <a:endParaRPr lang="en-US" sz="6000" dirty="0">
              <a:solidFill>
                <a:schemeClr val="tx2">
                  <a:lumMod val="75000"/>
                </a:schemeClr>
              </a:solidFill>
              <a:cs typeface="Times New Roman" panose="02020603050405020304" pitchFamily="18" charset="0"/>
            </a:endParaRPr>
          </a:p>
          <a:p>
            <a:pPr algn="just"/>
            <a:r>
              <a:rPr lang="vi-VN" sz="6000" dirty="0">
                <a:solidFill>
                  <a:schemeClr val="tx2">
                    <a:lumMod val="75000"/>
                  </a:schemeClr>
                </a:solidFill>
                <a:cs typeface="Times New Roman" panose="02020603050405020304" pitchFamily="18" charset="0"/>
              </a:rPr>
              <a:t>Chúa xoá tội trần gian, </a:t>
            </a:r>
            <a:r>
              <a:rPr lang="en-US" sz="6000" dirty="0">
                <a:solidFill>
                  <a:schemeClr val="tx2">
                    <a:lumMod val="75000"/>
                  </a:schemeClr>
                </a:solidFill>
                <a:cs typeface="Times New Roman" panose="02020603050405020304" pitchFamily="18" charset="0"/>
              </a:rPr>
              <a:t>x</a:t>
            </a:r>
            <a:r>
              <a:rPr lang="vi-VN" sz="6000" dirty="0">
                <a:solidFill>
                  <a:schemeClr val="tx2">
                    <a:lumMod val="75000"/>
                  </a:schemeClr>
                </a:solidFill>
                <a:cs typeface="Times New Roman" panose="02020603050405020304" pitchFamily="18" charset="0"/>
              </a:rPr>
              <a:t>in nhận lời chúng con cầu khẩn. </a:t>
            </a:r>
            <a:endParaRPr lang="en-US" sz="6000" dirty="0">
              <a:solidFill>
                <a:schemeClr val="tx2">
                  <a:lumMod val="75000"/>
                </a:schemeClr>
              </a:solidFill>
              <a:cs typeface="Times New Roman" panose="02020603050405020304" pitchFamily="18" charset="0"/>
            </a:endParaRPr>
          </a:p>
        </p:txBody>
      </p:sp>
    </p:spTree>
    <p:extLst>
      <p:ext uri="{BB962C8B-B14F-4D97-AF65-F5344CB8AC3E}">
        <p14:creationId xmlns:p14="http://schemas.microsoft.com/office/powerpoint/2010/main" val="22450770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endParaRPr lang="en-US" sz="1400" dirty="0">
              <a:solidFill>
                <a:schemeClr val="tx2">
                  <a:lumMod val="75000"/>
                </a:schemeClr>
              </a:solidFill>
              <a:cs typeface="Times New Roman" panose="02020603050405020304" pitchFamily="18" charset="0"/>
            </a:endParaRPr>
          </a:p>
          <a:p>
            <a:pPr algn="just"/>
            <a:r>
              <a:rPr lang="vi-VN" sz="6600" dirty="0">
                <a:solidFill>
                  <a:schemeClr val="tx2">
                    <a:lumMod val="75000"/>
                  </a:schemeClr>
                </a:solidFill>
                <a:cs typeface="Times New Roman" panose="02020603050405020304" pitchFamily="18" charset="0"/>
              </a:rPr>
              <a:t>Chúa ngự bên hữu Đức Chúa Cha, xin thương, xin thương, xin thương xót chúng con</a:t>
            </a:r>
            <a:r>
              <a:rPr lang="en-US" sz="6600" dirty="0">
                <a:solidFill>
                  <a:schemeClr val="tx2">
                    <a:lumMod val="75000"/>
                  </a:schemeClr>
                </a:solidFill>
                <a:cs typeface="Times New Roman" panose="02020603050405020304" pitchFamily="18" charset="0"/>
              </a:rPr>
              <a:t>.</a:t>
            </a:r>
          </a:p>
        </p:txBody>
      </p:sp>
    </p:spTree>
    <p:extLst>
      <p:ext uri="{BB962C8B-B14F-4D97-AF65-F5344CB8AC3E}">
        <p14:creationId xmlns:p14="http://schemas.microsoft.com/office/powerpoint/2010/main" val="34598424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ormAutofit fontScale="85000" lnSpcReduction="20000"/>
          </a:bodyPr>
          <a:lstStyle/>
          <a:p>
            <a:pPr marL="0" indent="0" algn="just">
              <a:lnSpc>
                <a:spcPct val="140000"/>
              </a:lnSpc>
              <a:buNone/>
            </a:pPr>
            <a:r>
              <a:rPr lang="vi-VN" sz="5400" dirty="0">
                <a:solidFill>
                  <a:schemeClr val="tx2">
                    <a:lumMod val="75000"/>
                  </a:schemeClr>
                </a:solidFill>
                <a:cs typeface="Times New Roman" panose="02020603050405020304" pitchFamily="18" charset="0"/>
              </a:rPr>
              <a:t>Vì lạy </a:t>
            </a:r>
            <a:r>
              <a:rPr lang="vi-VN" sz="5400" dirty="0">
                <a:solidFill>
                  <a:srgbClr val="C00000"/>
                </a:solidFill>
                <a:cs typeface="Times New Roman" panose="02020603050405020304" pitchFamily="18" charset="0"/>
              </a:rPr>
              <a:t>Chúa Giê-su Ki-tô</a:t>
            </a:r>
            <a:r>
              <a:rPr lang="vi-VN" sz="5400" dirty="0">
                <a:solidFill>
                  <a:schemeClr val="tx2">
                    <a:lumMod val="75000"/>
                  </a:schemeClr>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C00000"/>
                </a:solidFill>
                <a:cs typeface="Times New Roman" panose="02020603050405020304" pitchFamily="18" charset="0"/>
              </a:rPr>
              <a:t>A-men. A-men. </a:t>
            </a:r>
            <a:endParaRPr lang="vi-VN" sz="540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562596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84839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chemeClr val="accent5">
                  <a:lumMod val="25000"/>
                </a:schemeClr>
              </a:solidFill>
              <a:effectLst/>
              <a:latin typeface="+mj-lt"/>
              <a:cs typeface="Times New Roman" panose="02020603050405020304" pitchFamily="18" charset="0"/>
            </a:endParaRPr>
          </a:p>
          <a:p>
            <a:pPr eaLnBrk="1" hangingPunct="1">
              <a:lnSpc>
                <a:spcPct val="150000"/>
              </a:lnSpc>
            </a:pPr>
            <a:r>
              <a:rPr lang="en-US" sz="7200" b="1" dirty="0">
                <a:solidFill>
                  <a:schemeClr val="accent5">
                    <a:lumMod val="25000"/>
                  </a:schemeClr>
                </a:solidFill>
                <a:effectLst/>
                <a:latin typeface="+mj-lt"/>
                <a:cs typeface="Times New Roman" panose="02020603050405020304" pitchFamily="18" charset="0"/>
              </a:rPr>
              <a:t>KINH VINH DANH</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32121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chemeClr val="accent5">
                    <a:lumMod val="25000"/>
                  </a:schemeClr>
                </a:solidFill>
                <a:effectLst/>
                <a:latin typeface="+mj-lt"/>
                <a:cs typeface="Times New Roman" panose="02020603050405020304" pitchFamily="18" charset="0"/>
              </a:rPr>
              <a:t>Và bình an dưới thế cho người thiện tâm</a:t>
            </a:r>
            <a:r>
              <a:rPr lang="en-US" sz="5400" b="1" dirty="0">
                <a:solidFill>
                  <a:schemeClr val="accent5">
                    <a:lumMod val="25000"/>
                  </a:schemeClr>
                </a:solidFill>
                <a:effectLst/>
                <a:latin typeface="+mj-lt"/>
                <a:cs typeface="Times New Roman" panose="02020603050405020304" pitchFamily="18" charset="0"/>
              </a:rPr>
              <a:t>.</a:t>
            </a:r>
            <a:endParaRPr lang="vi-VN" sz="54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631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ca</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ngợi</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chúc</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tụng</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 </a:t>
            </a:r>
            <a:r>
              <a:rPr lang="en-US" sz="5000" b="1" dirty="0">
                <a:solidFill>
                  <a:srgbClr val="003399"/>
                </a:solidFill>
                <a:effectLst/>
                <a:latin typeface="+mj-lt"/>
                <a:cs typeface="Times New Roman" panose="02020603050405020304" pitchFamily="18" charset="0"/>
              </a:rPr>
              <a:t/>
            </a:r>
            <a:br>
              <a:rPr lang="en-US" sz="5000" b="1" dirty="0">
                <a:solidFill>
                  <a:srgbClr val="003399"/>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thờ</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lạy</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tôn</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vinh</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82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dirty="0" err="1" smtClean="0">
                <a:solidFill>
                  <a:schemeClr val="accent5">
                    <a:lumMod val="25000"/>
                  </a:schemeClr>
                </a:solidFill>
                <a:effectLst/>
                <a:latin typeface="+mj-lt"/>
                <a:cs typeface="Tahoma" pitchFamily="34" charset="0"/>
              </a:rPr>
              <a:t>Ca</a:t>
            </a:r>
            <a:r>
              <a:rPr lang="en-US" sz="7200" dirty="0" smtClean="0">
                <a:solidFill>
                  <a:schemeClr val="accent5">
                    <a:lumMod val="25000"/>
                  </a:schemeClr>
                </a:solidFill>
                <a:effectLst/>
                <a:latin typeface="+mj-lt"/>
                <a:cs typeface="Tahoma" pitchFamily="34" charset="0"/>
              </a:rPr>
              <a:t> </a:t>
            </a:r>
            <a:r>
              <a:rPr lang="vi-VN" sz="7200" dirty="0" smtClean="0">
                <a:solidFill>
                  <a:schemeClr val="accent5">
                    <a:lumMod val="25000"/>
                  </a:schemeClr>
                </a:solidFill>
                <a:effectLst/>
                <a:latin typeface="+mj-lt"/>
                <a:cs typeface="Tahoma" pitchFamily="34" charset="0"/>
              </a:rPr>
              <a:t>Nhập </a:t>
            </a:r>
            <a:r>
              <a:rPr lang="vi-VN" sz="7200" dirty="0">
                <a:solidFill>
                  <a:schemeClr val="accent5">
                    <a:lumMod val="25000"/>
                  </a:schemeClr>
                </a:solidFill>
                <a:effectLst/>
                <a:latin typeface="+mj-lt"/>
                <a:cs typeface="Tahoma" pitchFamily="34" charset="0"/>
              </a:rPr>
              <a:t>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vi-VN" sz="6600" dirty="0">
                <a:solidFill>
                  <a:schemeClr val="accent5">
                    <a:lumMod val="25000"/>
                  </a:schemeClr>
                </a:solidFill>
                <a:latin typeface="+mj-lt"/>
                <a:cs typeface="Tahoma" pitchFamily="34" charset="0"/>
              </a:rPr>
              <a:t>Mẹ Thiên Chúa</a:t>
            </a:r>
            <a:r>
              <a:rPr lang="en-US" sz="6600" dirty="0" smtClean="0">
                <a:solidFill>
                  <a:schemeClr val="accent5">
                    <a:lumMod val="25000"/>
                  </a:schemeClr>
                </a:solidFill>
                <a:effectLst/>
                <a:latin typeface="+mj-lt"/>
                <a:cs typeface="Tahoma" pitchFamily="34" charset="0"/>
              </a:rPr>
              <a:t/>
            </a:r>
            <a:br>
              <a:rPr lang="en-US" sz="6600" dirty="0" smtClean="0">
                <a:solidFill>
                  <a:schemeClr val="accent5">
                    <a:lumMod val="25000"/>
                  </a:schemeClr>
                </a:solidFill>
                <a:effectLst/>
                <a:latin typeface="+mj-lt"/>
                <a:cs typeface="Tahoma" pitchFamily="34" charset="0"/>
              </a:rPr>
            </a:br>
            <a:r>
              <a:rPr lang="en-US" sz="6000" i="1" dirty="0" smtClean="0">
                <a:solidFill>
                  <a:srgbClr val="FF0000"/>
                </a:solidFill>
                <a:effectLst/>
                <a:latin typeface="+mj-lt"/>
                <a:cs typeface="Tahoma" pitchFamily="34" charset="0"/>
              </a:rPr>
              <a:t>Teresa</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42526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một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Thiên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smtClean="0">
                <a:solidFill>
                  <a:schemeClr val="accent5">
                    <a:lumMod val="25000"/>
                  </a:schemeClr>
                </a:solidFill>
                <a:effectLst/>
                <a:latin typeface="+mj-lt"/>
                <a:cs typeface="Times New Roman" panose="02020603050405020304" pitchFamily="18" charset="0"/>
              </a:rPr>
              <a:t>,</a:t>
            </a:r>
          </a:p>
          <a:p>
            <a:pPr marL="0" indent="0" algn="just" eaLnBrk="1" hangingPunct="1">
              <a:lnSpc>
                <a:spcPct val="145000"/>
              </a:lnSpc>
              <a:buFontTx/>
              <a:buNone/>
            </a:pPr>
            <a:r>
              <a:rPr lang="en-US" sz="4800" b="1" dirty="0" err="1" smtClean="0">
                <a:solidFill>
                  <a:srgbClr val="FF0000"/>
                </a:solidFill>
                <a:effectLst/>
                <a:latin typeface="+mj-lt"/>
                <a:cs typeface="Times New Roman" panose="02020603050405020304" pitchFamily="18" charset="0"/>
              </a:rPr>
              <a:t>Chúa</a:t>
            </a:r>
            <a:r>
              <a:rPr lang="en-US" sz="4800" b="1" dirty="0" smtClean="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050504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tội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gian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xin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thương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xót</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tội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gian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xin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nhậm</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lời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 </a:t>
            </a:r>
            <a:r>
              <a:rPr lang="en-US" sz="5400" b="1" dirty="0" err="1">
                <a:solidFill>
                  <a:schemeClr val="accent5">
                    <a:lumMod val="25000"/>
                  </a:schemeClr>
                </a:solidFill>
                <a:effectLst/>
                <a:latin typeface="+mj-lt"/>
                <a:cs typeface="Times New Roman" panose="02020603050405020304" pitchFamily="18" charset="0"/>
              </a:rPr>
              <a:t>cầu</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khẩn</a:t>
            </a:r>
            <a:r>
              <a:rPr lang="en-US" sz="54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9089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ngự</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bên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hữu</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Đức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Cha, </a:t>
            </a:r>
            <a:r>
              <a:rPr lang="en-US" sz="4800" b="1" dirty="0" err="1">
                <a:solidFill>
                  <a:schemeClr val="accent5">
                    <a:lumMod val="25000"/>
                  </a:schemeClr>
                </a:solidFill>
                <a:effectLst/>
                <a:latin typeface="+mj-lt"/>
                <a:cs typeface="Times New Roman" panose="02020603050405020304" pitchFamily="18" charset="0"/>
              </a:rPr>
              <a:t>xin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thương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chemeClr val="accent5">
                    <a:lumMod val="25000"/>
                  </a:schemeClr>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917537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cao</a:t>
            </a:r>
            <a:r>
              <a:rPr lang="en-US" sz="44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400" b="1" dirty="0">
                <a:solidFill>
                  <a:schemeClr val="accent5">
                    <a:lumMod val="25000"/>
                  </a:schemeClr>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835973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84839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35098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9144" y="385763"/>
            <a:ext cx="9144000" cy="4494784"/>
          </a:xfrm>
        </p:spPr>
        <p:txBody>
          <a:bodyPr/>
          <a:lstStyle/>
          <a:p>
            <a:pPr eaLnBrk="1" hangingPunct="1">
              <a:lnSpc>
                <a:spcPct val="105000"/>
              </a:lnSpc>
            </a:pPr>
            <a:r>
              <a:rPr lang="vi-VN" sz="5400" b="0" dirty="0">
                <a:solidFill>
                  <a:schemeClr val="accent5">
                    <a:lumMod val="25000"/>
                  </a:schemeClr>
                </a:solidFill>
                <a:effectLst/>
                <a:latin typeface="+mj-lt"/>
                <a:cs typeface="Tahoma" pitchFamily="34" charset="0"/>
              </a:rPr>
              <a:t>Thánh vịnh </a:t>
            </a:r>
            <a:r>
              <a:rPr lang="en-US" sz="5400" b="0" dirty="0" smtClean="0">
                <a:solidFill>
                  <a:schemeClr val="accent5">
                    <a:lumMod val="25000"/>
                  </a:schemeClr>
                </a:solidFill>
                <a:effectLst/>
                <a:latin typeface="+mj-lt"/>
                <a:cs typeface="Tahoma" pitchFamily="34" charset="0"/>
              </a:rPr>
              <a:t>66</a:t>
            </a:r>
          </a:p>
          <a:p>
            <a:pPr eaLnBrk="1" hangingPunct="1">
              <a:lnSpc>
                <a:spcPct val="105000"/>
              </a:lnSpc>
            </a:pPr>
            <a:r>
              <a:rPr lang="en-US" sz="5400" dirty="0" err="1" smtClean="0">
                <a:solidFill>
                  <a:schemeClr val="accent5">
                    <a:lumMod val="25000"/>
                  </a:schemeClr>
                </a:solidFill>
                <a:latin typeface="+mj-lt"/>
                <a:cs typeface="Tahoma" pitchFamily="34" charset="0"/>
              </a:rPr>
              <a:t>Thánh</a:t>
            </a:r>
            <a:r>
              <a:rPr lang="en-US" sz="5400" dirty="0" smtClean="0">
                <a:solidFill>
                  <a:schemeClr val="accent5">
                    <a:lumMod val="25000"/>
                  </a:schemeClr>
                </a:solidFill>
                <a:latin typeface="+mj-lt"/>
                <a:cs typeface="Tahoma" pitchFamily="34" charset="0"/>
              </a:rPr>
              <a:t> Maria </a:t>
            </a:r>
          </a:p>
          <a:p>
            <a:pPr eaLnBrk="1" hangingPunct="1">
              <a:lnSpc>
                <a:spcPct val="105000"/>
              </a:lnSpc>
            </a:pPr>
            <a:r>
              <a:rPr lang="en-US" sz="5400" dirty="0" err="1" smtClean="0">
                <a:solidFill>
                  <a:schemeClr val="accent5">
                    <a:lumMod val="25000"/>
                  </a:schemeClr>
                </a:solidFill>
                <a:latin typeface="+mj-lt"/>
                <a:cs typeface="Tahoma" pitchFamily="34" charset="0"/>
              </a:rPr>
              <a:t>Đức</a:t>
            </a:r>
            <a:r>
              <a:rPr lang="en-US" sz="5400" dirty="0" smtClean="0">
                <a:solidFill>
                  <a:schemeClr val="accent5">
                    <a:lumMod val="25000"/>
                  </a:schemeClr>
                </a:solidFill>
                <a:latin typeface="+mj-lt"/>
                <a:cs typeface="Tahoma" pitchFamily="34" charset="0"/>
              </a:rPr>
              <a:t> </a:t>
            </a:r>
            <a:r>
              <a:rPr lang="en-US" sz="5400" dirty="0" err="1" smtClean="0">
                <a:solidFill>
                  <a:schemeClr val="accent5">
                    <a:lumMod val="25000"/>
                  </a:schemeClr>
                </a:solidFill>
                <a:latin typeface="+mj-lt"/>
                <a:cs typeface="Tahoma" pitchFamily="34" charset="0"/>
              </a:rPr>
              <a:t>Mẹ</a:t>
            </a:r>
            <a:r>
              <a:rPr lang="en-US" sz="5400" dirty="0" smtClean="0">
                <a:solidFill>
                  <a:schemeClr val="accent5">
                    <a:lumMod val="25000"/>
                  </a:schemeClr>
                </a:solidFill>
                <a:latin typeface="+mj-lt"/>
                <a:cs typeface="Tahoma" pitchFamily="34" charset="0"/>
              </a:rPr>
              <a:t> </a:t>
            </a:r>
            <a:r>
              <a:rPr lang="en-US" sz="5400" dirty="0" err="1" smtClean="0">
                <a:solidFill>
                  <a:schemeClr val="accent5">
                    <a:lumMod val="25000"/>
                  </a:schemeClr>
                </a:solidFill>
                <a:latin typeface="+mj-lt"/>
                <a:cs typeface="Tahoma" pitchFamily="34" charset="0"/>
              </a:rPr>
              <a:t>Chúa</a:t>
            </a:r>
            <a:r>
              <a:rPr lang="en-US" sz="5400" dirty="0" smtClean="0">
                <a:solidFill>
                  <a:schemeClr val="accent5">
                    <a:lumMod val="25000"/>
                  </a:schemeClr>
                </a:solidFill>
                <a:latin typeface="+mj-lt"/>
                <a:cs typeface="Tahoma" pitchFamily="34" charset="0"/>
              </a:rPr>
              <a:t> </a:t>
            </a:r>
            <a:r>
              <a:rPr lang="en-US" sz="5400" dirty="0" err="1" smtClean="0">
                <a:solidFill>
                  <a:schemeClr val="accent5">
                    <a:lumMod val="25000"/>
                  </a:schemeClr>
                </a:solidFill>
                <a:latin typeface="+mj-lt"/>
                <a:cs typeface="Tahoma" pitchFamily="34" charset="0"/>
              </a:rPr>
              <a:t>Trời</a:t>
            </a:r>
            <a:endParaRPr lang="en-US" sz="5400" dirty="0">
              <a:solidFill>
                <a:schemeClr val="accent5">
                  <a:lumMod val="25000"/>
                </a:schemeClr>
              </a:solidFill>
              <a:effectLst/>
              <a:latin typeface="+mj-lt"/>
              <a:cs typeface="Tahoma" pitchFamily="34" charset="0"/>
            </a:endParaRPr>
          </a:p>
          <a:p>
            <a:pPr eaLnBrk="1" hangingPunct="1">
              <a:lnSpc>
                <a:spcPct val="105000"/>
              </a:lnSpc>
            </a:pPr>
            <a:r>
              <a:rPr lang="vi-VN" sz="4400" i="1" dirty="0" smtClean="0">
                <a:solidFill>
                  <a:srgbClr val="FF0000"/>
                </a:solidFill>
                <a:effectLst/>
                <a:latin typeface="+mj-lt"/>
                <a:cs typeface="Tahoma" pitchFamily="34" charset="0"/>
              </a:rPr>
              <a:t>Kim Long</a:t>
            </a:r>
            <a:r>
              <a:rPr lang="en-US" sz="4400" i="1" dirty="0" smtClean="0">
                <a:solidFill>
                  <a:srgbClr val="FF0000"/>
                </a:solidFill>
                <a:effectLst/>
                <a:latin typeface="+mj-lt"/>
                <a:cs typeface="Tahoma" pitchFamily="34" charset="0"/>
              </a:rPr>
              <a:t> 03 </a:t>
            </a:r>
            <a:r>
              <a:rPr lang="en-US" sz="4400" i="1" dirty="0" err="1" smtClean="0">
                <a:solidFill>
                  <a:srgbClr val="FF0000"/>
                </a:solidFill>
                <a:effectLst/>
                <a:latin typeface="+mj-lt"/>
                <a:cs typeface="Tahoma" pitchFamily="34" charset="0"/>
              </a:rPr>
              <a:t>Câu</a:t>
            </a:r>
            <a:endParaRPr lang="en-US" sz="48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15718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02404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vi-VN" sz="5400" b="0" dirty="0">
                <a:solidFill>
                  <a:srgbClr val="7030A0"/>
                </a:solidFill>
                <a:effectLst/>
              </a:rPr>
              <a:t> </a:t>
            </a:r>
            <a:r>
              <a:rPr lang="vi-VN" sz="5400" dirty="0">
                <a:solidFill>
                  <a:schemeClr val="accent5">
                    <a:lumMod val="25000"/>
                  </a:schemeClr>
                </a:solidFill>
              </a:rPr>
              <a:t>Nguyện Chúa đoái thương ban muôn vàn ơn lành, Tôn nhan Ngài rày xin chiếu sáng. Đường Chúa khắp trên địa cầu hay biết, các nước trông ơn Ngài cứu độ.</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864240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rPr>
              <a:t>Hân hoan mừng kính Mẹ Thiên Chúa hiển vinh, rạng ngời chốn Thiên đình. Dâng lên Mẹ Chúa ngàn câu hát tôn vinh Mẹ Thiên Chúa uy quyền.</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Tk2</a:t>
            </a:r>
            <a:r>
              <a:rPr lang="en-US" sz="5400" b="0" u="sng" dirty="0">
                <a:solidFill>
                  <a:srgbClr val="FF0000"/>
                </a:solidFill>
                <a:effectLst/>
              </a:rPr>
              <a:t>:</a:t>
            </a:r>
            <a:r>
              <a:rPr lang="vi-VN" sz="5400" b="0" dirty="0">
                <a:solidFill>
                  <a:srgbClr val="7030A0"/>
                </a:solidFill>
                <a:effectLst/>
              </a:rPr>
              <a:t> </a:t>
            </a:r>
            <a:r>
              <a:rPr lang="vi-VN" sz="5400" dirty="0">
                <a:solidFill>
                  <a:schemeClr val="accent5">
                    <a:lumMod val="25000"/>
                  </a:schemeClr>
                </a:solidFill>
              </a:rPr>
              <a:t> Vì Chúa sẽ công minh cai trị địa cầu, muôn dân nào mừng vui hát xướng. Ngài sẽ hiển minh trị vì muôn nước, thống lãnh muôn dân tộc cõi trần.</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472527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effectLst/>
              </a:rPr>
              <a:t>Tk3</a:t>
            </a:r>
            <a:r>
              <a:rPr lang="en-US" sz="5400" b="0" u="sng" dirty="0">
                <a:solidFill>
                  <a:srgbClr val="FF0000"/>
                </a:solidFill>
                <a:effectLst/>
              </a:rPr>
              <a:t>:</a:t>
            </a:r>
            <a:r>
              <a:rPr lang="vi-VN" sz="5400" b="0" dirty="0">
                <a:solidFill>
                  <a:srgbClr val="7030A0"/>
                </a:solidFill>
                <a:effectLst/>
              </a:rPr>
              <a:t> </a:t>
            </a:r>
            <a:r>
              <a:rPr lang="vi-VN" sz="5400" dirty="0">
                <a:solidFill>
                  <a:schemeClr val="accent5">
                    <a:lumMod val="25000"/>
                  </a:schemeClr>
                </a:solidFill>
              </a:rPr>
              <a:t>Lạy Chúa, chớ chi chư dân cảm tạ Ngài, chư dân đồng thanh cảm mến Chúa. Nguyện Chúa khứng ban ngàn muôn ân phúc, cõi đất hãy tôn sợ kính thờ.</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3321393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1613"/>
            <a:ext cx="9037637"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latin typeface="+mj-lt"/>
                <a:cs typeface="Times New Roman" pitchFamily="18" charset="0"/>
              </a:rPr>
              <a:t>Xin Thiên Chúa dủ thương và chúc phúc cho đoàn con.</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197241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43590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en-US" sz="4800" dirty="0" smtClean="0">
                <a:solidFill>
                  <a:schemeClr val="accent5">
                    <a:lumMod val="25000"/>
                  </a:schemeClr>
                </a:solidFill>
                <a:latin typeface="+mj-lt"/>
                <a:cs typeface="Times New Roman" pitchFamily="18" charset="0"/>
              </a:rPr>
              <a:t>T</a:t>
            </a:r>
            <a:r>
              <a:rPr lang="vi-VN" sz="4800" dirty="0" smtClean="0">
                <a:solidFill>
                  <a:schemeClr val="accent5">
                    <a:lumMod val="25000"/>
                  </a:schemeClr>
                </a:solidFill>
                <a:latin typeface="+mj-lt"/>
                <a:cs typeface="Times New Roman" pitchFamily="18" charset="0"/>
              </a:rPr>
              <a:t>huở </a:t>
            </a:r>
            <a:r>
              <a:rPr lang="vi-VN" sz="4800" dirty="0">
                <a:solidFill>
                  <a:schemeClr val="accent5">
                    <a:lumMod val="25000"/>
                  </a:schemeClr>
                </a:solidFill>
                <a:latin typeface="+mj-lt"/>
                <a:cs typeface="Times New Roman" pitchFamily="18" charset="0"/>
              </a:rPr>
              <a:t>xưa, nhiều lần và nhiều cách, Thiên Chúa đã phán dạy cha ông chúng ta qua các tiên tri, trong những ngày sau hết này, Ngài đã phán dạy chúng ta qua Người Con.</a:t>
            </a: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0000"/>
                </a:solidFill>
                <a:effectLst>
                  <a:outerShdw blurRad="38100" dist="38100" dir="2700000" algn="tl">
                    <a:srgbClr val="000000">
                      <a:alpha val="43137"/>
                    </a:srgbClr>
                  </a:outerShdw>
                </a:effectLst>
                <a:latin typeface="+mj-lt"/>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0000"/>
                </a:solidFill>
                <a:latin typeface="+mj-lt"/>
                <a:cs typeface="Times New Roman" pitchFamily="18" charset="0"/>
              </a:rPr>
              <a:t>Alleluia.</a:t>
            </a:r>
          </a:p>
        </p:txBody>
      </p:sp>
    </p:spTree>
    <p:extLst>
      <p:ext uri="{BB962C8B-B14F-4D97-AF65-F5344CB8AC3E}">
        <p14:creationId xmlns:p14="http://schemas.microsoft.com/office/powerpoint/2010/main" val="577713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2501556" y="1428750"/>
            <a:ext cx="6253823" cy="769441"/>
          </a:xfrm>
          <a:prstGeom prst="rect">
            <a:avLst/>
          </a:prstGeom>
        </p:spPr>
        <p:txBody>
          <a:bodyPr wrap="square">
            <a:spAutoFit/>
          </a:bodyPr>
          <a:lstStyle/>
          <a:p>
            <a:pPr algn="ctr" fontAlgn="auto">
              <a:spcBef>
                <a:spcPts val="0"/>
              </a:spcBef>
              <a:spcAft>
                <a:spcPts val="0"/>
              </a:spcAft>
            </a:pPr>
            <a:r>
              <a:rPr lang="en-US" sz="4400" u="sng" dirty="0" smtClean="0">
                <a:solidFill>
                  <a:srgbClr val="C00000"/>
                </a:solidFill>
                <a:latin typeface="+mj-lt"/>
              </a:rPr>
              <a:t>LỜI NGUYỆN TÍN </a:t>
            </a:r>
            <a:r>
              <a:rPr lang="en-US" sz="4400" u="sng" dirty="0" smtClean="0">
                <a:solidFill>
                  <a:srgbClr val="C00000"/>
                </a:solidFill>
                <a:latin typeface="+mj-lt"/>
              </a:rPr>
              <a:t>HỮU</a:t>
            </a:r>
            <a:endParaRPr lang="en-US" sz="4400" u="sng" dirty="0" smtClean="0">
              <a:solidFill>
                <a:srgbClr val="C00000"/>
              </a:solidFill>
              <a:latin typeface="+mj-lt"/>
            </a:endParaRPr>
          </a:p>
        </p:txBody>
      </p:sp>
    </p:spTree>
    <p:extLst>
      <p:ext uri="{BB962C8B-B14F-4D97-AF65-F5344CB8AC3E}">
        <p14:creationId xmlns:p14="http://schemas.microsoft.com/office/powerpoint/2010/main" val="2268995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en-US" sz="5400" b="0" dirty="0">
                <a:solidFill>
                  <a:srgbClr val="7030A0"/>
                </a:solidFill>
                <a:effectLst/>
              </a:rPr>
              <a:t> </a:t>
            </a:r>
            <a:r>
              <a:rPr lang="vi-VN" sz="5400" dirty="0">
                <a:solidFill>
                  <a:schemeClr val="accent5">
                    <a:lumMod val="25000"/>
                  </a:schemeClr>
                </a:solidFill>
              </a:rPr>
              <a:t>Mẹ đã sinh ra Con Chúa Trời. Đấng mệnh danh là Chúa muôn loài, vui làm Mẹ mà vẫn còn khiết trinh, đến muôn đời là Mẹ Đấng Cứu Tinh.</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267200" y="666750"/>
            <a:ext cx="4572000" cy="2154436"/>
          </a:xfrm>
          <a:prstGeom prst="rect">
            <a:avLst/>
          </a:prstGeom>
        </p:spPr>
        <p:txBody>
          <a:bodyPr>
            <a:spAutoFit/>
          </a:bodyPr>
          <a:lstStyle/>
          <a:p>
            <a:pPr algn="ctr" fontAlgn="auto">
              <a:spcBef>
                <a:spcPts val="0"/>
              </a:spcBef>
              <a:spcAft>
                <a:spcPts val="0"/>
              </a:spcAft>
            </a:pPr>
            <a:r>
              <a:rPr lang="en-US" sz="5400" dirty="0" err="1" smtClean="0">
                <a:solidFill>
                  <a:schemeClr val="accent5">
                    <a:lumMod val="25000"/>
                  </a:schemeClr>
                </a:solidFill>
                <a:latin typeface="UTM American Sans"/>
              </a:rPr>
              <a:t>Ca</a:t>
            </a:r>
            <a:r>
              <a:rPr lang="en-US" sz="5400" dirty="0" smtClean="0">
                <a:solidFill>
                  <a:schemeClr val="accent5">
                    <a:lumMod val="25000"/>
                  </a:schemeClr>
                </a:solidFill>
                <a:latin typeface="UTM American Sans"/>
              </a:rPr>
              <a:t> </a:t>
            </a:r>
            <a:r>
              <a:rPr lang="en-US" sz="5400" dirty="0" err="1" smtClean="0">
                <a:solidFill>
                  <a:schemeClr val="accent5">
                    <a:lumMod val="25000"/>
                  </a:schemeClr>
                </a:solidFill>
                <a:latin typeface="UTM American Sans"/>
              </a:rPr>
              <a:t>Dâng</a:t>
            </a:r>
            <a:r>
              <a:rPr lang="en-US" sz="5400" dirty="0" smtClean="0">
                <a:solidFill>
                  <a:schemeClr val="accent5">
                    <a:lumMod val="25000"/>
                  </a:schemeClr>
                </a:solidFill>
                <a:latin typeface="UTM American Sans"/>
              </a:rPr>
              <a:t> </a:t>
            </a:r>
            <a:r>
              <a:rPr lang="en-US" sz="5400" dirty="0" err="1" smtClean="0">
                <a:solidFill>
                  <a:schemeClr val="accent5">
                    <a:lumMod val="25000"/>
                  </a:schemeClr>
                </a:solidFill>
                <a:latin typeface="UTM American Sans"/>
              </a:rPr>
              <a:t>Lễ</a:t>
            </a:r>
            <a:endParaRPr lang="en-US" sz="5400" dirty="0" smtClean="0">
              <a:solidFill>
                <a:schemeClr val="accent5">
                  <a:lumMod val="25000"/>
                </a:schemeClr>
              </a:solidFill>
              <a:latin typeface="UTM American Sans"/>
            </a:endParaRPr>
          </a:p>
          <a:p>
            <a:pPr algn="ctr" fontAlgn="auto">
              <a:spcBef>
                <a:spcPts val="0"/>
              </a:spcBef>
              <a:spcAft>
                <a:spcPts val="0"/>
              </a:spcAft>
            </a:pPr>
            <a:r>
              <a:rPr lang="en-US" sz="4000" dirty="0" err="1">
                <a:solidFill>
                  <a:schemeClr val="accent5">
                    <a:lumMod val="25000"/>
                  </a:schemeClr>
                </a:solidFill>
                <a:latin typeface="UTM American Sans"/>
              </a:rPr>
              <a:t>Tâm</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Tình</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Hoà</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Bình</a:t>
            </a:r>
            <a:r>
              <a:rPr lang="en-US" sz="4000" dirty="0">
                <a:solidFill>
                  <a:schemeClr val="accent5">
                    <a:lumMod val="25000"/>
                  </a:schemeClr>
                </a:solidFill>
                <a:latin typeface="UTM American Sans"/>
              </a:rPr>
              <a:t> </a:t>
            </a:r>
            <a:r>
              <a:rPr lang="en-US" sz="4000" i="1" dirty="0" err="1" smtClean="0">
                <a:solidFill>
                  <a:srgbClr val="C00000"/>
                </a:solidFill>
                <a:latin typeface="UTM American Sans"/>
              </a:rPr>
              <a:t>Mi</a:t>
            </a:r>
            <a:r>
              <a:rPr lang="en-US" sz="4000" i="1" dirty="0" smtClean="0">
                <a:solidFill>
                  <a:srgbClr val="C00000"/>
                </a:solidFill>
                <a:latin typeface="UTM American Sans"/>
              </a:rPr>
              <a:t> </a:t>
            </a:r>
            <a:r>
              <a:rPr lang="en-US" sz="4000" i="1" dirty="0" err="1" smtClean="0">
                <a:solidFill>
                  <a:srgbClr val="C00000"/>
                </a:solidFill>
                <a:latin typeface="UTM American Sans"/>
              </a:rPr>
              <a:t>Trầm</a:t>
            </a:r>
            <a:endParaRPr lang="en-US" sz="4000" i="1" dirty="0">
              <a:solidFill>
                <a:srgbClr val="C00000"/>
              </a:solidFill>
              <a:latin typeface="UTM America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Tk1</a:t>
            </a:r>
            <a:r>
              <a:rPr lang="en-US" sz="4800" b="0" u="sng" dirty="0" smtClean="0">
                <a:solidFill>
                  <a:srgbClr val="FF0000"/>
                </a:solidFill>
                <a:effectLst/>
              </a:rPr>
              <a:t>:</a:t>
            </a:r>
            <a:r>
              <a:rPr lang="en-US" sz="4800" b="0" dirty="0" smtClean="0">
                <a:solidFill>
                  <a:srgbClr val="7030A0"/>
                </a:solidFill>
                <a:effectLst/>
              </a:rPr>
              <a:t> </a:t>
            </a:r>
            <a:r>
              <a:rPr lang="vi-VN" sz="4800" dirty="0">
                <a:solidFill>
                  <a:schemeClr val="accent5">
                    <a:lumMod val="25000"/>
                  </a:schemeClr>
                </a:solidFill>
              </a:rPr>
              <a:t>Từ đồng xa mục đồng tiến về hang đá dâng lên hơi ấm bò lừa lễ dâng hơi ấm bò lừa. Trời mùa Đông bừng lên ánh sáng hy vọng, Ngôi Hai giáng sinh giữa đồng làm người đổi mới muôn lòng.</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773363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6000" b="0" u="sng" dirty="0">
                <a:solidFill>
                  <a:srgbClr val="FF0000"/>
                </a:solidFill>
                <a:effectLst/>
                <a:latin typeface="+mj-lt"/>
                <a:cs typeface="Times New Roman" pitchFamily="18" charset="0"/>
              </a:rPr>
              <a:t>Đk:</a:t>
            </a:r>
            <a:r>
              <a:rPr lang="vi-VN" sz="6000" b="0" dirty="0">
                <a:solidFill>
                  <a:srgbClr val="7030A0"/>
                </a:solidFill>
                <a:effectLst/>
                <a:latin typeface="+mj-lt"/>
                <a:cs typeface="Times New Roman" pitchFamily="18" charset="0"/>
              </a:rPr>
              <a:t> </a:t>
            </a:r>
            <a:r>
              <a:rPr lang="vi-VN" sz="6000" dirty="0">
                <a:solidFill>
                  <a:schemeClr val="accent5">
                    <a:lumMod val="25000"/>
                  </a:schemeClr>
                </a:solidFill>
                <a:latin typeface="+mj-lt"/>
                <a:cs typeface="Times New Roman" pitchFamily="18" charset="0"/>
              </a:rPr>
              <a:t>Với bánh rượu con dâng Ngài này đây tấm lòng thành kính. Với bánh rượu con dâng Ngài này đây tâm tình hòa bình. </a:t>
            </a:r>
            <a:endParaRPr lang="en-US" sz="6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280345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Tk2</a:t>
            </a:r>
            <a:r>
              <a:rPr lang="en-US" sz="4800" b="0" u="sng" dirty="0" smtClean="0">
                <a:solidFill>
                  <a:srgbClr val="FF0000"/>
                </a:solidFill>
                <a:effectLst/>
              </a:rPr>
              <a:t>:</a:t>
            </a:r>
            <a:r>
              <a:rPr lang="en-US" sz="4800" dirty="0">
                <a:solidFill>
                  <a:srgbClr val="7030A0"/>
                </a:solidFill>
                <a:effectLst/>
              </a:rPr>
              <a:t> </a:t>
            </a:r>
            <a:r>
              <a:rPr lang="vi-VN" sz="4800" dirty="0">
                <a:solidFill>
                  <a:schemeClr val="accent5">
                    <a:lumMod val="25000"/>
                  </a:schemeClr>
                </a:solidFill>
              </a:rPr>
              <a:t>Từ miền Đông Ba Vua quyết tìm lẽ sống Bê-lem dâng Chúa Hài Đồng vàng hương cùng với mộc dược. Này giờ đây đoàn con dâng lên tâm tình tôn vinh Chúa thương muôn nghìn khổ hình dẫn tới thiên đình.</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261509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6000" b="0" u="sng" dirty="0">
                <a:solidFill>
                  <a:srgbClr val="FF0000"/>
                </a:solidFill>
                <a:effectLst/>
                <a:latin typeface="+mj-lt"/>
                <a:cs typeface="Times New Roman" pitchFamily="18" charset="0"/>
              </a:rPr>
              <a:t>Đk:</a:t>
            </a:r>
            <a:r>
              <a:rPr lang="vi-VN" sz="6000" b="0" dirty="0">
                <a:solidFill>
                  <a:srgbClr val="7030A0"/>
                </a:solidFill>
                <a:effectLst/>
                <a:latin typeface="+mj-lt"/>
                <a:cs typeface="Times New Roman" pitchFamily="18" charset="0"/>
              </a:rPr>
              <a:t> </a:t>
            </a:r>
            <a:r>
              <a:rPr lang="vi-VN" sz="6000" dirty="0">
                <a:solidFill>
                  <a:schemeClr val="accent5">
                    <a:lumMod val="25000"/>
                  </a:schemeClr>
                </a:solidFill>
                <a:latin typeface="+mj-lt"/>
                <a:cs typeface="Times New Roman" pitchFamily="18" charset="0"/>
              </a:rPr>
              <a:t>Với bánh rượu con dâng Ngài này đây tấm lòng thành kính. Với bánh rượu con dâng Ngài này đây tâm tình hòa bình. </a:t>
            </a:r>
            <a:endParaRPr lang="en-US" sz="6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98007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smtClean="0">
                <a:solidFill>
                  <a:srgbClr val="FF0000"/>
                </a:solidFill>
                <a:effectLst/>
              </a:rPr>
              <a:t>Tk</a:t>
            </a:r>
            <a:r>
              <a:rPr lang="en-US" sz="4800" u="sng" dirty="0" smtClean="0">
                <a:solidFill>
                  <a:srgbClr val="FF0000"/>
                </a:solidFill>
                <a:effectLst/>
              </a:rPr>
              <a:t>3</a:t>
            </a:r>
            <a:r>
              <a:rPr lang="en-US" sz="4800" b="0" u="sng" dirty="0" smtClean="0">
                <a:solidFill>
                  <a:srgbClr val="FF0000"/>
                </a:solidFill>
                <a:effectLst/>
              </a:rPr>
              <a:t>:</a:t>
            </a:r>
            <a:r>
              <a:rPr lang="en-US" sz="4800" dirty="0" smtClean="0">
                <a:solidFill>
                  <a:srgbClr val="7030A0"/>
                </a:solidFill>
                <a:effectLst/>
              </a:rPr>
              <a:t> </a:t>
            </a:r>
            <a:r>
              <a:rPr lang="vi-VN" sz="4800" dirty="0">
                <a:solidFill>
                  <a:schemeClr val="accent5">
                    <a:lumMod val="25000"/>
                  </a:schemeClr>
                </a:solidFill>
              </a:rPr>
              <a:t>Dòng đời qua tin vui nở rộn lòng ta muôn dân muôn nước ca hòa dạt dào tình mến đậm đà. Nào về đây tình yêu nối kết đất trời. Ngôi Hai giáng sinh cứu đời cuộc đời bừng sáng tuyệt vời.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4151499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6000" b="0" u="sng" dirty="0">
                <a:solidFill>
                  <a:srgbClr val="FF0000"/>
                </a:solidFill>
                <a:effectLst/>
                <a:latin typeface="+mj-lt"/>
                <a:cs typeface="Times New Roman" pitchFamily="18" charset="0"/>
              </a:rPr>
              <a:t>Đk:</a:t>
            </a:r>
            <a:r>
              <a:rPr lang="vi-VN" sz="6000" b="0" dirty="0">
                <a:solidFill>
                  <a:srgbClr val="7030A0"/>
                </a:solidFill>
                <a:effectLst/>
                <a:latin typeface="+mj-lt"/>
                <a:cs typeface="Times New Roman" pitchFamily="18" charset="0"/>
              </a:rPr>
              <a:t> </a:t>
            </a:r>
            <a:r>
              <a:rPr lang="vi-VN" sz="6000" dirty="0">
                <a:solidFill>
                  <a:schemeClr val="accent5">
                    <a:lumMod val="25000"/>
                  </a:schemeClr>
                </a:solidFill>
                <a:latin typeface="+mj-lt"/>
                <a:cs typeface="Times New Roman" pitchFamily="18" charset="0"/>
              </a:rPr>
              <a:t>Với bánh rượu con dâng Ngài này đây tấm lòng thành kính. Với bánh rượu con dâng Ngài này đây tâm tình hòa bình. </a:t>
            </a:r>
            <a:endParaRPr lang="en-US" sz="6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5377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837913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57433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b="0" dirty="0" err="1" smtClean="0">
                <a:solidFill>
                  <a:schemeClr val="accent5">
                    <a:lumMod val="25000"/>
                  </a:schemeClr>
                </a:solidFill>
                <a:effectLst/>
                <a:latin typeface="+mj-lt"/>
                <a:cs typeface="Tahoma" pitchFamily="34" charset="0"/>
              </a:rPr>
              <a:t>Ca</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Nguyện</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Hiệp</a:t>
            </a:r>
            <a:r>
              <a:rPr lang="vi-VN" sz="7200" b="0" dirty="0" smtClean="0">
                <a:solidFill>
                  <a:schemeClr val="accent5">
                    <a:lumMod val="25000"/>
                  </a:schemeClr>
                </a:solidFill>
                <a:effectLst/>
                <a:latin typeface="+mj-lt"/>
                <a:cs typeface="Tahoma" pitchFamily="34" charset="0"/>
              </a:rPr>
              <a:t> </a:t>
            </a:r>
            <a:r>
              <a:rPr lang="vi-VN" sz="7200" b="0" dirty="0">
                <a:solidFill>
                  <a:schemeClr val="accent5">
                    <a:lumMod val="25000"/>
                  </a:schemeClr>
                </a:solidFill>
                <a:effectLst/>
                <a:latin typeface="+mj-lt"/>
                <a:cs typeface="Tahoma" pitchFamily="34" charset="0"/>
              </a:rPr>
              <a:t>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4800" b="1" dirty="0" err="1" smtClean="0">
                <a:solidFill>
                  <a:schemeClr val="accent5">
                    <a:lumMod val="25000"/>
                  </a:schemeClr>
                </a:solidFill>
                <a:effectLst/>
              </a:rPr>
              <a:t>Hội</a:t>
            </a:r>
            <a:r>
              <a:rPr lang="en-US" sz="4800" b="1" dirty="0" smtClean="0">
                <a:solidFill>
                  <a:schemeClr val="accent5">
                    <a:lumMod val="25000"/>
                  </a:schemeClr>
                </a:solidFill>
                <a:effectLst/>
              </a:rPr>
              <a:t> </a:t>
            </a:r>
            <a:r>
              <a:rPr lang="en-US" sz="4800" b="1" dirty="0" err="1" smtClean="0">
                <a:solidFill>
                  <a:schemeClr val="accent5">
                    <a:lumMod val="25000"/>
                  </a:schemeClr>
                </a:solidFill>
                <a:effectLst/>
              </a:rPr>
              <a:t>Nhạc</a:t>
            </a:r>
            <a:r>
              <a:rPr lang="en-US" sz="4800" b="1" dirty="0" smtClean="0">
                <a:solidFill>
                  <a:schemeClr val="accent5">
                    <a:lumMod val="25000"/>
                  </a:schemeClr>
                </a:solidFill>
                <a:effectLst/>
              </a:rPr>
              <a:t> </a:t>
            </a:r>
            <a:r>
              <a:rPr lang="en-US" sz="4800" b="1" dirty="0" err="1" smtClean="0">
                <a:solidFill>
                  <a:schemeClr val="accent5">
                    <a:lumMod val="25000"/>
                  </a:schemeClr>
                </a:solidFill>
                <a:effectLst/>
              </a:rPr>
              <a:t>Thiên</a:t>
            </a:r>
            <a:r>
              <a:rPr lang="en-US" sz="4800" b="1" dirty="0" smtClean="0">
                <a:solidFill>
                  <a:schemeClr val="accent5">
                    <a:lumMod val="25000"/>
                  </a:schemeClr>
                </a:solidFill>
                <a:effectLst/>
              </a:rPr>
              <a:t> </a:t>
            </a:r>
            <a:r>
              <a:rPr lang="en-US" sz="4800" b="1" dirty="0" err="1" smtClean="0">
                <a:solidFill>
                  <a:schemeClr val="accent5">
                    <a:lumMod val="25000"/>
                  </a:schemeClr>
                </a:solidFill>
                <a:effectLst/>
              </a:rPr>
              <a:t>Quốc</a:t>
            </a:r>
            <a:endParaRPr lang="en-US" sz="4800" b="1" dirty="0" smtClean="0">
              <a:solidFill>
                <a:schemeClr val="accent5">
                  <a:lumMod val="25000"/>
                </a:schemeClr>
              </a:solidFill>
              <a:effectLst/>
            </a:endParaRPr>
          </a:p>
          <a:p>
            <a:pPr eaLnBrk="1" hangingPunct="1">
              <a:lnSpc>
                <a:spcPct val="105000"/>
              </a:lnSpc>
            </a:pPr>
            <a:r>
              <a:rPr lang="vi-VN" sz="3600" i="1" dirty="0">
                <a:solidFill>
                  <a:srgbClr val="FF0000"/>
                </a:solidFill>
                <a:latin typeface="+mj-lt"/>
                <a:cs typeface="Tahoma" pitchFamily="34" charset="0"/>
              </a:rPr>
              <a:t>Thánh Anphong Lời Việt: Hoàng Diệp</a:t>
            </a:r>
            <a:endParaRPr lang="en-US" sz="4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rPr>
              <a:t>Hân hoan mừng kính Mẹ Thiên Chúa hiển vinh, rạng ngời chốn Thiên đình. Dâng lên Mẹ Chúa ngàn câu hát tôn vinh Mẹ Thiên Chúa uy quyền.</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1254631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effectLst/>
              </a:rPr>
              <a:t>Tk1</a:t>
            </a:r>
            <a:r>
              <a:rPr lang="en-US" sz="5400" b="0" u="sng" dirty="0" smtClean="0">
                <a:solidFill>
                  <a:srgbClr val="FF0000"/>
                </a:solidFill>
                <a:effectLst/>
              </a:rPr>
              <a:t>:</a:t>
            </a:r>
            <a:r>
              <a:rPr lang="en-US" sz="5400" b="0" dirty="0" smtClean="0">
                <a:solidFill>
                  <a:srgbClr val="7030A0"/>
                </a:solidFill>
                <a:effectLst/>
              </a:rPr>
              <a:t> </a:t>
            </a:r>
            <a:r>
              <a:rPr lang="vi-VN" sz="5400" dirty="0">
                <a:solidFill>
                  <a:schemeClr val="accent5">
                    <a:lumMod val="25000"/>
                  </a:schemeClr>
                </a:solidFill>
              </a:rPr>
              <a:t>Hội nhạc thiên quốc đắm say nghiêm quỳ. Dứt cung đàn hát lặng nghe cõi thế trần. Giọng Mẹ êm ái du dương trong ngần. Ru bên nôi thánh Hài Nhi.</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63863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85749"/>
            <a:ext cx="9037637" cy="4284663"/>
          </a:xfrm>
        </p:spPr>
        <p:txBody>
          <a:bodyPr/>
          <a:lstStyle/>
          <a:p>
            <a:pPr algn="just" eaLnBrk="1" hangingPunct="1">
              <a:lnSpc>
                <a:spcPct val="105000"/>
              </a:lnSpc>
            </a:pPr>
            <a:r>
              <a:rPr lang="vi-VN" sz="4000" b="0" u="sng" dirty="0" smtClean="0">
                <a:solidFill>
                  <a:srgbClr val="FF0000"/>
                </a:solidFill>
                <a:effectLst/>
                <a:latin typeface="+mj-lt"/>
                <a:cs typeface="Times New Roman" pitchFamily="18" charset="0"/>
              </a:rPr>
              <a:t>Đk:</a:t>
            </a:r>
            <a:r>
              <a:rPr lang="en-US" sz="4000" dirty="0">
                <a:solidFill>
                  <a:srgbClr val="7030A0"/>
                </a:solidFill>
                <a:latin typeface="+mj-lt"/>
                <a:cs typeface="Times New Roman" pitchFamily="18" charset="0"/>
              </a:rPr>
              <a:t> </a:t>
            </a:r>
            <a:r>
              <a:rPr lang="vi-VN" sz="4000" dirty="0" smtClean="0">
                <a:solidFill>
                  <a:schemeClr val="accent5">
                    <a:lumMod val="25000"/>
                  </a:schemeClr>
                </a:solidFill>
                <a:latin typeface="+mj-lt"/>
                <a:cs typeface="Times New Roman" pitchFamily="18" charset="0"/>
              </a:rPr>
              <a:t>Thiên </a:t>
            </a:r>
            <a:r>
              <a:rPr lang="vi-VN" sz="4000" dirty="0">
                <a:solidFill>
                  <a:schemeClr val="accent5">
                    <a:lumMod val="25000"/>
                  </a:schemeClr>
                </a:solidFill>
                <a:latin typeface="+mj-lt"/>
                <a:cs typeface="Times New Roman" pitchFamily="18" charset="0"/>
              </a:rPr>
              <a:t>cung thần phẩm vui mừng đắm say. Dứt cung nhạc thấy im lặng chín từng. Khi nghe kề bên nôi hèn Chúa đây. Tiếng </a:t>
            </a:r>
            <a:r>
              <a:rPr lang="en-US" sz="4000" dirty="0">
                <a:solidFill>
                  <a:schemeClr val="accent5">
                    <a:lumMod val="25000"/>
                  </a:schemeClr>
                </a:solidFill>
                <a:latin typeface="+mj-lt"/>
                <a:cs typeface="Times New Roman" pitchFamily="18" charset="0"/>
              </a:rPr>
              <a:t>Đ</a:t>
            </a:r>
            <a:r>
              <a:rPr lang="vi-VN" sz="4000" dirty="0" smtClean="0">
                <a:solidFill>
                  <a:schemeClr val="accent5">
                    <a:lumMod val="25000"/>
                  </a:schemeClr>
                </a:solidFill>
                <a:latin typeface="+mj-lt"/>
                <a:cs typeface="Times New Roman" pitchFamily="18" charset="0"/>
              </a:rPr>
              <a:t>ức </a:t>
            </a:r>
            <a:r>
              <a:rPr lang="vi-VN" sz="4000" dirty="0">
                <a:solidFill>
                  <a:schemeClr val="accent5">
                    <a:lumMod val="25000"/>
                  </a:schemeClr>
                </a:solidFill>
                <a:latin typeface="+mj-lt"/>
                <a:cs typeface="Times New Roman" pitchFamily="18" charset="0"/>
              </a:rPr>
              <a:t>Mẹ cất lên nhẹ hát mừng. Vừa nghe kề sát nôi hèn, tiếng Mẹ nhẹ hát êm đềm. Vừa nghe kề sát nôi hèn, êm ái giọng Mẹ ru hát.</a:t>
            </a:r>
            <a:endParaRPr lang="en-US" sz="4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463228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FF0000"/>
                </a:solidFill>
                <a:effectLst/>
              </a:rPr>
              <a:t>Tk2</a:t>
            </a:r>
            <a:r>
              <a:rPr lang="en-US" sz="6000" b="0" u="sng" dirty="0" smtClean="0">
                <a:solidFill>
                  <a:srgbClr val="FF0000"/>
                </a:solidFill>
                <a:effectLst/>
              </a:rPr>
              <a:t>:</a:t>
            </a:r>
            <a:r>
              <a:rPr lang="en-US" sz="6000" dirty="0">
                <a:solidFill>
                  <a:srgbClr val="7030A0"/>
                </a:solidFill>
                <a:effectLst/>
              </a:rPr>
              <a:t> </a:t>
            </a:r>
            <a:r>
              <a:rPr lang="vi-VN" sz="6000" dirty="0">
                <a:solidFill>
                  <a:schemeClr val="accent5">
                    <a:lumMod val="25000"/>
                  </a:schemeClr>
                </a:solidFill>
              </a:rPr>
              <a:t>Quỳ kề bên Chúa Thơ Nhi cơ hàn. Thánh nhan rực rỡ tựa vì sao sáng ngời. Mẹ nhẹ lên tiếng thanh bai vô hồi, bên tai Giêsu Mẹ than.</a:t>
            </a:r>
            <a:endParaRPr lang="en-US" sz="6000" b="0" dirty="0">
              <a:solidFill>
                <a:schemeClr val="accent5">
                  <a:lumMod val="25000"/>
                </a:schemeClr>
              </a:solidFill>
              <a:effectLst/>
            </a:endParaRPr>
          </a:p>
        </p:txBody>
      </p:sp>
    </p:spTree>
    <p:extLst>
      <p:ext uri="{BB962C8B-B14F-4D97-AF65-F5344CB8AC3E}">
        <p14:creationId xmlns:p14="http://schemas.microsoft.com/office/powerpoint/2010/main" val="13115654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85749"/>
            <a:ext cx="9037637" cy="4284663"/>
          </a:xfrm>
        </p:spPr>
        <p:txBody>
          <a:bodyPr/>
          <a:lstStyle/>
          <a:p>
            <a:pPr algn="just" eaLnBrk="1" hangingPunct="1">
              <a:lnSpc>
                <a:spcPct val="105000"/>
              </a:lnSpc>
            </a:pPr>
            <a:r>
              <a:rPr lang="vi-VN" sz="4000" b="0" u="sng" dirty="0">
                <a:solidFill>
                  <a:srgbClr val="FF0000"/>
                </a:solidFill>
                <a:effectLst/>
                <a:latin typeface="+mj-lt"/>
                <a:cs typeface="Times New Roman" pitchFamily="18" charset="0"/>
              </a:rPr>
              <a:t>Đk:</a:t>
            </a:r>
            <a:r>
              <a:rPr lang="vi-VN" sz="4000" b="0" dirty="0">
                <a:solidFill>
                  <a:srgbClr val="7030A0"/>
                </a:solidFill>
                <a:effectLst/>
                <a:latin typeface="+mj-lt"/>
                <a:cs typeface="Times New Roman" pitchFamily="18" charset="0"/>
              </a:rPr>
              <a:t> </a:t>
            </a:r>
            <a:r>
              <a:rPr lang="vi-VN" sz="4000" dirty="0">
                <a:solidFill>
                  <a:schemeClr val="accent5">
                    <a:lumMod val="25000"/>
                  </a:schemeClr>
                </a:solidFill>
                <a:latin typeface="+mj-lt"/>
                <a:cs typeface="Times New Roman" pitchFamily="18" charset="0"/>
              </a:rPr>
              <a:t>Thiên cung thần phẩm vui mừng đắm say. Dứt cung nhạc thấy im lặng chín từng. Khi nghe kề bên nôi hèn Chúa đây. Tiếng </a:t>
            </a:r>
            <a:r>
              <a:rPr lang="en-US" sz="4000" dirty="0">
                <a:solidFill>
                  <a:schemeClr val="accent5">
                    <a:lumMod val="25000"/>
                  </a:schemeClr>
                </a:solidFill>
                <a:latin typeface="+mj-lt"/>
                <a:cs typeface="Times New Roman" pitchFamily="18" charset="0"/>
              </a:rPr>
              <a:t>Đ</a:t>
            </a:r>
            <a:r>
              <a:rPr lang="vi-VN" sz="4000" dirty="0" smtClean="0">
                <a:solidFill>
                  <a:schemeClr val="accent5">
                    <a:lumMod val="25000"/>
                  </a:schemeClr>
                </a:solidFill>
                <a:latin typeface="+mj-lt"/>
                <a:cs typeface="Times New Roman" pitchFamily="18" charset="0"/>
              </a:rPr>
              <a:t>ức </a:t>
            </a:r>
            <a:r>
              <a:rPr lang="vi-VN" sz="4000" dirty="0">
                <a:solidFill>
                  <a:schemeClr val="accent5">
                    <a:lumMod val="25000"/>
                  </a:schemeClr>
                </a:solidFill>
                <a:latin typeface="+mj-lt"/>
                <a:cs typeface="Times New Roman" pitchFamily="18" charset="0"/>
              </a:rPr>
              <a:t>Mẹ cất lên nhẹ hát mừng. Vừa nghe kề sát nôi hèn, tiếng Mẹ nhẹ hát êm đềm. Vừa nghe kề sát nôi hèn, êm ái giọng Mẹ ru hát.</a:t>
            </a:r>
            <a:endParaRPr lang="en-US" sz="4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90214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effectLst/>
              </a:rPr>
              <a:t>Tk3</a:t>
            </a:r>
            <a:r>
              <a:rPr lang="en-US" sz="5400" b="0" u="sng" dirty="0">
                <a:solidFill>
                  <a:srgbClr val="FF0000"/>
                </a:solidFill>
                <a:effectLst/>
              </a:rPr>
              <a:t>:</a:t>
            </a:r>
            <a:r>
              <a:rPr lang="vi-VN" sz="5400" b="0" dirty="0">
                <a:solidFill>
                  <a:srgbClr val="7030A0"/>
                </a:solidFill>
                <a:effectLst/>
              </a:rPr>
              <a:t> </a:t>
            </a:r>
            <a:r>
              <a:rPr lang="vi-VN" sz="5400" dirty="0">
                <a:solidFill>
                  <a:schemeClr val="accent5">
                    <a:lumMod val="25000"/>
                  </a:schemeClr>
                </a:solidFill>
              </a:rPr>
              <a:t>Mẹ lặng chiêm ngắm con ngủ bên lòng. Mắt chẳng còn ngó Mẹ khi con mỉm cười. Dầu vậy hơi thở con như lửa nồng. Yêu thương nung đốt Mẹ thôi.</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1906727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85749"/>
            <a:ext cx="9037637" cy="4284663"/>
          </a:xfrm>
        </p:spPr>
        <p:txBody>
          <a:bodyPr/>
          <a:lstStyle/>
          <a:p>
            <a:pPr algn="just" eaLnBrk="1" hangingPunct="1">
              <a:lnSpc>
                <a:spcPct val="105000"/>
              </a:lnSpc>
            </a:pPr>
            <a:r>
              <a:rPr lang="vi-VN" sz="4000" b="0" u="sng" dirty="0">
                <a:solidFill>
                  <a:srgbClr val="FF0000"/>
                </a:solidFill>
                <a:effectLst/>
                <a:latin typeface="+mj-lt"/>
                <a:cs typeface="Times New Roman" pitchFamily="18" charset="0"/>
              </a:rPr>
              <a:t>Đk:</a:t>
            </a:r>
            <a:r>
              <a:rPr lang="vi-VN" sz="4000" b="0" dirty="0">
                <a:solidFill>
                  <a:srgbClr val="7030A0"/>
                </a:solidFill>
                <a:effectLst/>
                <a:latin typeface="+mj-lt"/>
                <a:cs typeface="Times New Roman" pitchFamily="18" charset="0"/>
              </a:rPr>
              <a:t> </a:t>
            </a:r>
            <a:r>
              <a:rPr lang="vi-VN" sz="4000" dirty="0">
                <a:solidFill>
                  <a:schemeClr val="accent5">
                    <a:lumMod val="25000"/>
                  </a:schemeClr>
                </a:solidFill>
                <a:latin typeface="+mj-lt"/>
                <a:cs typeface="Times New Roman" pitchFamily="18" charset="0"/>
              </a:rPr>
              <a:t>Thiên cung thần phẩm vui mừng đắm say. Dứt cung nhạc thấy im lặng chín từng. Khi nghe kề bên nôi hèn Chúa đây. Tiếng </a:t>
            </a:r>
            <a:r>
              <a:rPr lang="en-US" sz="4000" dirty="0">
                <a:solidFill>
                  <a:schemeClr val="accent5">
                    <a:lumMod val="25000"/>
                  </a:schemeClr>
                </a:solidFill>
                <a:latin typeface="+mj-lt"/>
                <a:cs typeface="Times New Roman" pitchFamily="18" charset="0"/>
              </a:rPr>
              <a:t>Đ</a:t>
            </a:r>
            <a:r>
              <a:rPr lang="vi-VN" sz="4000" dirty="0" smtClean="0">
                <a:solidFill>
                  <a:schemeClr val="accent5">
                    <a:lumMod val="25000"/>
                  </a:schemeClr>
                </a:solidFill>
                <a:latin typeface="+mj-lt"/>
                <a:cs typeface="Times New Roman" pitchFamily="18" charset="0"/>
              </a:rPr>
              <a:t>ức </a:t>
            </a:r>
            <a:r>
              <a:rPr lang="vi-VN" sz="4000" dirty="0">
                <a:solidFill>
                  <a:schemeClr val="accent5">
                    <a:lumMod val="25000"/>
                  </a:schemeClr>
                </a:solidFill>
                <a:latin typeface="+mj-lt"/>
                <a:cs typeface="Times New Roman" pitchFamily="18" charset="0"/>
              </a:rPr>
              <a:t>Mẹ cất lên nhẹ hát mừng. Vừa nghe kề sát nôi hèn, tiếng Mẹ nhẹ hát êm đềm. Vừa nghe kề sát nôi hèn, êm ái giọng Mẹ ru hát.</a:t>
            </a:r>
            <a:endParaRPr lang="en-US" sz="4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902148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smtClean="0">
                <a:solidFill>
                  <a:srgbClr val="FF0000"/>
                </a:solidFill>
                <a:effectLst/>
              </a:rPr>
              <a:t>Tk</a:t>
            </a:r>
            <a:r>
              <a:rPr lang="en-US" sz="5400" u="sng" dirty="0" smtClean="0">
                <a:solidFill>
                  <a:srgbClr val="FF0000"/>
                </a:solidFill>
                <a:effectLst/>
              </a:rPr>
              <a:t>4</a:t>
            </a:r>
            <a:r>
              <a:rPr lang="en-US" sz="5400" b="0" u="sng" dirty="0" smtClean="0">
                <a:solidFill>
                  <a:srgbClr val="FF0000"/>
                </a:solidFill>
                <a:effectLst/>
              </a:rPr>
              <a:t>:</a:t>
            </a:r>
            <a:r>
              <a:rPr lang="vi-VN" sz="5400" b="0" dirty="0" smtClean="0">
                <a:solidFill>
                  <a:srgbClr val="7030A0"/>
                </a:solidFill>
                <a:effectLst/>
              </a:rPr>
              <a:t> </a:t>
            </a:r>
            <a:r>
              <a:rPr lang="vi-VN" sz="5400" dirty="0">
                <a:solidFill>
                  <a:schemeClr val="accent5">
                    <a:lumMod val="25000"/>
                  </a:schemeClr>
                </a:solidFill>
              </a:rPr>
              <a:t>Dịu ngọt khôn ví chứa chan tâm hồn. Lúc ẵm bồng Chúa Mẹ tha thiết ấp lòng. Kìa Mẹ yêu Chúa ai hiểu cho cùng. Trên Con Thiên Chúa Mẹ hôn.</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065355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85749"/>
            <a:ext cx="9037637" cy="4284663"/>
          </a:xfrm>
        </p:spPr>
        <p:txBody>
          <a:bodyPr/>
          <a:lstStyle/>
          <a:p>
            <a:pPr algn="just" eaLnBrk="1" hangingPunct="1">
              <a:lnSpc>
                <a:spcPct val="105000"/>
              </a:lnSpc>
            </a:pPr>
            <a:r>
              <a:rPr lang="vi-VN" sz="4000" b="0" u="sng" dirty="0">
                <a:solidFill>
                  <a:srgbClr val="FF0000"/>
                </a:solidFill>
                <a:effectLst/>
                <a:latin typeface="+mj-lt"/>
                <a:cs typeface="Times New Roman" pitchFamily="18" charset="0"/>
              </a:rPr>
              <a:t>Đk:</a:t>
            </a:r>
            <a:r>
              <a:rPr lang="vi-VN" sz="4000" b="0" dirty="0">
                <a:solidFill>
                  <a:srgbClr val="7030A0"/>
                </a:solidFill>
                <a:effectLst/>
                <a:latin typeface="+mj-lt"/>
                <a:cs typeface="Times New Roman" pitchFamily="18" charset="0"/>
              </a:rPr>
              <a:t> </a:t>
            </a:r>
            <a:r>
              <a:rPr lang="vi-VN" sz="4000" dirty="0">
                <a:solidFill>
                  <a:schemeClr val="accent5">
                    <a:lumMod val="25000"/>
                  </a:schemeClr>
                </a:solidFill>
                <a:latin typeface="+mj-lt"/>
                <a:cs typeface="Times New Roman" pitchFamily="18" charset="0"/>
              </a:rPr>
              <a:t>Thiên cung thần phẩm vui mừng đắm say. Dứt cung nhạc thấy im lặng chín từng. Khi nghe kề bên nôi hèn Chúa đây. Tiếng </a:t>
            </a:r>
            <a:r>
              <a:rPr lang="en-US" sz="4000" dirty="0">
                <a:solidFill>
                  <a:schemeClr val="accent5">
                    <a:lumMod val="25000"/>
                  </a:schemeClr>
                </a:solidFill>
                <a:latin typeface="+mj-lt"/>
                <a:cs typeface="Times New Roman" pitchFamily="18" charset="0"/>
              </a:rPr>
              <a:t>Đ</a:t>
            </a:r>
            <a:r>
              <a:rPr lang="vi-VN" sz="4000" dirty="0" smtClean="0">
                <a:solidFill>
                  <a:schemeClr val="accent5">
                    <a:lumMod val="25000"/>
                  </a:schemeClr>
                </a:solidFill>
                <a:latin typeface="+mj-lt"/>
                <a:cs typeface="Times New Roman" pitchFamily="18" charset="0"/>
              </a:rPr>
              <a:t>ức </a:t>
            </a:r>
            <a:r>
              <a:rPr lang="vi-VN" sz="4000" dirty="0">
                <a:solidFill>
                  <a:schemeClr val="accent5">
                    <a:lumMod val="25000"/>
                  </a:schemeClr>
                </a:solidFill>
                <a:latin typeface="+mj-lt"/>
                <a:cs typeface="Times New Roman" pitchFamily="18" charset="0"/>
              </a:rPr>
              <a:t>Mẹ cất lên nhẹ hát mừng. Vừa nghe kề sát nôi hèn, tiếng Mẹ nhẹ hát êm đềm. Vừa nghe kề sát nôi hèn, êm ái giọng Mẹ ru hát.</a:t>
            </a:r>
            <a:endParaRPr lang="en-US" sz="4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70800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smtClean="0">
                <a:solidFill>
                  <a:srgbClr val="FF0000"/>
                </a:solidFill>
                <a:effectLst/>
              </a:rPr>
              <a:t>Tk</a:t>
            </a:r>
            <a:r>
              <a:rPr lang="en-US" sz="5400" u="sng" dirty="0" smtClean="0">
                <a:solidFill>
                  <a:srgbClr val="FF0000"/>
                </a:solidFill>
                <a:effectLst/>
              </a:rPr>
              <a:t>5</a:t>
            </a:r>
            <a:r>
              <a:rPr lang="en-US" sz="5400" b="0" u="sng" dirty="0" smtClean="0">
                <a:solidFill>
                  <a:srgbClr val="FF0000"/>
                </a:solidFill>
                <a:effectLst/>
              </a:rPr>
              <a:t>:</a:t>
            </a:r>
            <a:r>
              <a:rPr lang="vi-VN" sz="5400" b="0" dirty="0" smtClean="0">
                <a:solidFill>
                  <a:srgbClr val="7030A0"/>
                </a:solidFill>
                <a:effectLst/>
              </a:rPr>
              <a:t> </a:t>
            </a:r>
            <a:r>
              <a:rPr lang="vi-VN" sz="5400" dirty="0">
                <a:solidFill>
                  <a:schemeClr val="accent5">
                    <a:lumMod val="25000"/>
                  </a:schemeClr>
                </a:solidFill>
              </a:rPr>
              <a:t>Sự lạ chiêm ngắm Con Chúa thiên đàng. Tôi vẫn hờ hững dạ không chút mến Người. Còn Mẹ bên Chúa như lửa sáng ngời. Yêu thương Thiên Chúa tình thương.</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0653555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85749"/>
            <a:ext cx="9037637" cy="4284663"/>
          </a:xfrm>
        </p:spPr>
        <p:txBody>
          <a:bodyPr/>
          <a:lstStyle/>
          <a:p>
            <a:pPr algn="just" eaLnBrk="1" hangingPunct="1">
              <a:lnSpc>
                <a:spcPct val="105000"/>
              </a:lnSpc>
            </a:pPr>
            <a:r>
              <a:rPr lang="vi-VN" sz="4000" b="0" u="sng" dirty="0">
                <a:solidFill>
                  <a:srgbClr val="FF0000"/>
                </a:solidFill>
                <a:effectLst/>
                <a:latin typeface="+mj-lt"/>
                <a:cs typeface="Times New Roman" pitchFamily="18" charset="0"/>
              </a:rPr>
              <a:t>Đk:</a:t>
            </a:r>
            <a:r>
              <a:rPr lang="vi-VN" sz="4000" b="0" dirty="0">
                <a:solidFill>
                  <a:srgbClr val="7030A0"/>
                </a:solidFill>
                <a:effectLst/>
                <a:latin typeface="+mj-lt"/>
                <a:cs typeface="Times New Roman" pitchFamily="18" charset="0"/>
              </a:rPr>
              <a:t> </a:t>
            </a:r>
            <a:r>
              <a:rPr lang="vi-VN" sz="4000" dirty="0">
                <a:solidFill>
                  <a:schemeClr val="accent5">
                    <a:lumMod val="25000"/>
                  </a:schemeClr>
                </a:solidFill>
                <a:latin typeface="+mj-lt"/>
                <a:cs typeface="Times New Roman" pitchFamily="18" charset="0"/>
              </a:rPr>
              <a:t>Thiên cung thần phẩm vui mừng đắm say. Dứt cung nhạc thấy im lặng chín từng. Khi nghe kề bên nôi hèn Chúa đây. Tiếng </a:t>
            </a:r>
            <a:r>
              <a:rPr lang="en-US" sz="4000" dirty="0">
                <a:solidFill>
                  <a:schemeClr val="accent5">
                    <a:lumMod val="25000"/>
                  </a:schemeClr>
                </a:solidFill>
                <a:latin typeface="+mj-lt"/>
                <a:cs typeface="Times New Roman" pitchFamily="18" charset="0"/>
              </a:rPr>
              <a:t>Đ</a:t>
            </a:r>
            <a:r>
              <a:rPr lang="vi-VN" sz="4000" dirty="0" smtClean="0">
                <a:solidFill>
                  <a:schemeClr val="accent5">
                    <a:lumMod val="25000"/>
                  </a:schemeClr>
                </a:solidFill>
                <a:latin typeface="+mj-lt"/>
                <a:cs typeface="Times New Roman" pitchFamily="18" charset="0"/>
              </a:rPr>
              <a:t>ức </a:t>
            </a:r>
            <a:r>
              <a:rPr lang="vi-VN" sz="4000" dirty="0">
                <a:solidFill>
                  <a:schemeClr val="accent5">
                    <a:lumMod val="25000"/>
                  </a:schemeClr>
                </a:solidFill>
                <a:latin typeface="+mj-lt"/>
                <a:cs typeface="Times New Roman" pitchFamily="18" charset="0"/>
              </a:rPr>
              <a:t>Mẹ cất lên nhẹ hát mừng. Vừa nghe kề sát nôi hèn, tiếng Mẹ nhẹ hát êm đềm. Vừa nghe kề sát nôi hèn, êm ái giọng Mẹ ru hát.</a:t>
            </a:r>
            <a:endParaRPr lang="en-US" sz="4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7080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Tk2</a:t>
            </a:r>
            <a:r>
              <a:rPr lang="en-US" sz="5400" b="0" u="sng" dirty="0">
                <a:solidFill>
                  <a:srgbClr val="FF0000"/>
                </a:solidFill>
                <a:effectLst/>
              </a:rPr>
              <a:t>:</a:t>
            </a:r>
            <a:r>
              <a:rPr lang="en-US" sz="5400" b="0" dirty="0">
                <a:solidFill>
                  <a:srgbClr val="7030A0"/>
                </a:solidFill>
                <a:effectLst/>
              </a:rPr>
              <a:t> </a:t>
            </a:r>
            <a:r>
              <a:rPr lang="vi-VN" sz="5400" dirty="0">
                <a:solidFill>
                  <a:schemeClr val="accent5">
                    <a:lumMod val="25000"/>
                  </a:schemeClr>
                </a:solidFill>
              </a:rPr>
              <a:t>Mẹ Chúa vinh quang, hát khen Mẹ giữa ngàn muôn phụ nữ trên trần đã được chọn Mẹ Chúa của chúng sinh, đến muôn đời Mẹ là Đấng hiển vinh.</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smtClean="0">
                <a:solidFill>
                  <a:srgbClr val="FF0000"/>
                </a:solidFill>
                <a:effectLst/>
              </a:rPr>
              <a:t>Tk</a:t>
            </a:r>
            <a:r>
              <a:rPr lang="en-US" sz="5400" u="sng" dirty="0" smtClean="0">
                <a:solidFill>
                  <a:srgbClr val="FF0000"/>
                </a:solidFill>
                <a:effectLst/>
              </a:rPr>
              <a:t>6</a:t>
            </a:r>
            <a:r>
              <a:rPr lang="en-US" sz="5400" b="0" u="sng" dirty="0" smtClean="0">
                <a:solidFill>
                  <a:srgbClr val="FF0000"/>
                </a:solidFill>
                <a:effectLst/>
              </a:rPr>
              <a:t>:</a:t>
            </a:r>
            <a:r>
              <a:rPr lang="vi-VN" sz="5400" b="0" dirty="0" smtClean="0">
                <a:solidFill>
                  <a:srgbClr val="7030A0"/>
                </a:solidFill>
                <a:effectLst/>
              </a:rPr>
              <a:t> </a:t>
            </a:r>
            <a:r>
              <a:rPr lang="vi-VN" sz="5400" dirty="0">
                <a:solidFill>
                  <a:schemeClr val="accent5">
                    <a:lumMod val="25000"/>
                  </a:schemeClr>
                </a:solidFill>
              </a:rPr>
              <a:t>Cùng Mẹ bên Chúa tôi xin sấp mình. Tôi chỉ còn khát được theo Chúa suốt đời. Toại nguyện là lúc mến yêu hết tình. Giêsu êm ái lòng tôi.</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3077288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85749"/>
            <a:ext cx="9037637" cy="4284663"/>
          </a:xfrm>
        </p:spPr>
        <p:txBody>
          <a:bodyPr/>
          <a:lstStyle/>
          <a:p>
            <a:pPr algn="just" eaLnBrk="1" hangingPunct="1">
              <a:lnSpc>
                <a:spcPct val="105000"/>
              </a:lnSpc>
            </a:pPr>
            <a:r>
              <a:rPr lang="vi-VN" sz="4000" b="0" u="sng" dirty="0">
                <a:solidFill>
                  <a:srgbClr val="FF0000"/>
                </a:solidFill>
                <a:effectLst/>
                <a:latin typeface="+mj-lt"/>
                <a:cs typeface="Times New Roman" pitchFamily="18" charset="0"/>
              </a:rPr>
              <a:t>Đk:</a:t>
            </a:r>
            <a:r>
              <a:rPr lang="vi-VN" sz="4000" b="0" dirty="0">
                <a:solidFill>
                  <a:srgbClr val="7030A0"/>
                </a:solidFill>
                <a:effectLst/>
                <a:latin typeface="+mj-lt"/>
                <a:cs typeface="Times New Roman" pitchFamily="18" charset="0"/>
              </a:rPr>
              <a:t> </a:t>
            </a:r>
            <a:r>
              <a:rPr lang="vi-VN" sz="4000" dirty="0">
                <a:solidFill>
                  <a:schemeClr val="accent5">
                    <a:lumMod val="25000"/>
                  </a:schemeClr>
                </a:solidFill>
                <a:latin typeface="+mj-lt"/>
                <a:cs typeface="Times New Roman" pitchFamily="18" charset="0"/>
              </a:rPr>
              <a:t>Thiên cung thần phẩm vui mừng đắm say. Dứt cung nhạc thấy im lặng chín từng. Khi nghe kề bên nôi hèn Chúa đây. Tiếng </a:t>
            </a:r>
            <a:r>
              <a:rPr lang="en-US" sz="4000" dirty="0">
                <a:solidFill>
                  <a:schemeClr val="accent5">
                    <a:lumMod val="25000"/>
                  </a:schemeClr>
                </a:solidFill>
                <a:latin typeface="+mj-lt"/>
                <a:cs typeface="Times New Roman" pitchFamily="18" charset="0"/>
              </a:rPr>
              <a:t>Đ</a:t>
            </a:r>
            <a:r>
              <a:rPr lang="vi-VN" sz="4000" dirty="0" smtClean="0">
                <a:solidFill>
                  <a:schemeClr val="accent5">
                    <a:lumMod val="25000"/>
                  </a:schemeClr>
                </a:solidFill>
                <a:latin typeface="+mj-lt"/>
                <a:cs typeface="Times New Roman" pitchFamily="18" charset="0"/>
              </a:rPr>
              <a:t>ức </a:t>
            </a:r>
            <a:r>
              <a:rPr lang="vi-VN" sz="4000" dirty="0">
                <a:solidFill>
                  <a:schemeClr val="accent5">
                    <a:lumMod val="25000"/>
                  </a:schemeClr>
                </a:solidFill>
                <a:latin typeface="+mj-lt"/>
                <a:cs typeface="Times New Roman" pitchFamily="18" charset="0"/>
              </a:rPr>
              <a:t>Mẹ cất lên nhẹ hát mừng. Vừa nghe kề sát nôi hèn, tiếng Mẹ nhẹ hát êm đềm. Vừa nghe kề sát nôi hèn, êm ái giọng Mẹ ru hát.</a:t>
            </a:r>
            <a:endParaRPr lang="en-US" sz="4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3675440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57433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8000" b="0" dirty="0" err="1" smtClean="0">
                <a:solidFill>
                  <a:schemeClr val="accent5">
                    <a:lumMod val="25000"/>
                  </a:schemeClr>
                </a:solidFill>
                <a:effectLst/>
                <a:latin typeface="+mj-lt"/>
                <a:cs typeface="Tahoma" pitchFamily="34" charset="0"/>
              </a:rPr>
              <a:t>Ca</a:t>
            </a:r>
            <a:r>
              <a:rPr lang="en-US" sz="8000" b="0" dirty="0" smtClean="0">
                <a:solidFill>
                  <a:schemeClr val="accent5">
                    <a:lumMod val="25000"/>
                  </a:schemeClr>
                </a:solidFill>
                <a:effectLst/>
                <a:latin typeface="+mj-lt"/>
                <a:cs typeface="Tahoma" pitchFamily="34" charset="0"/>
              </a:rPr>
              <a:t> </a:t>
            </a:r>
            <a:r>
              <a:rPr lang="vi-VN" sz="8000" b="0" dirty="0" smtClean="0">
                <a:solidFill>
                  <a:schemeClr val="accent5">
                    <a:lumMod val="25000"/>
                  </a:schemeClr>
                </a:solidFill>
                <a:effectLst/>
                <a:latin typeface="+mj-lt"/>
                <a:cs typeface="Tahoma" pitchFamily="34" charset="0"/>
              </a:rPr>
              <a:t>Kết </a:t>
            </a:r>
            <a:r>
              <a:rPr lang="en-US" sz="8000" b="0" dirty="0" smtClean="0">
                <a:solidFill>
                  <a:schemeClr val="accent5">
                    <a:lumMod val="25000"/>
                  </a:schemeClr>
                </a:solidFill>
                <a:effectLst/>
                <a:latin typeface="+mj-lt"/>
                <a:cs typeface="Tahoma" pitchFamily="34" charset="0"/>
              </a:rPr>
              <a:t>L</a:t>
            </a:r>
            <a:r>
              <a:rPr lang="vi-VN" sz="8000" b="0" dirty="0" smtClean="0">
                <a:solidFill>
                  <a:schemeClr val="accent5">
                    <a:lumMod val="25000"/>
                  </a:schemeClr>
                </a:solidFill>
                <a:effectLst/>
                <a:latin typeface="+mj-lt"/>
                <a:cs typeface="Tahoma" pitchFamily="34" charset="0"/>
              </a:rPr>
              <a:t>ễ</a:t>
            </a:r>
            <a:endParaRPr lang="en-US" sz="8000" b="0" dirty="0">
              <a:solidFill>
                <a:schemeClr val="accent5">
                  <a:lumMod val="25000"/>
                </a:schemeClr>
              </a:solidFill>
              <a:effectLst/>
              <a:latin typeface="+mj-lt"/>
              <a:cs typeface="Tahoma" pitchFamily="34" charset="0"/>
            </a:endParaRPr>
          </a:p>
          <a:p>
            <a:pPr eaLnBrk="1" hangingPunct="1">
              <a:lnSpc>
                <a:spcPct val="105000"/>
              </a:lnSpc>
            </a:pPr>
            <a:r>
              <a:rPr lang="vi-VN" sz="6600" dirty="0">
                <a:solidFill>
                  <a:schemeClr val="accent5">
                    <a:lumMod val="25000"/>
                  </a:schemeClr>
                </a:solidFill>
                <a:latin typeface="+mj-lt"/>
                <a:cs typeface="Tahoma" pitchFamily="34" charset="0"/>
              </a:rPr>
              <a:t>Nữ Vương Hòa </a:t>
            </a:r>
            <a:r>
              <a:rPr lang="vi-VN" sz="6600" dirty="0" smtClean="0">
                <a:solidFill>
                  <a:schemeClr val="accent5">
                    <a:lumMod val="25000"/>
                  </a:schemeClr>
                </a:solidFill>
                <a:latin typeface="+mj-lt"/>
                <a:cs typeface="Tahoma" pitchFamily="34" charset="0"/>
              </a:rPr>
              <a:t>Bình</a:t>
            </a:r>
            <a:endParaRPr lang="en-US" sz="6600" dirty="0" smtClean="0">
              <a:solidFill>
                <a:schemeClr val="accent5">
                  <a:lumMod val="25000"/>
                </a:schemeClr>
              </a:solidFill>
              <a:latin typeface="+mj-lt"/>
              <a:cs typeface="Tahoma" pitchFamily="34" charset="0"/>
            </a:endParaRPr>
          </a:p>
          <a:p>
            <a:pPr eaLnBrk="1" hangingPunct="1">
              <a:lnSpc>
                <a:spcPct val="105000"/>
              </a:lnSpc>
            </a:pPr>
            <a:r>
              <a:rPr lang="en-US" sz="5400" i="1" dirty="0" err="1" smtClean="0">
                <a:solidFill>
                  <a:srgbClr val="FF0000"/>
                </a:solidFill>
                <a:effectLst/>
                <a:latin typeface="+mj-lt"/>
                <a:cs typeface="Tahoma" pitchFamily="34" charset="0"/>
              </a:rPr>
              <a:t>Hải</a:t>
            </a:r>
            <a:r>
              <a:rPr lang="en-US" sz="5400" i="1" dirty="0" smtClean="0">
                <a:solidFill>
                  <a:srgbClr val="FF0000"/>
                </a:solidFill>
                <a:effectLst/>
                <a:latin typeface="+mj-lt"/>
                <a:cs typeface="Tahoma" pitchFamily="34" charset="0"/>
              </a:rPr>
              <a:t> </a:t>
            </a:r>
            <a:r>
              <a:rPr lang="en-US" sz="5400" i="1" dirty="0" err="1" smtClean="0">
                <a:solidFill>
                  <a:srgbClr val="FF0000"/>
                </a:solidFill>
                <a:effectLst/>
                <a:latin typeface="+mj-lt"/>
                <a:cs typeface="Tahoma" pitchFamily="34" charset="0"/>
              </a:rPr>
              <a:t>Linh</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a:solidFill>
                  <a:srgbClr val="FF0000"/>
                </a:solidFill>
                <a:effectLst/>
              </a:rPr>
              <a:t>Đ</a:t>
            </a:r>
            <a:r>
              <a:rPr lang="vi-VN" sz="3600" u="sng" dirty="0" smtClean="0">
                <a:solidFill>
                  <a:srgbClr val="FF0000"/>
                </a:solidFill>
                <a:effectLst/>
              </a:rPr>
              <a:t>k</a:t>
            </a:r>
            <a:r>
              <a:rPr lang="en-US" sz="3600" b="0" u="sng" dirty="0" smtClean="0">
                <a:solidFill>
                  <a:srgbClr val="FF0000"/>
                </a:solidFill>
                <a:effectLst/>
              </a:rPr>
              <a:t>:</a:t>
            </a:r>
            <a:r>
              <a:rPr lang="vi-VN" sz="3600" dirty="0">
                <a:solidFill>
                  <a:srgbClr val="7030A0"/>
                </a:solidFill>
                <a:effectLst/>
              </a:rPr>
              <a:t> </a:t>
            </a:r>
            <a:r>
              <a:rPr lang="vi-VN" sz="3600" dirty="0">
                <a:solidFill>
                  <a:schemeClr val="accent5">
                    <a:lumMod val="25000"/>
                  </a:schemeClr>
                </a:solidFill>
              </a:rPr>
              <a:t>Kính mừng Nữ Vương, Nữ Vương Hòa Bình, Nữ Vương Hòa Bình. Đây bao tâm hồn thao thức, dân con đất Việt nao nức, cất tiếng ca mừng vui, kính chào Nữ Vương Hòa Bình.Tung hô Mẹ Maria, tung hô Mẹ đầy ơn phúc. Mẹ là sáng khắp đất nước bao la. Tung hô Mẹ Maria, tung hô Mẹ đầy ơn phúc, đem nguồn sống yên vui chan hòa.</a:t>
            </a:r>
            <a:endParaRPr lang="en-US" sz="3600" b="0" dirty="0">
              <a:solidFill>
                <a:schemeClr val="accent5">
                  <a:lumMod val="25000"/>
                </a:schemeClr>
              </a:solidFill>
              <a:effectLst/>
            </a:endParaRPr>
          </a:p>
        </p:txBody>
      </p:sp>
    </p:spTree>
    <p:extLst>
      <p:ext uri="{BB962C8B-B14F-4D97-AF65-F5344CB8AC3E}">
        <p14:creationId xmlns:p14="http://schemas.microsoft.com/office/powerpoint/2010/main" val="9659801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33350"/>
            <a:ext cx="9037637" cy="5010149"/>
          </a:xfrm>
        </p:spPr>
        <p:txBody>
          <a:bodyPr/>
          <a:lstStyle/>
          <a:p>
            <a:pPr algn="just" eaLnBrk="1" hangingPunct="1">
              <a:lnSpc>
                <a:spcPct val="105000"/>
              </a:lnSpc>
            </a:pPr>
            <a:r>
              <a:rPr lang="en-US" sz="6000" u="sng" dirty="0" smtClean="0">
                <a:solidFill>
                  <a:srgbClr val="FF0000"/>
                </a:solidFill>
                <a:effectLst/>
                <a:latin typeface="+mj-lt"/>
                <a:cs typeface="Times New Roman" pitchFamily="18" charset="0"/>
              </a:rPr>
              <a:t>T</a:t>
            </a:r>
            <a:r>
              <a:rPr lang="vi-VN" sz="6000" b="0" u="sng" dirty="0" smtClean="0">
                <a:solidFill>
                  <a:srgbClr val="FF0000"/>
                </a:solidFill>
                <a:effectLst/>
                <a:latin typeface="+mj-lt"/>
                <a:cs typeface="Times New Roman" pitchFamily="18" charset="0"/>
              </a:rPr>
              <a:t>k</a:t>
            </a:r>
            <a:r>
              <a:rPr lang="en-US" sz="6000" b="0" u="sng" dirty="0" smtClean="0">
                <a:solidFill>
                  <a:srgbClr val="FF0000"/>
                </a:solidFill>
                <a:effectLst/>
                <a:latin typeface="+mj-lt"/>
                <a:cs typeface="Times New Roman" pitchFamily="18" charset="0"/>
              </a:rPr>
              <a:t>1</a:t>
            </a:r>
            <a:r>
              <a:rPr lang="vi-VN" sz="6000" b="0" u="sng" dirty="0" smtClean="0">
                <a:solidFill>
                  <a:srgbClr val="FF0000"/>
                </a:solidFill>
                <a:effectLst/>
                <a:latin typeface="+mj-lt"/>
                <a:cs typeface="Times New Roman" pitchFamily="18" charset="0"/>
              </a:rPr>
              <a:t>:</a:t>
            </a:r>
            <a:r>
              <a:rPr lang="vi-VN" sz="6000" b="0" dirty="0" smtClean="0">
                <a:solidFill>
                  <a:srgbClr val="7030A0"/>
                </a:solidFill>
                <a:effectLst/>
                <a:latin typeface="+mj-lt"/>
                <a:cs typeface="Times New Roman" pitchFamily="18" charset="0"/>
              </a:rPr>
              <a:t> </a:t>
            </a:r>
            <a:r>
              <a:rPr lang="vi-VN" sz="6000" dirty="0" smtClean="0">
                <a:solidFill>
                  <a:schemeClr val="accent5">
                    <a:lumMod val="25000"/>
                  </a:schemeClr>
                </a:solidFill>
                <a:latin typeface="+mj-lt"/>
                <a:cs typeface="Times New Roman" pitchFamily="18" charset="0"/>
              </a:rPr>
              <a:t>Mẹ chẳng vương tội truyền, bông huệ ngát hương duyên. Mẹ ví như ánh trăng dịu huyền, êm như cung đàn thần tiên.</a:t>
            </a:r>
            <a:endParaRPr lang="en-US" sz="6000" dirty="0" smtClean="0">
              <a:solidFill>
                <a:schemeClr val="accent5">
                  <a:lumMod val="25000"/>
                </a:schemeClr>
              </a:solidFill>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a:solidFill>
                  <a:srgbClr val="FF0000"/>
                </a:solidFill>
                <a:effectLst/>
              </a:rPr>
              <a:t>Đ</a:t>
            </a:r>
            <a:r>
              <a:rPr lang="vi-VN" sz="3600" u="sng" dirty="0" smtClean="0">
                <a:solidFill>
                  <a:srgbClr val="FF0000"/>
                </a:solidFill>
                <a:effectLst/>
              </a:rPr>
              <a:t>k</a:t>
            </a:r>
            <a:r>
              <a:rPr lang="en-US" sz="3600" b="0" u="sng" dirty="0" smtClean="0">
                <a:solidFill>
                  <a:srgbClr val="FF0000"/>
                </a:solidFill>
                <a:effectLst/>
              </a:rPr>
              <a:t>:</a:t>
            </a:r>
            <a:r>
              <a:rPr lang="vi-VN" sz="3600" dirty="0">
                <a:solidFill>
                  <a:srgbClr val="7030A0"/>
                </a:solidFill>
                <a:effectLst/>
              </a:rPr>
              <a:t> </a:t>
            </a:r>
            <a:r>
              <a:rPr lang="vi-VN" sz="3600" dirty="0">
                <a:solidFill>
                  <a:schemeClr val="accent5">
                    <a:lumMod val="25000"/>
                  </a:schemeClr>
                </a:solidFill>
              </a:rPr>
              <a:t>Kính mừng Nữ Vương, Nữ Vương Hòa Bình, Nữ Vương Hòa Bình. Đây bao tâm hồn thao thức, dân con đất Việt nao nức, cất tiếng ca mừng vui, kính chào Nữ Vương Hòa Bình.Tung hô Mẹ Maria, tung hô Mẹ đầy ơn phúc. Mẹ là sáng khắp đất nước bao la. Tung hô Mẹ Maria, tung hô Mẹ đầy ơn phúc, đem nguồn sống yên vui chan hòa.</a:t>
            </a:r>
            <a:endParaRPr lang="en-US" sz="3600" b="0" dirty="0">
              <a:solidFill>
                <a:schemeClr val="accent5">
                  <a:lumMod val="25000"/>
                </a:schemeClr>
              </a:solidFill>
              <a:effectLst/>
            </a:endParaRPr>
          </a:p>
        </p:txBody>
      </p:sp>
    </p:spTree>
    <p:extLst>
      <p:ext uri="{BB962C8B-B14F-4D97-AF65-F5344CB8AC3E}">
        <p14:creationId xmlns:p14="http://schemas.microsoft.com/office/powerpoint/2010/main" val="958516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33350"/>
            <a:ext cx="9037637" cy="5010149"/>
          </a:xfrm>
        </p:spPr>
        <p:txBody>
          <a:bodyPr/>
          <a:lstStyle/>
          <a:p>
            <a:pPr algn="just" eaLnBrk="1" hangingPunct="1">
              <a:lnSpc>
                <a:spcPct val="105000"/>
              </a:lnSpc>
            </a:pPr>
            <a:r>
              <a:rPr lang="en-US" sz="6000" u="sng" dirty="0" smtClean="0">
                <a:solidFill>
                  <a:srgbClr val="FF0000"/>
                </a:solidFill>
                <a:effectLst/>
                <a:latin typeface="+mj-lt"/>
                <a:cs typeface="Times New Roman" pitchFamily="18" charset="0"/>
              </a:rPr>
              <a:t>Tk2</a:t>
            </a:r>
            <a:r>
              <a:rPr lang="vi-VN" sz="6000" b="0" u="sng" dirty="0" smtClean="0">
                <a:solidFill>
                  <a:srgbClr val="FF0000"/>
                </a:solidFill>
                <a:effectLst/>
                <a:latin typeface="+mj-lt"/>
                <a:cs typeface="Times New Roman" pitchFamily="18" charset="0"/>
              </a:rPr>
              <a:t>:</a:t>
            </a:r>
            <a:r>
              <a:rPr lang="vi-VN" sz="6000" b="0" dirty="0" smtClean="0">
                <a:solidFill>
                  <a:srgbClr val="7030A0"/>
                </a:solidFill>
                <a:effectLst/>
                <a:latin typeface="+mj-lt"/>
                <a:cs typeface="Times New Roman" pitchFamily="18" charset="0"/>
              </a:rPr>
              <a:t> </a:t>
            </a:r>
            <a:r>
              <a:rPr lang="vi-VN" sz="6000" dirty="0">
                <a:solidFill>
                  <a:schemeClr val="accent5">
                    <a:lumMod val="25000"/>
                  </a:schemeClr>
                </a:solidFill>
                <a:latin typeface="+mj-lt"/>
                <a:cs typeface="Times New Roman" pitchFamily="18" charset="0"/>
              </a:rPr>
              <a:t>Mẹ là sức siêu nhiên, dắt dìu chúng con liên. Cho giáo dân khắp nơi trung kiên, cho muôn tông đồ thành tín.</a:t>
            </a:r>
            <a:endParaRPr lang="en-US" sz="6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1399983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a:solidFill>
                  <a:srgbClr val="FF0000"/>
                </a:solidFill>
                <a:effectLst/>
              </a:rPr>
              <a:t>Đ</a:t>
            </a:r>
            <a:r>
              <a:rPr lang="vi-VN" sz="3600" u="sng" dirty="0" smtClean="0">
                <a:solidFill>
                  <a:srgbClr val="FF0000"/>
                </a:solidFill>
                <a:effectLst/>
              </a:rPr>
              <a:t>k</a:t>
            </a:r>
            <a:r>
              <a:rPr lang="en-US" sz="3600" b="0" u="sng" dirty="0" smtClean="0">
                <a:solidFill>
                  <a:srgbClr val="FF0000"/>
                </a:solidFill>
                <a:effectLst/>
              </a:rPr>
              <a:t>:</a:t>
            </a:r>
            <a:r>
              <a:rPr lang="vi-VN" sz="3600" dirty="0">
                <a:solidFill>
                  <a:srgbClr val="7030A0"/>
                </a:solidFill>
                <a:effectLst/>
              </a:rPr>
              <a:t> </a:t>
            </a:r>
            <a:r>
              <a:rPr lang="vi-VN" sz="3600" dirty="0">
                <a:solidFill>
                  <a:schemeClr val="accent5">
                    <a:lumMod val="25000"/>
                  </a:schemeClr>
                </a:solidFill>
              </a:rPr>
              <a:t>Kính mừng Nữ Vương, Nữ Vương Hòa Bình, Nữ Vương Hòa Bình. Đây bao tâm hồn thao thức, dân con đất Việt nao nức, cất tiếng ca mừng vui, kính chào Nữ Vương Hòa Bình.Tung hô Mẹ Maria, tung hô Mẹ đầy ơn phúc. Mẹ là sáng khắp đất nước bao la. Tung hô Mẹ Maria, tung hô Mẹ đầy ơn phúc, đem nguồn sống yên vui chan hòa.</a:t>
            </a:r>
            <a:endParaRPr lang="en-US" sz="3600" b="0" dirty="0">
              <a:solidFill>
                <a:schemeClr val="accent5">
                  <a:lumMod val="25000"/>
                </a:schemeClr>
              </a:solidFill>
              <a:effectLst/>
            </a:endParaRPr>
          </a:p>
        </p:txBody>
      </p:sp>
    </p:spTree>
    <p:extLst>
      <p:ext uri="{BB962C8B-B14F-4D97-AF65-F5344CB8AC3E}">
        <p14:creationId xmlns:p14="http://schemas.microsoft.com/office/powerpoint/2010/main" val="958516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33350"/>
            <a:ext cx="9037637" cy="5010149"/>
          </a:xfrm>
        </p:spPr>
        <p:txBody>
          <a:bodyPr/>
          <a:lstStyle/>
          <a:p>
            <a:pPr algn="just" eaLnBrk="1" hangingPunct="1">
              <a:lnSpc>
                <a:spcPct val="105000"/>
              </a:lnSpc>
            </a:pPr>
            <a:r>
              <a:rPr lang="en-US" sz="6000" u="sng" dirty="0" smtClean="0">
                <a:solidFill>
                  <a:srgbClr val="FF0000"/>
                </a:solidFill>
                <a:effectLst/>
                <a:latin typeface="+mj-lt"/>
                <a:cs typeface="Times New Roman" pitchFamily="18" charset="0"/>
              </a:rPr>
              <a:t>Tk3</a:t>
            </a:r>
            <a:r>
              <a:rPr lang="vi-VN" sz="6000" b="0" u="sng" dirty="0" smtClean="0">
                <a:solidFill>
                  <a:srgbClr val="FF0000"/>
                </a:solidFill>
                <a:effectLst/>
                <a:latin typeface="+mj-lt"/>
                <a:cs typeface="Times New Roman" pitchFamily="18" charset="0"/>
              </a:rPr>
              <a:t>:</a:t>
            </a:r>
            <a:r>
              <a:rPr lang="vi-VN" sz="6000" b="0" dirty="0" smtClean="0">
                <a:solidFill>
                  <a:srgbClr val="7030A0"/>
                </a:solidFill>
                <a:effectLst/>
                <a:latin typeface="+mj-lt"/>
                <a:cs typeface="Times New Roman" pitchFamily="18" charset="0"/>
              </a:rPr>
              <a:t> </a:t>
            </a:r>
            <a:r>
              <a:rPr lang="vi-VN" sz="6000" dirty="0">
                <a:solidFill>
                  <a:schemeClr val="accent5">
                    <a:lumMod val="25000"/>
                  </a:schemeClr>
                </a:solidFill>
                <a:latin typeface="+mj-lt"/>
                <a:cs typeface="Times New Roman" pitchFamily="18" charset="0"/>
              </a:rPr>
              <a:t>Mẹ là sáng Phúc âm, soi đường lối muôn dân. Vun tưới cây đức tin rườm rà, xinh tươi muôn mầu muôn hoa.</a:t>
            </a:r>
            <a:endParaRPr lang="en-US" sz="6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9153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848395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a:solidFill>
                  <a:srgbClr val="FF0000"/>
                </a:solidFill>
                <a:effectLst/>
              </a:rPr>
              <a:t>Đ</a:t>
            </a:r>
            <a:r>
              <a:rPr lang="vi-VN" sz="3600" u="sng" dirty="0" smtClean="0">
                <a:solidFill>
                  <a:srgbClr val="FF0000"/>
                </a:solidFill>
                <a:effectLst/>
              </a:rPr>
              <a:t>k</a:t>
            </a:r>
            <a:r>
              <a:rPr lang="en-US" sz="3600" b="0" u="sng" dirty="0" smtClean="0">
                <a:solidFill>
                  <a:srgbClr val="FF0000"/>
                </a:solidFill>
                <a:effectLst/>
              </a:rPr>
              <a:t>:</a:t>
            </a:r>
            <a:r>
              <a:rPr lang="vi-VN" sz="3600" dirty="0">
                <a:solidFill>
                  <a:srgbClr val="7030A0"/>
                </a:solidFill>
                <a:effectLst/>
              </a:rPr>
              <a:t> </a:t>
            </a:r>
            <a:r>
              <a:rPr lang="vi-VN" sz="3600" dirty="0">
                <a:solidFill>
                  <a:schemeClr val="accent5">
                    <a:lumMod val="25000"/>
                  </a:schemeClr>
                </a:solidFill>
              </a:rPr>
              <a:t>Kính mừng Nữ Vương, Nữ Vương Hòa Bình, Nữ Vương Hòa Bình. Đây bao tâm hồn thao thức, dân con đất Việt nao nức, cất tiếng ca mừng vui, kính chào Nữ Vương Hòa Bình.Tung hô Mẹ Maria, tung hô Mẹ đầy ơn phúc. Mẹ là sáng khắp đất nước bao la. Tung hô Mẹ Maria, tung hô Mẹ đầy ơn phúc, đem nguồn sống yên vui chan hòa.</a:t>
            </a:r>
            <a:endParaRPr lang="en-US" sz="3600" b="0" dirty="0">
              <a:solidFill>
                <a:schemeClr val="accent5">
                  <a:lumMod val="25000"/>
                </a:schemeClr>
              </a:solidFill>
              <a:effectLst/>
            </a:endParaRPr>
          </a:p>
        </p:txBody>
      </p:sp>
    </p:spTree>
    <p:extLst>
      <p:ext uri="{BB962C8B-B14F-4D97-AF65-F5344CB8AC3E}">
        <p14:creationId xmlns:p14="http://schemas.microsoft.com/office/powerpoint/2010/main" val="958516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5743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r>
              <a:rPr lang="en-US" sz="7200" i="1" dirty="0">
                <a:solidFill>
                  <a:srgbClr val="C00000"/>
                </a:solidFill>
                <a:effectLst/>
                <a:latin typeface="+mj-lt"/>
                <a:cs typeface="Times New Roman" panose="02020603050405020304" pitchFamily="18" charset="0"/>
              </a:rPr>
              <a:t>KINH VINH DANH</a:t>
            </a:r>
          </a:p>
          <a:p>
            <a:pPr eaLnBrk="1" hangingPunct="1"/>
            <a:r>
              <a:rPr lang="en-US" sz="7200" i="1" dirty="0" err="1">
                <a:solidFill>
                  <a:srgbClr val="C00000"/>
                </a:solidFill>
                <a:effectLst/>
                <a:latin typeface="+mj-lt"/>
                <a:cs typeface="Times New Roman" panose="02020603050405020304" pitchFamily="18" charset="0"/>
              </a:rPr>
              <a:t>Ca</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Lên</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Đi</a:t>
            </a:r>
            <a:r>
              <a:rPr lang="en-US" sz="7200" i="1" dirty="0">
                <a:solidFill>
                  <a:srgbClr val="C00000"/>
                </a:solidFill>
                <a:effectLst/>
                <a:latin typeface="+mj-lt"/>
                <a:cs typeface="Times New Roman" panose="02020603050405020304" pitchFamily="18" charset="0"/>
              </a:rPr>
              <a:t> 2</a:t>
            </a:r>
            <a:endParaRPr lang="vi-VN" sz="7200" i="1"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399510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92500" lnSpcReduction="10000"/>
          </a:bodyPr>
          <a:lstStyle/>
          <a:p>
            <a:pPr algn="just" eaLnBrk="1" hangingPunct="1"/>
            <a:endParaRPr lang="en-US" sz="1100" i="1" u="sng" dirty="0">
              <a:solidFill>
                <a:srgbClr val="C00000"/>
              </a:solidFill>
              <a:effectLst/>
              <a:latin typeface="+mj-lt"/>
              <a:cs typeface="Times New Roman" panose="02020603050405020304" pitchFamily="18" charset="0"/>
            </a:endParaRPr>
          </a:p>
          <a:p>
            <a:pPr algn="just" eaLnBrk="1" hangingPunct="1"/>
            <a:r>
              <a:rPr lang="vi-VN" sz="6000" i="1" u="sng" dirty="0">
                <a:solidFill>
                  <a:srgbClr val="C00000"/>
                </a:solidFill>
                <a:effectLst/>
                <a:latin typeface="+mj-lt"/>
                <a:cs typeface="Times New Roman" panose="02020603050405020304" pitchFamily="18" charset="0"/>
              </a:rPr>
              <a:t>Chủ tế:</a:t>
            </a:r>
            <a:r>
              <a:rPr lang="vi-VN" sz="6000" i="1" dirty="0">
                <a:solidFill>
                  <a:srgbClr val="C00000"/>
                </a:solidFill>
                <a:effectLst/>
                <a:latin typeface="+mj-lt"/>
                <a:cs typeface="Times New Roman" panose="02020603050405020304" pitchFamily="18" charset="0"/>
              </a:rPr>
              <a:t> Vinh danh Thiên Chúa trên các tầng trời. </a:t>
            </a:r>
            <a:endParaRPr lang="en-US" sz="6000" i="1" dirty="0">
              <a:solidFill>
                <a:srgbClr val="C00000"/>
              </a:solidFill>
              <a:effectLst/>
              <a:latin typeface="+mj-lt"/>
              <a:cs typeface="Times New Roman" panose="02020603050405020304" pitchFamily="18" charset="0"/>
            </a:endParaRPr>
          </a:p>
          <a:p>
            <a:pPr algn="just" eaLnBrk="1" hangingPunct="1"/>
            <a:endParaRPr lang="en-US" sz="4300" i="1" dirty="0">
              <a:solidFill>
                <a:srgbClr val="C00000"/>
              </a:solidFill>
              <a:effectLst/>
              <a:latin typeface="+mj-lt"/>
              <a:cs typeface="Times New Roman" panose="02020603050405020304" pitchFamily="18" charset="0"/>
            </a:endParaRPr>
          </a:p>
          <a:p>
            <a:pPr algn="just" eaLnBrk="1" hangingPunct="1"/>
            <a:r>
              <a:rPr lang="en-US" sz="6000" i="1" u="sng" dirty="0" err="1">
                <a:solidFill>
                  <a:schemeClr val="tx2">
                    <a:lumMod val="75000"/>
                  </a:schemeClr>
                </a:solidFill>
                <a:effectLst/>
                <a:latin typeface="+mj-lt"/>
                <a:cs typeface="Times New Roman" panose="02020603050405020304" pitchFamily="18" charset="0"/>
              </a:rPr>
              <a:t>Cộng</a:t>
            </a:r>
            <a:r>
              <a:rPr lang="en-US" sz="6000" i="1" u="sng" dirty="0">
                <a:solidFill>
                  <a:schemeClr val="tx2">
                    <a:lumMod val="75000"/>
                  </a:schemeClr>
                </a:solidFill>
                <a:effectLst/>
                <a:latin typeface="+mj-lt"/>
                <a:cs typeface="Times New Roman" panose="02020603050405020304" pitchFamily="18" charset="0"/>
              </a:rPr>
              <a:t> </a:t>
            </a:r>
            <a:r>
              <a:rPr lang="en-US" sz="6000" i="1" u="sng" dirty="0" err="1">
                <a:solidFill>
                  <a:schemeClr val="tx2">
                    <a:lumMod val="75000"/>
                  </a:schemeClr>
                </a:solidFill>
                <a:effectLst/>
                <a:latin typeface="+mj-lt"/>
                <a:cs typeface="Times New Roman" panose="02020603050405020304" pitchFamily="18" charset="0"/>
              </a:rPr>
              <a:t>đoàn</a:t>
            </a:r>
            <a:r>
              <a:rPr lang="en-US" sz="6000" i="1" u="sng" dirty="0">
                <a:solidFill>
                  <a:schemeClr val="tx2">
                    <a:lumMod val="75000"/>
                  </a:schemeClr>
                </a:solidFill>
                <a:effectLst/>
                <a:latin typeface="+mj-lt"/>
                <a:cs typeface="Times New Roman" panose="02020603050405020304" pitchFamily="18" charset="0"/>
              </a:rPr>
              <a:t>:</a:t>
            </a:r>
            <a:r>
              <a:rPr lang="en-US" sz="6000" dirty="0">
                <a:solidFill>
                  <a:schemeClr val="tx2">
                    <a:lumMod val="75000"/>
                  </a:schemeClr>
                </a:solidFill>
                <a:effectLst/>
                <a:latin typeface="+mj-lt"/>
                <a:cs typeface="Times New Roman" panose="02020603050405020304" pitchFamily="18" charset="0"/>
              </a:rPr>
              <a:t> </a:t>
            </a:r>
            <a:r>
              <a:rPr lang="vi-VN" sz="6000" dirty="0">
                <a:solidFill>
                  <a:schemeClr val="tx2">
                    <a:lumMod val="75000"/>
                  </a:schemeClr>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5595686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3159</TotalTime>
  <Words>2114</Words>
  <Application>Microsoft Office PowerPoint</Application>
  <PresentationFormat>On-screen Show (16:9)</PresentationFormat>
  <Paragraphs>172</Paragraphs>
  <Slides>71</Slides>
  <Notes>8</Notes>
  <HiddenSlides>0</HiddenSlides>
  <MMClips>0</MMClips>
  <ScaleCrop>false</ScaleCrop>
  <HeadingPairs>
    <vt:vector size="4" baseType="variant">
      <vt:variant>
        <vt:lpstr>Theme</vt:lpstr>
      </vt:variant>
      <vt:variant>
        <vt:i4>18</vt:i4>
      </vt:variant>
      <vt:variant>
        <vt:lpstr>Slide Titles</vt:lpstr>
      </vt:variant>
      <vt:variant>
        <vt:i4>71</vt:i4>
      </vt:variant>
    </vt:vector>
  </HeadingPairs>
  <TitlesOfParts>
    <vt:vector size="89" baseType="lpstr">
      <vt:lpstr>Default Design</vt:lpstr>
      <vt:lpstr>10_Default Design</vt:lpstr>
      <vt:lpstr>1_Default Design</vt:lpstr>
      <vt:lpstr>9_Default Design</vt:lpstr>
      <vt:lpstr>11_Default Design</vt:lpstr>
      <vt:lpstr>4_Default Design</vt:lpstr>
      <vt:lpstr>36_Default Design</vt:lpstr>
      <vt:lpstr>14_Default Design</vt:lpstr>
      <vt:lpstr>18_Office Theme</vt:lpstr>
      <vt:lpstr>7_Default Design</vt:lpstr>
      <vt:lpstr>8_Default Design</vt:lpstr>
      <vt:lpstr>12_Default Design</vt:lpstr>
      <vt:lpstr>15_Default Design</vt:lpstr>
      <vt:lpstr>16_Default Design</vt:lpstr>
      <vt:lpstr>17_Default Design</vt:lpstr>
      <vt:lpstr>18_Default Design</vt:lpstr>
      <vt:lpstr>19_Default Design</vt:lpstr>
      <vt:lpstr>26_Office Theme</vt:lpstr>
      <vt:lpstr> </vt:lpstr>
      <vt:lpstr> </vt:lpstr>
      <vt:lpstr>Đk: Hân hoan mừng kính Mẹ Thiên Chúa hiển vinh, rạng ngời chốn Thiên đình. Dâng lên Mẹ Chúa ngàn câu hát tôn vinh Mẹ Thiên Chúa uy quyền.</vt:lpstr>
      <vt:lpstr>Tk1: Mẹ đã sinh ra Con Chúa Trời. Đấng mệnh danh là Chúa muôn loài, vui làm Mẹ mà vẫn còn khiết trinh, đến muôn đời là Mẹ Đấng Cứu Tinh.</vt:lpstr>
      <vt:lpstr>Đk: Hân hoan mừng kính Mẹ Thiên Chúa hiển vinh, rạng ngời chốn Thiên đình. Dâng lên Mẹ Chúa ngàn câu hát tôn vinh Mẹ Thiên Chúa uy quyền.</vt:lpstr>
      <vt:lpstr>Tk2: Mẹ Chúa vinh quang, hát khen Mẹ giữa ngàn muôn phụ nữ trên trần đã được chọn Mẹ Chúa của chúng sinh, đến muôn đời Mẹ là Đấng hiển vinh.</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lpstr> </vt:lpstr>
      <vt:lpstr>Tk1: Nguyện Chúa đoái thương ban muôn vàn ơn lành, Tôn nhan Ngài rày xin chiếu sáng. Đường Chúa khắp trên địa cầu hay biết, các nước trông ơn Ngài cứu độ.</vt:lpstr>
      <vt:lpstr> </vt:lpstr>
      <vt:lpstr>Tk2:  Vì Chúa sẽ công minh cai trị địa cầu, muôn dân nào mừng vui hát xướng. Ngài sẽ hiển minh trị vì muôn nước, thống lãnh muôn dân tộc cõi trần.</vt:lpstr>
      <vt:lpstr> </vt:lpstr>
      <vt:lpstr>Tk3: Lạy Chúa, chớ chi chư dân cảm tạ Ngài, chư dân đồng thanh cảm mến Chúa. Nguyện Chúa khứng ban ngàn muôn ân phúc, cõi đất hãy tôn sợ kính thờ.</vt:lpstr>
      <vt:lpstr> </vt:lpstr>
      <vt:lpstr>PowerPoint Presentation</vt:lpstr>
      <vt:lpstr>PowerPoint Presentation</vt:lpstr>
      <vt:lpstr> </vt:lpstr>
      <vt:lpstr> </vt:lpstr>
      <vt:lpstr>PowerPoint Presentation</vt:lpstr>
      <vt:lpstr>PowerPoint Presentation</vt:lpstr>
      <vt:lpstr>Tk1: Từ đồng xa mục đồng tiến về hang đá dâng lên hơi ấm bò lừa lễ dâng hơi ấm bò lừa. Trời mùa Đông bừng lên ánh sáng hy vọng, Ngôi Hai giáng sinh giữa đồng làm người đổi mới muôn lòng.</vt:lpstr>
      <vt:lpstr> </vt:lpstr>
      <vt:lpstr>Tk2: Từ miền Đông Ba Vua quyết tìm lẽ sống Bê-lem dâng Chúa Hài Đồng vàng hương cùng với mộc dược. Này giờ đây đoàn con dâng lên tâm tình tôn vinh Chúa thương muôn nghìn khổ hình dẫn tới thiên đình.</vt:lpstr>
      <vt:lpstr> </vt:lpstr>
      <vt:lpstr>Tk3: Dòng đời qua tin vui nở rộn lòng ta muôn dân muôn nước ca hòa dạt dào tình mến đậm đà. Nào về đây tình yêu nối kết đất trời. Ngôi Hai giáng sinh cứu đời cuộc đời bừng sáng tuyệt vời.</vt:lpstr>
      <vt:lpstr> </vt:lpstr>
      <vt:lpstr> </vt:lpstr>
      <vt:lpstr>PowerPoint Presentation</vt:lpstr>
      <vt:lpstr> </vt:lpstr>
      <vt:lpstr>Tk1: Hội nhạc thiên quốc đắm say nghiêm quỳ. Dứt cung đàn hát lặng nghe cõi thế trần. Giọng Mẹ êm ái du dương trong ngần. Ru bên nôi thánh Hài Nhi.</vt:lpstr>
      <vt:lpstr> </vt:lpstr>
      <vt:lpstr>Tk2: Quỳ kề bên Chúa Thơ Nhi cơ hàn. Thánh nhan rực rỡ tựa vì sao sáng ngời. Mẹ nhẹ lên tiếng thanh bai vô hồi, bên tai Giêsu Mẹ than.</vt:lpstr>
      <vt:lpstr> </vt:lpstr>
      <vt:lpstr>Tk3: Mẹ lặng chiêm ngắm con ngủ bên lòng. Mắt chẳng còn ngó Mẹ khi con mỉm cười. Dầu vậy hơi thở con như lửa nồng. Yêu thương nung đốt Mẹ thôi.</vt:lpstr>
      <vt:lpstr> </vt:lpstr>
      <vt:lpstr>Tk4: Dịu ngọt khôn ví chứa chan tâm hồn. Lúc ẵm bồng Chúa Mẹ tha thiết ấp lòng. Kìa Mẹ yêu Chúa ai hiểu cho cùng. Trên Con Thiên Chúa Mẹ hôn.</vt:lpstr>
      <vt:lpstr> </vt:lpstr>
      <vt:lpstr>Tk5: Sự lạ chiêm ngắm Con Chúa thiên đàng. Tôi vẫn hờ hững dạ không chút mến Người. Còn Mẹ bên Chúa như lửa sáng ngời. Yêu thương Thiên Chúa tình thương.</vt:lpstr>
      <vt:lpstr> </vt:lpstr>
      <vt:lpstr>Tk6: Cùng Mẹ bên Chúa tôi xin sấp mình. Tôi chỉ còn khát được theo Chúa suốt đời. Toại nguyện là lúc mến yêu hết tình. Giêsu êm ái lòng tôi.</vt:lpstr>
      <vt:lpstr> </vt:lpstr>
      <vt:lpstr>PowerPoint Presentation</vt:lpstr>
      <vt:lpstr> </vt:lpstr>
      <vt:lpstr>Đk: Kính mừng Nữ Vương, Nữ Vương Hòa Bình, Nữ Vương Hòa Bình. Đây bao tâm hồn thao thức, dân con đất Việt nao nức, cất tiếng ca mừng vui, kính chào Nữ Vương Hòa Bình.Tung hô Mẹ Maria, tung hô Mẹ đầy ơn phúc. Mẹ là sáng khắp đất nước bao la. Tung hô Mẹ Maria, tung hô Mẹ đầy ơn phúc, đem nguồn sống yên vui chan hòa.</vt:lpstr>
      <vt:lpstr> </vt:lpstr>
      <vt:lpstr>Đk: Kính mừng Nữ Vương, Nữ Vương Hòa Bình, Nữ Vương Hòa Bình. Đây bao tâm hồn thao thức, dân con đất Việt nao nức, cất tiếng ca mừng vui, kính chào Nữ Vương Hòa Bình.Tung hô Mẹ Maria, tung hô Mẹ đầy ơn phúc. Mẹ là sáng khắp đất nước bao la. Tung hô Mẹ Maria, tung hô Mẹ đầy ơn phúc, đem nguồn sống yên vui chan hòa.</vt:lpstr>
      <vt:lpstr> </vt:lpstr>
      <vt:lpstr>Đk: Kính mừng Nữ Vương, Nữ Vương Hòa Bình, Nữ Vương Hòa Bình. Đây bao tâm hồn thao thức, dân con đất Việt nao nức, cất tiếng ca mừng vui, kính chào Nữ Vương Hòa Bình.Tung hô Mẹ Maria, tung hô Mẹ đầy ơn phúc. Mẹ là sáng khắp đất nước bao la. Tung hô Mẹ Maria, tung hô Mẹ đầy ơn phúc, đem nguồn sống yên vui chan hòa.</vt:lpstr>
      <vt:lpstr> </vt:lpstr>
      <vt:lpstr>Đk: Kính mừng Nữ Vương, Nữ Vương Hòa Bình, Nữ Vương Hòa Bình. Đây bao tâm hồn thao thức, dân con đất Việt nao nức, cất tiếng ca mừng vui, kính chào Nữ Vương Hòa Bình.Tung hô Mẹ Maria, tung hô Mẹ đầy ơn phúc. Mẹ là sáng khắp đất nước bao la. Tung hô Mẹ Maria, tung hô Mẹ đầy ơn phúc, đem nguồn sống yên vui chan hòa.</vt:lpstr>
      <vt:lpstr>PowerPoint Presentation</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RePack by Diakov</cp:lastModifiedBy>
  <cp:revision>1578</cp:revision>
  <dcterms:created xsi:type="dcterms:W3CDTF">2000-12-31T17:05:43Z</dcterms:created>
  <dcterms:modified xsi:type="dcterms:W3CDTF">2025-12-16T13:54:46Z</dcterms:modified>
</cp:coreProperties>
</file>