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80" r:id="rId4"/>
    <p:sldMasterId id="2147483792" r:id="rId5"/>
    <p:sldMasterId id="2147483804" r:id="rId6"/>
    <p:sldMasterId id="2147483816" r:id="rId7"/>
    <p:sldMasterId id="2147483828" r:id="rId8"/>
    <p:sldMasterId id="2147483864" r:id="rId9"/>
    <p:sldMasterId id="2147483876" r:id="rId10"/>
    <p:sldMasterId id="2147483888" r:id="rId11"/>
    <p:sldMasterId id="2147483900" r:id="rId12"/>
    <p:sldMasterId id="2147483912" r:id="rId13"/>
    <p:sldMasterId id="2147483936" r:id="rId14"/>
    <p:sldMasterId id="2147483960" r:id="rId15"/>
    <p:sldMasterId id="2147483972" r:id="rId16"/>
    <p:sldMasterId id="2147483992" r:id="rId17"/>
    <p:sldMasterId id="2147484004" r:id="rId18"/>
    <p:sldMasterId id="2147484016" r:id="rId19"/>
    <p:sldMasterId id="2147484028" r:id="rId20"/>
    <p:sldMasterId id="2147484040" r:id="rId21"/>
    <p:sldMasterId id="2147484052" r:id="rId22"/>
    <p:sldMasterId id="2147484064" r:id="rId23"/>
    <p:sldMasterId id="2147484076" r:id="rId24"/>
    <p:sldMasterId id="2147484084" r:id="rId25"/>
  </p:sldMasterIdLst>
  <p:notesMasterIdLst>
    <p:notesMasterId r:id="rId119"/>
  </p:notesMasterIdLst>
  <p:sldIdLst>
    <p:sldId id="9774" r:id="rId26"/>
    <p:sldId id="359" r:id="rId27"/>
    <p:sldId id="9781" r:id="rId28"/>
    <p:sldId id="9782" r:id="rId29"/>
    <p:sldId id="9773" r:id="rId30"/>
    <p:sldId id="373" r:id="rId31"/>
    <p:sldId id="9660" r:id="rId32"/>
    <p:sldId id="9617" r:id="rId33"/>
    <p:sldId id="9783" r:id="rId34"/>
    <p:sldId id="9683" r:id="rId35"/>
    <p:sldId id="9784" r:id="rId36"/>
    <p:sldId id="9785" r:id="rId37"/>
    <p:sldId id="9786" r:id="rId38"/>
    <p:sldId id="9787" r:id="rId39"/>
    <p:sldId id="9788" r:id="rId40"/>
    <p:sldId id="9789" r:id="rId41"/>
    <p:sldId id="9790" r:id="rId42"/>
    <p:sldId id="9791" r:id="rId43"/>
    <p:sldId id="9792" r:id="rId44"/>
    <p:sldId id="9793" r:id="rId45"/>
    <p:sldId id="9794" r:id="rId46"/>
    <p:sldId id="9795" r:id="rId47"/>
    <p:sldId id="9796" r:id="rId48"/>
    <p:sldId id="9797" r:id="rId49"/>
    <p:sldId id="9798" r:id="rId50"/>
    <p:sldId id="9799" r:id="rId51"/>
    <p:sldId id="9800" r:id="rId52"/>
    <p:sldId id="9593" r:id="rId53"/>
    <p:sldId id="9329" r:id="rId54"/>
    <p:sldId id="8578" r:id="rId55"/>
    <p:sldId id="9701" r:id="rId56"/>
    <p:sldId id="9778" r:id="rId57"/>
    <p:sldId id="9702" r:id="rId58"/>
    <p:sldId id="9779" r:id="rId59"/>
    <p:sldId id="9341" r:id="rId60"/>
    <p:sldId id="9780" r:id="rId61"/>
    <p:sldId id="9772" r:id="rId62"/>
    <p:sldId id="9345" r:id="rId63"/>
    <p:sldId id="9755" r:id="rId64"/>
    <p:sldId id="9758" r:id="rId65"/>
    <p:sldId id="9759" r:id="rId66"/>
    <p:sldId id="9760" r:id="rId67"/>
    <p:sldId id="9761" r:id="rId68"/>
    <p:sldId id="9762" r:id="rId69"/>
    <p:sldId id="9763" r:id="rId70"/>
    <p:sldId id="9764" r:id="rId71"/>
    <p:sldId id="9765" r:id="rId72"/>
    <p:sldId id="9766" r:id="rId73"/>
    <p:sldId id="9767" r:id="rId74"/>
    <p:sldId id="9768" r:id="rId75"/>
    <p:sldId id="9769" r:id="rId76"/>
    <p:sldId id="9770" r:id="rId77"/>
    <p:sldId id="9706" r:id="rId78"/>
    <p:sldId id="8757" r:id="rId79"/>
    <p:sldId id="8794" r:id="rId80"/>
    <p:sldId id="9727" r:id="rId81"/>
    <p:sldId id="8759" r:id="rId82"/>
    <p:sldId id="9728" r:id="rId83"/>
    <p:sldId id="9729" r:id="rId84"/>
    <p:sldId id="8761" r:id="rId85"/>
    <p:sldId id="9730" r:id="rId86"/>
    <p:sldId id="9731" r:id="rId87"/>
    <p:sldId id="9684" r:id="rId88"/>
    <p:sldId id="9732" r:id="rId89"/>
    <p:sldId id="9733" r:id="rId90"/>
    <p:sldId id="8359" r:id="rId91"/>
    <p:sldId id="9715" r:id="rId92"/>
    <p:sldId id="2166" r:id="rId93"/>
    <p:sldId id="2187" r:id="rId94"/>
    <p:sldId id="9667" r:id="rId95"/>
    <p:sldId id="9708" r:id="rId96"/>
    <p:sldId id="9775" r:id="rId97"/>
    <p:sldId id="9734" r:id="rId98"/>
    <p:sldId id="9735" r:id="rId99"/>
    <p:sldId id="9738" r:id="rId100"/>
    <p:sldId id="9736" r:id="rId101"/>
    <p:sldId id="9750" r:id="rId102"/>
    <p:sldId id="9737" r:id="rId103"/>
    <p:sldId id="9751" r:id="rId104"/>
    <p:sldId id="9741" r:id="rId105"/>
    <p:sldId id="9753" r:id="rId106"/>
    <p:sldId id="9742" r:id="rId107"/>
    <p:sldId id="9752" r:id="rId108"/>
    <p:sldId id="9776" r:id="rId109"/>
    <p:sldId id="8508" r:id="rId110"/>
    <p:sldId id="9117" r:id="rId111"/>
    <p:sldId id="9745" r:id="rId112"/>
    <p:sldId id="9746" r:id="rId113"/>
    <p:sldId id="9688" r:id="rId114"/>
    <p:sldId id="9610" r:id="rId115"/>
    <p:sldId id="9747" r:id="rId116"/>
    <p:sldId id="9748" r:id="rId117"/>
    <p:sldId id="9777"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5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02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slide" Target="slides/slide93.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notesMaster" Target="notesMasters/notesMaster1.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11/24/2025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464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01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1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293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2695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832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2133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3195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276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4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378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025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04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7007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0747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179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0170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19651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130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1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4170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1450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0022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699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3062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0882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5870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395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01075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61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3619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1558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7746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2175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7586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6954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0500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1952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5460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3033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7271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546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978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7637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730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5643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975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799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4222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302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8532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0338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471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695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142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1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68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3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1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9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3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6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8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82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1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49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800601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190703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689228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17924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443654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451981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1607541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3389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2379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0834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747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79697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156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974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044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0894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405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5669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917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298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5388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6664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373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94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7765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3225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4727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75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593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917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298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5388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6664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3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9427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7765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3225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4727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75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593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917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298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53882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66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3736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9427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7765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3225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4727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75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593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18525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70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912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7475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3135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87709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366348"/>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3326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44721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95642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5574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152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460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9827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388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475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4506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4539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705300"/>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4053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3815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21335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64082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15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700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46060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388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475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4506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45397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705300"/>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4053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38159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2133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640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51995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98420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193328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05763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49186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3749135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27069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478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59182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45702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67333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986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635362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29769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690413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81574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36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184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2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383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9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10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17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9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59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7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894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345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5601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90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275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65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2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181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98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62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626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80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81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5719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969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9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3157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207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69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87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80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04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772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115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72352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837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7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95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09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9280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182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51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226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5969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540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6192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50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775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356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198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346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87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313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851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6922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78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87689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9767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206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02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73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437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487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501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4032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517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998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505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117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7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0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2.jp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4" Type="http://schemas.openxmlformats.org/officeDocument/2006/relationships/slideLayout" Target="../slideLayouts/slideLayout253.xml"/><Relationship Id="rId9" Type="http://schemas.openxmlformats.org/officeDocument/2006/relationships/image" Target="../media/image3.jp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5" Type="http://schemas.openxmlformats.org/officeDocument/2006/relationships/slideLayout" Target="../slideLayouts/slideLayout261.xml"/><Relationship Id="rId4" Type="http://schemas.openxmlformats.org/officeDocument/2006/relationships/slideLayout" Target="../slideLayouts/slideLayout260.xml"/><Relationship Id="rId9"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11/24/2025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703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0775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3404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1840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020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128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291500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92153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2991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2991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299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680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643730"/>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643730"/>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8140730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0002641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6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624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6807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069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903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7346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408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4.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4.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4.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4.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4.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6.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3815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6195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7200" dirty="0">
                <a:solidFill>
                  <a:srgbClr val="FFFF00"/>
                </a:solidFill>
                <a:latin typeface="+mj-lt"/>
              </a:rPr>
              <a:t>T</a:t>
            </a:r>
            <a:r>
              <a:rPr lang="vi-VN" sz="7200" dirty="0" smtClean="0">
                <a:solidFill>
                  <a:srgbClr val="FFFF00"/>
                </a:solidFill>
                <a:latin typeface="+mj-lt"/>
              </a:rPr>
              <a:t>k2</a:t>
            </a:r>
            <a:r>
              <a:rPr lang="vi-VN" sz="7200" dirty="0">
                <a:solidFill>
                  <a:srgbClr val="FFFF00"/>
                </a:solidFill>
                <a:latin typeface="+mj-lt"/>
              </a:rPr>
              <a:t>: </a:t>
            </a:r>
            <a:r>
              <a:rPr lang="vi-VN" sz="7200" dirty="0">
                <a:solidFill>
                  <a:schemeClr val="bg1"/>
                </a:solidFill>
                <a:latin typeface="+mj-lt"/>
              </a:rPr>
              <a:t>Đi khai lối đây ngọn lửa hồng thiêu đốt rụi địch quân vây tứ bề</a:t>
            </a:r>
            <a:r>
              <a:rPr lang="vi-VN" sz="7200" dirty="0" smtClean="0">
                <a:solidFill>
                  <a:schemeClr val="bg1"/>
                </a:solidFill>
                <a:latin typeface="+mj-lt"/>
              </a:rPr>
              <a:t>.</a:t>
            </a:r>
            <a:endParaRPr lang="vi-VN" sz="7200" dirty="0">
              <a:solidFill>
                <a:schemeClr val="bg1"/>
              </a:solidFill>
              <a:latin typeface="+mj-lt"/>
            </a:endParaRPr>
          </a:p>
        </p:txBody>
      </p:sp>
    </p:spTree>
    <p:extLst>
      <p:ext uri="{BB962C8B-B14F-4D97-AF65-F5344CB8AC3E}">
        <p14:creationId xmlns:p14="http://schemas.microsoft.com/office/powerpoint/2010/main" val="3188562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endParaRPr lang="en-US" altLang="en-US" sz="1000" u="sng" dirty="0">
              <a:solidFill>
                <a:prstClr val="white"/>
              </a:solidFill>
              <a:latin typeface="UTM American Sans"/>
              <a:cs typeface="Times New Roman" panose="02020603050405020304" pitchFamily="18" charset="0"/>
            </a:endParaRPr>
          </a:p>
          <a:p>
            <a:pPr algn="just">
              <a:spcBef>
                <a:spcPct val="0"/>
              </a:spcBef>
              <a:buFontTx/>
              <a:buNone/>
            </a:pPr>
            <a:r>
              <a:rPr lang="vi-VN" sz="6000" dirty="0" smtClean="0">
                <a:solidFill>
                  <a:srgbClr val="FFFF00"/>
                </a:solidFill>
                <a:latin typeface="+mj-lt"/>
                <a:cs typeface="Times New Roman" panose="02020603050405020304" pitchFamily="18" charset="0"/>
              </a:rPr>
              <a:t>ĐK</a:t>
            </a:r>
            <a:r>
              <a:rPr lang="vi-VN" sz="6000" dirty="0">
                <a:solidFill>
                  <a:srgbClr val="FFFF00"/>
                </a:solidFill>
                <a:latin typeface="+mj-lt"/>
                <a:cs typeface="Times New Roman" panose="02020603050405020304" pitchFamily="18" charset="0"/>
              </a:rPr>
              <a:t>: </a:t>
            </a:r>
            <a:r>
              <a:rPr lang="vi-VN" sz="6000" dirty="0" smtClean="0">
                <a:solidFill>
                  <a:prstClr val="white"/>
                </a:solidFill>
                <a:latin typeface="+mj-lt"/>
                <a:cs typeface="Times New Roman" panose="02020603050405020304" pitchFamily="18" charset="0"/>
              </a:rPr>
              <a:t>Ngày </a:t>
            </a:r>
            <a:r>
              <a:rPr lang="vi-VN" sz="6000" dirty="0">
                <a:solidFill>
                  <a:prstClr val="white"/>
                </a:solidFill>
                <a:latin typeface="+mj-lt"/>
                <a:cs typeface="Times New Roman" panose="02020603050405020304" pitchFamily="18" charset="0"/>
              </a:rPr>
              <a:t>hôm nay, anh em sẽ biết Chúa đến cứu độ chúng ta. </a:t>
            </a:r>
            <a:r>
              <a:rPr lang="vi-VN" sz="6000" dirty="0" smtClean="0">
                <a:solidFill>
                  <a:prstClr val="white"/>
                </a:solidFill>
                <a:latin typeface="+mj-lt"/>
                <a:cs typeface="Times New Roman" panose="02020603050405020304" pitchFamily="18" charset="0"/>
              </a:rPr>
              <a:t>Ngày </a:t>
            </a:r>
            <a:r>
              <a:rPr lang="vi-VN" sz="6000" dirty="0">
                <a:solidFill>
                  <a:prstClr val="white"/>
                </a:solidFill>
                <a:latin typeface="+mj-lt"/>
                <a:cs typeface="Times New Roman" panose="02020603050405020304" pitchFamily="18" charset="0"/>
              </a:rPr>
              <a:t>mai đây anh em sẽ thấy vinh quang của Người</a:t>
            </a:r>
            <a:r>
              <a:rPr lang="vi-VN" sz="6000" dirty="0" smtClean="0">
                <a:solidFill>
                  <a:prstClr val="white"/>
                </a:solidFill>
                <a:latin typeface="+mj-lt"/>
                <a:cs typeface="Times New Roman" panose="02020603050405020304" pitchFamily="18" charset="0"/>
              </a:rPr>
              <a:t>.</a:t>
            </a:r>
            <a:endParaRPr lang="vi-VN" sz="6000" dirty="0">
              <a:solidFill>
                <a:prstClr val="white"/>
              </a:solidFill>
              <a:latin typeface="+mj-lt"/>
              <a:cs typeface="Times New Roman" panose="02020603050405020304" pitchFamily="18" charset="0"/>
            </a:endParaRPr>
          </a:p>
        </p:txBody>
      </p:sp>
    </p:spTree>
    <p:extLst>
      <p:ext uri="{BB962C8B-B14F-4D97-AF65-F5344CB8AC3E}">
        <p14:creationId xmlns:p14="http://schemas.microsoft.com/office/powerpoint/2010/main" val="415932310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latin typeface="+mj-lt"/>
                <a:cs typeface="Times New Roman" panose="02020603050405020304" pitchFamily="18" charset="0"/>
              </a:rPr>
              <a:t>KINH VINH </a:t>
            </a:r>
            <a:r>
              <a:rPr lang="en-US" sz="7200" b="0" i="1" dirty="0" smtClean="0">
                <a:solidFill>
                  <a:srgbClr val="FFFF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FF00"/>
                </a:solidFill>
                <a:effectLst/>
                <a:latin typeface="+mj-lt"/>
                <a:cs typeface="Times New Roman" panose="02020603050405020304" pitchFamily="18" charset="0"/>
              </a:rPr>
              <a:t>Ca</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Lên</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Đi</a:t>
            </a:r>
            <a:r>
              <a:rPr lang="en-US" sz="7200" b="0" i="1" dirty="0" smtClean="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237995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07565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03512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174158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326512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472866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25116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48334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err="1">
                <a:solidFill>
                  <a:srgbClr val="FFFF00"/>
                </a:solidFill>
                <a:effectLst/>
                <a:latin typeface="+mj-lt"/>
                <a:cs typeface="Times New Roman" pitchFamily="18" charset="0"/>
              </a:rPr>
              <a:t>Tập</a:t>
            </a:r>
            <a:r>
              <a:rPr lang="en-US" sz="7000" b="0" dirty="0">
                <a:solidFill>
                  <a:srgbClr val="FFFF00"/>
                </a:solidFill>
                <a:effectLst/>
                <a:latin typeface="+mj-lt"/>
                <a:cs typeface="Times New Roman" pitchFamily="18" charset="0"/>
              </a:rPr>
              <a:t> </a:t>
            </a:r>
            <a:r>
              <a:rPr lang="en-US" sz="7000" b="0" dirty="0" err="1">
                <a:solidFill>
                  <a:srgbClr val="FFFF00"/>
                </a:solidFill>
                <a:effectLst/>
                <a:latin typeface="+mj-lt"/>
                <a:cs typeface="Times New Roman" pitchFamily="18" charset="0"/>
              </a:rPr>
              <a:t>Hát</a:t>
            </a:r>
            <a:r>
              <a:rPr lang="en-US" sz="7000" b="0" dirty="0">
                <a:solidFill>
                  <a:srgbClr val="FFFF00"/>
                </a:solidFill>
                <a:effectLst/>
                <a:latin typeface="+mj-lt"/>
                <a:cs typeface="Times New Roman" pitchFamily="18" charset="0"/>
              </a:rPr>
              <a:t> </a:t>
            </a:r>
            <a:r>
              <a:rPr lang="en-US" sz="7000" b="0" dirty="0" err="1">
                <a:solidFill>
                  <a:srgbClr val="FFFF00"/>
                </a:solidFill>
                <a:effectLst/>
                <a:latin typeface="+mj-lt"/>
                <a:cs typeface="Times New Roman" pitchFamily="18" charset="0"/>
              </a:rPr>
              <a:t>Cộng</a:t>
            </a:r>
            <a:r>
              <a:rPr lang="en-US" sz="7000" b="0" dirty="0">
                <a:solidFill>
                  <a:srgbClr val="FFFF00"/>
                </a:solidFill>
                <a:effectLst/>
                <a:latin typeface="+mj-lt"/>
                <a:cs typeface="Times New Roman" pitchFamily="18" charset="0"/>
              </a:rPr>
              <a:t> </a:t>
            </a:r>
            <a:r>
              <a:rPr lang="en-US" sz="7000" b="0" dirty="0" err="1">
                <a:solidFill>
                  <a:srgbClr val="FFFF00"/>
                </a:solidFill>
                <a:effectLst/>
                <a:latin typeface="+mj-lt"/>
                <a:cs typeface="Times New Roman" pitchFamily="18" charset="0"/>
              </a:rPr>
              <a:t>Đoàn</a:t>
            </a:r>
            <a:endParaRPr lang="en-US" sz="7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75898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20799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10105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896510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940312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350304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 </a:t>
            </a:r>
            <a:r>
              <a:rPr lang="vi-VN" sz="4800" b="0" dirty="0">
                <a:solidFill>
                  <a:schemeClr val="bg1"/>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719321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521140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11790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3943350" y="133350"/>
            <a:ext cx="2413000" cy="1809750"/>
          </a:xfrm>
        </p:spPr>
        <p:txBody>
          <a:bodyPr>
            <a:normAutofit/>
          </a:bodyPr>
          <a:lstStyle/>
          <a:p>
            <a:pPr marL="0" indent="0" algn="ctr">
              <a:lnSpc>
                <a:spcPct val="140000"/>
              </a:lnSpc>
              <a:buNone/>
              <a:defRPr/>
            </a:pPr>
            <a:endParaRPr lang="en-US" sz="3900" b="0" u="sng" dirty="0">
              <a:solidFill>
                <a:schemeClr val="bg1"/>
              </a:solidFill>
              <a:effectLst/>
              <a:latin typeface="+mj-lt"/>
              <a:cs typeface="Times New Roman" panose="02020603050405020304" pitchFamily="18" charset="0"/>
            </a:endParaRPr>
          </a:p>
          <a:p>
            <a:pPr marL="0" indent="0" algn="just">
              <a:lnSpc>
                <a:spcPct val="140000"/>
              </a:lnSpc>
              <a:buNone/>
              <a:defRPr/>
            </a:pPr>
            <a:endParaRPr lang="en-US" sz="1575" b="0" u="sng" dirty="0">
              <a:solidFill>
                <a:schemeClr val="bg1"/>
              </a:solidFill>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304800" y="2343150"/>
            <a:ext cx="5041392" cy="2369880"/>
          </a:xfrm>
          <a:prstGeom prst="rect">
            <a:avLst/>
          </a:prstGeom>
          <a:noFill/>
        </p:spPr>
        <p:txBody>
          <a:bodyPr wrap="square" rtlCol="0">
            <a:spAutoFit/>
          </a:bodyPr>
          <a:lstStyle/>
          <a:p>
            <a:pPr algn="ct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Thánh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Vịnh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88</a:t>
            </a:r>
            <a:endPar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en-US" sz="5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3 </a:t>
            </a:r>
            <a:r>
              <a:rPr lang="en-US" sz="54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câu</a:t>
            </a:r>
            <a:endPar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en-US" sz="4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Kim Long</a:t>
            </a:r>
            <a:endParaRPr lang="en-US"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0" y="1017270"/>
            <a:ext cx="4221480" cy="31089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3350"/>
            <a:ext cx="2867980" cy="18775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33350"/>
            <a:ext cx="1809750" cy="1809750"/>
          </a:xfrm>
          <a:prstGeom prst="rect">
            <a:avLst/>
          </a:prstGeom>
        </p:spPr>
      </p:pic>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chor="ctr" anchorCtr="0">
            <a:noAutofit/>
          </a:bodyPr>
          <a:lstStyle/>
          <a:p>
            <a:pPr marL="0" indent="0" algn="just">
              <a:buNone/>
              <a:defRPr/>
            </a:pPr>
            <a:r>
              <a:rPr lang="vi-VN" sz="8000" b="0" dirty="0" smtClean="0">
                <a:solidFill>
                  <a:srgbClr val="FFFF00"/>
                </a:solidFill>
                <a:effectLst/>
                <a:latin typeface="+mj-lt"/>
                <a:cs typeface="Times New Roman" panose="02020603050405020304" pitchFamily="18" charset="0"/>
              </a:rPr>
              <a:t>Đ</a:t>
            </a:r>
            <a:r>
              <a:rPr lang="en-US" sz="8000" b="0" dirty="0" smtClean="0">
                <a:solidFill>
                  <a:srgbClr val="FFFF00"/>
                </a:solidFill>
                <a:effectLst/>
                <a:latin typeface="+mj-lt"/>
                <a:cs typeface="Times New Roman" panose="02020603050405020304" pitchFamily="18" charset="0"/>
              </a:rPr>
              <a:t>k</a:t>
            </a:r>
            <a:r>
              <a:rPr lang="vi-VN" sz="8000" b="0" dirty="0" smtClean="0">
                <a:solidFill>
                  <a:srgbClr val="FFFF00"/>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Con sẽ ca tụng tình thương của Chúa đến muôn </a:t>
            </a:r>
            <a:r>
              <a:rPr lang="vi-VN" sz="8000" b="0" dirty="0" smtClean="0">
                <a:solidFill>
                  <a:schemeClr val="bg1"/>
                </a:solidFill>
                <a:effectLst/>
                <a:latin typeface="+mj-lt"/>
                <a:cs typeface="Times New Roman" panose="02020603050405020304" pitchFamily="18" charset="0"/>
              </a:rPr>
              <a:t>đời</a:t>
            </a:r>
            <a:r>
              <a:rPr lang="en-US" sz="8000" b="0" dirty="0" smtClean="0">
                <a:solidFill>
                  <a:schemeClr val="bg1"/>
                </a:solidFill>
                <a:effectLst/>
                <a:latin typeface="+mj-lt"/>
                <a:cs typeface="Times New Roman" panose="02020603050405020304" pitchFamily="18" charset="0"/>
              </a:rPr>
              <a:t>.</a:t>
            </a:r>
            <a:endParaRPr lang="vi-VN"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34624223"/>
      </p:ext>
    </p:extLst>
  </p:cSld>
  <p:clrMapOvr>
    <a:masterClrMapping/>
  </p:clrMapOvr>
  <p:transition advClick="0" advTm="3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chor="ctr" anchorCtr="0">
            <a:noAutofit/>
          </a:bodyPr>
          <a:lstStyle/>
          <a:p>
            <a:pPr marL="0" indent="0" algn="just">
              <a:buNone/>
              <a:defRPr/>
            </a:pPr>
            <a:r>
              <a:rPr lang="vi-VN" sz="8000" b="0" dirty="0" smtClean="0">
                <a:solidFill>
                  <a:srgbClr val="FFFF00"/>
                </a:solidFill>
                <a:effectLst/>
                <a:latin typeface="+mj-lt"/>
                <a:cs typeface="Times New Roman" panose="02020603050405020304" pitchFamily="18" charset="0"/>
              </a:rPr>
              <a:t>Đ</a:t>
            </a:r>
            <a:r>
              <a:rPr lang="en-US" sz="8000" b="0" dirty="0" smtClean="0">
                <a:solidFill>
                  <a:srgbClr val="FFFF00"/>
                </a:solidFill>
                <a:effectLst/>
                <a:latin typeface="+mj-lt"/>
                <a:cs typeface="Times New Roman" panose="02020603050405020304" pitchFamily="18" charset="0"/>
              </a:rPr>
              <a:t>k</a:t>
            </a:r>
            <a:r>
              <a:rPr lang="vi-VN" sz="8000" b="0" dirty="0" smtClean="0">
                <a:solidFill>
                  <a:srgbClr val="FFFF00"/>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Con sẽ ca tụng tình thương của Chúa đến muôn </a:t>
            </a:r>
            <a:r>
              <a:rPr lang="vi-VN" sz="8000" b="0" dirty="0" smtClean="0">
                <a:solidFill>
                  <a:schemeClr val="bg1"/>
                </a:solidFill>
                <a:effectLst/>
                <a:latin typeface="+mj-lt"/>
                <a:cs typeface="Times New Roman" panose="02020603050405020304" pitchFamily="18" charset="0"/>
              </a:rPr>
              <a:t>đời</a:t>
            </a:r>
            <a:r>
              <a:rPr lang="en-US" sz="8000" b="0" dirty="0" smtClean="0">
                <a:solidFill>
                  <a:schemeClr val="bg1"/>
                </a:solidFill>
                <a:effectLst/>
                <a:latin typeface="+mj-lt"/>
                <a:cs typeface="Times New Roman" panose="02020603050405020304" pitchFamily="18" charset="0"/>
              </a:rPr>
              <a:t>.</a:t>
            </a:r>
            <a:endParaRPr lang="vi-VN"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advTm="3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chor="ctr" anchorCtr="0">
            <a:noAutofit/>
          </a:bodyPr>
          <a:lstStyle/>
          <a:p>
            <a:pPr marL="0" indent="0" algn="just" fontAlgn="base">
              <a:buNone/>
            </a:pPr>
            <a:r>
              <a:rPr lang="en-US" sz="4800" b="0" dirty="0" smtClean="0">
                <a:solidFill>
                  <a:srgbClr val="FFFF00"/>
                </a:solidFill>
                <a:effectLst/>
                <a:latin typeface="+mj-lt"/>
                <a:cs typeface="Times New Roman" panose="02020603050405020304" pitchFamily="18" charset="0"/>
              </a:rPr>
              <a:t>T</a:t>
            </a:r>
            <a:r>
              <a:rPr lang="vi-VN" sz="4800" b="0" dirty="0" smtClean="0">
                <a:solidFill>
                  <a:srgbClr val="FFFF00"/>
                </a:solidFill>
                <a:effectLst/>
                <a:latin typeface="+mj-lt"/>
                <a:cs typeface="Times New Roman" panose="02020603050405020304" pitchFamily="18" charset="0"/>
              </a:rPr>
              <a:t>k1</a:t>
            </a:r>
            <a:r>
              <a:rPr lang="vi-VN" sz="4800" b="0" dirty="0">
                <a:solidFill>
                  <a:srgbClr val="FFFF00"/>
                </a:solidFill>
                <a:effectLst/>
                <a:latin typeface="+mj-lt"/>
                <a:cs typeface="Times New Roman" panose="02020603050405020304" pitchFamily="18" charset="0"/>
              </a:rPr>
              <a:t>:  </a:t>
            </a:r>
            <a:r>
              <a:rPr lang="vi-VN" sz="4800" b="0" dirty="0">
                <a:solidFill>
                  <a:schemeClr val="bg1"/>
                </a:solidFill>
                <a:effectLst/>
                <a:latin typeface="+mj-lt"/>
                <a:cs typeface="Times New Roman" panose="02020603050405020304" pitchFamily="18" charset="0"/>
              </a:rPr>
              <a:t>Lập giao ước với người Ta đây tuyển chọn, Thề hứa cùng Đa-vít tôi trung rằng: dòng dõi của ngươi bền vững mãi vì Ta muốn xây dựng đến thiên thu, muốn thiết lập củng cố ngai vàng ngươi muôn đời</a:t>
            </a:r>
            <a:r>
              <a:rPr lang="vi-VN" sz="4800" b="0" dirty="0" smtClean="0">
                <a:solidFill>
                  <a:schemeClr val="bg1"/>
                </a:solidFill>
                <a:effectLst/>
                <a:latin typeface="+mj-lt"/>
                <a:cs typeface="Times New Roman" panose="02020603050405020304" pitchFamily="18" charset="0"/>
              </a:rPr>
              <a:t>.</a:t>
            </a:r>
            <a:endParaRPr lang="vi-VN" sz="48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chor="ctr" anchorCtr="0">
            <a:noAutofit/>
          </a:bodyPr>
          <a:lstStyle/>
          <a:p>
            <a:pPr marL="0" indent="0" algn="just">
              <a:buNone/>
              <a:defRPr/>
            </a:pPr>
            <a:r>
              <a:rPr lang="vi-VN" sz="8000" b="0" dirty="0" smtClean="0">
                <a:solidFill>
                  <a:srgbClr val="FFFF00"/>
                </a:solidFill>
                <a:effectLst/>
                <a:latin typeface="+mj-lt"/>
                <a:cs typeface="Times New Roman" panose="02020603050405020304" pitchFamily="18" charset="0"/>
              </a:rPr>
              <a:t>Đ</a:t>
            </a:r>
            <a:r>
              <a:rPr lang="en-US" sz="8000" b="0" dirty="0" smtClean="0">
                <a:solidFill>
                  <a:srgbClr val="FFFF00"/>
                </a:solidFill>
                <a:effectLst/>
                <a:latin typeface="+mj-lt"/>
                <a:cs typeface="Times New Roman" panose="02020603050405020304" pitchFamily="18" charset="0"/>
              </a:rPr>
              <a:t>k</a:t>
            </a:r>
            <a:r>
              <a:rPr lang="vi-VN" sz="8000" b="0" dirty="0" smtClean="0">
                <a:solidFill>
                  <a:srgbClr val="FFFF00"/>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Con sẽ ca tụng tình thương của Chúa đến muôn </a:t>
            </a:r>
            <a:r>
              <a:rPr lang="vi-VN" sz="8000" b="0" dirty="0" smtClean="0">
                <a:solidFill>
                  <a:schemeClr val="bg1"/>
                </a:solidFill>
                <a:effectLst/>
                <a:latin typeface="+mj-lt"/>
                <a:cs typeface="Times New Roman" panose="02020603050405020304" pitchFamily="18" charset="0"/>
              </a:rPr>
              <a:t>đời</a:t>
            </a:r>
            <a:r>
              <a:rPr lang="en-US" sz="8000" b="0" dirty="0" smtClean="0">
                <a:solidFill>
                  <a:schemeClr val="bg1"/>
                </a:solidFill>
                <a:effectLst/>
                <a:latin typeface="+mj-lt"/>
                <a:cs typeface="Times New Roman" panose="02020603050405020304" pitchFamily="18" charset="0"/>
              </a:rPr>
              <a:t>.</a:t>
            </a:r>
            <a:endParaRPr lang="vi-VN"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37157560"/>
      </p:ext>
    </p:extLst>
  </p:cSld>
  <p:clrMapOvr>
    <a:masterClrMapping/>
  </p:clrMapOvr>
  <p:transition advClick="0" advTm="3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20000"/>
              </a:lnSpc>
              <a:buNone/>
            </a:pPr>
            <a:r>
              <a:rPr lang="en-US" sz="4600" b="0" dirty="0">
                <a:solidFill>
                  <a:srgbClr val="FFFF00"/>
                </a:solidFill>
                <a:effectLst/>
                <a:latin typeface="+mj-lt"/>
                <a:cs typeface="Times New Roman" panose="02020603050405020304" pitchFamily="18" charset="0"/>
              </a:rPr>
              <a:t>T</a:t>
            </a:r>
            <a:r>
              <a:rPr lang="vi-VN" sz="4600" b="0" dirty="0" smtClean="0">
                <a:solidFill>
                  <a:srgbClr val="FFFF00"/>
                </a:solidFill>
                <a:effectLst/>
                <a:latin typeface="+mj-lt"/>
                <a:cs typeface="Times New Roman" panose="02020603050405020304" pitchFamily="18" charset="0"/>
              </a:rPr>
              <a:t>k2</a:t>
            </a:r>
            <a:r>
              <a:rPr lang="vi-VN" sz="4600" b="0" dirty="0">
                <a:solidFill>
                  <a:srgbClr val="FFFF00"/>
                </a:solidFill>
                <a:effectLst/>
                <a:latin typeface="+mj-lt"/>
                <a:cs typeface="Times New Roman" panose="02020603050405020304" pitchFamily="18" charset="0"/>
              </a:rPr>
              <a:t>: </a:t>
            </a:r>
            <a:r>
              <a:rPr lang="vi-VN" sz="4600" b="0" dirty="0">
                <a:solidFill>
                  <a:schemeClr val="bg1"/>
                </a:solidFill>
                <a:effectLst/>
                <a:latin typeface="+mj-lt"/>
                <a:cs typeface="Times New Roman" panose="02020603050405020304" pitchFamily="18" charset="0"/>
              </a:rPr>
              <a:t>Thật vinh phúc, dân nào tung hô ca ngợi, Lạy Chúa, Ngài soi ánh Tôn Nhan để họ tiến đều lên. Nhờ biết rõ được Danh Chúa, suốt ngày sẽ hân hoan. Bởi vì Ngài công chính khiến họ hiên ngang hoài</a:t>
            </a:r>
            <a:r>
              <a:rPr lang="vi-VN" sz="4600" b="0" dirty="0" smtClean="0">
                <a:solidFill>
                  <a:schemeClr val="bg1"/>
                </a:solidFill>
                <a:effectLst/>
                <a:latin typeface="+mj-lt"/>
                <a:cs typeface="Times New Roman" panose="02020603050405020304" pitchFamily="18" charset="0"/>
              </a:rPr>
              <a:t>.</a:t>
            </a:r>
            <a:endParaRPr lang="vi-VN" sz="46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chor="ctr" anchorCtr="0">
            <a:noAutofit/>
          </a:bodyPr>
          <a:lstStyle/>
          <a:p>
            <a:pPr marL="0" indent="0" algn="just">
              <a:buNone/>
              <a:defRPr/>
            </a:pPr>
            <a:r>
              <a:rPr lang="vi-VN" sz="8000" b="0" dirty="0" smtClean="0">
                <a:solidFill>
                  <a:srgbClr val="FFFF00"/>
                </a:solidFill>
                <a:effectLst/>
                <a:latin typeface="+mj-lt"/>
                <a:cs typeface="Times New Roman" panose="02020603050405020304" pitchFamily="18" charset="0"/>
              </a:rPr>
              <a:t>Đ</a:t>
            </a:r>
            <a:r>
              <a:rPr lang="en-US" sz="8000" b="0" dirty="0" smtClean="0">
                <a:solidFill>
                  <a:srgbClr val="FFFF00"/>
                </a:solidFill>
                <a:effectLst/>
                <a:latin typeface="+mj-lt"/>
                <a:cs typeface="Times New Roman" panose="02020603050405020304" pitchFamily="18" charset="0"/>
              </a:rPr>
              <a:t>k</a:t>
            </a:r>
            <a:r>
              <a:rPr lang="vi-VN" sz="8000" b="0" dirty="0" smtClean="0">
                <a:solidFill>
                  <a:srgbClr val="FFFF00"/>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Con sẽ ca tụng tình thương của Chúa đến muôn </a:t>
            </a:r>
            <a:r>
              <a:rPr lang="vi-VN" sz="8000" b="0" dirty="0" smtClean="0">
                <a:solidFill>
                  <a:schemeClr val="bg1"/>
                </a:solidFill>
                <a:effectLst/>
                <a:latin typeface="+mj-lt"/>
                <a:cs typeface="Times New Roman" panose="02020603050405020304" pitchFamily="18" charset="0"/>
              </a:rPr>
              <a:t>đời</a:t>
            </a:r>
            <a:r>
              <a:rPr lang="en-US" sz="8000" b="0" dirty="0" smtClean="0">
                <a:solidFill>
                  <a:schemeClr val="bg1"/>
                </a:solidFill>
                <a:effectLst/>
                <a:latin typeface="+mj-lt"/>
                <a:cs typeface="Times New Roman" panose="02020603050405020304" pitchFamily="18" charset="0"/>
              </a:rPr>
              <a:t>.</a:t>
            </a:r>
            <a:endParaRPr lang="vi-VN"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37157560"/>
      </p:ext>
    </p:extLst>
  </p:cSld>
  <p:clrMapOvr>
    <a:masterClrMapping/>
  </p:clrMapOvr>
  <p:transition advClick="0" advTm="3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buNone/>
              <a:defRPr/>
            </a:pPr>
            <a:r>
              <a:rPr lang="en-US" sz="4600" b="0" dirty="0" smtClean="0">
                <a:solidFill>
                  <a:srgbClr val="FFFF00"/>
                </a:solidFill>
                <a:effectLst/>
                <a:latin typeface="+mj-lt"/>
                <a:cs typeface="Times New Roman" panose="02020603050405020304" pitchFamily="18" charset="0"/>
              </a:rPr>
              <a:t>T</a:t>
            </a:r>
            <a:r>
              <a:rPr lang="vi-VN" sz="4600" b="0" dirty="0" smtClean="0">
                <a:solidFill>
                  <a:srgbClr val="FFFF00"/>
                </a:solidFill>
                <a:effectLst/>
                <a:latin typeface="+mj-lt"/>
                <a:cs typeface="Times New Roman" panose="02020603050405020304" pitchFamily="18" charset="0"/>
              </a:rPr>
              <a:t>k3</a:t>
            </a:r>
            <a:r>
              <a:rPr lang="vi-VN" sz="4600" b="0" dirty="0">
                <a:solidFill>
                  <a:srgbClr val="FFFF00"/>
                </a:solidFill>
                <a:effectLst/>
                <a:latin typeface="+mj-lt"/>
                <a:cs typeface="Times New Roman" panose="02020603050405020304" pitchFamily="18" charset="0"/>
              </a:rPr>
              <a:t>: </a:t>
            </a:r>
            <a:r>
              <a:rPr lang="vi-VN" sz="4600" b="0" dirty="0">
                <a:solidFill>
                  <a:schemeClr val="bg1"/>
                </a:solidFill>
                <a:effectLst/>
                <a:latin typeface="+mj-lt"/>
                <a:cs typeface="Times New Roman" panose="02020603050405020304" pitchFamily="18" charset="0"/>
              </a:rPr>
              <a:t>Từ muôn thuở muôn đời Ta yêu thương người, và sẽ hằng luôn giữ kiên trung lời kết ước cùng người. Và Chúa phán: Này Ta sẽ thương người đến muôn năm, Sẽ giữ hoài giao ước với người luôn khôn rời</a:t>
            </a:r>
            <a:r>
              <a:rPr lang="vi-VN" sz="4600" b="0" dirty="0" smtClean="0">
                <a:solidFill>
                  <a:schemeClr val="bg1"/>
                </a:solidFill>
                <a:effectLst/>
                <a:latin typeface="+mj-lt"/>
                <a:cs typeface="Times New Roman" panose="02020603050405020304" pitchFamily="18" charset="0"/>
              </a:rPr>
              <a:t>.</a:t>
            </a:r>
            <a:endParaRPr lang="en-US" sz="4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advTm="3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chor="ctr" anchorCtr="0">
            <a:noAutofit/>
          </a:bodyPr>
          <a:lstStyle/>
          <a:p>
            <a:pPr marL="0" indent="0" algn="just">
              <a:buNone/>
              <a:defRPr/>
            </a:pPr>
            <a:r>
              <a:rPr lang="vi-VN" sz="8000" b="0" dirty="0" smtClean="0">
                <a:solidFill>
                  <a:srgbClr val="FFFF00"/>
                </a:solidFill>
                <a:effectLst/>
                <a:latin typeface="+mj-lt"/>
                <a:cs typeface="Times New Roman" panose="02020603050405020304" pitchFamily="18" charset="0"/>
              </a:rPr>
              <a:t>Đ</a:t>
            </a:r>
            <a:r>
              <a:rPr lang="en-US" sz="8000" b="0" dirty="0" smtClean="0">
                <a:solidFill>
                  <a:srgbClr val="FFFF00"/>
                </a:solidFill>
                <a:effectLst/>
                <a:latin typeface="+mj-lt"/>
                <a:cs typeface="Times New Roman" panose="02020603050405020304" pitchFamily="18" charset="0"/>
              </a:rPr>
              <a:t>k</a:t>
            </a:r>
            <a:r>
              <a:rPr lang="vi-VN" sz="8000" b="0" dirty="0" smtClean="0">
                <a:solidFill>
                  <a:srgbClr val="FFFF00"/>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Con sẽ ca tụng tình thương của Chúa đến muôn </a:t>
            </a:r>
            <a:r>
              <a:rPr lang="vi-VN" sz="8000" b="0" dirty="0" smtClean="0">
                <a:solidFill>
                  <a:schemeClr val="bg1"/>
                </a:solidFill>
                <a:effectLst/>
                <a:latin typeface="+mj-lt"/>
                <a:cs typeface="Times New Roman" panose="02020603050405020304" pitchFamily="18" charset="0"/>
              </a:rPr>
              <a:t>đời</a:t>
            </a:r>
            <a:r>
              <a:rPr lang="en-US" sz="8000" b="0" dirty="0" smtClean="0">
                <a:solidFill>
                  <a:schemeClr val="bg1"/>
                </a:solidFill>
                <a:effectLst/>
                <a:latin typeface="+mj-lt"/>
                <a:cs typeface="Times New Roman" panose="02020603050405020304" pitchFamily="18" charset="0"/>
              </a:rPr>
              <a:t>.</a:t>
            </a:r>
            <a:endParaRPr lang="vi-VN"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37157560"/>
      </p:ext>
    </p:extLst>
  </p:cSld>
  <p:clrMapOvr>
    <a:masterClrMapping/>
  </p:clrMapOvr>
  <p:transition advClick="0" advTm="3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94071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200150"/>
            <a:ext cx="9144000" cy="2667000"/>
          </a:xfrm>
        </p:spPr>
        <p:txBody>
          <a:bodyPr anchor="ctr" anchorCtr="0">
            <a:noAutofit/>
          </a:bodyPr>
          <a:lstStyle/>
          <a:p>
            <a:pPr marL="0" indent="0" algn="just">
              <a:buNone/>
              <a:defRPr/>
            </a:pPr>
            <a:r>
              <a:rPr lang="vi-VN" sz="6000" b="0" dirty="0" smtClean="0">
                <a:solidFill>
                  <a:schemeClr val="bg1"/>
                </a:solidFill>
                <a:effectLst/>
                <a:latin typeface="+mj-lt"/>
                <a:cs typeface="Times New Roman" panose="02020603050405020304" pitchFamily="18" charset="0"/>
              </a:rPr>
              <a:t>Ngày </a:t>
            </a:r>
            <a:r>
              <a:rPr lang="vi-VN" sz="6000" b="0" dirty="0">
                <a:solidFill>
                  <a:schemeClr val="bg1"/>
                </a:solidFill>
                <a:effectLst/>
                <a:latin typeface="+mj-lt"/>
                <a:cs typeface="Times New Roman" panose="02020603050405020304" pitchFamily="18" charset="0"/>
              </a:rPr>
              <a:t>mai Vị Cứu Tinh sẽ xoá tội đời. </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Và </a:t>
            </a:r>
            <a:r>
              <a:rPr lang="vi-VN" sz="6000" b="0" dirty="0">
                <a:solidFill>
                  <a:schemeClr val="bg1"/>
                </a:solidFill>
                <a:effectLst/>
                <a:latin typeface="+mj-lt"/>
                <a:cs typeface="Times New Roman" panose="02020603050405020304" pitchFamily="18" charset="0"/>
              </a:rPr>
              <a:t>Người lên ngôi, lên ngôi lãnh đạo chúng ta</a:t>
            </a:r>
            <a:r>
              <a:rPr lang="vi-VN" sz="6000" b="0" dirty="0" smtClean="0">
                <a:solidFill>
                  <a:schemeClr val="bg1"/>
                </a:solidFill>
                <a:effectLst/>
                <a:latin typeface="+mj-lt"/>
                <a:cs typeface="Times New Roman" panose="02020603050405020304" pitchFamily="18" charset="0"/>
              </a:rPr>
              <a:t>.</a:t>
            </a:r>
            <a:r>
              <a:rPr lang="en-US" sz="4000" b="0" dirty="0">
                <a:solidFill>
                  <a:schemeClr val="bg1"/>
                </a:solidFill>
                <a:effectLst/>
                <a:latin typeface="+mj-lt"/>
                <a:cs typeface="Times New Roman" panose="02020603050405020304" pitchFamily="18" charset="0"/>
              </a:rPr>
              <a:t>	</a:t>
            </a:r>
          </a:p>
        </p:txBody>
      </p:sp>
      <p:sp>
        <p:nvSpPr>
          <p:cNvPr id="2" name="Rectangle 1"/>
          <p:cNvSpPr/>
          <p:nvPr/>
        </p:nvSpPr>
        <p:spPr>
          <a:xfrm>
            <a:off x="5867400" y="4175760"/>
            <a:ext cx="2667000" cy="923330"/>
          </a:xfrm>
          <a:prstGeom prst="rect">
            <a:avLst/>
          </a:prstGeom>
        </p:spPr>
        <p:txBody>
          <a:bodyPr wrap="square">
            <a:spAutoFit/>
          </a:bodyPr>
          <a:lstStyle/>
          <a:p>
            <a:pPr lvl="0" algn="r">
              <a:spcBef>
                <a:spcPct val="20000"/>
              </a:spcBef>
              <a:defRPr/>
            </a:pPr>
            <a:r>
              <a:rPr lang="vi-VN" sz="5400" dirty="0" smtClean="0">
                <a:solidFill>
                  <a:srgbClr val="FFFF00"/>
                </a:solidFill>
                <a:latin typeface="+mj-lt"/>
                <a:cs typeface="Times New Roman" panose="02020603050405020304" pitchFamily="18" charset="0"/>
              </a:rPr>
              <a:t>Alleluia</a:t>
            </a:r>
            <a:r>
              <a:rPr lang="en-US" sz="5400" dirty="0" smtClean="0">
                <a:solidFill>
                  <a:srgbClr val="FFFF00"/>
                </a:solidFill>
                <a:latin typeface="+mj-lt"/>
                <a:cs typeface="Times New Roman" panose="02020603050405020304" pitchFamily="18" charset="0"/>
              </a:rPr>
              <a:t>.</a:t>
            </a:r>
            <a:endParaRPr lang="vi-VN" sz="5400" dirty="0">
              <a:solidFill>
                <a:srgbClr val="FFFF00"/>
              </a:solidFill>
              <a:latin typeface="+mj-lt"/>
              <a:cs typeface="Times New Roman" panose="02020603050405020304" pitchFamily="18" charset="0"/>
            </a:endParaRPr>
          </a:p>
        </p:txBody>
      </p:sp>
      <p:sp>
        <p:nvSpPr>
          <p:cNvPr id="3" name="Rectangle 2"/>
          <p:cNvSpPr/>
          <p:nvPr/>
        </p:nvSpPr>
        <p:spPr>
          <a:xfrm>
            <a:off x="76200" y="0"/>
            <a:ext cx="5181600" cy="830997"/>
          </a:xfrm>
          <a:prstGeom prst="rect">
            <a:avLst/>
          </a:prstGeom>
        </p:spPr>
        <p:txBody>
          <a:bodyPr wrap="square">
            <a:spAutoFit/>
          </a:bodyPr>
          <a:lstStyle/>
          <a:p>
            <a:pPr lvl="0" algn="just">
              <a:spcBef>
                <a:spcPct val="20000"/>
              </a:spcBef>
              <a:defRPr/>
            </a:pPr>
            <a:r>
              <a:rPr lang="vi-VN" sz="4800" dirty="0" smtClean="0">
                <a:solidFill>
                  <a:srgbClr val="FFFF00"/>
                </a:solidFill>
                <a:latin typeface="+mj-lt"/>
                <a:cs typeface="Times New Roman" panose="02020603050405020304" pitchFamily="18" charset="0"/>
              </a:rPr>
              <a:t>Alleluia</a:t>
            </a:r>
            <a:r>
              <a:rPr lang="en-US" sz="4800" dirty="0">
                <a:solidFill>
                  <a:srgbClr val="FFFF00"/>
                </a:solidFill>
                <a:latin typeface="+mj-lt"/>
                <a:cs typeface="Times New Roman" panose="02020603050405020304" pitchFamily="18" charset="0"/>
              </a:rPr>
              <a:t> </a:t>
            </a:r>
            <a:r>
              <a:rPr lang="en-US" sz="4800" dirty="0" smtClean="0">
                <a:solidFill>
                  <a:srgbClr val="FFFF00"/>
                </a:solidFill>
                <a:latin typeface="+mj-lt"/>
                <a:cs typeface="Times New Roman" panose="02020603050405020304" pitchFamily="18" charset="0"/>
              </a:rPr>
              <a:t>- </a:t>
            </a:r>
            <a:r>
              <a:rPr lang="vi-VN" sz="4800" dirty="0" smtClean="0">
                <a:solidFill>
                  <a:srgbClr val="FFFF00"/>
                </a:solidFill>
                <a:latin typeface="+mj-lt"/>
                <a:cs typeface="Times New Roman" panose="02020603050405020304" pitchFamily="18" charset="0"/>
              </a:rPr>
              <a:t>Alleluia </a:t>
            </a:r>
            <a:endParaRPr lang="vi-VN" sz="48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advTm="3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smtClean="0">
                <a:solidFill>
                  <a:prstClr val="white"/>
                </a:solidFill>
              </a:rPr>
              <a:t>THÁNH LỄ VỌNG</a:t>
            </a:r>
            <a:endParaRPr lang="en-US" sz="3200" b="1">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5345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200150"/>
            <a:ext cx="9144000" cy="2667000"/>
          </a:xfrm>
        </p:spPr>
        <p:txBody>
          <a:bodyPr anchor="ctr" anchorCtr="0">
            <a:noAutofit/>
          </a:bodyPr>
          <a:lstStyle/>
          <a:p>
            <a:pPr marL="0" indent="0" algn="just">
              <a:buNone/>
              <a:defRPr/>
            </a:pPr>
            <a:r>
              <a:rPr lang="vi-VN" sz="6000" b="0" dirty="0" smtClean="0">
                <a:solidFill>
                  <a:schemeClr val="bg1"/>
                </a:solidFill>
                <a:effectLst/>
                <a:latin typeface="+mj-lt"/>
                <a:cs typeface="Times New Roman" panose="02020603050405020304" pitchFamily="18" charset="0"/>
              </a:rPr>
              <a:t>Ngày </a:t>
            </a:r>
            <a:r>
              <a:rPr lang="vi-VN" sz="6000" b="0" dirty="0">
                <a:solidFill>
                  <a:schemeClr val="bg1"/>
                </a:solidFill>
                <a:effectLst/>
                <a:latin typeface="+mj-lt"/>
                <a:cs typeface="Times New Roman" panose="02020603050405020304" pitchFamily="18" charset="0"/>
              </a:rPr>
              <a:t>mai Vị Cứu Tinh sẽ xoá tội đời. </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Và </a:t>
            </a:r>
            <a:r>
              <a:rPr lang="vi-VN" sz="6000" b="0" dirty="0">
                <a:solidFill>
                  <a:schemeClr val="bg1"/>
                </a:solidFill>
                <a:effectLst/>
                <a:latin typeface="+mj-lt"/>
                <a:cs typeface="Times New Roman" panose="02020603050405020304" pitchFamily="18" charset="0"/>
              </a:rPr>
              <a:t>Người lên ngôi, lên ngôi lãnh đạo chúng ta</a:t>
            </a:r>
            <a:r>
              <a:rPr lang="vi-VN" sz="6000" b="0" dirty="0" smtClean="0">
                <a:solidFill>
                  <a:schemeClr val="bg1"/>
                </a:solidFill>
                <a:effectLst/>
                <a:latin typeface="+mj-lt"/>
                <a:cs typeface="Times New Roman" panose="02020603050405020304" pitchFamily="18" charset="0"/>
              </a:rPr>
              <a:t>.</a:t>
            </a:r>
            <a:r>
              <a:rPr lang="en-US" sz="4000" b="0" dirty="0">
                <a:solidFill>
                  <a:schemeClr val="bg1"/>
                </a:solidFill>
                <a:effectLst/>
                <a:latin typeface="+mj-lt"/>
                <a:cs typeface="Times New Roman" panose="02020603050405020304" pitchFamily="18" charset="0"/>
              </a:rPr>
              <a:t>	</a:t>
            </a:r>
          </a:p>
        </p:txBody>
      </p:sp>
      <p:sp>
        <p:nvSpPr>
          <p:cNvPr id="2" name="Rectangle 1"/>
          <p:cNvSpPr/>
          <p:nvPr/>
        </p:nvSpPr>
        <p:spPr>
          <a:xfrm>
            <a:off x="5867400" y="4175760"/>
            <a:ext cx="2667000" cy="923330"/>
          </a:xfrm>
          <a:prstGeom prst="rect">
            <a:avLst/>
          </a:prstGeom>
        </p:spPr>
        <p:txBody>
          <a:bodyPr wrap="square">
            <a:spAutoFit/>
          </a:bodyPr>
          <a:lstStyle/>
          <a:p>
            <a:pPr algn="r">
              <a:spcBef>
                <a:spcPct val="20000"/>
              </a:spcBef>
              <a:defRPr/>
            </a:pPr>
            <a:r>
              <a:rPr lang="vi-VN" sz="5400" dirty="0" smtClean="0">
                <a:solidFill>
                  <a:srgbClr val="FFFF00"/>
                </a:solidFill>
                <a:latin typeface="+mj-lt"/>
                <a:cs typeface="Times New Roman" panose="02020603050405020304" pitchFamily="18" charset="0"/>
              </a:rPr>
              <a:t>Alleluia</a:t>
            </a:r>
            <a:r>
              <a:rPr lang="en-US" sz="5400" dirty="0" smtClean="0">
                <a:solidFill>
                  <a:srgbClr val="FFFF00"/>
                </a:solidFill>
                <a:cs typeface="Times New Roman" panose="02020603050405020304" pitchFamily="18" charset="0"/>
              </a:rPr>
              <a:t>.</a:t>
            </a:r>
            <a:endParaRPr lang="vi-VN" sz="5400" dirty="0">
              <a:solidFill>
                <a:srgbClr val="FFFF00"/>
              </a:solidFill>
              <a:latin typeface="+mj-lt"/>
              <a:cs typeface="Times New Roman" panose="02020603050405020304" pitchFamily="18" charset="0"/>
            </a:endParaRPr>
          </a:p>
        </p:txBody>
      </p:sp>
      <p:sp>
        <p:nvSpPr>
          <p:cNvPr id="3" name="Rectangle 2"/>
          <p:cNvSpPr/>
          <p:nvPr/>
        </p:nvSpPr>
        <p:spPr>
          <a:xfrm>
            <a:off x="76200" y="0"/>
            <a:ext cx="5181600" cy="830997"/>
          </a:xfrm>
          <a:prstGeom prst="rect">
            <a:avLst/>
          </a:prstGeom>
        </p:spPr>
        <p:txBody>
          <a:bodyPr wrap="square">
            <a:spAutoFit/>
          </a:bodyPr>
          <a:lstStyle/>
          <a:p>
            <a:pPr algn="just">
              <a:spcBef>
                <a:spcPct val="20000"/>
              </a:spcBef>
              <a:defRPr/>
            </a:pPr>
            <a:r>
              <a:rPr lang="vi-VN" sz="4800" dirty="0" smtClean="0">
                <a:solidFill>
                  <a:srgbClr val="FFFF00"/>
                </a:solidFill>
                <a:latin typeface="+mj-lt"/>
                <a:cs typeface="Times New Roman" panose="02020603050405020304" pitchFamily="18" charset="0"/>
              </a:rPr>
              <a:t>Alleluia</a:t>
            </a:r>
            <a:r>
              <a:rPr lang="en-US" sz="4800" dirty="0">
                <a:solidFill>
                  <a:srgbClr val="FFFF00"/>
                </a:solidFill>
                <a:cs typeface="Times New Roman" panose="02020603050405020304" pitchFamily="18" charset="0"/>
              </a:rPr>
              <a:t> </a:t>
            </a:r>
            <a:r>
              <a:rPr lang="en-US" sz="4800" dirty="0" smtClean="0">
                <a:solidFill>
                  <a:srgbClr val="FFFF00"/>
                </a:solidFill>
                <a:cs typeface="Times New Roman" panose="02020603050405020304" pitchFamily="18" charset="0"/>
              </a:rPr>
              <a:t>- </a:t>
            </a:r>
            <a:r>
              <a:rPr lang="vi-VN" sz="4800" dirty="0" smtClean="0">
                <a:solidFill>
                  <a:srgbClr val="FFFF00"/>
                </a:solidFill>
                <a:latin typeface="+mj-lt"/>
                <a:cs typeface="Times New Roman" panose="02020603050405020304" pitchFamily="18" charset="0"/>
              </a:rPr>
              <a:t>Alleluia </a:t>
            </a:r>
            <a:endParaRPr lang="vi-VN" sz="48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93021812"/>
      </p:ext>
    </p:extLst>
  </p:cSld>
  <p:clrMapOvr>
    <a:masterClrMapping/>
  </p:clrMapOvr>
  <p:transition advClick="0" advTm="3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52801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8028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0993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20370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20592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3274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30909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0838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3442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1882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38159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06615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2460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2247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90550"/>
            <a:ext cx="5715000" cy="3771900"/>
          </a:xfrm>
        </p:spPr>
        <p:txBody>
          <a:bodyPr>
            <a:normAutofit lnSpcReduction="10000"/>
          </a:bodyPr>
          <a:lstStyle/>
          <a:p>
            <a:pPr eaLnBrk="1" hangingPunct="1"/>
            <a:r>
              <a:rPr lang="en-US" sz="5400" b="0" dirty="0" err="1" smtClean="0">
                <a:solidFill>
                  <a:srgbClr val="FFFF00"/>
                </a:solidFill>
                <a:effectLst/>
                <a:latin typeface="+mj-lt"/>
                <a:ea typeface="SimHei" pitchFamily="49" charset="-122"/>
                <a:cs typeface="Times New Roman" pitchFamily="18" charset="0"/>
              </a:rPr>
              <a:t>Ca</a:t>
            </a:r>
            <a:r>
              <a:rPr lang="en-US" sz="5400" b="0" dirty="0" smtClean="0">
                <a:solidFill>
                  <a:srgbClr val="FFFF00"/>
                </a:solidFill>
                <a:effectLst/>
                <a:latin typeface="+mj-lt"/>
                <a:ea typeface="SimHei" pitchFamily="49" charset="-122"/>
                <a:cs typeface="Times New Roman" pitchFamily="18" charset="0"/>
              </a:rPr>
              <a:t> </a:t>
            </a:r>
            <a:r>
              <a:rPr lang="en-US" sz="5400" b="0" dirty="0" err="1">
                <a:solidFill>
                  <a:srgbClr val="FFFF00"/>
                </a:solidFill>
                <a:effectLst/>
                <a:latin typeface="+mj-lt"/>
                <a:ea typeface="SimHei" pitchFamily="49" charset="-122"/>
                <a:cs typeface="Times New Roman" pitchFamily="18" charset="0"/>
              </a:rPr>
              <a:t>Dâng</a:t>
            </a:r>
            <a:r>
              <a:rPr lang="en-US" sz="5400" b="0" dirty="0">
                <a:solidFill>
                  <a:srgbClr val="FFFF00"/>
                </a:solidFill>
                <a:effectLst/>
                <a:latin typeface="+mj-lt"/>
                <a:ea typeface="SimHei" pitchFamily="49" charset="-122"/>
                <a:cs typeface="Times New Roman" pitchFamily="18" charset="0"/>
              </a:rPr>
              <a:t> </a:t>
            </a:r>
            <a:r>
              <a:rPr lang="en-US" sz="5400" b="0" dirty="0" err="1">
                <a:solidFill>
                  <a:srgbClr val="FFFF00"/>
                </a:solidFill>
                <a:effectLst/>
                <a:latin typeface="+mj-lt"/>
                <a:ea typeface="SimHei" pitchFamily="49" charset="-122"/>
                <a:cs typeface="Times New Roman" pitchFamily="18" charset="0"/>
              </a:rPr>
              <a:t>Lễ</a:t>
            </a:r>
            <a:endParaRPr lang="en-US" sz="5400" b="0" dirty="0">
              <a:solidFill>
                <a:srgbClr val="FFFF00"/>
              </a:solidFill>
              <a:effectLst/>
              <a:latin typeface="+mj-lt"/>
              <a:ea typeface="SimHei" pitchFamily="49" charset="-122"/>
              <a:cs typeface="Times New Roman" pitchFamily="18" charset="0"/>
            </a:endParaRPr>
          </a:p>
          <a:p>
            <a:pPr eaLnBrk="1" hangingPunct="1"/>
            <a:r>
              <a:rPr lang="en-US" sz="5400" b="0" dirty="0" err="1" smtClean="0">
                <a:solidFill>
                  <a:srgbClr val="FFFF00"/>
                </a:solidFill>
                <a:effectLst/>
                <a:latin typeface="+mj-lt"/>
                <a:ea typeface="SimHei" pitchFamily="49" charset="-122"/>
                <a:cs typeface="Times New Roman" pitchFamily="18" charset="0"/>
              </a:rPr>
              <a:t>Tâm</a:t>
            </a:r>
            <a:r>
              <a:rPr lang="en-US" sz="5400" b="0" dirty="0" smtClean="0">
                <a:solidFill>
                  <a:srgbClr val="FFFF00"/>
                </a:solidFill>
                <a:effectLst/>
                <a:latin typeface="+mj-lt"/>
                <a:ea typeface="SimHei" pitchFamily="49" charset="-122"/>
                <a:cs typeface="Times New Roman" pitchFamily="18" charset="0"/>
              </a:rPr>
              <a:t> </a:t>
            </a:r>
            <a:r>
              <a:rPr lang="en-US" sz="5400" b="0" dirty="0" err="1" smtClean="0">
                <a:solidFill>
                  <a:srgbClr val="FFFF00"/>
                </a:solidFill>
                <a:effectLst/>
                <a:latin typeface="+mj-lt"/>
                <a:ea typeface="SimHei" pitchFamily="49" charset="-122"/>
                <a:cs typeface="Times New Roman" pitchFamily="18" charset="0"/>
              </a:rPr>
              <a:t>Sự</a:t>
            </a:r>
            <a:r>
              <a:rPr lang="en-US" sz="5400" b="0" dirty="0" smtClean="0">
                <a:solidFill>
                  <a:srgbClr val="FFFF00"/>
                </a:solidFill>
                <a:effectLst/>
                <a:latin typeface="+mj-lt"/>
                <a:ea typeface="SimHei" pitchFamily="49" charset="-122"/>
                <a:cs typeface="Times New Roman" pitchFamily="18" charset="0"/>
              </a:rPr>
              <a:t> </a:t>
            </a:r>
          </a:p>
          <a:p>
            <a:pPr eaLnBrk="1" hangingPunct="1"/>
            <a:r>
              <a:rPr lang="en-US" sz="5400" b="0" dirty="0" err="1" smtClean="0">
                <a:solidFill>
                  <a:srgbClr val="FFFF00"/>
                </a:solidFill>
                <a:effectLst/>
                <a:latin typeface="+mj-lt"/>
                <a:ea typeface="SimHei" pitchFamily="49" charset="-122"/>
                <a:cs typeface="Times New Roman" pitchFamily="18" charset="0"/>
              </a:rPr>
              <a:t>Một</a:t>
            </a:r>
            <a:r>
              <a:rPr lang="en-US" sz="5400" b="0" dirty="0" smtClean="0">
                <a:solidFill>
                  <a:srgbClr val="FFFF00"/>
                </a:solidFill>
                <a:effectLst/>
                <a:latin typeface="+mj-lt"/>
                <a:ea typeface="SimHei" pitchFamily="49" charset="-122"/>
                <a:cs typeface="Times New Roman" pitchFamily="18" charset="0"/>
              </a:rPr>
              <a:t> </a:t>
            </a:r>
            <a:r>
              <a:rPr lang="en-US" sz="5400" b="0" dirty="0" err="1" smtClean="0">
                <a:solidFill>
                  <a:srgbClr val="FFFF00"/>
                </a:solidFill>
                <a:effectLst/>
                <a:latin typeface="+mj-lt"/>
                <a:ea typeface="SimHei" pitchFamily="49" charset="-122"/>
                <a:cs typeface="Times New Roman" pitchFamily="18" charset="0"/>
              </a:rPr>
              <a:t>Đêm</a:t>
            </a:r>
            <a:r>
              <a:rPr lang="en-US" sz="5400" b="0" dirty="0" smtClean="0">
                <a:solidFill>
                  <a:srgbClr val="FFFF00"/>
                </a:solidFill>
                <a:effectLst/>
                <a:latin typeface="+mj-lt"/>
                <a:ea typeface="SimHei" pitchFamily="49" charset="-122"/>
                <a:cs typeface="Times New Roman" pitchFamily="18" charset="0"/>
              </a:rPr>
              <a:t> </a:t>
            </a:r>
            <a:r>
              <a:rPr lang="en-US" sz="5400" b="0" dirty="0" err="1" smtClean="0">
                <a:solidFill>
                  <a:srgbClr val="FFFF00"/>
                </a:solidFill>
                <a:effectLst/>
                <a:latin typeface="+mj-lt"/>
                <a:ea typeface="SimHei" pitchFamily="49" charset="-122"/>
                <a:cs typeface="Times New Roman" pitchFamily="18" charset="0"/>
              </a:rPr>
              <a:t>Đông</a:t>
            </a:r>
            <a:endParaRPr lang="en-US" sz="5400" b="0" dirty="0">
              <a:solidFill>
                <a:srgbClr val="FFFF00"/>
              </a:solidFill>
              <a:effectLst/>
              <a:latin typeface="+mj-lt"/>
              <a:ea typeface="SimHei" pitchFamily="49" charset="-122"/>
              <a:cs typeface="Times New Roman" pitchFamily="18" charset="0"/>
            </a:endParaRPr>
          </a:p>
          <a:p>
            <a:pPr eaLnBrk="1" hangingPunct="1">
              <a:lnSpc>
                <a:spcPct val="120000"/>
              </a:lnSpc>
            </a:pPr>
            <a:r>
              <a:rPr lang="en-US" sz="4400" b="0" i="1" dirty="0" smtClean="0">
                <a:solidFill>
                  <a:schemeClr val="bg1"/>
                </a:solidFill>
                <a:effectLst/>
                <a:latin typeface="+mj-lt"/>
                <a:ea typeface="SimHei" pitchFamily="49" charset="-122"/>
                <a:cs typeface="Times New Roman" pitchFamily="18" charset="0"/>
              </a:rPr>
              <a:t>Lm: </a:t>
            </a:r>
            <a:r>
              <a:rPr lang="en-US" sz="4400" b="0" i="1" dirty="0" err="1" smtClean="0">
                <a:solidFill>
                  <a:schemeClr val="bg1"/>
                </a:solidFill>
                <a:effectLst/>
                <a:latin typeface="+mj-lt"/>
                <a:ea typeface="SimHei" pitchFamily="49" charset="-122"/>
                <a:cs typeface="Times New Roman" pitchFamily="18" charset="0"/>
              </a:rPr>
              <a:t>Văn</a:t>
            </a:r>
            <a:r>
              <a:rPr lang="en-US" sz="4400" b="0" i="1" dirty="0" smtClean="0">
                <a:solidFill>
                  <a:schemeClr val="bg1"/>
                </a:solidFill>
                <a:effectLst/>
                <a:latin typeface="+mj-lt"/>
                <a:ea typeface="SimHei" pitchFamily="49" charset="-122"/>
                <a:cs typeface="Times New Roman" pitchFamily="18" charset="0"/>
              </a:rPr>
              <a:t> Chi</a:t>
            </a:r>
            <a:endParaRPr lang="en-US" sz="4400" b="0" i="1" dirty="0">
              <a:solidFill>
                <a:schemeClr val="bg1"/>
              </a:solidFill>
              <a:effectLst/>
              <a:latin typeface="+mj-lt"/>
              <a:ea typeface="SimHei" pitchFamily="49" charset="-122"/>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666750"/>
            <a:ext cx="3665218" cy="4002103"/>
          </a:xfrm>
          <a:prstGeom prst="rect">
            <a:avLst/>
          </a:prstGeom>
        </p:spPr>
      </p:pic>
    </p:spTree>
    <p:extLst>
      <p:ext uri="{BB962C8B-B14F-4D97-AF65-F5344CB8AC3E}">
        <p14:creationId xmlns:p14="http://schemas.microsoft.com/office/powerpoint/2010/main" val="1822193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0" dirty="0" smtClean="0">
                <a:solidFill>
                  <a:srgbClr val="FFFF00"/>
                </a:solidFill>
                <a:effectLst/>
                <a:latin typeface="+mj-lt"/>
                <a:cs typeface="Times New Roman" panose="02020603050405020304" pitchFamily="18" charset="0"/>
              </a:rPr>
              <a:t>ĐK: </a:t>
            </a:r>
            <a:r>
              <a:rPr lang="vi-VN" sz="4800" b="0" dirty="0">
                <a:solidFill>
                  <a:schemeClr val="bg1"/>
                </a:solidFill>
                <a:effectLst/>
                <a:latin typeface="+mj-lt"/>
                <a:cs typeface="Times New Roman" panose="02020603050405020304" pitchFamily="18" charset="0"/>
              </a:rPr>
              <a:t>(</a:t>
            </a:r>
            <a:r>
              <a:rPr lang="vi-VN" sz="4800" b="0" i="1" dirty="0">
                <a:solidFill>
                  <a:schemeClr val="bg1"/>
                </a:solidFill>
                <a:effectLst/>
                <a:latin typeface="+mj-lt"/>
                <a:cs typeface="Times New Roman" panose="02020603050405020304" pitchFamily="18" charset="0"/>
              </a:rPr>
              <a:t>Con chẳng có gì dâng về cho Chúa Chúa Hài Đồng ơi</a:t>
            </a:r>
            <a:r>
              <a:rPr lang="vi-VN" sz="4800" b="0" dirty="0">
                <a:solidFill>
                  <a:schemeClr val="bg1"/>
                </a:solidFill>
                <a:effectLst/>
                <a:latin typeface="+mj-lt"/>
                <a:cs typeface="Times New Roman" panose="02020603050405020304" pitchFamily="18" charset="0"/>
              </a:rPr>
              <a:t>) Con chẳng có gì dâng về cho Chúa, vàng hương quý giá trên đời. (</a:t>
            </a:r>
            <a:r>
              <a:rPr lang="vi-VN" sz="4800" b="0" i="1" dirty="0">
                <a:solidFill>
                  <a:schemeClr val="bg1"/>
                </a:solidFill>
                <a:effectLst/>
                <a:latin typeface="+mj-lt"/>
                <a:cs typeface="Times New Roman" panose="02020603050405020304" pitchFamily="18" charset="0"/>
              </a:rPr>
              <a:t>Mộc dược dầu thơm hương ngát</a:t>
            </a:r>
            <a:r>
              <a:rPr lang="vi-VN" sz="4800" b="0" dirty="0">
                <a:solidFill>
                  <a:schemeClr val="bg1"/>
                </a:solidFill>
                <a:effectLst/>
                <a:latin typeface="+mj-lt"/>
                <a:cs typeface="Times New Roman" panose="02020603050405020304" pitchFamily="18" charset="0"/>
              </a:rPr>
              <a:t>) Con có gì dâng Chúa đêm nay. </a:t>
            </a:r>
            <a:endParaRPr lang="en-US" sz="48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54978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0" dirty="0" smtClean="0">
                <a:solidFill>
                  <a:srgbClr val="FFFF00"/>
                </a:solidFill>
                <a:effectLst/>
                <a:latin typeface="+mj-lt"/>
                <a:cs typeface="Times New Roman" panose="02020603050405020304" pitchFamily="18" charset="0"/>
              </a:rPr>
              <a:t>** </a:t>
            </a:r>
            <a:r>
              <a:rPr lang="vi-VN" sz="4600" b="0" dirty="0" smtClean="0">
                <a:solidFill>
                  <a:schemeClr val="bg1"/>
                </a:solidFill>
                <a:effectLst/>
                <a:latin typeface="+mj-lt"/>
                <a:cs typeface="Times New Roman" panose="02020603050405020304" pitchFamily="18" charset="0"/>
              </a:rPr>
              <a:t>(</a:t>
            </a:r>
            <a:r>
              <a:rPr lang="vi-VN" sz="4600" b="0" i="1" dirty="0">
                <a:solidFill>
                  <a:schemeClr val="bg1"/>
                </a:solidFill>
                <a:effectLst/>
                <a:latin typeface="+mj-lt"/>
                <a:cs typeface="Times New Roman" panose="02020603050405020304" pitchFamily="18" charset="0"/>
              </a:rPr>
              <a:t>Ôi đêm diệu huyền con quỳ bên Chúa bên hang đá thô sơ nghèo hèn</a:t>
            </a:r>
            <a:r>
              <a:rPr lang="vi-VN" sz="4600" b="0" dirty="0">
                <a:solidFill>
                  <a:schemeClr val="bg1"/>
                </a:solidFill>
                <a:effectLst/>
                <a:latin typeface="+mj-lt"/>
                <a:cs typeface="Times New Roman" panose="02020603050405020304" pitchFamily="18" charset="0"/>
              </a:rPr>
              <a:t>) Con vẫn lặng quỳ có gì dâng Chúa, thì nay dâng hiến xác hồn. (</a:t>
            </a:r>
            <a:r>
              <a:rPr lang="vi-VN" sz="4600" b="0" i="1" dirty="0">
                <a:solidFill>
                  <a:schemeClr val="bg1"/>
                </a:solidFill>
                <a:effectLst/>
                <a:latin typeface="+mj-lt"/>
                <a:cs typeface="Times New Roman" panose="02020603050405020304" pitchFamily="18" charset="0"/>
              </a:rPr>
              <a:t>Và đây tâm tư mơ ước</a:t>
            </a:r>
            <a:r>
              <a:rPr lang="vi-VN" sz="4600" b="0" dirty="0">
                <a:solidFill>
                  <a:schemeClr val="bg1"/>
                </a:solidFill>
                <a:effectLst/>
                <a:latin typeface="+mj-lt"/>
                <a:cs typeface="Times New Roman" panose="02020603050405020304" pitchFamily="18" charset="0"/>
              </a:rPr>
              <a:t>) đây trái tim con làm hang đá Bê-lem dâng Ngài (</a:t>
            </a:r>
            <a:r>
              <a:rPr lang="vi-VN" sz="4600" b="0" i="1" dirty="0">
                <a:solidFill>
                  <a:schemeClr val="bg1"/>
                </a:solidFill>
                <a:effectLst/>
                <a:latin typeface="+mj-lt"/>
                <a:cs typeface="Times New Roman" panose="02020603050405020304" pitchFamily="18" charset="0"/>
              </a:rPr>
              <a:t>dâng Ngài</a:t>
            </a:r>
            <a:r>
              <a:rPr lang="vi-VN" sz="4600" b="0" dirty="0">
                <a:solidFill>
                  <a:schemeClr val="bg1"/>
                </a:solidFill>
                <a:effectLst/>
                <a:latin typeface="+mj-lt"/>
                <a:cs typeface="Times New Roman" panose="02020603050405020304" pitchFamily="18" charset="0"/>
              </a:rPr>
              <a:t>).</a:t>
            </a:r>
          </a:p>
          <a:p>
            <a:pPr algn="just"/>
            <a:endParaRPr lang="en-US" sz="55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984525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09550"/>
            <a:ext cx="9144000" cy="5143500"/>
          </a:xfrm>
        </p:spPr>
        <p:txBody>
          <a:bodyPr>
            <a:noAutofit/>
          </a:bodyPr>
          <a:lstStyle/>
          <a:p>
            <a:pPr algn="just"/>
            <a:r>
              <a:rPr lang="en-US" sz="5000" dirty="0">
                <a:solidFill>
                  <a:srgbClr val="FFFF00"/>
                </a:solidFill>
                <a:latin typeface="+mj-lt"/>
                <a:cs typeface="Times New Roman" panose="02020603050405020304" pitchFamily="18" charset="0"/>
              </a:rPr>
              <a:t>T</a:t>
            </a:r>
            <a:r>
              <a:rPr lang="vi-VN" sz="5000" b="0" dirty="0" smtClean="0">
                <a:solidFill>
                  <a:srgbClr val="FFFF00"/>
                </a:solidFill>
                <a:effectLst/>
                <a:latin typeface="+mj-lt"/>
                <a:cs typeface="Times New Roman" panose="02020603050405020304" pitchFamily="18" charset="0"/>
              </a:rPr>
              <a:t>k1</a:t>
            </a:r>
            <a:r>
              <a:rPr lang="vi-VN" sz="5000" b="0" dirty="0">
                <a:solidFill>
                  <a:srgbClr val="FFFF00"/>
                </a:solidFill>
                <a:effectLst/>
                <a:latin typeface="+mj-lt"/>
                <a:cs typeface="Times New Roman" panose="02020603050405020304" pitchFamily="18" charset="0"/>
              </a:rPr>
              <a:t>: </a:t>
            </a:r>
            <a:r>
              <a:rPr lang="vi-VN" sz="5000" b="0" dirty="0" smtClean="0">
                <a:solidFill>
                  <a:schemeClr val="bg1"/>
                </a:solidFill>
                <a:effectLst/>
                <a:latin typeface="+mj-lt"/>
                <a:cs typeface="Times New Roman" panose="02020603050405020304" pitchFamily="18" charset="0"/>
              </a:rPr>
              <a:t>Nghe </a:t>
            </a:r>
            <a:r>
              <a:rPr lang="vi-VN" sz="5000" b="0" dirty="0">
                <a:solidFill>
                  <a:schemeClr val="bg1"/>
                </a:solidFill>
                <a:effectLst/>
                <a:latin typeface="+mj-lt"/>
                <a:cs typeface="Times New Roman" panose="02020603050405020304" pitchFamily="18" charset="0"/>
              </a:rPr>
              <a:t>từng hồi chuông ngân reo vang loan báo Tin Mừng Chúa Ngôi Hai đã giáng sinh. Gió về ngập không gian, sao đêm lung linh mơ huyền và Ngôi Hai giáng thế.</a:t>
            </a:r>
            <a:r>
              <a:rPr lang="en-US" sz="5000" b="0" dirty="0" smtClean="0">
                <a:solidFill>
                  <a:schemeClr val="bg1"/>
                </a:solidFill>
                <a:effectLst/>
                <a:latin typeface="+mj-lt"/>
                <a:ea typeface="SimHei" pitchFamily="49" charset="-122"/>
                <a:cs typeface="Times New Roman" pitchFamily="18" charset="0"/>
              </a:rPr>
              <a:t> </a:t>
            </a:r>
            <a:endParaRPr lang="en-US" sz="5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0" dirty="0" smtClean="0">
                <a:solidFill>
                  <a:srgbClr val="FFFF00"/>
                </a:solidFill>
                <a:effectLst/>
                <a:latin typeface="+mj-lt"/>
                <a:cs typeface="Times New Roman" panose="02020603050405020304" pitchFamily="18" charset="0"/>
              </a:rPr>
              <a:t>ĐK: </a:t>
            </a:r>
            <a:r>
              <a:rPr lang="vi-VN" sz="4800" b="0" dirty="0">
                <a:solidFill>
                  <a:schemeClr val="bg1"/>
                </a:solidFill>
                <a:effectLst/>
                <a:latin typeface="+mj-lt"/>
                <a:cs typeface="Times New Roman" panose="02020603050405020304" pitchFamily="18" charset="0"/>
              </a:rPr>
              <a:t>(</a:t>
            </a:r>
            <a:r>
              <a:rPr lang="vi-VN" sz="4800" b="0" i="1" dirty="0">
                <a:solidFill>
                  <a:schemeClr val="bg1"/>
                </a:solidFill>
                <a:effectLst/>
                <a:latin typeface="+mj-lt"/>
                <a:cs typeface="Times New Roman" panose="02020603050405020304" pitchFamily="18" charset="0"/>
              </a:rPr>
              <a:t>Con chẳng có gì dâng về cho Chúa Chúa Hài Đồng ơi</a:t>
            </a:r>
            <a:r>
              <a:rPr lang="vi-VN" sz="4800" b="0" dirty="0">
                <a:solidFill>
                  <a:schemeClr val="bg1"/>
                </a:solidFill>
                <a:effectLst/>
                <a:latin typeface="+mj-lt"/>
                <a:cs typeface="Times New Roman" panose="02020603050405020304" pitchFamily="18" charset="0"/>
              </a:rPr>
              <a:t>) Con chẳng có gì dâng về cho Chúa, vàng hương quý giá trên đời. (</a:t>
            </a:r>
            <a:r>
              <a:rPr lang="vi-VN" sz="4800" b="0" i="1" dirty="0">
                <a:solidFill>
                  <a:schemeClr val="bg1"/>
                </a:solidFill>
                <a:effectLst/>
                <a:latin typeface="+mj-lt"/>
                <a:cs typeface="Times New Roman" panose="02020603050405020304" pitchFamily="18" charset="0"/>
              </a:rPr>
              <a:t>Mộc dược dầu thơm hương ngát</a:t>
            </a:r>
            <a:r>
              <a:rPr lang="vi-VN" sz="4800" b="0" dirty="0">
                <a:solidFill>
                  <a:schemeClr val="bg1"/>
                </a:solidFill>
                <a:effectLst/>
                <a:latin typeface="+mj-lt"/>
                <a:cs typeface="Times New Roman" panose="02020603050405020304" pitchFamily="18" charset="0"/>
              </a:rPr>
              <a:t>) Con có gì dâng Chúa đêm nay. </a:t>
            </a:r>
            <a:endParaRPr lang="en-US" sz="48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38381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0" dirty="0" smtClean="0">
                <a:solidFill>
                  <a:srgbClr val="FFFF00"/>
                </a:solidFill>
                <a:effectLst/>
                <a:latin typeface="+mj-lt"/>
                <a:cs typeface="Times New Roman" panose="02020603050405020304" pitchFamily="18" charset="0"/>
              </a:rPr>
              <a:t>** </a:t>
            </a:r>
            <a:r>
              <a:rPr lang="vi-VN" sz="4600" b="0" dirty="0" smtClean="0">
                <a:solidFill>
                  <a:schemeClr val="bg1"/>
                </a:solidFill>
                <a:effectLst/>
                <a:latin typeface="+mj-lt"/>
                <a:cs typeface="Times New Roman" panose="02020603050405020304" pitchFamily="18" charset="0"/>
              </a:rPr>
              <a:t>(</a:t>
            </a:r>
            <a:r>
              <a:rPr lang="vi-VN" sz="4600" b="0" i="1" dirty="0">
                <a:solidFill>
                  <a:schemeClr val="bg1"/>
                </a:solidFill>
                <a:effectLst/>
                <a:latin typeface="+mj-lt"/>
                <a:cs typeface="Times New Roman" panose="02020603050405020304" pitchFamily="18" charset="0"/>
              </a:rPr>
              <a:t>Ôi đêm diệu huyền con quỳ bên Chúa bên hang đá thô sơ nghèo hèn</a:t>
            </a:r>
            <a:r>
              <a:rPr lang="vi-VN" sz="4600" b="0" dirty="0">
                <a:solidFill>
                  <a:schemeClr val="bg1"/>
                </a:solidFill>
                <a:effectLst/>
                <a:latin typeface="+mj-lt"/>
                <a:cs typeface="Times New Roman" panose="02020603050405020304" pitchFamily="18" charset="0"/>
              </a:rPr>
              <a:t>) Con vẫn lặng quỳ có gì dâng Chúa, thì nay dâng hiến xác hồn. (</a:t>
            </a:r>
            <a:r>
              <a:rPr lang="vi-VN" sz="4600" b="0" i="1" dirty="0">
                <a:solidFill>
                  <a:schemeClr val="bg1"/>
                </a:solidFill>
                <a:effectLst/>
                <a:latin typeface="+mj-lt"/>
                <a:cs typeface="Times New Roman" panose="02020603050405020304" pitchFamily="18" charset="0"/>
              </a:rPr>
              <a:t>Và đây tâm tư mơ ước</a:t>
            </a:r>
            <a:r>
              <a:rPr lang="vi-VN" sz="4600" b="0" dirty="0">
                <a:solidFill>
                  <a:schemeClr val="bg1"/>
                </a:solidFill>
                <a:effectLst/>
                <a:latin typeface="+mj-lt"/>
                <a:cs typeface="Times New Roman" panose="02020603050405020304" pitchFamily="18" charset="0"/>
              </a:rPr>
              <a:t>) đây trái tim con làm hang đá Bê-lem dâng Ngài (</a:t>
            </a:r>
            <a:r>
              <a:rPr lang="vi-VN" sz="4600" b="0" i="1" dirty="0">
                <a:solidFill>
                  <a:schemeClr val="bg1"/>
                </a:solidFill>
                <a:effectLst/>
                <a:latin typeface="+mj-lt"/>
                <a:cs typeface="Times New Roman" panose="02020603050405020304" pitchFamily="18" charset="0"/>
              </a:rPr>
              <a:t>dâng Ngài</a:t>
            </a:r>
            <a:r>
              <a:rPr lang="vi-VN" sz="4600" b="0" dirty="0">
                <a:solidFill>
                  <a:schemeClr val="bg1"/>
                </a:solidFill>
                <a:effectLst/>
                <a:latin typeface="+mj-lt"/>
                <a:cs typeface="Times New Roman" panose="02020603050405020304" pitchFamily="18" charset="0"/>
              </a:rPr>
              <a:t>).</a:t>
            </a:r>
          </a:p>
          <a:p>
            <a:pPr algn="just"/>
            <a:endParaRPr lang="en-US" sz="55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8043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 y="1221088"/>
            <a:ext cx="3998976" cy="3922412"/>
          </a:xfrm>
          <a:prstGeom prst="rect">
            <a:avLst/>
          </a:prstGeom>
        </p:spPr>
      </p:pic>
      <p:sp>
        <p:nvSpPr>
          <p:cNvPr id="5" name="Title 4"/>
          <p:cNvSpPr>
            <a:spLocks noGrp="1"/>
          </p:cNvSpPr>
          <p:nvPr>
            <p:ph type="ctrTitle"/>
          </p:nvPr>
        </p:nvSpPr>
        <p:spPr>
          <a:xfrm>
            <a:off x="762000" y="514350"/>
            <a:ext cx="7772400" cy="1102519"/>
          </a:xfrm>
        </p:spPr>
        <p:txBody>
          <a:bodyPr>
            <a:normAutofit fontScale="90000"/>
          </a:bodyPr>
          <a:lstStyle/>
          <a:p>
            <a:r>
              <a:rPr lang="en-US" b="0" dirty="0" err="1" smtClean="0">
                <a:solidFill>
                  <a:srgbClr val="FFFF00"/>
                </a:solidFill>
                <a:effectLst/>
              </a:rPr>
              <a:t>Ca</a:t>
            </a:r>
            <a:r>
              <a:rPr lang="en-US" b="0" dirty="0" smtClean="0">
                <a:solidFill>
                  <a:srgbClr val="FFFF00"/>
                </a:solidFill>
                <a:effectLst/>
              </a:rPr>
              <a:t> </a:t>
            </a:r>
            <a:r>
              <a:rPr lang="en-US" b="0" dirty="0" err="1" smtClean="0">
                <a:solidFill>
                  <a:srgbClr val="FFFF00"/>
                </a:solidFill>
                <a:effectLst/>
              </a:rPr>
              <a:t>Nhập</a:t>
            </a:r>
            <a:r>
              <a:rPr lang="en-US" b="0" dirty="0" smtClean="0">
                <a:solidFill>
                  <a:srgbClr val="FFFF00"/>
                </a:solidFill>
                <a:effectLst/>
              </a:rPr>
              <a:t> </a:t>
            </a:r>
            <a:r>
              <a:rPr lang="en-US" b="0" dirty="0" err="1" smtClean="0">
                <a:solidFill>
                  <a:srgbClr val="FFFF00"/>
                </a:solidFill>
                <a:effectLst/>
              </a:rPr>
              <a:t>Lễ</a:t>
            </a:r>
            <a:r>
              <a:rPr lang="en-US" b="0" dirty="0" smtClean="0">
                <a:solidFill>
                  <a:srgbClr val="FFFF00"/>
                </a:solidFill>
                <a:effectLst/>
              </a:rPr>
              <a:t/>
            </a:r>
            <a:br>
              <a:rPr lang="en-US" b="0" dirty="0" smtClean="0">
                <a:solidFill>
                  <a:srgbClr val="FFFF00"/>
                </a:solidFill>
                <a:effectLst/>
              </a:rPr>
            </a:br>
            <a:r>
              <a:rPr lang="en-US" b="0" dirty="0" err="1" smtClean="0">
                <a:solidFill>
                  <a:srgbClr val="FFFF00"/>
                </a:solidFill>
                <a:effectLst/>
              </a:rPr>
              <a:t>Lễ</a:t>
            </a:r>
            <a:r>
              <a:rPr lang="en-US" b="0" dirty="0" smtClean="0">
                <a:solidFill>
                  <a:srgbClr val="FFFF00"/>
                </a:solidFill>
                <a:effectLst/>
              </a:rPr>
              <a:t> </a:t>
            </a:r>
            <a:r>
              <a:rPr lang="en-US" b="0" dirty="0" err="1" smtClean="0">
                <a:solidFill>
                  <a:srgbClr val="FFFF00"/>
                </a:solidFill>
                <a:effectLst/>
              </a:rPr>
              <a:t>Vọng</a:t>
            </a:r>
            <a:r>
              <a:rPr lang="en-US" b="0" dirty="0" smtClean="0">
                <a:solidFill>
                  <a:srgbClr val="FFFF00"/>
                </a:solidFill>
                <a:effectLst/>
              </a:rPr>
              <a:t> </a:t>
            </a:r>
            <a:r>
              <a:rPr lang="en-US" b="0" dirty="0" err="1" smtClean="0">
                <a:solidFill>
                  <a:srgbClr val="FFFF00"/>
                </a:solidFill>
                <a:effectLst/>
              </a:rPr>
              <a:t>Giáng</a:t>
            </a:r>
            <a:r>
              <a:rPr lang="en-US" b="0" dirty="0" smtClean="0">
                <a:solidFill>
                  <a:srgbClr val="FFFF00"/>
                </a:solidFill>
                <a:effectLst/>
              </a:rPr>
              <a:t> </a:t>
            </a:r>
            <a:r>
              <a:rPr lang="en-US" b="0" dirty="0" err="1" smtClean="0">
                <a:solidFill>
                  <a:srgbClr val="FFFF00"/>
                </a:solidFill>
                <a:effectLst/>
              </a:rPr>
              <a:t>Sinh</a:t>
            </a:r>
            <a:r>
              <a:rPr lang="en-US" b="0" dirty="0" smtClean="0">
                <a:solidFill>
                  <a:srgbClr val="FFFF00"/>
                </a:solidFill>
                <a:effectLst/>
              </a:rPr>
              <a:t/>
            </a:r>
            <a:br>
              <a:rPr lang="en-US" b="0" dirty="0" smtClean="0">
                <a:solidFill>
                  <a:srgbClr val="FFFF00"/>
                </a:solidFill>
                <a:effectLst/>
              </a:rPr>
            </a:br>
            <a:r>
              <a:rPr lang="en-US" b="0" dirty="0" err="1" smtClean="0">
                <a:solidFill>
                  <a:srgbClr val="FFFF00"/>
                </a:solidFill>
                <a:effectLst/>
              </a:rPr>
              <a:t>Hải</a:t>
            </a:r>
            <a:r>
              <a:rPr lang="en-US" b="0" dirty="0" smtClean="0">
                <a:solidFill>
                  <a:srgbClr val="FFFF00"/>
                </a:solidFill>
                <a:effectLst/>
              </a:rPr>
              <a:t> </a:t>
            </a:r>
            <a:r>
              <a:rPr lang="en-US" b="0" dirty="0" err="1" smtClean="0">
                <a:solidFill>
                  <a:srgbClr val="FFFF00"/>
                </a:solidFill>
                <a:effectLst/>
              </a:rPr>
              <a:t>Triều</a:t>
            </a:r>
            <a:endParaRPr lang="en-US" b="0" dirty="0">
              <a:solidFill>
                <a:srgbClr val="FFFF00"/>
              </a:solidFill>
              <a:effectLst/>
            </a:endParaRPr>
          </a:p>
        </p:txBody>
      </p:sp>
    </p:spTree>
    <p:extLst>
      <p:ext uri="{BB962C8B-B14F-4D97-AF65-F5344CB8AC3E}">
        <p14:creationId xmlns:p14="http://schemas.microsoft.com/office/powerpoint/2010/main" val="2854633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5200" dirty="0">
                <a:solidFill>
                  <a:srgbClr val="FFFF00"/>
                </a:solidFill>
                <a:latin typeface="+mj-lt"/>
                <a:cs typeface="Times New Roman" panose="02020603050405020304" pitchFamily="18" charset="0"/>
              </a:rPr>
              <a:t>T</a:t>
            </a:r>
            <a:r>
              <a:rPr lang="vi-VN" sz="5200" b="0" dirty="0" smtClean="0">
                <a:solidFill>
                  <a:srgbClr val="FFFF00"/>
                </a:solidFill>
                <a:effectLst/>
                <a:latin typeface="+mj-lt"/>
                <a:cs typeface="Times New Roman" panose="02020603050405020304" pitchFamily="18" charset="0"/>
              </a:rPr>
              <a:t>k2</a:t>
            </a:r>
            <a:r>
              <a:rPr lang="vi-VN" sz="5200" b="0" dirty="0" smtClean="0">
                <a:solidFill>
                  <a:srgbClr val="FFFF00"/>
                </a:solidFill>
                <a:effectLst/>
                <a:latin typeface="+mj-lt"/>
                <a:cs typeface="Times New Roman" panose="02020603050405020304" pitchFamily="18" charset="0"/>
              </a:rPr>
              <a:t>: </a:t>
            </a:r>
            <a:r>
              <a:rPr lang="vi-VN" sz="5200" b="0" dirty="0">
                <a:solidFill>
                  <a:schemeClr val="bg1"/>
                </a:solidFill>
                <a:effectLst/>
                <a:latin typeface="+mj-lt"/>
                <a:cs typeface="Times New Roman" panose="02020603050405020304" pitchFamily="18" charset="0"/>
              </a:rPr>
              <a:t>Đêm nhiệm mầu linh thiêng Ngôi Hai đã xuống gian trần cứu nhân loại khỏi bất công. Chúa Trời ngàn vinh quang, nhưng nay sinh ra làm người và mang thân yếu đuối.</a:t>
            </a:r>
            <a:endParaRPr lang="en-US" sz="52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0" dirty="0" smtClean="0">
                <a:solidFill>
                  <a:srgbClr val="FFFF00"/>
                </a:solidFill>
                <a:effectLst/>
                <a:latin typeface="+mj-lt"/>
                <a:cs typeface="Times New Roman" panose="02020603050405020304" pitchFamily="18" charset="0"/>
              </a:rPr>
              <a:t>ĐK: </a:t>
            </a:r>
            <a:r>
              <a:rPr lang="vi-VN" sz="4800" b="0" dirty="0">
                <a:solidFill>
                  <a:schemeClr val="bg1"/>
                </a:solidFill>
                <a:effectLst/>
                <a:latin typeface="+mj-lt"/>
                <a:cs typeface="Times New Roman" panose="02020603050405020304" pitchFamily="18" charset="0"/>
              </a:rPr>
              <a:t>(</a:t>
            </a:r>
            <a:r>
              <a:rPr lang="vi-VN" sz="4800" b="0" i="1" dirty="0">
                <a:solidFill>
                  <a:schemeClr val="bg1"/>
                </a:solidFill>
                <a:effectLst/>
                <a:latin typeface="+mj-lt"/>
                <a:cs typeface="Times New Roman" panose="02020603050405020304" pitchFamily="18" charset="0"/>
              </a:rPr>
              <a:t>Con chẳng có gì dâng về cho Chúa Chúa Hài Đồng ơi</a:t>
            </a:r>
            <a:r>
              <a:rPr lang="vi-VN" sz="4800" b="0" dirty="0">
                <a:solidFill>
                  <a:schemeClr val="bg1"/>
                </a:solidFill>
                <a:effectLst/>
                <a:latin typeface="+mj-lt"/>
                <a:cs typeface="Times New Roman" panose="02020603050405020304" pitchFamily="18" charset="0"/>
              </a:rPr>
              <a:t>) Con chẳng có gì dâng về cho Chúa, vàng hương quý giá trên đời. (</a:t>
            </a:r>
            <a:r>
              <a:rPr lang="vi-VN" sz="4800" b="0" i="1" dirty="0">
                <a:solidFill>
                  <a:schemeClr val="bg1"/>
                </a:solidFill>
                <a:effectLst/>
                <a:latin typeface="+mj-lt"/>
                <a:cs typeface="Times New Roman" panose="02020603050405020304" pitchFamily="18" charset="0"/>
              </a:rPr>
              <a:t>Mộc dược dầu thơm hương ngát</a:t>
            </a:r>
            <a:r>
              <a:rPr lang="vi-VN" sz="4800" b="0" dirty="0">
                <a:solidFill>
                  <a:schemeClr val="bg1"/>
                </a:solidFill>
                <a:effectLst/>
                <a:latin typeface="+mj-lt"/>
                <a:cs typeface="Times New Roman" panose="02020603050405020304" pitchFamily="18" charset="0"/>
              </a:rPr>
              <a:t>) Con có gì dâng Chúa đêm nay. </a:t>
            </a:r>
            <a:endParaRPr lang="en-US" sz="48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388380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0" dirty="0" smtClean="0">
                <a:solidFill>
                  <a:srgbClr val="FFFF00"/>
                </a:solidFill>
                <a:effectLst/>
                <a:latin typeface="+mj-lt"/>
                <a:cs typeface="Times New Roman" panose="02020603050405020304" pitchFamily="18" charset="0"/>
              </a:rPr>
              <a:t>** </a:t>
            </a:r>
            <a:r>
              <a:rPr lang="vi-VN" sz="4600" b="0" dirty="0" smtClean="0">
                <a:solidFill>
                  <a:schemeClr val="bg1"/>
                </a:solidFill>
                <a:effectLst/>
                <a:latin typeface="+mj-lt"/>
                <a:cs typeface="Times New Roman" panose="02020603050405020304" pitchFamily="18" charset="0"/>
              </a:rPr>
              <a:t>(</a:t>
            </a:r>
            <a:r>
              <a:rPr lang="vi-VN" sz="4600" b="0" i="1" dirty="0">
                <a:solidFill>
                  <a:schemeClr val="bg1"/>
                </a:solidFill>
                <a:effectLst/>
                <a:latin typeface="+mj-lt"/>
                <a:cs typeface="Times New Roman" panose="02020603050405020304" pitchFamily="18" charset="0"/>
              </a:rPr>
              <a:t>Ôi đêm diệu huyền con quỳ bên Chúa bên hang đá thô sơ nghèo hèn</a:t>
            </a:r>
            <a:r>
              <a:rPr lang="vi-VN" sz="4600" b="0" dirty="0">
                <a:solidFill>
                  <a:schemeClr val="bg1"/>
                </a:solidFill>
                <a:effectLst/>
                <a:latin typeface="+mj-lt"/>
                <a:cs typeface="Times New Roman" panose="02020603050405020304" pitchFamily="18" charset="0"/>
              </a:rPr>
              <a:t>) Con vẫn lặng quỳ có gì dâng Chúa, thì nay dâng hiến xác hồn. (</a:t>
            </a:r>
            <a:r>
              <a:rPr lang="vi-VN" sz="4600" b="0" i="1" dirty="0">
                <a:solidFill>
                  <a:schemeClr val="bg1"/>
                </a:solidFill>
                <a:effectLst/>
                <a:latin typeface="+mj-lt"/>
                <a:cs typeface="Times New Roman" panose="02020603050405020304" pitchFamily="18" charset="0"/>
              </a:rPr>
              <a:t>Và đây tâm tư mơ ước</a:t>
            </a:r>
            <a:r>
              <a:rPr lang="vi-VN" sz="4600" b="0" dirty="0">
                <a:solidFill>
                  <a:schemeClr val="bg1"/>
                </a:solidFill>
                <a:effectLst/>
                <a:latin typeface="+mj-lt"/>
                <a:cs typeface="Times New Roman" panose="02020603050405020304" pitchFamily="18" charset="0"/>
              </a:rPr>
              <a:t>) đây trái tim con làm hang đá Bê-lem dâng Ngài (</a:t>
            </a:r>
            <a:r>
              <a:rPr lang="vi-VN" sz="4600" b="0" i="1" dirty="0">
                <a:solidFill>
                  <a:schemeClr val="bg1"/>
                </a:solidFill>
                <a:effectLst/>
                <a:latin typeface="+mj-lt"/>
                <a:cs typeface="Times New Roman" panose="02020603050405020304" pitchFamily="18" charset="0"/>
              </a:rPr>
              <a:t>dâng Ngài</a:t>
            </a:r>
            <a:r>
              <a:rPr lang="vi-VN" sz="4600" b="0" dirty="0">
                <a:solidFill>
                  <a:schemeClr val="bg1"/>
                </a:solidFill>
                <a:effectLst/>
                <a:latin typeface="+mj-lt"/>
                <a:cs typeface="Times New Roman" panose="02020603050405020304" pitchFamily="18" charset="0"/>
              </a:rPr>
              <a:t>).</a:t>
            </a:r>
          </a:p>
          <a:p>
            <a:pPr algn="just"/>
            <a:endParaRPr lang="en-US" sz="55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281351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en-US" sz="5400" dirty="0">
                <a:solidFill>
                  <a:srgbClr val="FFFF00"/>
                </a:solidFill>
                <a:latin typeface="+mj-lt"/>
                <a:cs typeface="Times New Roman" panose="02020603050405020304" pitchFamily="18" charset="0"/>
              </a:rPr>
              <a:t>T</a:t>
            </a:r>
            <a:r>
              <a:rPr lang="vi-VN" sz="5400" b="0" dirty="0" smtClean="0">
                <a:solidFill>
                  <a:srgbClr val="FFFF00"/>
                </a:solidFill>
                <a:effectLst/>
                <a:latin typeface="+mj-lt"/>
                <a:cs typeface="Times New Roman" panose="02020603050405020304" pitchFamily="18" charset="0"/>
              </a:rPr>
              <a:t>k3</a:t>
            </a:r>
            <a:r>
              <a:rPr lang="vi-VN" sz="5400" b="0" dirty="0" smtClean="0">
                <a:solidFill>
                  <a:srgbClr val="FFFF00"/>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Con lặng quỳ lắng im say sưa chiêm ngắm Vua Trời rét run, run giữa đêm đông. Tâm hồn đầy giá băng, nhưng luôn tin Đấng cứu đời và Ngôi Hai cứu </a:t>
            </a:r>
            <a:r>
              <a:rPr lang="vi-VN" sz="5400" b="0" dirty="0" smtClean="0">
                <a:solidFill>
                  <a:schemeClr val="bg1"/>
                </a:solidFill>
                <a:effectLst/>
                <a:latin typeface="+mj-lt"/>
                <a:cs typeface="Times New Roman" panose="02020603050405020304" pitchFamily="18" charset="0"/>
              </a:rPr>
              <a:t>thế.</a:t>
            </a:r>
            <a:endParaRPr lang="vi-VN" sz="5400" b="0" dirty="0">
              <a:solidFill>
                <a:schemeClr val="bg1"/>
              </a:solidFill>
              <a:effectLst/>
              <a:latin typeface="+mj-lt"/>
              <a:cs typeface="Times New Roman" panose="02020603050405020304" pitchFamily="18" charset="0"/>
            </a:endParaRPr>
          </a:p>
          <a:p>
            <a:pPr algn="just">
              <a:lnSpc>
                <a:spcPct val="120000"/>
              </a:lnSpc>
            </a:pPr>
            <a:r>
              <a:rPr lang="en-US" sz="4700" b="0" dirty="0" smtClean="0">
                <a:solidFill>
                  <a:schemeClr val="bg1"/>
                </a:solidFill>
                <a:effectLst/>
                <a:latin typeface="+mj-lt"/>
                <a:ea typeface="SimHei" pitchFamily="49" charset="-122"/>
                <a:cs typeface="Times New Roman" pitchFamily="18" charset="0"/>
              </a:rPr>
              <a:t> </a:t>
            </a:r>
            <a:endParaRPr lang="en-US" sz="47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26970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47650"/>
            <a:ext cx="9144000" cy="5143500"/>
          </a:xfrm>
        </p:spPr>
        <p:txBody>
          <a:bodyPr>
            <a:noAutofit/>
          </a:bodyPr>
          <a:lstStyle/>
          <a:p>
            <a:pPr algn="just"/>
            <a:r>
              <a:rPr lang="vi-VN" sz="4800" b="0" dirty="0" smtClean="0">
                <a:solidFill>
                  <a:srgbClr val="FFFF00"/>
                </a:solidFill>
                <a:effectLst/>
                <a:latin typeface="+mj-lt"/>
                <a:cs typeface="Times New Roman" panose="02020603050405020304" pitchFamily="18" charset="0"/>
              </a:rPr>
              <a:t>ĐK: </a:t>
            </a:r>
            <a:r>
              <a:rPr lang="vi-VN" sz="4800" b="0" dirty="0">
                <a:solidFill>
                  <a:schemeClr val="bg1"/>
                </a:solidFill>
                <a:effectLst/>
                <a:latin typeface="+mj-lt"/>
                <a:cs typeface="Times New Roman" panose="02020603050405020304" pitchFamily="18" charset="0"/>
              </a:rPr>
              <a:t>(</a:t>
            </a:r>
            <a:r>
              <a:rPr lang="vi-VN" sz="4800" b="0" i="1" dirty="0">
                <a:solidFill>
                  <a:schemeClr val="bg1"/>
                </a:solidFill>
                <a:effectLst/>
                <a:latin typeface="+mj-lt"/>
                <a:cs typeface="Times New Roman" panose="02020603050405020304" pitchFamily="18" charset="0"/>
              </a:rPr>
              <a:t>Con chẳng có gì dâng về cho Chúa Chúa Hài Đồng ơi</a:t>
            </a:r>
            <a:r>
              <a:rPr lang="vi-VN" sz="4800" b="0" dirty="0">
                <a:solidFill>
                  <a:schemeClr val="bg1"/>
                </a:solidFill>
                <a:effectLst/>
                <a:latin typeface="+mj-lt"/>
                <a:cs typeface="Times New Roman" panose="02020603050405020304" pitchFamily="18" charset="0"/>
              </a:rPr>
              <a:t>) Con chẳng có gì dâng về cho Chúa, vàng hương quý giá trên đời. (</a:t>
            </a:r>
            <a:r>
              <a:rPr lang="vi-VN" sz="4800" b="0" i="1" dirty="0">
                <a:solidFill>
                  <a:schemeClr val="bg1"/>
                </a:solidFill>
                <a:effectLst/>
                <a:latin typeface="+mj-lt"/>
                <a:cs typeface="Times New Roman" panose="02020603050405020304" pitchFamily="18" charset="0"/>
              </a:rPr>
              <a:t>Mộc dược dầu thơm hương ngát</a:t>
            </a:r>
            <a:r>
              <a:rPr lang="vi-VN" sz="4800" b="0" dirty="0">
                <a:solidFill>
                  <a:schemeClr val="bg1"/>
                </a:solidFill>
                <a:effectLst/>
                <a:latin typeface="+mj-lt"/>
                <a:cs typeface="Times New Roman" panose="02020603050405020304" pitchFamily="18" charset="0"/>
              </a:rPr>
              <a:t>) Con có gì dâng Chúa đêm nay. </a:t>
            </a:r>
            <a:endParaRPr lang="en-US" sz="48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885832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vi-VN" sz="4600" b="0" dirty="0" smtClean="0">
                <a:solidFill>
                  <a:srgbClr val="FFFF00"/>
                </a:solidFill>
                <a:effectLst/>
                <a:latin typeface="+mj-lt"/>
                <a:cs typeface="Times New Roman" panose="02020603050405020304" pitchFamily="18" charset="0"/>
              </a:rPr>
              <a:t>** </a:t>
            </a:r>
            <a:r>
              <a:rPr lang="vi-VN" sz="4600" b="0" dirty="0" smtClean="0">
                <a:solidFill>
                  <a:schemeClr val="bg1"/>
                </a:solidFill>
                <a:effectLst/>
                <a:latin typeface="+mj-lt"/>
                <a:cs typeface="Times New Roman" panose="02020603050405020304" pitchFamily="18" charset="0"/>
              </a:rPr>
              <a:t>(</a:t>
            </a:r>
            <a:r>
              <a:rPr lang="vi-VN" sz="4600" b="0" i="1" dirty="0">
                <a:solidFill>
                  <a:schemeClr val="bg1"/>
                </a:solidFill>
                <a:effectLst/>
                <a:latin typeface="+mj-lt"/>
                <a:cs typeface="Times New Roman" panose="02020603050405020304" pitchFamily="18" charset="0"/>
              </a:rPr>
              <a:t>Ôi đêm diệu huyền con quỳ bên Chúa bên hang đá thô sơ nghèo hèn</a:t>
            </a:r>
            <a:r>
              <a:rPr lang="vi-VN" sz="4600" b="0" dirty="0">
                <a:solidFill>
                  <a:schemeClr val="bg1"/>
                </a:solidFill>
                <a:effectLst/>
                <a:latin typeface="+mj-lt"/>
                <a:cs typeface="Times New Roman" panose="02020603050405020304" pitchFamily="18" charset="0"/>
              </a:rPr>
              <a:t>) Con vẫn lặng quỳ có gì dâng Chúa, thì nay dâng hiến xác hồn. (</a:t>
            </a:r>
            <a:r>
              <a:rPr lang="vi-VN" sz="4600" b="0" i="1" dirty="0">
                <a:solidFill>
                  <a:schemeClr val="bg1"/>
                </a:solidFill>
                <a:effectLst/>
                <a:latin typeface="+mj-lt"/>
                <a:cs typeface="Times New Roman" panose="02020603050405020304" pitchFamily="18" charset="0"/>
              </a:rPr>
              <a:t>Và đây tâm tư mơ ước</a:t>
            </a:r>
            <a:r>
              <a:rPr lang="vi-VN" sz="4600" b="0" dirty="0">
                <a:solidFill>
                  <a:schemeClr val="bg1"/>
                </a:solidFill>
                <a:effectLst/>
                <a:latin typeface="+mj-lt"/>
                <a:cs typeface="Times New Roman" panose="02020603050405020304" pitchFamily="18" charset="0"/>
              </a:rPr>
              <a:t>) đây trái tim con làm hang đá Bê-lem dâng Ngài (</a:t>
            </a:r>
            <a:r>
              <a:rPr lang="vi-VN" sz="4600" b="0" i="1" dirty="0">
                <a:solidFill>
                  <a:schemeClr val="bg1"/>
                </a:solidFill>
                <a:effectLst/>
                <a:latin typeface="+mj-lt"/>
                <a:cs typeface="Times New Roman" panose="02020603050405020304" pitchFamily="18" charset="0"/>
              </a:rPr>
              <a:t>dâng Ngài</a:t>
            </a:r>
            <a:r>
              <a:rPr lang="vi-VN" sz="4600" b="0" dirty="0">
                <a:solidFill>
                  <a:schemeClr val="bg1"/>
                </a:solidFill>
                <a:effectLst/>
                <a:latin typeface="+mj-lt"/>
                <a:cs typeface="Times New Roman" panose="02020603050405020304" pitchFamily="18" charset="0"/>
              </a:rPr>
              <a:t>).</a:t>
            </a:r>
          </a:p>
          <a:p>
            <a:pPr algn="just"/>
            <a:endParaRPr lang="en-US" sz="55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55583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20480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1</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Vô</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8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Hùng</a:t>
            </a:r>
            <a:r>
              <a:rPr lang="en-US" sz="48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Lân</a:t>
            </a:r>
            <a:endParaRPr lang="en-US" sz="48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47536"/>
          </a:xfrm>
          <a:prstGeom prst="rect">
            <a:avLst/>
          </a:prstGeom>
        </p:spPr>
        <p:txBody>
          <a:bodyPr wrap="square">
            <a:spAutoFit/>
          </a:bodyPr>
          <a:lstStyle/>
          <a:p>
            <a:pPr algn="just"/>
            <a:r>
              <a:rPr lang="en-US" sz="4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4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k1</a:t>
            </a:r>
            <a:r>
              <a:rPr lang="vi-VN" sz="4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Thánh vô cùng, giây phút tưng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bừng,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Đất với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se chữ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đồng,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nay Chúa con thần thánh tôn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thờ,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Canh khuya giáng sinh trong chốn hang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lừa,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 châu báu không bờ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bến,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Biết tìm kiếm của chi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đền</a:t>
            </a:r>
            <a:r>
              <a:rPr lang="en-US"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endParaRPr lang="en-US" altLang="en-US" sz="1000" u="sng" dirty="0">
              <a:solidFill>
                <a:schemeClr val="bg1"/>
              </a:solidFill>
              <a:latin typeface="+mj-lt"/>
              <a:cs typeface="Times New Roman" panose="02020603050405020304" pitchFamily="18" charset="0"/>
            </a:endParaRPr>
          </a:p>
          <a:p>
            <a:pPr algn="just">
              <a:spcBef>
                <a:spcPct val="0"/>
              </a:spcBef>
              <a:buNone/>
            </a:pPr>
            <a:r>
              <a:rPr lang="vi-VN" sz="6000" dirty="0" smtClean="0">
                <a:solidFill>
                  <a:srgbClr val="FFFF00"/>
                </a:solidFill>
                <a:latin typeface="+mj-lt"/>
                <a:cs typeface="Times New Roman" panose="02020603050405020304" pitchFamily="18" charset="0"/>
              </a:rPr>
              <a:t>ĐK</a:t>
            </a:r>
            <a:r>
              <a:rPr lang="vi-VN" sz="6000" dirty="0">
                <a:solidFill>
                  <a:srgbClr val="FFFF00"/>
                </a:solidFill>
                <a:latin typeface="+mj-lt"/>
                <a:cs typeface="Times New Roman" panose="02020603050405020304" pitchFamily="18" charset="0"/>
              </a:rPr>
              <a:t>: </a:t>
            </a:r>
            <a:r>
              <a:rPr lang="vi-VN" sz="6000" dirty="0" smtClean="0">
                <a:solidFill>
                  <a:schemeClr val="bg1"/>
                </a:solidFill>
                <a:latin typeface="+mj-lt"/>
                <a:cs typeface="Times New Roman" panose="02020603050405020304" pitchFamily="18" charset="0"/>
              </a:rPr>
              <a:t>Ngày </a:t>
            </a:r>
            <a:r>
              <a:rPr lang="vi-VN" sz="6000" dirty="0">
                <a:solidFill>
                  <a:schemeClr val="bg1"/>
                </a:solidFill>
                <a:latin typeface="+mj-lt"/>
                <a:cs typeface="Times New Roman" panose="02020603050405020304" pitchFamily="18" charset="0"/>
              </a:rPr>
              <a:t>hôm nay, anh em sẽ biết Chúa đến cứu độ chúng ta. </a:t>
            </a:r>
            <a:r>
              <a:rPr lang="vi-VN" sz="6000" dirty="0" smtClean="0">
                <a:solidFill>
                  <a:schemeClr val="bg1"/>
                </a:solidFill>
                <a:latin typeface="+mj-lt"/>
                <a:cs typeface="Times New Roman" panose="02020603050405020304" pitchFamily="18" charset="0"/>
              </a:rPr>
              <a:t>Ngày </a:t>
            </a:r>
            <a:r>
              <a:rPr lang="vi-VN" sz="6000" dirty="0">
                <a:solidFill>
                  <a:schemeClr val="bg1"/>
                </a:solidFill>
                <a:latin typeface="+mj-lt"/>
                <a:cs typeface="Times New Roman" panose="02020603050405020304" pitchFamily="18" charset="0"/>
              </a:rPr>
              <a:t>mai đây anh em sẽ thấy vinh quang của Người</a:t>
            </a:r>
            <a:r>
              <a:rPr lang="vi-VN" sz="6000" dirty="0" smtClean="0">
                <a:solidFill>
                  <a:schemeClr val="bg1"/>
                </a:solidFill>
                <a:latin typeface="+mj-lt"/>
                <a:cs typeface="Times New Roman" panose="02020603050405020304" pitchFamily="18" charset="0"/>
              </a:rPr>
              <a:t>.</a:t>
            </a:r>
            <a:endParaRPr lang="vi-VN"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047536"/>
          </a:xfrm>
          <a:prstGeom prst="rect">
            <a:avLst/>
          </a:prstGeom>
        </p:spPr>
        <p:txBody>
          <a:bodyPr wrap="square">
            <a:spAutoFit/>
          </a:bodyPr>
          <a:lstStyle/>
          <a:p>
            <a:pPr algn="just"/>
            <a:r>
              <a:rPr lang="en-US" sz="4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4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k2</a:t>
            </a:r>
            <a:r>
              <a:rPr lang="vi-VN" sz="4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Ôi Chúa thiên đàng,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cảm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nếm cơ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hàn,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Nhấp chén phiền vương phong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 Than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Ôi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người đến quên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mình,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Bơ vơ chốn quên nhà lúc sinh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thành,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Ai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ham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sống trong lạc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thú, </a:t>
            </a:r>
            <a:r>
              <a:rPr lang="vi-VN"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Nhớ rằng Chúa đang đền </a:t>
            </a:r>
            <a:r>
              <a:rPr lang="vi-VN" sz="46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bù.</a:t>
            </a:r>
            <a:endParaRPr lang="en-US" sz="4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379431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en-US"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k3</a:t>
            </a:r>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Tinh tú trên trời, sông núi trên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Với thánh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thần,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 kết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Cao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rao Hóa Công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đã khéo an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bài,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Sai con hiến thân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mong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cứu nhân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loại,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Hang chiên máng rêu tạm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trú, </a:t>
            </a:r>
            <a:r>
              <a:rPr lang="vi-VN"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Bốn bề tuyết sương mịt </a:t>
            </a:r>
            <a:r>
              <a:rPr lang="vi-VN"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mù</a:t>
            </a:r>
            <a:r>
              <a:rPr lang="en-US"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062006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786291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97865"/>
            <a:ext cx="9144000" cy="3998018"/>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2</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Hát</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Thiên</a:t>
            </a:r>
            <a:r>
              <a:rPr lang="en-US" sz="66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Thần</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800" b="1" i="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Lm: </a:t>
            </a:r>
            <a:r>
              <a:rPr lang="en-US" sz="4800" b="1" i="1" dirty="0" err="1"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Hoàng</a:t>
            </a:r>
            <a:r>
              <a:rPr lang="en-US" sz="4800" b="1" i="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i="1" dirty="0" err="1"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Diệp</a:t>
            </a:r>
            <a:endParaRPr lang="en-US" sz="4800" b="1" i="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5608360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7100"/>
            <a:ext cx="9144000" cy="4708981"/>
          </a:xfrm>
          <a:prstGeom prst="rect">
            <a:avLst/>
          </a:prstGeom>
        </p:spPr>
        <p:txBody>
          <a:bodyPr wrap="square">
            <a:spAutoFit/>
          </a:bodyPr>
          <a:lstStyle/>
          <a:p>
            <a:pPr algn="just"/>
            <a:r>
              <a:rPr lang="en-US" sz="50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0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k1</a:t>
            </a:r>
            <a:r>
              <a:rPr lang="vi-VN" sz="50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vi-VN" sz="50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 thanh nghe tiếng hát của Thiên Thần. Chung nhau đàn ca thánh thót hỉ hoan.  Trên thiên cung vang xuống cõi dương trần. Ngâm nga hoà câu kính chúc hiển vang. </a:t>
            </a:r>
            <a:r>
              <a:rPr lang="en-US" sz="50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0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20331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0" dirty="0" smtClean="0">
                <a:solidFill>
                  <a:srgbClr val="FFFF00"/>
                </a:solidFill>
                <a:effectLst/>
                <a:latin typeface="+mj-lt"/>
                <a:cs typeface="Times New Roman" panose="02020603050405020304" pitchFamily="18" charset="0"/>
              </a:rPr>
              <a:t>ĐK:</a:t>
            </a:r>
            <a:r>
              <a:rPr lang="vi-VN" sz="6600" b="0" dirty="0" smtClean="0">
                <a:solidFill>
                  <a:schemeClr val="bg1"/>
                </a:solidFill>
                <a:effectLst/>
                <a:latin typeface="+mj-lt"/>
                <a:cs typeface="Times New Roman" panose="02020603050405020304" pitchFamily="18" charset="0"/>
              </a:rPr>
              <a:t> Glo.... Glo-ri-a </a:t>
            </a:r>
            <a:r>
              <a:rPr lang="vi-VN" sz="6600" b="0" dirty="0">
                <a:solidFill>
                  <a:schemeClr val="bg1"/>
                </a:solidFill>
                <a:effectLst/>
                <a:latin typeface="+mj-lt"/>
                <a:cs typeface="Times New Roman" panose="02020603050405020304" pitchFamily="18" charset="0"/>
              </a:rPr>
              <a:t>in ex-cel-sis </a:t>
            </a:r>
            <a:r>
              <a:rPr lang="vi-VN" sz="6600" b="0" dirty="0" smtClean="0">
                <a:solidFill>
                  <a:schemeClr val="bg1"/>
                </a:solidFill>
                <a:effectLst/>
                <a:latin typeface="+mj-lt"/>
                <a:cs typeface="Times New Roman" panose="02020603050405020304" pitchFamily="18" charset="0"/>
              </a:rPr>
              <a:t>De-o. Glo-ri-a </a:t>
            </a:r>
            <a:r>
              <a:rPr lang="vi-VN" sz="6600" b="0" dirty="0">
                <a:solidFill>
                  <a:schemeClr val="bg1"/>
                </a:solidFill>
                <a:effectLst/>
                <a:latin typeface="+mj-lt"/>
                <a:cs typeface="Times New Roman" panose="02020603050405020304" pitchFamily="18" charset="0"/>
              </a:rPr>
              <a:t>in </a:t>
            </a:r>
            <a:r>
              <a:rPr lang="vi-VN" sz="6600" b="0" dirty="0" smtClean="0">
                <a:solidFill>
                  <a:schemeClr val="bg1"/>
                </a:solidFill>
                <a:effectLst/>
                <a:latin typeface="+mj-lt"/>
                <a:cs typeface="Times New Roman" panose="02020603050405020304" pitchFamily="18" charset="0"/>
              </a:rPr>
              <a:t>ex-cel-sis</a:t>
            </a:r>
            <a:endParaRPr lang="en-US" sz="66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2587169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078313"/>
          </a:xfrm>
          <a:prstGeom prst="rect">
            <a:avLst/>
          </a:prstGeom>
        </p:spPr>
        <p:txBody>
          <a:bodyPr wrap="square">
            <a:spAutoFit/>
          </a:bodyPr>
          <a:lstStyle/>
          <a:p>
            <a:pPr algn="just"/>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k2</a:t>
            </a: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 tin vui Con Chúa đã ra đời. Sinh nơi lều tranh nên Đấng cứu dân.  Cho nhân gian cám mến </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bao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 Người. Chung nhau hoà âm những khúc tri ân.</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118763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0" dirty="0" smtClean="0">
                <a:solidFill>
                  <a:srgbClr val="FFFF00"/>
                </a:solidFill>
                <a:effectLst/>
                <a:latin typeface="+mj-lt"/>
                <a:cs typeface="Times New Roman" panose="02020603050405020304" pitchFamily="18" charset="0"/>
              </a:rPr>
              <a:t>ĐK:</a:t>
            </a:r>
            <a:r>
              <a:rPr lang="vi-VN" sz="6600" b="0" dirty="0" smtClean="0">
                <a:solidFill>
                  <a:schemeClr val="bg1"/>
                </a:solidFill>
                <a:effectLst/>
                <a:latin typeface="+mj-lt"/>
                <a:cs typeface="Times New Roman" panose="02020603050405020304" pitchFamily="18" charset="0"/>
              </a:rPr>
              <a:t> Glo.... Glo-ri-a </a:t>
            </a:r>
            <a:r>
              <a:rPr lang="vi-VN" sz="6600" b="0" dirty="0">
                <a:solidFill>
                  <a:schemeClr val="bg1"/>
                </a:solidFill>
                <a:effectLst/>
                <a:latin typeface="+mj-lt"/>
                <a:cs typeface="Times New Roman" panose="02020603050405020304" pitchFamily="18" charset="0"/>
              </a:rPr>
              <a:t>in ex-cel-sis </a:t>
            </a:r>
            <a:r>
              <a:rPr lang="vi-VN" sz="6600" b="0" dirty="0" smtClean="0">
                <a:solidFill>
                  <a:schemeClr val="bg1"/>
                </a:solidFill>
                <a:effectLst/>
                <a:latin typeface="+mj-lt"/>
                <a:cs typeface="Times New Roman" panose="02020603050405020304" pitchFamily="18" charset="0"/>
              </a:rPr>
              <a:t>De-o. Glo-ri-a </a:t>
            </a:r>
            <a:r>
              <a:rPr lang="vi-VN" sz="6600" b="0" dirty="0">
                <a:solidFill>
                  <a:schemeClr val="bg1"/>
                </a:solidFill>
                <a:effectLst/>
                <a:latin typeface="+mj-lt"/>
                <a:cs typeface="Times New Roman" panose="02020603050405020304" pitchFamily="18" charset="0"/>
              </a:rPr>
              <a:t>in </a:t>
            </a:r>
            <a:r>
              <a:rPr lang="vi-VN" sz="6600" b="0" dirty="0" smtClean="0">
                <a:solidFill>
                  <a:schemeClr val="bg1"/>
                </a:solidFill>
                <a:effectLst/>
                <a:latin typeface="+mj-lt"/>
                <a:cs typeface="Times New Roman" panose="02020603050405020304" pitchFamily="18" charset="0"/>
              </a:rPr>
              <a:t>ex-cel-sis</a:t>
            </a:r>
            <a:endParaRPr lang="en-US" sz="66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365491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361950"/>
            <a:ext cx="9144000" cy="4247317"/>
          </a:xfrm>
          <a:prstGeom prst="rect">
            <a:avLst/>
          </a:prstGeom>
        </p:spPr>
        <p:txBody>
          <a:bodyPr wrap="square" anchor="ctr" anchorCtr="0">
            <a:spAutoFit/>
          </a:bodyPr>
          <a:lstStyle/>
          <a:p>
            <a:pPr algn="just"/>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k3</a:t>
            </a: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Nương thân trên rơm rác giữa hang lừa. Ôi thân Hài Nhi giá rét khổ thay.  Đây Vua ta quản xuất cõi sơn hà. Mau vui cùng nhau kính bái Ngôi Hai. </a:t>
            </a:r>
            <a:r>
              <a:rPr lang="en-US"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379503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0" dirty="0" smtClean="0">
                <a:solidFill>
                  <a:srgbClr val="FFFF00"/>
                </a:solidFill>
                <a:effectLst/>
                <a:latin typeface="+mj-lt"/>
                <a:cs typeface="Times New Roman" panose="02020603050405020304" pitchFamily="18" charset="0"/>
              </a:rPr>
              <a:t>ĐK:</a:t>
            </a:r>
            <a:r>
              <a:rPr lang="vi-VN" sz="6600" b="0" dirty="0" smtClean="0">
                <a:solidFill>
                  <a:schemeClr val="bg1"/>
                </a:solidFill>
                <a:effectLst/>
                <a:latin typeface="+mj-lt"/>
                <a:cs typeface="Times New Roman" panose="02020603050405020304" pitchFamily="18" charset="0"/>
              </a:rPr>
              <a:t> Glo.... Glo-ri-a </a:t>
            </a:r>
            <a:r>
              <a:rPr lang="vi-VN" sz="6600" b="0" dirty="0">
                <a:solidFill>
                  <a:schemeClr val="bg1"/>
                </a:solidFill>
                <a:effectLst/>
                <a:latin typeface="+mj-lt"/>
                <a:cs typeface="Times New Roman" panose="02020603050405020304" pitchFamily="18" charset="0"/>
              </a:rPr>
              <a:t>in ex-cel-sis </a:t>
            </a:r>
            <a:r>
              <a:rPr lang="vi-VN" sz="6600" b="0" dirty="0" smtClean="0">
                <a:solidFill>
                  <a:schemeClr val="bg1"/>
                </a:solidFill>
                <a:effectLst/>
                <a:latin typeface="+mj-lt"/>
                <a:cs typeface="Times New Roman" panose="02020603050405020304" pitchFamily="18" charset="0"/>
              </a:rPr>
              <a:t>De-o. Glo-ri-a </a:t>
            </a:r>
            <a:r>
              <a:rPr lang="vi-VN" sz="6600" b="0" dirty="0">
                <a:solidFill>
                  <a:schemeClr val="bg1"/>
                </a:solidFill>
                <a:effectLst/>
                <a:latin typeface="+mj-lt"/>
                <a:cs typeface="Times New Roman" panose="02020603050405020304" pitchFamily="18" charset="0"/>
              </a:rPr>
              <a:t>in </a:t>
            </a:r>
            <a:r>
              <a:rPr lang="vi-VN" sz="6600" b="0" dirty="0" smtClean="0">
                <a:solidFill>
                  <a:schemeClr val="bg1"/>
                </a:solidFill>
                <a:effectLst/>
                <a:latin typeface="+mj-lt"/>
                <a:cs typeface="Times New Roman" panose="02020603050405020304" pitchFamily="18" charset="0"/>
              </a:rPr>
              <a:t>ex-cel-sis</a:t>
            </a:r>
            <a:endParaRPr lang="en-US" sz="66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662371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7620" y="28575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7200" dirty="0" smtClean="0">
                <a:solidFill>
                  <a:srgbClr val="FFFF00"/>
                </a:solidFill>
                <a:latin typeface="+mj-lt"/>
              </a:rPr>
              <a:t>T</a:t>
            </a:r>
            <a:r>
              <a:rPr lang="vi-VN" sz="7200" dirty="0" smtClean="0">
                <a:solidFill>
                  <a:srgbClr val="FFFF00"/>
                </a:solidFill>
                <a:latin typeface="+mj-lt"/>
              </a:rPr>
              <a:t>k1</a:t>
            </a:r>
            <a:r>
              <a:rPr lang="vi-VN" sz="7200" dirty="0">
                <a:solidFill>
                  <a:srgbClr val="FFFF00"/>
                </a:solidFill>
                <a:latin typeface="+mj-lt"/>
              </a:rPr>
              <a:t>: </a:t>
            </a:r>
            <a:r>
              <a:rPr lang="vi-VN" sz="7200" dirty="0">
                <a:solidFill>
                  <a:schemeClr val="bg1"/>
                </a:solidFill>
                <a:latin typeface="+mj-lt"/>
              </a:rPr>
              <a:t>Mây u ám bao phủ quanh Người, bệ ngai rồng là công minh chính trực</a:t>
            </a:r>
            <a:r>
              <a:rPr lang="vi-VN" sz="7200" dirty="0" smtClean="0">
                <a:solidFill>
                  <a:schemeClr val="bg1"/>
                </a:solidFill>
                <a:latin typeface="+mj-lt"/>
              </a:rPr>
              <a:t>.</a:t>
            </a:r>
            <a:endParaRPr lang="vi-VN" sz="4000" dirty="0">
              <a:solidFill>
                <a:schemeClr val="bg1"/>
              </a:solidFill>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4237"/>
            <a:ext cx="9144000" cy="5078313"/>
          </a:xfrm>
          <a:prstGeom prst="rect">
            <a:avLst/>
          </a:prstGeom>
        </p:spPr>
        <p:txBody>
          <a:bodyPr wrap="square">
            <a:spAutoFit/>
          </a:bodyPr>
          <a:lstStyle/>
          <a:p>
            <a:pPr algn="just"/>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k4</a:t>
            </a: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vi-VN"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Đưa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tay ra để tỏ cho muôn người. Bao nhiêu tình thương đối với thế gian.  Sao ta chưa kíp đến lễ dâng Người. Dâng tâm hồn ta tiếng hát hỉ hoan. </a:t>
            </a:r>
            <a:r>
              <a:rPr lang="en-US" sz="5400" b="1" dirty="0" smtClean="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770557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0" dirty="0" smtClean="0">
                <a:solidFill>
                  <a:srgbClr val="FFFF00"/>
                </a:solidFill>
                <a:effectLst/>
                <a:latin typeface="+mj-lt"/>
                <a:cs typeface="Times New Roman" panose="02020603050405020304" pitchFamily="18" charset="0"/>
              </a:rPr>
              <a:t>ĐK:</a:t>
            </a:r>
            <a:r>
              <a:rPr lang="vi-VN" sz="6600" b="0" dirty="0" smtClean="0">
                <a:solidFill>
                  <a:schemeClr val="bg1"/>
                </a:solidFill>
                <a:effectLst/>
                <a:latin typeface="+mj-lt"/>
                <a:cs typeface="Times New Roman" panose="02020603050405020304" pitchFamily="18" charset="0"/>
              </a:rPr>
              <a:t> Glo.... Glo-ri-a </a:t>
            </a:r>
            <a:r>
              <a:rPr lang="vi-VN" sz="6600" b="0" dirty="0">
                <a:solidFill>
                  <a:schemeClr val="bg1"/>
                </a:solidFill>
                <a:effectLst/>
                <a:latin typeface="+mj-lt"/>
                <a:cs typeface="Times New Roman" panose="02020603050405020304" pitchFamily="18" charset="0"/>
              </a:rPr>
              <a:t>in ex-cel-sis </a:t>
            </a:r>
            <a:r>
              <a:rPr lang="vi-VN" sz="6600" b="0" dirty="0" smtClean="0">
                <a:solidFill>
                  <a:schemeClr val="bg1"/>
                </a:solidFill>
                <a:effectLst/>
                <a:latin typeface="+mj-lt"/>
                <a:cs typeface="Times New Roman" panose="02020603050405020304" pitchFamily="18" charset="0"/>
              </a:rPr>
              <a:t>De-o. Glo-ri-a </a:t>
            </a:r>
            <a:r>
              <a:rPr lang="vi-VN" sz="6600" b="0" dirty="0">
                <a:solidFill>
                  <a:schemeClr val="bg1"/>
                </a:solidFill>
                <a:effectLst/>
                <a:latin typeface="+mj-lt"/>
                <a:cs typeface="Times New Roman" panose="02020603050405020304" pitchFamily="18" charset="0"/>
              </a:rPr>
              <a:t>in </a:t>
            </a:r>
            <a:r>
              <a:rPr lang="vi-VN" sz="6600" b="0" dirty="0" smtClean="0">
                <a:solidFill>
                  <a:schemeClr val="bg1"/>
                </a:solidFill>
                <a:effectLst/>
                <a:latin typeface="+mj-lt"/>
                <a:cs typeface="Times New Roman" panose="02020603050405020304" pitchFamily="18" charset="0"/>
              </a:rPr>
              <a:t>ex-cel-sis</a:t>
            </a:r>
            <a:endParaRPr lang="en-US" sz="66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3340556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37"/>
            <a:ext cx="9144000" cy="5078313"/>
          </a:xfrm>
          <a:prstGeom prst="rect">
            <a:avLst/>
          </a:prstGeom>
        </p:spPr>
        <p:txBody>
          <a:bodyPr wrap="square">
            <a:spAutoFit/>
          </a:bodyPr>
          <a:lstStyle/>
          <a:p>
            <a:pPr algn="just"/>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k5</a:t>
            </a:r>
            <a:r>
              <a:rPr lang="vi-VN"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Noi theo gương sốt sắng của Thiên Thần. Con xin từ nay mến Chúa chẳng khuây.  Đem ca ngâm tríu mến để thông phần. Khong khen ngàn ơn Chúa xuống xưa nay. </a:t>
            </a:r>
            <a:endParaRPr lang="en-US" sz="5400" b="1"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728054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781050"/>
            <a:ext cx="9144000" cy="5143500"/>
          </a:xfrm>
        </p:spPr>
        <p:txBody>
          <a:bodyPr>
            <a:noAutofit/>
          </a:bodyPr>
          <a:lstStyle/>
          <a:p>
            <a:pPr algn="just"/>
            <a:r>
              <a:rPr lang="vi-VN" sz="6600" b="0" dirty="0" smtClean="0">
                <a:solidFill>
                  <a:srgbClr val="FFFF00"/>
                </a:solidFill>
                <a:effectLst/>
                <a:latin typeface="+mj-lt"/>
                <a:cs typeface="Times New Roman" panose="02020603050405020304" pitchFamily="18" charset="0"/>
              </a:rPr>
              <a:t>ĐK:</a:t>
            </a:r>
            <a:r>
              <a:rPr lang="vi-VN" sz="6600" b="0" dirty="0" smtClean="0">
                <a:solidFill>
                  <a:schemeClr val="bg1"/>
                </a:solidFill>
                <a:effectLst/>
                <a:latin typeface="+mj-lt"/>
                <a:cs typeface="Times New Roman" panose="02020603050405020304" pitchFamily="18" charset="0"/>
              </a:rPr>
              <a:t> Glo.... Glo-ri-a </a:t>
            </a:r>
            <a:r>
              <a:rPr lang="vi-VN" sz="6600" b="0" dirty="0">
                <a:solidFill>
                  <a:schemeClr val="bg1"/>
                </a:solidFill>
                <a:effectLst/>
                <a:latin typeface="+mj-lt"/>
                <a:cs typeface="Times New Roman" panose="02020603050405020304" pitchFamily="18" charset="0"/>
              </a:rPr>
              <a:t>in ex-cel-sis </a:t>
            </a:r>
            <a:r>
              <a:rPr lang="vi-VN" sz="6600" b="0" dirty="0" smtClean="0">
                <a:solidFill>
                  <a:schemeClr val="bg1"/>
                </a:solidFill>
                <a:effectLst/>
                <a:latin typeface="+mj-lt"/>
                <a:cs typeface="Times New Roman" panose="02020603050405020304" pitchFamily="18" charset="0"/>
              </a:rPr>
              <a:t>De-o. Glo-ri-a </a:t>
            </a:r>
            <a:r>
              <a:rPr lang="vi-VN" sz="6600" b="0" dirty="0">
                <a:solidFill>
                  <a:schemeClr val="bg1"/>
                </a:solidFill>
                <a:effectLst/>
                <a:latin typeface="+mj-lt"/>
                <a:cs typeface="Times New Roman" panose="02020603050405020304" pitchFamily="18" charset="0"/>
              </a:rPr>
              <a:t>in </a:t>
            </a:r>
            <a:r>
              <a:rPr lang="vi-VN" sz="6600" b="0" dirty="0" smtClean="0">
                <a:solidFill>
                  <a:schemeClr val="bg1"/>
                </a:solidFill>
                <a:effectLst/>
                <a:latin typeface="+mj-lt"/>
                <a:cs typeface="Times New Roman" panose="02020603050405020304" pitchFamily="18" charset="0"/>
              </a:rPr>
              <a:t>ex-cel-sis</a:t>
            </a:r>
            <a:endParaRPr lang="en-US" sz="66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91904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786291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fontScale="25000" lnSpcReduction="20000"/>
          </a:bodyPr>
          <a:lstStyle/>
          <a:p>
            <a:pPr marL="0" indent="0" algn="ctr">
              <a:lnSpc>
                <a:spcPct val="120000"/>
              </a:lnSpc>
              <a:buNone/>
            </a:pPr>
            <a:endParaRPr lang="en-US" sz="2700" b="0" u="sng" dirty="0">
              <a:solidFill>
                <a:srgbClr val="FFFF00"/>
              </a:solidFill>
              <a:effectLst/>
              <a:latin typeface="+mj-lt"/>
              <a:cs typeface="Times New Roman" panose="02020603050405020304" pitchFamily="18" charset="0"/>
            </a:endParaRPr>
          </a:p>
          <a:p>
            <a:pPr marL="0" indent="0" algn="ctr">
              <a:lnSpc>
                <a:spcPct val="120000"/>
              </a:lnSpc>
              <a:buNone/>
            </a:pPr>
            <a:r>
              <a:rPr lang="en-US" sz="24000" b="0" dirty="0" err="1">
                <a:solidFill>
                  <a:srgbClr val="FFFF00"/>
                </a:solidFill>
                <a:effectLst/>
                <a:latin typeface="+mj-lt"/>
                <a:cs typeface="Times New Roman" panose="02020603050405020304" pitchFamily="18" charset="0"/>
              </a:rPr>
              <a:t>Ca</a:t>
            </a:r>
            <a:r>
              <a:rPr lang="en-US" sz="24000" b="0" dirty="0">
                <a:solidFill>
                  <a:srgbClr val="FFFF00"/>
                </a:solidFill>
                <a:effectLst/>
                <a:latin typeface="+mj-lt"/>
                <a:cs typeface="Times New Roman" panose="02020603050405020304" pitchFamily="18" charset="0"/>
              </a:rPr>
              <a:t> </a:t>
            </a:r>
            <a:r>
              <a:rPr lang="en-US" sz="24000" b="0" dirty="0" err="1">
                <a:solidFill>
                  <a:srgbClr val="FFFF00"/>
                </a:solidFill>
                <a:effectLst/>
                <a:latin typeface="+mj-lt"/>
                <a:cs typeface="Times New Roman" panose="02020603050405020304" pitchFamily="18" charset="0"/>
              </a:rPr>
              <a:t>K</a:t>
            </a:r>
            <a:r>
              <a:rPr lang="en-US" sz="24000" b="0" dirty="0" err="1" smtClean="0">
                <a:solidFill>
                  <a:srgbClr val="FFFF00"/>
                </a:solidFill>
                <a:effectLst/>
                <a:latin typeface="+mj-lt"/>
                <a:cs typeface="Times New Roman" panose="02020603050405020304" pitchFamily="18" charset="0"/>
              </a:rPr>
              <a:t>ết</a:t>
            </a:r>
            <a:r>
              <a:rPr lang="en-US" sz="24000" b="0" dirty="0" smtClean="0">
                <a:solidFill>
                  <a:srgbClr val="FFFF00"/>
                </a:solidFill>
                <a:effectLst/>
                <a:latin typeface="+mj-lt"/>
                <a:cs typeface="Times New Roman" panose="02020603050405020304" pitchFamily="18" charset="0"/>
              </a:rPr>
              <a:t> </a:t>
            </a:r>
            <a:r>
              <a:rPr lang="en-US" sz="24000" b="0" dirty="0" err="1">
                <a:solidFill>
                  <a:srgbClr val="FFFF00"/>
                </a:solidFill>
                <a:effectLst/>
                <a:latin typeface="+mj-lt"/>
                <a:cs typeface="Times New Roman" panose="02020603050405020304" pitchFamily="18" charset="0"/>
              </a:rPr>
              <a:t>L</a:t>
            </a:r>
            <a:r>
              <a:rPr lang="en-US" sz="24000" b="0" dirty="0" err="1" smtClean="0">
                <a:solidFill>
                  <a:srgbClr val="FFFF00"/>
                </a:solidFill>
                <a:effectLst/>
                <a:latin typeface="+mj-lt"/>
                <a:cs typeface="Times New Roman" panose="02020603050405020304" pitchFamily="18" charset="0"/>
              </a:rPr>
              <a:t>ê</a:t>
            </a:r>
            <a:r>
              <a:rPr lang="en-US" sz="24000" b="0" dirty="0" smtClean="0">
                <a:solidFill>
                  <a:srgbClr val="FFFF00"/>
                </a:solidFill>
                <a:effectLst/>
                <a:latin typeface="+mj-lt"/>
                <a:cs typeface="Times New Roman" panose="02020603050405020304" pitchFamily="18" charset="0"/>
              </a:rPr>
              <a:t>̃</a:t>
            </a:r>
            <a:endParaRPr lang="en-US" sz="24000" b="0" dirty="0">
              <a:solidFill>
                <a:srgbClr val="FFFF00"/>
              </a:solidFill>
              <a:effectLst/>
              <a:latin typeface="+mj-lt"/>
              <a:cs typeface="Times New Roman" panose="02020603050405020304" pitchFamily="18" charset="0"/>
            </a:endParaRPr>
          </a:p>
          <a:p>
            <a:pPr marL="0" indent="0" algn="ctr">
              <a:lnSpc>
                <a:spcPct val="120000"/>
              </a:lnSpc>
              <a:buNone/>
            </a:pPr>
            <a:r>
              <a:rPr lang="en-US" sz="24000" b="0" dirty="0" smtClean="0">
                <a:solidFill>
                  <a:srgbClr val="FFFF00"/>
                </a:solidFill>
                <a:effectLst/>
                <a:latin typeface="+mj-lt"/>
                <a:cs typeface="Times New Roman" panose="02020603050405020304" pitchFamily="18" charset="0"/>
              </a:rPr>
              <a:t>Hang </a:t>
            </a:r>
            <a:r>
              <a:rPr lang="en-US" sz="24000" b="0" dirty="0" err="1" smtClean="0">
                <a:solidFill>
                  <a:srgbClr val="FFFF00"/>
                </a:solidFill>
                <a:effectLst/>
                <a:latin typeface="+mj-lt"/>
                <a:cs typeface="Times New Roman" panose="02020603050405020304" pitchFamily="18" charset="0"/>
              </a:rPr>
              <a:t>Bê</a:t>
            </a:r>
            <a:r>
              <a:rPr lang="en-US" sz="24000" b="0" dirty="0" smtClean="0">
                <a:solidFill>
                  <a:srgbClr val="FFFF00"/>
                </a:solidFill>
                <a:effectLst/>
                <a:latin typeface="+mj-lt"/>
                <a:cs typeface="Times New Roman" panose="02020603050405020304" pitchFamily="18" charset="0"/>
              </a:rPr>
              <a:t> Len</a:t>
            </a:r>
          </a:p>
          <a:p>
            <a:pPr marL="0" indent="0" algn="ctr">
              <a:lnSpc>
                <a:spcPct val="120000"/>
              </a:lnSpc>
              <a:buNone/>
            </a:pPr>
            <a:r>
              <a:rPr lang="en-US" sz="19200" b="0" i="1" dirty="0" err="1" smtClean="0">
                <a:solidFill>
                  <a:schemeClr val="bg1"/>
                </a:solidFill>
                <a:effectLst/>
                <a:latin typeface="+mj-lt"/>
                <a:cs typeface="Times New Roman" panose="02020603050405020304" pitchFamily="18" charset="0"/>
              </a:rPr>
              <a:t>Hải</a:t>
            </a:r>
            <a:r>
              <a:rPr lang="en-US" sz="19200" b="0" i="1" dirty="0" smtClean="0">
                <a:solidFill>
                  <a:schemeClr val="bg1"/>
                </a:solidFill>
                <a:effectLst/>
                <a:latin typeface="+mj-lt"/>
                <a:cs typeface="Times New Roman" panose="02020603050405020304" pitchFamily="18" charset="0"/>
              </a:rPr>
              <a:t> </a:t>
            </a:r>
            <a:r>
              <a:rPr lang="en-US" sz="19200" b="0" i="1" dirty="0" err="1" smtClean="0">
                <a:solidFill>
                  <a:schemeClr val="bg1"/>
                </a:solidFill>
                <a:effectLst/>
                <a:latin typeface="+mj-lt"/>
                <a:cs typeface="Times New Roman" panose="02020603050405020304" pitchFamily="18" charset="0"/>
              </a:rPr>
              <a:t>Linh</a:t>
            </a:r>
            <a:endParaRPr lang="en-US" sz="19200" b="0" i="1" dirty="0">
              <a:solidFill>
                <a:schemeClr val="bg1"/>
              </a:solidFill>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1295244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476250"/>
            <a:ext cx="9144000" cy="5143500"/>
          </a:xfrm>
        </p:spPr>
        <p:txBody>
          <a:bodyPr>
            <a:noAutofit/>
          </a:bodyPr>
          <a:lstStyle/>
          <a:p>
            <a:pPr marL="0" indent="0" algn="just">
              <a:buNone/>
            </a:pPr>
            <a:r>
              <a:rPr lang="vi-VN" sz="6000" b="0" dirty="0" smtClean="0">
                <a:solidFill>
                  <a:srgbClr val="FFFF00"/>
                </a:solidFill>
                <a:effectLst/>
                <a:latin typeface="+mj-lt"/>
                <a:cs typeface="Times New Roman" panose="02020603050405020304" pitchFamily="18" charset="0"/>
              </a:rPr>
              <a:t>ĐK</a:t>
            </a:r>
            <a:r>
              <a:rPr lang="vi-VN" sz="6000" b="0" dirty="0">
                <a:solidFill>
                  <a:srgbClr val="FFFF00"/>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Đêm đông lạnh lẽo Chúa sinh ra đời, Chúa sinh ra đời nằm trong hang đá nơi máng lừa. </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b="0" dirty="0" smtClean="0">
                <a:solidFill>
                  <a:srgbClr val="FFFF00"/>
                </a:solidFill>
                <a:effectLst/>
                <a:latin typeface="+mj-lt"/>
                <a:cs typeface="Times New Roman" panose="02020603050405020304" pitchFamily="18" charset="0"/>
              </a:rPr>
              <a:t>**</a:t>
            </a:r>
            <a:r>
              <a:rPr lang="vi-VN" sz="4700" b="0" dirty="0" smtClean="0">
                <a:solidFill>
                  <a:schemeClr val="bg1"/>
                </a:solidFill>
                <a:effectLst/>
                <a:latin typeface="+mj-lt"/>
                <a:cs typeface="Times New Roman" panose="02020603050405020304" pitchFamily="18" charset="0"/>
              </a:rPr>
              <a:t> Trông </a:t>
            </a:r>
            <a:r>
              <a:rPr lang="vi-VN" sz="4700" b="0" dirty="0">
                <a:solidFill>
                  <a:schemeClr val="bg1"/>
                </a:solidFill>
                <a:effectLst/>
                <a:latin typeface="+mj-lt"/>
                <a:cs typeface="Times New Roman" panose="02020603050405020304" pitchFamily="18" charset="0"/>
              </a:rPr>
              <a:t>hang </a:t>
            </a:r>
            <a:r>
              <a:rPr lang="vi-VN" sz="4700" b="0" dirty="0" smtClean="0">
                <a:solidFill>
                  <a:schemeClr val="bg1"/>
                </a:solidFill>
                <a:effectLst/>
                <a:latin typeface="+mj-lt"/>
                <a:cs typeface="Times New Roman" panose="02020603050405020304" pitchFamily="18" charset="0"/>
              </a:rPr>
              <a:t>Be-lem</a:t>
            </a:r>
            <a:r>
              <a:rPr lang="vi-VN" sz="4700" b="0" dirty="0">
                <a:solidFill>
                  <a:schemeClr val="bg1"/>
                </a:solidFill>
                <a:effectLst/>
                <a:latin typeface="+mj-lt"/>
                <a:cs typeface="Times New Roman" panose="02020603050405020304" pitchFamily="18" charset="0"/>
              </a:rPr>
              <a:t>: Á</a:t>
            </a:r>
            <a:r>
              <a:rPr lang="vi-VN" sz="4700" b="0" dirty="0" smtClean="0">
                <a:solidFill>
                  <a:schemeClr val="bg1"/>
                </a:solidFill>
                <a:effectLst/>
                <a:latin typeface="+mj-lt"/>
                <a:cs typeface="Times New Roman" panose="02020603050405020304" pitchFamily="18" charset="0"/>
              </a:rPr>
              <a:t>nh </a:t>
            </a:r>
            <a:r>
              <a:rPr lang="vi-VN" sz="4700" b="0" dirty="0">
                <a:solidFill>
                  <a:schemeClr val="bg1"/>
                </a:solidFill>
                <a:effectLst/>
                <a:latin typeface="+mj-lt"/>
                <a:cs typeface="Times New Roman" panose="02020603050405020304" pitchFamily="18" charset="0"/>
              </a:rPr>
              <a:t>sáng tỏa lan tưng bừng. Nghe trên không </a:t>
            </a:r>
            <a:r>
              <a:rPr lang="vi-VN" sz="4700" b="0" dirty="0" smtClean="0">
                <a:solidFill>
                  <a:schemeClr val="bg1"/>
                </a:solidFill>
                <a:effectLst/>
                <a:latin typeface="+mj-lt"/>
                <a:cs typeface="Times New Roman" panose="02020603050405020304" pitchFamily="18" charset="0"/>
              </a:rPr>
              <a:t>trung, </a:t>
            </a:r>
            <a:r>
              <a:rPr lang="vi-VN" sz="4700" b="0" dirty="0">
                <a:solidFill>
                  <a:schemeClr val="bg1"/>
                </a:solidFill>
                <a:effectLst/>
                <a:latin typeface="+mj-lt"/>
                <a:cs typeface="Times New Roman" panose="02020603050405020304" pitchFamily="18" charset="0"/>
              </a:rPr>
              <a:t>tiếng hát Thiên Thần vang lừng. Đàn hát, </a:t>
            </a:r>
            <a:r>
              <a:rPr lang="vi-VN" sz="4700" b="0" dirty="0" smtClean="0">
                <a:solidFill>
                  <a:schemeClr val="bg1"/>
                </a:solidFill>
                <a:effectLst/>
                <a:latin typeface="+mj-lt"/>
                <a:cs typeface="Times New Roman" panose="02020603050405020304" pitchFamily="18" charset="0"/>
              </a:rPr>
              <a:t>(</a:t>
            </a:r>
            <a:r>
              <a:rPr lang="vi-VN" sz="4700" b="0" i="1" dirty="0">
                <a:solidFill>
                  <a:schemeClr val="bg1"/>
                </a:solidFill>
                <a:effectLst/>
                <a:latin typeface="+mj-lt"/>
                <a:cs typeface="Times New Roman" panose="02020603050405020304" pitchFamily="18" charset="0"/>
              </a:rPr>
              <a:t>r</a:t>
            </a:r>
            <a:r>
              <a:rPr lang="vi-VN" sz="4700" b="0" i="1" dirty="0" smtClean="0">
                <a:solidFill>
                  <a:schemeClr val="bg1"/>
                </a:solidFill>
                <a:effectLst/>
                <a:latin typeface="+mj-lt"/>
                <a:cs typeface="Times New Roman" panose="02020603050405020304" pitchFamily="18" charset="0"/>
              </a:rPr>
              <a:t>éo rắt </a:t>
            </a:r>
            <a:r>
              <a:rPr lang="vi-VN" sz="4700" b="0" i="1" dirty="0">
                <a:solidFill>
                  <a:schemeClr val="bg1"/>
                </a:solidFill>
                <a:effectLst/>
                <a:latin typeface="+mj-lt"/>
                <a:cs typeface="Times New Roman" panose="02020603050405020304" pitchFamily="18" charset="0"/>
              </a:rPr>
              <a:t>tiếng </a:t>
            </a:r>
            <a:r>
              <a:rPr lang="vi-VN" sz="4700" b="0" i="1" dirty="0" smtClean="0">
                <a:solidFill>
                  <a:schemeClr val="bg1"/>
                </a:solidFill>
                <a:effectLst/>
                <a:latin typeface="+mj-lt"/>
                <a:cs typeface="Times New Roman" panose="02020603050405020304" pitchFamily="18" charset="0"/>
              </a:rPr>
              <a:t>hát</a:t>
            </a:r>
            <a:r>
              <a:rPr lang="vi-VN" sz="4700" b="0" dirty="0" smtClean="0">
                <a:solidFill>
                  <a:schemeClr val="bg1"/>
                </a:solidFill>
                <a:effectLst/>
                <a:latin typeface="+mj-lt"/>
                <a:cs typeface="Times New Roman" panose="02020603050405020304" pitchFamily="18" charset="0"/>
              </a:rPr>
              <a:t>). </a:t>
            </a:r>
            <a:r>
              <a:rPr lang="vi-VN" sz="4700" b="0" dirty="0">
                <a:solidFill>
                  <a:schemeClr val="bg1"/>
                </a:solidFill>
                <a:effectLst/>
                <a:latin typeface="+mj-lt"/>
                <a:cs typeface="Times New Roman" panose="02020603050405020304" pitchFamily="18" charset="0"/>
              </a:rPr>
              <a:t>Xướng ca, </a:t>
            </a:r>
            <a:r>
              <a:rPr lang="vi-VN" sz="4700" b="0" dirty="0" smtClean="0">
                <a:solidFill>
                  <a:schemeClr val="bg1"/>
                </a:solidFill>
                <a:effectLst/>
                <a:latin typeface="+mj-lt"/>
                <a:cs typeface="Times New Roman" panose="02020603050405020304" pitchFamily="18" charset="0"/>
              </a:rPr>
              <a:t>(</a:t>
            </a:r>
            <a:r>
              <a:rPr lang="vi-VN" sz="4700" b="0" i="1" dirty="0" smtClean="0">
                <a:solidFill>
                  <a:schemeClr val="bg1"/>
                </a:solidFill>
                <a:effectLst/>
                <a:latin typeface="+mj-lt"/>
                <a:cs typeface="Times New Roman" panose="02020603050405020304" pitchFamily="18" charset="0"/>
              </a:rPr>
              <a:t>dư </a:t>
            </a:r>
            <a:r>
              <a:rPr lang="vi-VN" sz="4700" b="0" i="1" dirty="0">
                <a:solidFill>
                  <a:schemeClr val="bg1"/>
                </a:solidFill>
                <a:effectLst/>
                <a:latin typeface="+mj-lt"/>
                <a:cs typeface="Times New Roman" panose="02020603050405020304" pitchFamily="18" charset="0"/>
              </a:rPr>
              <a:t>âm vang </a:t>
            </a:r>
            <a:r>
              <a:rPr lang="vi-VN" sz="4700" b="0" i="1" dirty="0" smtClean="0">
                <a:solidFill>
                  <a:schemeClr val="bg1"/>
                </a:solidFill>
                <a:effectLst/>
                <a:latin typeface="+mj-lt"/>
                <a:cs typeface="Times New Roman" panose="02020603050405020304" pitchFamily="18" charset="0"/>
              </a:rPr>
              <a:t>xa</a:t>
            </a:r>
            <a:r>
              <a:rPr lang="vi-VN" sz="4700" b="0" dirty="0" smtClean="0">
                <a:solidFill>
                  <a:schemeClr val="bg1"/>
                </a:solidFill>
                <a:effectLst/>
                <a:latin typeface="+mj-lt"/>
                <a:cs typeface="Times New Roman" panose="02020603050405020304" pitchFamily="18" charset="0"/>
              </a:rPr>
              <a:t>). </a:t>
            </a:r>
            <a:r>
              <a:rPr lang="vi-VN" sz="4700" b="0" dirty="0">
                <a:solidFill>
                  <a:schemeClr val="bg1"/>
                </a:solidFill>
                <a:effectLst/>
                <a:latin typeface="+mj-lt"/>
                <a:cs typeface="Times New Roman" panose="02020603050405020304" pitchFamily="18" charset="0"/>
              </a:rPr>
              <a:t>Đây Chúa Thiên Tòa giáng sinh vì ta. </a:t>
            </a:r>
            <a:endParaRPr lang="en-US" sz="47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272929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b="0" dirty="0" smtClean="0">
                <a:solidFill>
                  <a:srgbClr val="FFFF00"/>
                </a:solidFill>
                <a:effectLst/>
                <a:latin typeface="+mj-lt"/>
                <a:cs typeface="Times New Roman" panose="02020603050405020304" pitchFamily="18" charset="0"/>
              </a:rPr>
              <a:t>**</a:t>
            </a:r>
            <a:r>
              <a:rPr lang="vi-VN" sz="5400" b="0" dirty="0" smtClean="0">
                <a:solidFill>
                  <a:schemeClr val="bg1"/>
                </a:solidFill>
                <a:effectLst/>
                <a:latin typeface="+mj-lt"/>
                <a:cs typeface="Times New Roman" panose="02020603050405020304" pitchFamily="18" charset="0"/>
              </a:rPr>
              <a:t> Người </a:t>
            </a:r>
            <a:r>
              <a:rPr lang="vi-VN" sz="5400" b="0" dirty="0">
                <a:solidFill>
                  <a:schemeClr val="bg1"/>
                </a:solidFill>
                <a:effectLst/>
                <a:latin typeface="+mj-lt"/>
                <a:cs typeface="Times New Roman" panose="02020603050405020304" pitchFamily="18" charset="0"/>
              </a:rPr>
              <a:t>hỡi, </a:t>
            </a:r>
            <a:r>
              <a:rPr lang="vi-VN" sz="5400" b="0" dirty="0" smtClean="0">
                <a:solidFill>
                  <a:schemeClr val="bg1"/>
                </a:solidFill>
                <a:effectLst/>
                <a:latin typeface="+mj-lt"/>
                <a:cs typeface="Times New Roman" panose="02020603050405020304" pitchFamily="18" charset="0"/>
              </a:rPr>
              <a:t>(</a:t>
            </a:r>
            <a:r>
              <a:rPr lang="vi-VN" sz="5400" b="0" i="1" dirty="0" smtClean="0">
                <a:solidFill>
                  <a:schemeClr val="bg1"/>
                </a:solidFill>
                <a:effectLst/>
                <a:latin typeface="+mj-lt"/>
                <a:cs typeface="Times New Roman" panose="02020603050405020304" pitchFamily="18" charset="0"/>
              </a:rPr>
              <a:t>hãy </a:t>
            </a:r>
            <a:r>
              <a:rPr lang="vi-VN" sz="5400" b="0" i="1" dirty="0">
                <a:solidFill>
                  <a:schemeClr val="bg1"/>
                </a:solidFill>
                <a:effectLst/>
                <a:latin typeface="+mj-lt"/>
                <a:cs typeface="Times New Roman" panose="02020603050405020304" pitchFamily="18" charset="0"/>
              </a:rPr>
              <a:t>kíp bước </a:t>
            </a:r>
            <a:r>
              <a:rPr lang="vi-VN" sz="5400" b="0" i="1" dirty="0" smtClean="0">
                <a:solidFill>
                  <a:schemeClr val="bg1"/>
                </a:solidFill>
                <a:effectLst/>
                <a:latin typeface="+mj-lt"/>
                <a:cs typeface="Times New Roman" panose="02020603050405020304" pitchFamily="18" charset="0"/>
              </a:rPr>
              <a:t>tới</a:t>
            </a:r>
            <a:r>
              <a:rPr lang="vi-VN"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Đến </a:t>
            </a:r>
            <a:r>
              <a:rPr lang="vi-VN" sz="5400" b="0" dirty="0" smtClean="0">
                <a:solidFill>
                  <a:schemeClr val="bg1"/>
                </a:solidFill>
                <a:effectLst/>
                <a:latin typeface="+mj-lt"/>
                <a:cs typeface="Times New Roman" panose="02020603050405020304" pitchFamily="18" charset="0"/>
              </a:rPr>
              <a:t>xem (</a:t>
            </a:r>
            <a:r>
              <a:rPr lang="vi-VN" sz="5400" b="0" i="1" dirty="0" smtClean="0">
                <a:solidFill>
                  <a:schemeClr val="bg1"/>
                </a:solidFill>
                <a:effectLst/>
                <a:latin typeface="+mj-lt"/>
                <a:cs typeface="Times New Roman" panose="02020603050405020304" pitchFamily="18" charset="0"/>
              </a:rPr>
              <a:t>nơi </a:t>
            </a:r>
            <a:r>
              <a:rPr lang="vi-VN" sz="5400" b="0" i="1" dirty="0">
                <a:solidFill>
                  <a:schemeClr val="bg1"/>
                </a:solidFill>
                <a:effectLst/>
                <a:latin typeface="+mj-lt"/>
                <a:cs typeface="Times New Roman" panose="02020603050405020304" pitchFamily="18" charset="0"/>
              </a:rPr>
              <a:t>hang </a:t>
            </a:r>
            <a:r>
              <a:rPr lang="vi-VN" sz="5400" b="0" i="1" dirty="0" smtClean="0">
                <a:solidFill>
                  <a:schemeClr val="bg1"/>
                </a:solidFill>
                <a:effectLst/>
                <a:latin typeface="+mj-lt"/>
                <a:cs typeface="Times New Roman" panose="02020603050405020304" pitchFamily="18" charset="0"/>
              </a:rPr>
              <a:t>Be-lem</a:t>
            </a:r>
            <a:r>
              <a:rPr lang="vi-VN"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Ôi Chúa giáng sinh khó khăn thấp hèn. </a:t>
            </a:r>
            <a:r>
              <a:rPr lang="en-US" sz="5400" b="0" dirty="0" smtClean="0">
                <a:solidFill>
                  <a:schemeClr val="bg1"/>
                </a:solidFill>
                <a:effectLst/>
                <a:latin typeface="+mj-lt"/>
                <a:cs typeface="Times New Roman" panose="02020603050405020304" pitchFamily="18" charset="0"/>
              </a:rPr>
              <a:t> </a:t>
            </a:r>
            <a:endParaRPr lang="en-US"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380664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323850"/>
            <a:ext cx="9144000" cy="5143500"/>
          </a:xfrm>
        </p:spPr>
        <p:txBody>
          <a:bodyPr>
            <a:noAutofit/>
          </a:bodyPr>
          <a:lstStyle/>
          <a:p>
            <a:pPr marL="0" indent="0" algn="just">
              <a:buNone/>
            </a:pPr>
            <a:r>
              <a:rPr lang="vi-VN" sz="5400" b="0" dirty="0" smtClean="0">
                <a:solidFill>
                  <a:srgbClr val="FFFF00"/>
                </a:solidFill>
                <a:effectLst/>
                <a:latin typeface="+mj-lt"/>
                <a:cs typeface="Times New Roman" panose="02020603050405020304" pitchFamily="18" charset="0"/>
              </a:rPr>
              <a:t>Nữ: </a:t>
            </a:r>
            <a:r>
              <a:rPr lang="vi-VN" sz="5400" b="0" dirty="0" smtClean="0">
                <a:solidFill>
                  <a:schemeClr val="bg1"/>
                </a:solidFill>
                <a:effectLst/>
                <a:latin typeface="+mj-lt"/>
                <a:cs typeface="Times New Roman" panose="02020603050405020304" pitchFamily="18" charset="0"/>
              </a:rPr>
              <a:t>Nửa </a:t>
            </a:r>
            <a:r>
              <a:rPr lang="vi-VN" sz="5400" b="0" dirty="0">
                <a:solidFill>
                  <a:schemeClr val="bg1"/>
                </a:solidFill>
                <a:effectLst/>
                <a:latin typeface="+mj-lt"/>
                <a:cs typeface="Times New Roman" panose="02020603050405020304" pitchFamily="18" charset="0"/>
              </a:rPr>
              <a:t>đêm mừng </a:t>
            </a:r>
            <a:r>
              <a:rPr lang="vi-VN" sz="5400" b="0" dirty="0" smtClean="0">
                <a:solidFill>
                  <a:schemeClr val="bg1"/>
                </a:solidFill>
                <a:effectLst/>
                <a:latin typeface="+mj-lt"/>
                <a:cs typeface="Times New Roman" panose="02020603050405020304" pitchFamily="18" charset="0"/>
              </a:rPr>
              <a:t>Chúa, </a:t>
            </a:r>
            <a:r>
              <a:rPr lang="vi-VN" sz="5400" b="0" dirty="0">
                <a:solidFill>
                  <a:schemeClr val="bg1"/>
                </a:solidFill>
                <a:effectLst/>
                <a:latin typeface="+mj-lt"/>
                <a:cs typeface="Times New Roman" panose="02020603050405020304" pitchFamily="18" charset="0"/>
              </a:rPr>
              <a:t>giáng sinh ra chốn gian trần. </a:t>
            </a:r>
            <a:endParaRPr lang="vi-VN" sz="5400" b="0" dirty="0" smtClean="0">
              <a:solidFill>
                <a:schemeClr val="bg1"/>
              </a:solidFill>
              <a:effectLst/>
              <a:latin typeface="+mj-lt"/>
              <a:cs typeface="Times New Roman" panose="02020603050405020304" pitchFamily="18" charset="0"/>
            </a:endParaRPr>
          </a:p>
          <a:p>
            <a:pPr marL="0" indent="0" algn="just">
              <a:buNone/>
            </a:pPr>
            <a:r>
              <a:rPr lang="vi-VN" sz="5400" b="0" dirty="0" smtClean="0">
                <a:solidFill>
                  <a:srgbClr val="FFFF00"/>
                </a:solidFill>
                <a:effectLst/>
                <a:latin typeface="+mj-lt"/>
                <a:cs typeface="Times New Roman" panose="02020603050405020304" pitchFamily="18" charset="0"/>
              </a:rPr>
              <a:t>Nam: </a:t>
            </a:r>
            <a:r>
              <a:rPr lang="vi-VN" sz="5400" b="0" dirty="0" smtClean="0">
                <a:solidFill>
                  <a:schemeClr val="bg1"/>
                </a:solidFill>
                <a:effectLst/>
                <a:latin typeface="+mj-lt"/>
                <a:cs typeface="Times New Roman" panose="02020603050405020304" pitchFamily="18" charset="0"/>
              </a:rPr>
              <a:t>Người </a:t>
            </a:r>
            <a:r>
              <a:rPr lang="vi-VN" sz="5400" b="0" dirty="0">
                <a:solidFill>
                  <a:schemeClr val="bg1"/>
                </a:solidFill>
                <a:effectLst/>
                <a:latin typeface="+mj-lt"/>
                <a:cs typeface="Times New Roman" panose="02020603050405020304" pitchFamily="18" charset="0"/>
              </a:rPr>
              <a:t>đem ân </a:t>
            </a:r>
            <a:r>
              <a:rPr lang="vi-VN" sz="5400" b="0" dirty="0" smtClean="0">
                <a:solidFill>
                  <a:schemeClr val="bg1"/>
                </a:solidFill>
                <a:effectLst/>
                <a:latin typeface="+mj-lt"/>
                <a:cs typeface="Times New Roman" panose="02020603050405020304" pitchFamily="18" charset="0"/>
              </a:rPr>
              <a:t>phúc, </a:t>
            </a:r>
            <a:r>
              <a:rPr lang="vi-VN" sz="5400" b="0" dirty="0">
                <a:solidFill>
                  <a:schemeClr val="bg1"/>
                </a:solidFill>
                <a:effectLst/>
                <a:latin typeface="+mj-lt"/>
                <a:cs typeface="Times New Roman" panose="02020603050405020304" pitchFamily="18" charset="0"/>
              </a:rPr>
              <a:t>xuống cho muôn dân lầm than.</a:t>
            </a:r>
            <a:endParaRPr lang="en-US"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35897"/>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endParaRPr lang="en-US" altLang="en-US" sz="1000" u="sng" dirty="0">
              <a:solidFill>
                <a:prstClr val="white"/>
              </a:solidFill>
              <a:latin typeface="UTM American Sans"/>
              <a:cs typeface="Times New Roman" panose="02020603050405020304" pitchFamily="18" charset="0"/>
            </a:endParaRPr>
          </a:p>
          <a:p>
            <a:pPr algn="just">
              <a:spcBef>
                <a:spcPct val="0"/>
              </a:spcBef>
              <a:buFontTx/>
              <a:buNone/>
            </a:pPr>
            <a:r>
              <a:rPr lang="vi-VN" sz="6000" dirty="0" smtClean="0">
                <a:solidFill>
                  <a:srgbClr val="FFFF00"/>
                </a:solidFill>
                <a:latin typeface="+mj-lt"/>
                <a:cs typeface="Times New Roman" panose="02020603050405020304" pitchFamily="18" charset="0"/>
              </a:rPr>
              <a:t>ĐK</a:t>
            </a:r>
            <a:r>
              <a:rPr lang="vi-VN" sz="6000" dirty="0">
                <a:solidFill>
                  <a:srgbClr val="FFFF00"/>
                </a:solidFill>
                <a:latin typeface="+mj-lt"/>
                <a:cs typeface="Times New Roman" panose="02020603050405020304" pitchFamily="18" charset="0"/>
              </a:rPr>
              <a:t>: </a:t>
            </a:r>
            <a:r>
              <a:rPr lang="vi-VN" sz="6000" dirty="0" smtClean="0">
                <a:solidFill>
                  <a:prstClr val="white"/>
                </a:solidFill>
                <a:latin typeface="+mj-lt"/>
                <a:cs typeface="Times New Roman" panose="02020603050405020304" pitchFamily="18" charset="0"/>
              </a:rPr>
              <a:t>Ngày </a:t>
            </a:r>
            <a:r>
              <a:rPr lang="vi-VN" sz="6000" dirty="0">
                <a:solidFill>
                  <a:prstClr val="white"/>
                </a:solidFill>
                <a:latin typeface="+mj-lt"/>
                <a:cs typeface="Times New Roman" panose="02020603050405020304" pitchFamily="18" charset="0"/>
              </a:rPr>
              <a:t>hôm nay, anh em sẽ biết Chúa đến cứu độ chúng ta. </a:t>
            </a:r>
            <a:r>
              <a:rPr lang="vi-VN" sz="6000" dirty="0" smtClean="0">
                <a:solidFill>
                  <a:prstClr val="white"/>
                </a:solidFill>
                <a:latin typeface="+mj-lt"/>
                <a:cs typeface="Times New Roman" panose="02020603050405020304" pitchFamily="18" charset="0"/>
              </a:rPr>
              <a:t>Ngày </a:t>
            </a:r>
            <a:r>
              <a:rPr lang="vi-VN" sz="6000" dirty="0">
                <a:solidFill>
                  <a:prstClr val="white"/>
                </a:solidFill>
                <a:latin typeface="+mj-lt"/>
                <a:cs typeface="Times New Roman" panose="02020603050405020304" pitchFamily="18" charset="0"/>
              </a:rPr>
              <a:t>mai đây anh em sẽ thấy vinh quang của Người</a:t>
            </a:r>
            <a:r>
              <a:rPr lang="vi-VN" sz="6000" dirty="0" smtClean="0">
                <a:solidFill>
                  <a:prstClr val="white"/>
                </a:solidFill>
                <a:latin typeface="+mj-lt"/>
                <a:cs typeface="Times New Roman" panose="02020603050405020304" pitchFamily="18" charset="0"/>
              </a:rPr>
              <a:t>.</a:t>
            </a:r>
            <a:endParaRPr lang="vi-VN" sz="6000" dirty="0">
              <a:solidFill>
                <a:prstClr val="white"/>
              </a:solidFill>
              <a:latin typeface="+mj-lt"/>
              <a:cs typeface="Times New Roman" panose="02020603050405020304" pitchFamily="18" charset="0"/>
            </a:endParaRPr>
          </a:p>
        </p:txBody>
      </p:sp>
    </p:spTree>
    <p:extLst>
      <p:ext uri="{BB962C8B-B14F-4D97-AF65-F5344CB8AC3E}">
        <p14:creationId xmlns:p14="http://schemas.microsoft.com/office/powerpoint/2010/main" val="4159323100"/>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819150"/>
            <a:ext cx="9144000" cy="5143500"/>
          </a:xfrm>
        </p:spPr>
        <p:txBody>
          <a:bodyPr>
            <a:noAutofit/>
          </a:bodyPr>
          <a:lstStyle/>
          <a:p>
            <a:pPr marL="0" indent="0" algn="just">
              <a:buNone/>
            </a:pPr>
            <a:r>
              <a:rPr lang="vi-VN" sz="5400" b="0" dirty="0" smtClean="0">
                <a:solidFill>
                  <a:srgbClr val="FFFF00"/>
                </a:solidFill>
                <a:effectLst/>
                <a:latin typeface="+mj-lt"/>
                <a:cs typeface="Times New Roman" panose="02020603050405020304" pitchFamily="18" charset="0"/>
              </a:rPr>
              <a:t>Pk1</a:t>
            </a:r>
            <a:r>
              <a:rPr lang="vi-VN" sz="5400" b="0" dirty="0">
                <a:solidFill>
                  <a:srgbClr val="FFFF00"/>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Nơi hang </a:t>
            </a:r>
            <a:r>
              <a:rPr lang="vi-VN" sz="5400" b="0" dirty="0" smtClean="0">
                <a:solidFill>
                  <a:schemeClr val="bg1"/>
                </a:solidFill>
                <a:effectLst/>
                <a:latin typeface="+mj-lt"/>
                <a:cs typeface="Times New Roman" panose="02020603050405020304" pitchFamily="18" charset="0"/>
              </a:rPr>
              <a:t>Be-lem </a:t>
            </a:r>
            <a:r>
              <a:rPr lang="vi-VN" sz="5400" b="0" dirty="0">
                <a:solidFill>
                  <a:schemeClr val="bg1"/>
                </a:solidFill>
                <a:effectLst/>
                <a:latin typeface="+mj-lt"/>
                <a:cs typeface="Times New Roman" panose="02020603050405020304" pitchFamily="18" charset="0"/>
              </a:rPr>
              <a:t>Thiên Thần xướng ca. Thiên Chúa vinh danh chúng nhân an hoà.</a:t>
            </a:r>
            <a:r>
              <a:rPr lang="en-US"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 </a:t>
            </a:r>
            <a:r>
              <a:rPr lang="vi-VN" sz="4100" b="0" dirty="0">
                <a:solidFill>
                  <a:schemeClr val="bg1"/>
                </a:solidFill>
                <a:effectLst/>
                <a:latin typeface="+mj-lt"/>
                <a:cs typeface="Times New Roman" panose="02020603050405020304" pitchFamily="18" charset="0"/>
              </a:rPr>
              <a:t> </a:t>
            </a:r>
            <a:endParaRPr lang="en-US" sz="41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vi-VN" sz="4700" b="0" dirty="0" smtClean="0">
                <a:solidFill>
                  <a:srgbClr val="FFFF00"/>
                </a:solidFill>
                <a:effectLst/>
                <a:latin typeface="+mj-lt"/>
                <a:cs typeface="Times New Roman" panose="02020603050405020304" pitchFamily="18" charset="0"/>
              </a:rPr>
              <a:t>**</a:t>
            </a:r>
            <a:r>
              <a:rPr lang="vi-VN" sz="4700" b="0" dirty="0" smtClean="0">
                <a:solidFill>
                  <a:schemeClr val="bg1"/>
                </a:solidFill>
                <a:effectLst/>
                <a:latin typeface="+mj-lt"/>
                <a:cs typeface="Times New Roman" panose="02020603050405020304" pitchFamily="18" charset="0"/>
              </a:rPr>
              <a:t> Trông </a:t>
            </a:r>
            <a:r>
              <a:rPr lang="vi-VN" sz="4700" b="0" dirty="0">
                <a:solidFill>
                  <a:schemeClr val="bg1"/>
                </a:solidFill>
                <a:effectLst/>
                <a:latin typeface="+mj-lt"/>
                <a:cs typeface="Times New Roman" panose="02020603050405020304" pitchFamily="18" charset="0"/>
              </a:rPr>
              <a:t>hang </a:t>
            </a:r>
            <a:r>
              <a:rPr lang="vi-VN" sz="4700" b="0" dirty="0" smtClean="0">
                <a:solidFill>
                  <a:schemeClr val="bg1"/>
                </a:solidFill>
                <a:effectLst/>
                <a:latin typeface="+mj-lt"/>
                <a:cs typeface="Times New Roman" panose="02020603050405020304" pitchFamily="18" charset="0"/>
              </a:rPr>
              <a:t>Be-lem</a:t>
            </a:r>
            <a:r>
              <a:rPr lang="vi-VN" sz="4700" b="0" dirty="0">
                <a:solidFill>
                  <a:schemeClr val="bg1"/>
                </a:solidFill>
                <a:effectLst/>
                <a:latin typeface="+mj-lt"/>
                <a:cs typeface="Times New Roman" panose="02020603050405020304" pitchFamily="18" charset="0"/>
              </a:rPr>
              <a:t>: Á</a:t>
            </a:r>
            <a:r>
              <a:rPr lang="vi-VN" sz="4700" b="0" dirty="0" smtClean="0">
                <a:solidFill>
                  <a:schemeClr val="bg1"/>
                </a:solidFill>
                <a:effectLst/>
                <a:latin typeface="+mj-lt"/>
                <a:cs typeface="Times New Roman" panose="02020603050405020304" pitchFamily="18" charset="0"/>
              </a:rPr>
              <a:t>nh </a:t>
            </a:r>
            <a:r>
              <a:rPr lang="vi-VN" sz="4700" b="0" dirty="0">
                <a:solidFill>
                  <a:schemeClr val="bg1"/>
                </a:solidFill>
                <a:effectLst/>
                <a:latin typeface="+mj-lt"/>
                <a:cs typeface="Times New Roman" panose="02020603050405020304" pitchFamily="18" charset="0"/>
              </a:rPr>
              <a:t>sáng tỏa lan tưng bừng. Nghe trên không </a:t>
            </a:r>
            <a:r>
              <a:rPr lang="vi-VN" sz="4700" b="0" dirty="0" smtClean="0">
                <a:solidFill>
                  <a:schemeClr val="bg1"/>
                </a:solidFill>
                <a:effectLst/>
                <a:latin typeface="+mj-lt"/>
                <a:cs typeface="Times New Roman" panose="02020603050405020304" pitchFamily="18" charset="0"/>
              </a:rPr>
              <a:t>trung, </a:t>
            </a:r>
            <a:r>
              <a:rPr lang="vi-VN" sz="4700" b="0" dirty="0">
                <a:solidFill>
                  <a:schemeClr val="bg1"/>
                </a:solidFill>
                <a:effectLst/>
                <a:latin typeface="+mj-lt"/>
                <a:cs typeface="Times New Roman" panose="02020603050405020304" pitchFamily="18" charset="0"/>
              </a:rPr>
              <a:t>tiếng hát Thiên Thần vang lừng. Đàn hát, </a:t>
            </a:r>
            <a:r>
              <a:rPr lang="vi-VN" sz="4700" b="0" dirty="0" smtClean="0">
                <a:solidFill>
                  <a:schemeClr val="bg1"/>
                </a:solidFill>
                <a:effectLst/>
                <a:latin typeface="+mj-lt"/>
                <a:cs typeface="Times New Roman" panose="02020603050405020304" pitchFamily="18" charset="0"/>
              </a:rPr>
              <a:t>(</a:t>
            </a:r>
            <a:r>
              <a:rPr lang="vi-VN" sz="4700" b="0" i="1" dirty="0">
                <a:solidFill>
                  <a:schemeClr val="bg1"/>
                </a:solidFill>
                <a:effectLst/>
                <a:latin typeface="+mj-lt"/>
                <a:cs typeface="Times New Roman" panose="02020603050405020304" pitchFamily="18" charset="0"/>
              </a:rPr>
              <a:t>r</a:t>
            </a:r>
            <a:r>
              <a:rPr lang="vi-VN" sz="4700" b="0" i="1" dirty="0" smtClean="0">
                <a:solidFill>
                  <a:schemeClr val="bg1"/>
                </a:solidFill>
                <a:effectLst/>
                <a:latin typeface="+mj-lt"/>
                <a:cs typeface="Times New Roman" panose="02020603050405020304" pitchFamily="18" charset="0"/>
              </a:rPr>
              <a:t>éo rắt </a:t>
            </a:r>
            <a:r>
              <a:rPr lang="vi-VN" sz="4700" b="0" i="1" dirty="0">
                <a:solidFill>
                  <a:schemeClr val="bg1"/>
                </a:solidFill>
                <a:effectLst/>
                <a:latin typeface="+mj-lt"/>
                <a:cs typeface="Times New Roman" panose="02020603050405020304" pitchFamily="18" charset="0"/>
              </a:rPr>
              <a:t>tiếng </a:t>
            </a:r>
            <a:r>
              <a:rPr lang="vi-VN" sz="4700" b="0" i="1" dirty="0" smtClean="0">
                <a:solidFill>
                  <a:schemeClr val="bg1"/>
                </a:solidFill>
                <a:effectLst/>
                <a:latin typeface="+mj-lt"/>
                <a:cs typeface="Times New Roman" panose="02020603050405020304" pitchFamily="18" charset="0"/>
              </a:rPr>
              <a:t>hát</a:t>
            </a:r>
            <a:r>
              <a:rPr lang="vi-VN" sz="4700" b="0" dirty="0" smtClean="0">
                <a:solidFill>
                  <a:schemeClr val="bg1"/>
                </a:solidFill>
                <a:effectLst/>
                <a:latin typeface="+mj-lt"/>
                <a:cs typeface="Times New Roman" panose="02020603050405020304" pitchFamily="18" charset="0"/>
              </a:rPr>
              <a:t>). </a:t>
            </a:r>
            <a:r>
              <a:rPr lang="vi-VN" sz="4700" b="0" dirty="0">
                <a:solidFill>
                  <a:schemeClr val="bg1"/>
                </a:solidFill>
                <a:effectLst/>
                <a:latin typeface="+mj-lt"/>
                <a:cs typeface="Times New Roman" panose="02020603050405020304" pitchFamily="18" charset="0"/>
              </a:rPr>
              <a:t>Xướng ca, </a:t>
            </a:r>
            <a:r>
              <a:rPr lang="vi-VN" sz="4700" b="0" dirty="0" smtClean="0">
                <a:solidFill>
                  <a:schemeClr val="bg1"/>
                </a:solidFill>
                <a:effectLst/>
                <a:latin typeface="+mj-lt"/>
                <a:cs typeface="Times New Roman" panose="02020603050405020304" pitchFamily="18" charset="0"/>
              </a:rPr>
              <a:t>(</a:t>
            </a:r>
            <a:r>
              <a:rPr lang="vi-VN" sz="4700" b="0" i="1" dirty="0" smtClean="0">
                <a:solidFill>
                  <a:schemeClr val="bg1"/>
                </a:solidFill>
                <a:effectLst/>
                <a:latin typeface="+mj-lt"/>
                <a:cs typeface="Times New Roman" panose="02020603050405020304" pitchFamily="18" charset="0"/>
              </a:rPr>
              <a:t>dư </a:t>
            </a:r>
            <a:r>
              <a:rPr lang="vi-VN" sz="4700" b="0" i="1" dirty="0">
                <a:solidFill>
                  <a:schemeClr val="bg1"/>
                </a:solidFill>
                <a:effectLst/>
                <a:latin typeface="+mj-lt"/>
                <a:cs typeface="Times New Roman" panose="02020603050405020304" pitchFamily="18" charset="0"/>
              </a:rPr>
              <a:t>âm vang </a:t>
            </a:r>
            <a:r>
              <a:rPr lang="vi-VN" sz="4700" b="0" i="1" dirty="0" smtClean="0">
                <a:solidFill>
                  <a:schemeClr val="bg1"/>
                </a:solidFill>
                <a:effectLst/>
                <a:latin typeface="+mj-lt"/>
                <a:cs typeface="Times New Roman" panose="02020603050405020304" pitchFamily="18" charset="0"/>
              </a:rPr>
              <a:t>xa</a:t>
            </a:r>
            <a:r>
              <a:rPr lang="vi-VN" sz="4700" b="0" dirty="0" smtClean="0">
                <a:solidFill>
                  <a:schemeClr val="bg1"/>
                </a:solidFill>
                <a:effectLst/>
                <a:latin typeface="+mj-lt"/>
                <a:cs typeface="Times New Roman" panose="02020603050405020304" pitchFamily="18" charset="0"/>
              </a:rPr>
              <a:t>). </a:t>
            </a:r>
            <a:r>
              <a:rPr lang="vi-VN" sz="4700" b="0" dirty="0">
                <a:solidFill>
                  <a:schemeClr val="bg1"/>
                </a:solidFill>
                <a:effectLst/>
                <a:latin typeface="+mj-lt"/>
                <a:cs typeface="Times New Roman" panose="02020603050405020304" pitchFamily="18" charset="0"/>
              </a:rPr>
              <a:t>Đây Chúa Thiên Tòa giáng sinh vì ta. </a:t>
            </a:r>
            <a:endParaRPr lang="en-US" sz="47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734314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b="0" dirty="0" smtClean="0">
                <a:solidFill>
                  <a:srgbClr val="FFFF00"/>
                </a:solidFill>
                <a:effectLst/>
                <a:latin typeface="+mj-lt"/>
                <a:cs typeface="Times New Roman" panose="02020603050405020304" pitchFamily="18" charset="0"/>
              </a:rPr>
              <a:t>**</a:t>
            </a:r>
            <a:r>
              <a:rPr lang="vi-VN" sz="5400" b="0" dirty="0" smtClean="0">
                <a:solidFill>
                  <a:schemeClr val="bg1"/>
                </a:solidFill>
                <a:effectLst/>
                <a:latin typeface="+mj-lt"/>
                <a:cs typeface="Times New Roman" panose="02020603050405020304" pitchFamily="18" charset="0"/>
              </a:rPr>
              <a:t> Người </a:t>
            </a:r>
            <a:r>
              <a:rPr lang="vi-VN" sz="5400" b="0" dirty="0">
                <a:solidFill>
                  <a:schemeClr val="bg1"/>
                </a:solidFill>
                <a:effectLst/>
                <a:latin typeface="+mj-lt"/>
                <a:cs typeface="Times New Roman" panose="02020603050405020304" pitchFamily="18" charset="0"/>
              </a:rPr>
              <a:t>hỡi, </a:t>
            </a:r>
            <a:r>
              <a:rPr lang="vi-VN" sz="5400" b="0" dirty="0" smtClean="0">
                <a:solidFill>
                  <a:schemeClr val="bg1"/>
                </a:solidFill>
                <a:effectLst/>
                <a:latin typeface="+mj-lt"/>
                <a:cs typeface="Times New Roman" panose="02020603050405020304" pitchFamily="18" charset="0"/>
              </a:rPr>
              <a:t>(</a:t>
            </a:r>
            <a:r>
              <a:rPr lang="vi-VN" sz="5400" b="0" i="1" dirty="0" smtClean="0">
                <a:solidFill>
                  <a:schemeClr val="bg1"/>
                </a:solidFill>
                <a:effectLst/>
                <a:latin typeface="+mj-lt"/>
                <a:cs typeface="Times New Roman" panose="02020603050405020304" pitchFamily="18" charset="0"/>
              </a:rPr>
              <a:t>hãy </a:t>
            </a:r>
            <a:r>
              <a:rPr lang="vi-VN" sz="5400" b="0" i="1" dirty="0">
                <a:solidFill>
                  <a:schemeClr val="bg1"/>
                </a:solidFill>
                <a:effectLst/>
                <a:latin typeface="+mj-lt"/>
                <a:cs typeface="Times New Roman" panose="02020603050405020304" pitchFamily="18" charset="0"/>
              </a:rPr>
              <a:t>kíp bước </a:t>
            </a:r>
            <a:r>
              <a:rPr lang="vi-VN" sz="5400" b="0" i="1" dirty="0" smtClean="0">
                <a:solidFill>
                  <a:schemeClr val="bg1"/>
                </a:solidFill>
                <a:effectLst/>
                <a:latin typeface="+mj-lt"/>
                <a:cs typeface="Times New Roman" panose="02020603050405020304" pitchFamily="18" charset="0"/>
              </a:rPr>
              <a:t>tới</a:t>
            </a:r>
            <a:r>
              <a:rPr lang="vi-VN"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Đến </a:t>
            </a:r>
            <a:r>
              <a:rPr lang="vi-VN" sz="5400" b="0" dirty="0" smtClean="0">
                <a:solidFill>
                  <a:schemeClr val="bg1"/>
                </a:solidFill>
                <a:effectLst/>
                <a:latin typeface="+mj-lt"/>
                <a:cs typeface="Times New Roman" panose="02020603050405020304" pitchFamily="18" charset="0"/>
              </a:rPr>
              <a:t>xem (</a:t>
            </a:r>
            <a:r>
              <a:rPr lang="vi-VN" sz="5400" b="0" i="1" dirty="0" smtClean="0">
                <a:solidFill>
                  <a:schemeClr val="bg1"/>
                </a:solidFill>
                <a:effectLst/>
                <a:latin typeface="+mj-lt"/>
                <a:cs typeface="Times New Roman" panose="02020603050405020304" pitchFamily="18" charset="0"/>
              </a:rPr>
              <a:t>nơi </a:t>
            </a:r>
            <a:r>
              <a:rPr lang="vi-VN" sz="5400" b="0" i="1" dirty="0">
                <a:solidFill>
                  <a:schemeClr val="bg1"/>
                </a:solidFill>
                <a:effectLst/>
                <a:latin typeface="+mj-lt"/>
                <a:cs typeface="Times New Roman" panose="02020603050405020304" pitchFamily="18" charset="0"/>
              </a:rPr>
              <a:t>hang </a:t>
            </a:r>
            <a:r>
              <a:rPr lang="vi-VN" sz="5400" b="0" i="1" dirty="0" smtClean="0">
                <a:solidFill>
                  <a:schemeClr val="bg1"/>
                </a:solidFill>
                <a:effectLst/>
                <a:latin typeface="+mj-lt"/>
                <a:cs typeface="Times New Roman" panose="02020603050405020304" pitchFamily="18" charset="0"/>
              </a:rPr>
              <a:t>Be-lem</a:t>
            </a:r>
            <a:r>
              <a:rPr lang="vi-VN"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Ôi Chúa giáng sinh khó khăn thấp hèn. </a:t>
            </a:r>
            <a:r>
              <a:rPr lang="en-US" sz="5400" b="0" dirty="0" smtClean="0">
                <a:solidFill>
                  <a:schemeClr val="bg1"/>
                </a:solidFill>
                <a:effectLst/>
                <a:latin typeface="+mj-lt"/>
                <a:cs typeface="Times New Roman" panose="02020603050405020304" pitchFamily="18" charset="0"/>
              </a:rPr>
              <a:t> </a:t>
            </a:r>
            <a:endParaRPr lang="en-US"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072200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7862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2344</Words>
  <Application>Microsoft Office PowerPoint</Application>
  <PresentationFormat>On-screen Show (16:9)</PresentationFormat>
  <Paragraphs>134</Paragraphs>
  <Slides>93</Slides>
  <Notes>0</Notes>
  <HiddenSlides>0</HiddenSlides>
  <MMClips>0</MMClips>
  <ScaleCrop>false</ScaleCrop>
  <HeadingPairs>
    <vt:vector size="4" baseType="variant">
      <vt:variant>
        <vt:lpstr>Theme</vt:lpstr>
      </vt:variant>
      <vt:variant>
        <vt:i4>25</vt:i4>
      </vt:variant>
      <vt:variant>
        <vt:lpstr>Slide Titles</vt:lpstr>
      </vt:variant>
      <vt:variant>
        <vt:i4>93</vt:i4>
      </vt:variant>
    </vt:vector>
  </HeadingPairs>
  <TitlesOfParts>
    <vt:vector size="118" baseType="lpstr">
      <vt:lpstr>Office Theme</vt:lpstr>
      <vt:lpstr>1_Office Theme</vt:lpstr>
      <vt:lpstr>4_Office Theme</vt:lpstr>
      <vt:lpstr>11_Office Theme</vt:lpstr>
      <vt:lpstr>12_Office Theme</vt:lpstr>
      <vt:lpstr>13_Office Theme</vt:lpstr>
      <vt:lpstr>14_Office Theme</vt:lpstr>
      <vt:lpstr>15_Office Theme</vt:lpstr>
      <vt:lpstr>18_Office Theme</vt:lpstr>
      <vt:lpstr>19_Office Theme</vt:lpstr>
      <vt:lpstr>20_Office Theme</vt:lpstr>
      <vt:lpstr>16_Office Theme</vt:lpstr>
      <vt:lpstr>21_Office Theme</vt:lpstr>
      <vt:lpstr>22_Office Theme</vt:lpstr>
      <vt:lpstr>23_Office Theme</vt:lpstr>
      <vt:lpstr>37_Default Design</vt:lpstr>
      <vt:lpstr>17_Office Theme</vt:lpstr>
      <vt:lpstr>2_Office Theme</vt:lpstr>
      <vt:lpstr>3_Office Theme</vt:lpstr>
      <vt:lpstr>5_Office Theme</vt:lpstr>
      <vt:lpstr>6_Office Theme</vt:lpstr>
      <vt:lpstr>7_Office Theme</vt:lpstr>
      <vt:lpstr>8_Office Theme</vt:lpstr>
      <vt:lpstr>36_Default Design</vt:lpstr>
      <vt:lpstr>38_Default Design</vt:lpstr>
      <vt:lpstr>PowerPoint Presentation</vt:lpstr>
      <vt:lpstr>Tập Hát Cộng Đoàn</vt:lpstr>
      <vt:lpstr>PowerPoint Presentation</vt:lpstr>
      <vt:lpstr>PowerPoint Presentation</vt:lpstr>
      <vt:lpstr>PowerPoint Presentation</vt:lpstr>
      <vt:lpstr>Ca Nhập Lễ Lễ Vọng Giáng Sinh Hải Triều</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101</cp:revision>
  <dcterms:created xsi:type="dcterms:W3CDTF">2021-10-24T03:59:42Z</dcterms:created>
  <dcterms:modified xsi:type="dcterms:W3CDTF">2025-11-24T14:11:13Z</dcterms:modified>
</cp:coreProperties>
</file>