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708" r:id="rId4"/>
    <p:sldMasterId id="2147483720" r:id="rId5"/>
    <p:sldMasterId id="2147483732" r:id="rId6"/>
    <p:sldMasterId id="2147483744" r:id="rId7"/>
    <p:sldMasterId id="2147483752" r:id="rId8"/>
    <p:sldMasterId id="2147483776" r:id="rId9"/>
  </p:sldMasterIdLst>
  <p:sldIdLst>
    <p:sldId id="319" r:id="rId10"/>
    <p:sldId id="262" r:id="rId11"/>
    <p:sldId id="263" r:id="rId12"/>
    <p:sldId id="264" r:id="rId13"/>
    <p:sldId id="346" r:id="rId14"/>
    <p:sldId id="351" r:id="rId15"/>
    <p:sldId id="374" r:id="rId16"/>
    <p:sldId id="267" r:id="rId17"/>
    <p:sldId id="268" r:id="rId18"/>
    <p:sldId id="269" r:id="rId19"/>
    <p:sldId id="310" r:id="rId20"/>
    <p:sldId id="276" r:id="rId21"/>
    <p:sldId id="311" r:id="rId22"/>
    <p:sldId id="277" r:id="rId23"/>
    <p:sldId id="312" r:id="rId24"/>
    <p:sldId id="278" r:id="rId25"/>
    <p:sldId id="313" r:id="rId26"/>
    <p:sldId id="279" r:id="rId27"/>
    <p:sldId id="314" r:id="rId28"/>
    <p:sldId id="373" r:id="rId29"/>
    <p:sldId id="280" r:id="rId30"/>
    <p:sldId id="283" r:id="rId31"/>
    <p:sldId id="357" r:id="rId32"/>
    <p:sldId id="358" r:id="rId33"/>
    <p:sldId id="359" r:id="rId34"/>
    <p:sldId id="360" r:id="rId35"/>
    <p:sldId id="361" r:id="rId36"/>
    <p:sldId id="362" r:id="rId37"/>
    <p:sldId id="363" r:id="rId38"/>
    <p:sldId id="364" r:id="rId39"/>
    <p:sldId id="365" r:id="rId40"/>
    <p:sldId id="366" r:id="rId41"/>
    <p:sldId id="367" r:id="rId42"/>
    <p:sldId id="368" r:id="rId43"/>
    <p:sldId id="369" r:id="rId44"/>
    <p:sldId id="370" r:id="rId45"/>
    <p:sldId id="281" r:id="rId46"/>
    <p:sldId id="284" r:id="rId47"/>
    <p:sldId id="285" r:id="rId48"/>
    <p:sldId id="286" r:id="rId49"/>
    <p:sldId id="315" r:id="rId50"/>
    <p:sldId id="287" r:id="rId51"/>
    <p:sldId id="316" r:id="rId52"/>
    <p:sldId id="341" r:id="rId53"/>
    <p:sldId id="354" r:id="rId54"/>
    <p:sldId id="320" r:id="rId55"/>
    <p:sldId id="322" r:id="rId56"/>
    <p:sldId id="321" r:id="rId57"/>
    <p:sldId id="347" r:id="rId58"/>
    <p:sldId id="323" r:id="rId59"/>
    <p:sldId id="348" r:id="rId60"/>
    <p:sldId id="325" r:id="rId61"/>
    <p:sldId id="349" r:id="rId62"/>
    <p:sldId id="355" r:id="rId63"/>
    <p:sldId id="294" r:id="rId64"/>
    <p:sldId id="295" r:id="rId65"/>
    <p:sldId id="296" r:id="rId66"/>
    <p:sldId id="297" r:id="rId67"/>
    <p:sldId id="345" r:id="rId68"/>
    <p:sldId id="356" r:id="rId6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0" autoAdjust="0"/>
  </p:normalViewPr>
  <p:slideViewPr>
    <p:cSldViewPr>
      <p:cViewPr>
        <p:scale>
          <a:sx n="125" d="100"/>
          <a:sy n="125" d="100"/>
        </p:scale>
        <p:origin x="-3144" y="-1188"/>
      </p:cViewPr>
      <p:guideLst>
        <p:guide orient="horz" pos="1620"/>
        <p:guide pos="2880"/>
      </p:guideLst>
    </p:cSldViewPr>
  </p:slideViewPr>
  <p:outlineViewPr>
    <p:cViewPr>
      <p:scale>
        <a:sx n="33" d="100"/>
        <a:sy n="33" d="100"/>
      </p:scale>
      <p:origin x="0" y="81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F66820-601A-4350-931B-E6533DD80EEC}"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EB919-A0AC-4BAF-AC98-D6D971CDDD9B}" type="slidenum">
              <a:rPr lang="en-US" smtClean="0"/>
              <a:t>‹#›</a:t>
            </a:fld>
            <a:endParaRPr lang="en-US"/>
          </a:p>
        </p:txBody>
      </p:sp>
    </p:spTree>
    <p:extLst>
      <p:ext uri="{BB962C8B-B14F-4D97-AF65-F5344CB8AC3E}">
        <p14:creationId xmlns:p14="http://schemas.microsoft.com/office/powerpoint/2010/main" val="8055360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66820-601A-4350-931B-E6533DD80EEC}"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EB919-A0AC-4BAF-AC98-D6D971CDDD9B}" type="slidenum">
              <a:rPr lang="en-US" smtClean="0"/>
              <a:t>‹#›</a:t>
            </a:fld>
            <a:endParaRPr lang="en-US"/>
          </a:p>
        </p:txBody>
      </p:sp>
    </p:spTree>
    <p:extLst>
      <p:ext uri="{BB962C8B-B14F-4D97-AF65-F5344CB8AC3E}">
        <p14:creationId xmlns:p14="http://schemas.microsoft.com/office/powerpoint/2010/main" val="2519963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66820-601A-4350-931B-E6533DD80EEC}"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EB919-A0AC-4BAF-AC98-D6D971CDDD9B}" type="slidenum">
              <a:rPr lang="en-US" smtClean="0"/>
              <a:t>‹#›</a:t>
            </a:fld>
            <a:endParaRPr lang="en-US"/>
          </a:p>
        </p:txBody>
      </p:sp>
    </p:spTree>
    <p:extLst>
      <p:ext uri="{BB962C8B-B14F-4D97-AF65-F5344CB8AC3E}">
        <p14:creationId xmlns:p14="http://schemas.microsoft.com/office/powerpoint/2010/main" val="2659117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0995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439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1505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840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0085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0914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478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447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66820-601A-4350-931B-E6533DD80EEC}"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EB919-A0AC-4BAF-AC98-D6D971CDDD9B}" type="slidenum">
              <a:rPr lang="en-US" smtClean="0"/>
              <a:t>‹#›</a:t>
            </a:fld>
            <a:endParaRPr lang="en-US"/>
          </a:p>
        </p:txBody>
      </p:sp>
    </p:spTree>
    <p:extLst>
      <p:ext uri="{BB962C8B-B14F-4D97-AF65-F5344CB8AC3E}">
        <p14:creationId xmlns:p14="http://schemas.microsoft.com/office/powerpoint/2010/main" val="3334650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8535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449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4720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83190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0829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10259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072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5298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7715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6817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F66820-601A-4350-931B-E6533DD80EEC}"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EB919-A0AC-4BAF-AC98-D6D971CDDD9B}" type="slidenum">
              <a:rPr lang="en-US" smtClean="0"/>
              <a:t>‹#›</a:t>
            </a:fld>
            <a:endParaRPr lang="en-US"/>
          </a:p>
        </p:txBody>
      </p:sp>
    </p:spTree>
    <p:extLst>
      <p:ext uri="{BB962C8B-B14F-4D97-AF65-F5344CB8AC3E}">
        <p14:creationId xmlns:p14="http://schemas.microsoft.com/office/powerpoint/2010/main" val="1591737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89010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01945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3448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56713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83190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08292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10259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0725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52981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771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F66820-601A-4350-931B-E6533DD80EEC}" type="datetimeFigureOut">
              <a:rPr lang="en-US" smtClean="0"/>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3EB919-A0AC-4BAF-AC98-D6D971CDDD9B}" type="slidenum">
              <a:rPr lang="en-US" smtClean="0"/>
              <a:t>‹#›</a:t>
            </a:fld>
            <a:endParaRPr lang="en-US"/>
          </a:p>
        </p:txBody>
      </p:sp>
    </p:spTree>
    <p:extLst>
      <p:ext uri="{BB962C8B-B14F-4D97-AF65-F5344CB8AC3E}">
        <p14:creationId xmlns:p14="http://schemas.microsoft.com/office/powerpoint/2010/main" val="33348122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68173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89010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01945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3448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56713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83190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08292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10259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0725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5298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F66820-601A-4350-931B-E6533DD80EEC}" type="datetimeFigureOut">
              <a:rPr lang="en-US" smtClean="0"/>
              <a:t>10/29/2025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3EB919-A0AC-4BAF-AC98-D6D971CDDD9B}" type="slidenum">
              <a:rPr lang="en-US" smtClean="0"/>
              <a:t>‹#›</a:t>
            </a:fld>
            <a:endParaRPr lang="en-US"/>
          </a:p>
        </p:txBody>
      </p:sp>
    </p:spTree>
    <p:extLst>
      <p:ext uri="{BB962C8B-B14F-4D97-AF65-F5344CB8AC3E}">
        <p14:creationId xmlns:p14="http://schemas.microsoft.com/office/powerpoint/2010/main" val="28050410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7715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68173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89010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01945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3448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56713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2666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45820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9366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7342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F66820-601A-4350-931B-E6533DD80EEC}" type="datetimeFigureOut">
              <a:rPr lang="en-US" smtClean="0"/>
              <a:t>10/29/2025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3EB919-A0AC-4BAF-AC98-D6D971CDDD9B}" type="slidenum">
              <a:rPr lang="en-US" smtClean="0"/>
              <a:t>‹#›</a:t>
            </a:fld>
            <a:endParaRPr lang="en-US"/>
          </a:p>
        </p:txBody>
      </p:sp>
    </p:spTree>
    <p:extLst>
      <p:ext uri="{BB962C8B-B14F-4D97-AF65-F5344CB8AC3E}">
        <p14:creationId xmlns:p14="http://schemas.microsoft.com/office/powerpoint/2010/main" val="2657690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10/29/2025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10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10/29/2025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41726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10/29/2025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1037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4027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39148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7008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3209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010" indent="0" algn="ctr">
              <a:buNone/>
              <a:defRPr/>
            </a:lvl2pPr>
            <a:lvl3pPr marL="914040" indent="0" algn="ctr">
              <a:buNone/>
              <a:defRPr/>
            </a:lvl3pPr>
            <a:lvl4pPr marL="1371056" indent="0" algn="ctr">
              <a:buNone/>
              <a:defRPr/>
            </a:lvl4pPr>
            <a:lvl5pPr marL="1828079" indent="0" algn="ctr">
              <a:buNone/>
              <a:defRPr/>
            </a:lvl5pPr>
            <a:lvl6pPr marL="2285088" indent="0" algn="ctr">
              <a:buNone/>
              <a:defRPr/>
            </a:lvl6pPr>
            <a:lvl7pPr marL="2742098" indent="0" algn="ctr">
              <a:buNone/>
              <a:defRPr/>
            </a:lvl7pPr>
            <a:lvl8pPr marL="3199120" indent="0" algn="ctr">
              <a:buNone/>
              <a:defRPr/>
            </a:lvl8pPr>
            <a:lvl9pPr marL="3656137"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6756326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010" indent="0">
              <a:buNone/>
              <a:defRPr sz="1800"/>
            </a:lvl2pPr>
            <a:lvl3pPr marL="914040" indent="0">
              <a:buNone/>
              <a:defRPr sz="1600"/>
            </a:lvl3pPr>
            <a:lvl4pPr marL="1371056" indent="0">
              <a:buNone/>
              <a:defRPr sz="1400"/>
            </a:lvl4pPr>
            <a:lvl5pPr marL="1828079" indent="0">
              <a:buNone/>
              <a:defRPr sz="1400"/>
            </a:lvl5pPr>
            <a:lvl6pPr marL="2285088" indent="0">
              <a:buNone/>
              <a:defRPr sz="1400"/>
            </a:lvl6pPr>
            <a:lvl7pPr marL="2742098" indent="0">
              <a:buNone/>
              <a:defRPr sz="1400"/>
            </a:lvl7pPr>
            <a:lvl8pPr marL="3199120" indent="0">
              <a:buNone/>
              <a:defRPr sz="1400"/>
            </a:lvl8pPr>
            <a:lvl9pPr marL="3656137"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4370067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10" indent="0">
              <a:buNone/>
              <a:defRPr sz="2800"/>
            </a:lvl2pPr>
            <a:lvl3pPr marL="914040" indent="0">
              <a:buNone/>
              <a:defRPr sz="2400"/>
            </a:lvl3pPr>
            <a:lvl4pPr marL="1371056" indent="0">
              <a:buNone/>
              <a:defRPr sz="2000"/>
            </a:lvl4pPr>
            <a:lvl5pPr marL="1828079" indent="0">
              <a:buNone/>
              <a:defRPr sz="2000"/>
            </a:lvl5pPr>
            <a:lvl6pPr marL="2285088" indent="0">
              <a:buNone/>
              <a:defRPr sz="2000"/>
            </a:lvl6pPr>
            <a:lvl7pPr marL="2742098" indent="0">
              <a:buNone/>
              <a:defRPr sz="2000"/>
            </a:lvl7pPr>
            <a:lvl8pPr marL="3199120" indent="0">
              <a:buNone/>
              <a:defRPr sz="2000"/>
            </a:lvl8pPr>
            <a:lvl9pPr marL="3656137" indent="0">
              <a:buNone/>
              <a:defRPr sz="2000"/>
            </a:lvl9pPr>
          </a:lstStyle>
          <a:p>
            <a:pPr lvl="0"/>
            <a:endParaRPr lang="en-US" noProof="0"/>
          </a:p>
        </p:txBody>
      </p:sp>
      <p:sp>
        <p:nvSpPr>
          <p:cNvPr id="4" name="Text Placeholder 3"/>
          <p:cNvSpPr>
            <a:spLocks noGrp="1"/>
          </p:cNvSpPr>
          <p:nvPr>
            <p:ph type="body" sz="half" idx="2"/>
          </p:nvPr>
        </p:nvSpPr>
        <p:spPr>
          <a:xfrm>
            <a:off x="1792288" y="4025519"/>
            <a:ext cx="5486400" cy="603647"/>
          </a:xfrm>
        </p:spPr>
        <p:txBody>
          <a:bodyPr/>
          <a:lstStyle>
            <a:lvl1pPr marL="0" indent="0">
              <a:buNone/>
              <a:defRPr sz="1400"/>
            </a:lvl1pPr>
            <a:lvl2pPr marL="457010" indent="0">
              <a:buNone/>
              <a:defRPr sz="1200"/>
            </a:lvl2pPr>
            <a:lvl3pPr marL="914040" indent="0">
              <a:buNone/>
              <a:defRPr sz="1000"/>
            </a:lvl3pPr>
            <a:lvl4pPr marL="1371056" indent="0">
              <a:buNone/>
              <a:defRPr sz="900"/>
            </a:lvl4pPr>
            <a:lvl5pPr marL="1828079" indent="0">
              <a:buNone/>
              <a:defRPr sz="900"/>
            </a:lvl5pPr>
            <a:lvl6pPr marL="2285088" indent="0">
              <a:buNone/>
              <a:defRPr sz="900"/>
            </a:lvl6pPr>
            <a:lvl7pPr marL="2742098" indent="0">
              <a:buNone/>
              <a:defRPr sz="900"/>
            </a:lvl7pPr>
            <a:lvl8pPr marL="3199120" indent="0">
              <a:buNone/>
              <a:defRPr sz="900"/>
            </a:lvl8pPr>
            <a:lvl9pPr marL="3656137"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666611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66820-601A-4350-931B-E6533DD80EEC}" type="datetimeFigureOut">
              <a:rPr lang="en-US" smtClean="0"/>
              <a:t>10/29/2025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3EB919-A0AC-4BAF-AC98-D6D971CDDD9B}" type="slidenum">
              <a:rPr lang="en-US" smtClean="0"/>
              <a:t>‹#›</a:t>
            </a:fld>
            <a:endParaRPr lang="en-US"/>
          </a:p>
        </p:txBody>
      </p:sp>
    </p:spTree>
    <p:extLst>
      <p:ext uri="{BB962C8B-B14F-4D97-AF65-F5344CB8AC3E}">
        <p14:creationId xmlns:p14="http://schemas.microsoft.com/office/powerpoint/2010/main" val="31152601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989944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2064934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489018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6748116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10/29/2025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57288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10/29/2025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5770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10/29/2025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5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907AC-FDB9-44B3-A598-72954B965F4E}" type="datetimeFigureOut">
              <a:rPr lang="en-US" smtClean="0">
                <a:solidFill>
                  <a:prstClr val="black">
                    <a:tint val="75000"/>
                  </a:prstClr>
                </a:solidFill>
              </a:rPr>
              <a:pPr/>
              <a:t>10/29/2025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6068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907AC-FDB9-44B3-A598-72954B965F4E}" type="datetimeFigureOut">
              <a:rPr lang="en-US" smtClean="0">
                <a:solidFill>
                  <a:prstClr val="black">
                    <a:tint val="75000"/>
                  </a:prstClr>
                </a:solidFill>
              </a:rPr>
              <a:pPr/>
              <a:t>10/29/2025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2596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907AC-FDB9-44B3-A598-72954B965F4E}" type="datetimeFigureOut">
              <a:rPr lang="en-US" smtClean="0">
                <a:solidFill>
                  <a:prstClr val="black">
                    <a:tint val="75000"/>
                  </a:prstClr>
                </a:solidFill>
              </a:rPr>
              <a:pPr/>
              <a:t>10/29/2025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632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66820-601A-4350-931B-E6533DD80EEC}" type="datetimeFigureOut">
              <a:rPr lang="en-US" smtClean="0"/>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3EB919-A0AC-4BAF-AC98-D6D971CDDD9B}" type="slidenum">
              <a:rPr lang="en-US" smtClean="0"/>
              <a:t>‹#›</a:t>
            </a:fld>
            <a:endParaRPr lang="en-US"/>
          </a:p>
        </p:txBody>
      </p:sp>
    </p:spTree>
    <p:extLst>
      <p:ext uri="{BB962C8B-B14F-4D97-AF65-F5344CB8AC3E}">
        <p14:creationId xmlns:p14="http://schemas.microsoft.com/office/powerpoint/2010/main" val="9960420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907AC-FDB9-44B3-A598-72954B965F4E}" type="datetimeFigureOut">
              <a:rPr lang="en-US" smtClean="0">
                <a:solidFill>
                  <a:prstClr val="black">
                    <a:tint val="75000"/>
                  </a:prstClr>
                </a:solidFill>
              </a:rPr>
              <a:pPr/>
              <a:t>10/29/2025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610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smtClean="0">
                <a:solidFill>
                  <a:prstClr val="black">
                    <a:tint val="75000"/>
                  </a:prstClr>
                </a:solidFill>
              </a:rPr>
              <a:pPr/>
              <a:t>10/29/2025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33023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smtClean="0">
                <a:solidFill>
                  <a:prstClr val="black">
                    <a:tint val="75000"/>
                  </a:prstClr>
                </a:solidFill>
              </a:rPr>
              <a:pPr/>
              <a:t>10/29/2025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7842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10/29/2025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4077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10/29/2025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3827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2024884"/>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515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558598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522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4610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66820-601A-4350-931B-E6533DD80EEC}" type="datetimeFigureOut">
              <a:rPr lang="en-US" smtClean="0"/>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3EB919-A0AC-4BAF-AC98-D6D971CDDD9B}" type="slidenum">
              <a:rPr lang="en-US" smtClean="0"/>
              <a:t>‹#›</a:t>
            </a:fld>
            <a:endParaRPr lang="en-US"/>
          </a:p>
        </p:txBody>
      </p:sp>
    </p:spTree>
    <p:extLst>
      <p:ext uri="{BB962C8B-B14F-4D97-AF65-F5344CB8AC3E}">
        <p14:creationId xmlns:p14="http://schemas.microsoft.com/office/powerpoint/2010/main" val="17734809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9129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23548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0427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97078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4481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0052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CF66820-601A-4350-931B-E6533DD80EEC}" type="datetimeFigureOut">
              <a:rPr lang="en-US" smtClean="0"/>
              <a:t>10/29/2025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53EB919-A0AC-4BAF-AC98-D6D971CDDD9B}" type="slidenum">
              <a:rPr lang="en-US" smtClean="0"/>
              <a:t>‹#›</a:t>
            </a:fld>
            <a:endParaRPr lang="en-US"/>
          </a:p>
        </p:txBody>
      </p:sp>
    </p:spTree>
    <p:extLst>
      <p:ext uri="{BB962C8B-B14F-4D97-AF65-F5344CB8AC3E}">
        <p14:creationId xmlns:p14="http://schemas.microsoft.com/office/powerpoint/2010/main" val="3305353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76205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02379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0237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02379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10/29/2025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559719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defTabSz="914040" fontAlgn="base">
              <a:spcBef>
                <a:spcPct val="0"/>
              </a:spcBef>
              <a:spcAft>
                <a:spcPct val="0"/>
              </a:spcAft>
              <a:defRPr/>
            </a:pPr>
            <a:fld id="{0363BCF7-B196-4513-AC8D-3A0C7964A06D}" type="slidenum">
              <a:rPr lang="en-US" smtClean="0">
                <a:cs typeface="Arial" panose="020B0604020202020204" pitchFamily="34" charset="0"/>
              </a:rPr>
              <a:pPr defTabSz="914040"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49052447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10" algn="ctr" rtl="0" fontAlgn="base">
        <a:spcBef>
          <a:spcPct val="0"/>
        </a:spcBef>
        <a:spcAft>
          <a:spcPct val="0"/>
        </a:spcAft>
        <a:defRPr sz="4400">
          <a:solidFill>
            <a:schemeClr val="tx2"/>
          </a:solidFill>
          <a:latin typeface="Arial" charset="0"/>
        </a:defRPr>
      </a:lvl6pPr>
      <a:lvl7pPr marL="914040" algn="ctr" rtl="0" fontAlgn="base">
        <a:spcBef>
          <a:spcPct val="0"/>
        </a:spcBef>
        <a:spcAft>
          <a:spcPct val="0"/>
        </a:spcAft>
        <a:defRPr sz="4400">
          <a:solidFill>
            <a:schemeClr val="tx2"/>
          </a:solidFill>
          <a:latin typeface="Arial" charset="0"/>
        </a:defRPr>
      </a:lvl7pPr>
      <a:lvl8pPr marL="1371056" algn="ctr" rtl="0" fontAlgn="base">
        <a:spcBef>
          <a:spcPct val="0"/>
        </a:spcBef>
        <a:spcAft>
          <a:spcPct val="0"/>
        </a:spcAft>
        <a:defRPr sz="4400">
          <a:solidFill>
            <a:schemeClr val="tx2"/>
          </a:solidFill>
          <a:latin typeface="Arial" charset="0"/>
        </a:defRPr>
      </a:lvl8pPr>
      <a:lvl9pPr marL="1828079" algn="ctr" rtl="0" fontAlgn="base">
        <a:spcBef>
          <a:spcPct val="0"/>
        </a:spcBef>
        <a:spcAft>
          <a:spcPct val="0"/>
        </a:spcAft>
        <a:defRPr sz="4400">
          <a:solidFill>
            <a:schemeClr val="tx2"/>
          </a:solidFill>
          <a:latin typeface="Arial" charset="0"/>
        </a:defRPr>
      </a:lvl9pPr>
    </p:titleStyle>
    <p:bodyStyle>
      <a:lvl1pPr marL="342758" indent="-342758"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661" indent="-285638"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545" indent="-228504"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599560" indent="-228504"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6583" indent="-228504"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3592" indent="-228504" algn="l" rtl="0" fontAlgn="base">
        <a:spcBef>
          <a:spcPct val="20000"/>
        </a:spcBef>
        <a:spcAft>
          <a:spcPct val="0"/>
        </a:spcAft>
        <a:buChar char="»"/>
        <a:defRPr sz="2000">
          <a:solidFill>
            <a:schemeClr val="tx1"/>
          </a:solidFill>
          <a:latin typeface="+mn-lt"/>
        </a:defRPr>
      </a:lvl6pPr>
      <a:lvl7pPr marL="2970616" indent="-228504" algn="l" rtl="0" fontAlgn="base">
        <a:spcBef>
          <a:spcPct val="20000"/>
        </a:spcBef>
        <a:spcAft>
          <a:spcPct val="0"/>
        </a:spcAft>
        <a:buChar char="»"/>
        <a:defRPr sz="2000">
          <a:solidFill>
            <a:schemeClr val="tx1"/>
          </a:solidFill>
          <a:latin typeface="+mn-lt"/>
        </a:defRPr>
      </a:lvl7pPr>
      <a:lvl8pPr marL="3427632" indent="-228504" algn="l" rtl="0" fontAlgn="base">
        <a:spcBef>
          <a:spcPct val="20000"/>
        </a:spcBef>
        <a:spcAft>
          <a:spcPct val="0"/>
        </a:spcAft>
        <a:buChar char="»"/>
        <a:defRPr sz="2000">
          <a:solidFill>
            <a:schemeClr val="tx1"/>
          </a:solidFill>
          <a:latin typeface="+mn-lt"/>
        </a:defRPr>
      </a:lvl8pPr>
      <a:lvl9pPr marL="3884648" indent="-22850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40" rtl="0" eaLnBrk="1" latinLnBrk="0" hangingPunct="1">
        <a:defRPr sz="1800" kern="1200">
          <a:solidFill>
            <a:schemeClr val="tx1"/>
          </a:solidFill>
          <a:latin typeface="+mn-lt"/>
          <a:ea typeface="+mn-ea"/>
          <a:cs typeface="+mn-cs"/>
        </a:defRPr>
      </a:lvl1pPr>
      <a:lvl2pPr marL="457010" algn="l" defTabSz="914040" rtl="0" eaLnBrk="1" latinLnBrk="0" hangingPunct="1">
        <a:defRPr sz="1800" kern="1200">
          <a:solidFill>
            <a:schemeClr val="tx1"/>
          </a:solidFill>
          <a:latin typeface="+mn-lt"/>
          <a:ea typeface="+mn-ea"/>
          <a:cs typeface="+mn-cs"/>
        </a:defRPr>
      </a:lvl2pPr>
      <a:lvl3pPr marL="914040" algn="l" defTabSz="914040" rtl="0" eaLnBrk="1" latinLnBrk="0" hangingPunct="1">
        <a:defRPr sz="1800" kern="1200">
          <a:solidFill>
            <a:schemeClr val="tx1"/>
          </a:solidFill>
          <a:latin typeface="+mn-lt"/>
          <a:ea typeface="+mn-ea"/>
          <a:cs typeface="+mn-cs"/>
        </a:defRPr>
      </a:lvl3pPr>
      <a:lvl4pPr marL="1371056" algn="l" defTabSz="914040" rtl="0" eaLnBrk="1" latinLnBrk="0" hangingPunct="1">
        <a:defRPr sz="1800" kern="1200">
          <a:solidFill>
            <a:schemeClr val="tx1"/>
          </a:solidFill>
          <a:latin typeface="+mn-lt"/>
          <a:ea typeface="+mn-ea"/>
          <a:cs typeface="+mn-cs"/>
        </a:defRPr>
      </a:lvl4pPr>
      <a:lvl5pPr marL="1828079" algn="l" defTabSz="914040" rtl="0" eaLnBrk="1" latinLnBrk="0" hangingPunct="1">
        <a:defRPr sz="1800" kern="1200">
          <a:solidFill>
            <a:schemeClr val="tx1"/>
          </a:solidFill>
          <a:latin typeface="+mn-lt"/>
          <a:ea typeface="+mn-ea"/>
          <a:cs typeface="+mn-cs"/>
        </a:defRPr>
      </a:lvl5pPr>
      <a:lvl6pPr marL="2285088" algn="l" defTabSz="914040" rtl="0" eaLnBrk="1" latinLnBrk="0" hangingPunct="1">
        <a:defRPr sz="1800" kern="1200">
          <a:solidFill>
            <a:schemeClr val="tx1"/>
          </a:solidFill>
          <a:latin typeface="+mn-lt"/>
          <a:ea typeface="+mn-ea"/>
          <a:cs typeface="+mn-cs"/>
        </a:defRPr>
      </a:lvl6pPr>
      <a:lvl7pPr marL="2742098" algn="l" defTabSz="914040" rtl="0" eaLnBrk="1" latinLnBrk="0" hangingPunct="1">
        <a:defRPr sz="1800" kern="1200">
          <a:solidFill>
            <a:schemeClr val="tx1"/>
          </a:solidFill>
          <a:latin typeface="+mn-lt"/>
          <a:ea typeface="+mn-ea"/>
          <a:cs typeface="+mn-cs"/>
        </a:defRPr>
      </a:lvl7pPr>
      <a:lvl8pPr marL="3199120" algn="l" defTabSz="914040" rtl="0" eaLnBrk="1" latinLnBrk="0" hangingPunct="1">
        <a:defRPr sz="1800" kern="1200">
          <a:solidFill>
            <a:schemeClr val="tx1"/>
          </a:solidFill>
          <a:latin typeface="+mn-lt"/>
          <a:ea typeface="+mn-ea"/>
          <a:cs typeface="+mn-cs"/>
        </a:defRPr>
      </a:lvl8pPr>
      <a:lvl9pPr marL="3656137" algn="l" defTabSz="91404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79907AC-FDB9-44B3-A598-72954B965F4E}" type="datetimeFigureOut">
              <a:rPr lang="en-US" smtClean="0">
                <a:solidFill>
                  <a:prstClr val="black">
                    <a:tint val="75000"/>
                  </a:prstClr>
                </a:solidFill>
              </a:rPr>
              <a:pPr/>
              <a:t>10/29/2025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117788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CF66820-601A-4350-931B-E6533DD80EEC}" type="datetimeFigureOut">
              <a:rPr lang="en-US" smtClean="0">
                <a:solidFill>
                  <a:prstClr val="black">
                    <a:tint val="75000"/>
                  </a:prstClr>
                </a:solidFill>
              </a:rPr>
              <a:pPr/>
              <a:t>10/29/2025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77935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926346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Autofit/>
          </a:bodyPr>
          <a:lstStyle/>
          <a:p>
            <a:pPr algn="just"/>
            <a:r>
              <a:rPr lang="en-US" sz="6000" b="0" u="sng" dirty="0" smtClean="0">
                <a:solidFill>
                  <a:srgbClr val="FFFF00"/>
                </a:solidFill>
                <a:effectLst/>
                <a:latin typeface="+mj-lt"/>
                <a:cs typeface="Times New Roman" pitchFamily="18" charset="0"/>
              </a:rPr>
              <a:t>Tk1:</a:t>
            </a:r>
            <a:r>
              <a:rPr lang="en-US" sz="6000" b="0" dirty="0" smtClean="0">
                <a:solidFill>
                  <a:schemeClr val="bg1"/>
                </a:solidFill>
                <a:effectLst/>
                <a:latin typeface="+mj-lt"/>
                <a:cs typeface="Times New Roman" pitchFamily="18" charset="0"/>
              </a:rPr>
              <a:t> </a:t>
            </a:r>
            <a:r>
              <a:rPr lang="vi-VN" sz="6000" b="0" dirty="0">
                <a:solidFill>
                  <a:schemeClr val="bg1"/>
                </a:solidFill>
                <a:effectLst/>
                <a:latin typeface="+mj-lt"/>
                <a:cs typeface="Times New Roman" pitchFamily="18" charset="0"/>
              </a:rPr>
              <a:t>Vui thay khi thiên hạ bảo tôi: Chúng ta lên đền thờ Chúa. Giờ đây Giê-ru-sa-lem hỡi, cửa nội thành, ta đã dừng chân.</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38897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66750"/>
            <a:ext cx="9144000" cy="3962400"/>
          </a:xfrm>
        </p:spPr>
        <p:txBody>
          <a:bodyPr anchor="ctr" anchorCtr="0">
            <a:normAutofit/>
          </a:bodyPr>
          <a:lstStyle/>
          <a:p>
            <a:pPr algn="just"/>
            <a:r>
              <a:rPr lang="en-US" sz="6600" b="0" u="sng" dirty="0" err="1" smtClean="0">
                <a:solidFill>
                  <a:srgbClr val="FFFF00"/>
                </a:solidFill>
                <a:effectLst/>
                <a:latin typeface="+mj-lt"/>
                <a:cs typeface="Times New Roman" pitchFamily="18" charset="0"/>
              </a:rPr>
              <a:t>Đk</a:t>
            </a:r>
            <a:r>
              <a:rPr lang="en-US" sz="6600" b="0" u="sng" dirty="0" smtClean="0">
                <a:solidFill>
                  <a:srgbClr val="FFFF00"/>
                </a:solidFill>
                <a:effectLst/>
                <a:latin typeface="+mj-lt"/>
                <a:cs typeface="Times New Roman" pitchFamily="18" charset="0"/>
              </a:rPr>
              <a:t>:</a:t>
            </a:r>
            <a:r>
              <a:rPr lang="en-US" sz="6600" b="0" dirty="0" smtClean="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Ta vui mừng trẩy lên đền thánh Chúa.</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2608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rmAutofit/>
          </a:bodyPr>
          <a:lstStyle/>
          <a:p>
            <a:pPr algn="just"/>
            <a:r>
              <a:rPr lang="en-US" sz="5400" b="0" u="sng" dirty="0" smtClean="0">
                <a:solidFill>
                  <a:srgbClr val="FFFF00"/>
                </a:solidFill>
                <a:effectLst/>
                <a:latin typeface="+mj-lt"/>
                <a:cs typeface="Times New Roman" pitchFamily="18" charset="0"/>
              </a:rPr>
              <a:t>Tk2:</a:t>
            </a:r>
            <a:r>
              <a:rPr lang="en-US" sz="5400" b="0" dirty="0">
                <a:solidFill>
                  <a:schemeClr val="bg1"/>
                </a:solidFill>
                <a:effectLst/>
                <a:latin typeface="+mj-lt"/>
                <a:cs typeface="Times New Roman" pitchFamily="18" charset="0"/>
              </a:rPr>
              <a:t> </a:t>
            </a:r>
            <a:r>
              <a:rPr lang="vi-VN" sz="5400" b="0" dirty="0" smtClean="0">
                <a:solidFill>
                  <a:schemeClr val="bg1"/>
                </a:solidFill>
                <a:effectLst/>
                <a:latin typeface="+mj-lt"/>
                <a:cs typeface="Times New Roman" pitchFamily="18" charset="0"/>
              </a:rPr>
              <a:t>Giê-ru-sa-lem </a:t>
            </a:r>
            <a:r>
              <a:rPr lang="vi-VN" sz="5400" b="0" dirty="0">
                <a:solidFill>
                  <a:schemeClr val="bg1"/>
                </a:solidFill>
                <a:effectLst/>
                <a:latin typeface="+mj-lt"/>
                <a:cs typeface="Times New Roman" pitchFamily="18" charset="0"/>
              </a:rPr>
              <a:t>được dựng xây khác chi đô thành kiên cố. Và bao nhiêu chi con dân Chúa trẩy hội đền tuôn đổ về đây.</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48281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66750"/>
            <a:ext cx="9144000" cy="3962400"/>
          </a:xfrm>
        </p:spPr>
        <p:txBody>
          <a:bodyPr anchor="ctr" anchorCtr="0">
            <a:normAutofit/>
          </a:bodyPr>
          <a:lstStyle/>
          <a:p>
            <a:pPr algn="just"/>
            <a:r>
              <a:rPr lang="en-US" sz="6600" b="0" u="sng" dirty="0" err="1" smtClean="0">
                <a:solidFill>
                  <a:srgbClr val="FFFF00"/>
                </a:solidFill>
                <a:effectLst/>
                <a:latin typeface="+mj-lt"/>
                <a:cs typeface="Times New Roman" pitchFamily="18" charset="0"/>
              </a:rPr>
              <a:t>Đk</a:t>
            </a:r>
            <a:r>
              <a:rPr lang="en-US" sz="6600" b="0" u="sng" dirty="0" smtClean="0">
                <a:solidFill>
                  <a:srgbClr val="FFFF00"/>
                </a:solidFill>
                <a:effectLst/>
                <a:latin typeface="+mj-lt"/>
                <a:cs typeface="Times New Roman" pitchFamily="18" charset="0"/>
              </a:rPr>
              <a:t>:</a:t>
            </a:r>
            <a:r>
              <a:rPr lang="en-US" sz="6600" b="0" dirty="0" smtClean="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Ta vui mừng trẩy lên đền thánh Chúa.</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2608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Autofit/>
          </a:bodyPr>
          <a:lstStyle/>
          <a:p>
            <a:pPr algn="just"/>
            <a:r>
              <a:rPr lang="en-US" sz="5400" b="0" u="sng" dirty="0" smtClean="0">
                <a:solidFill>
                  <a:srgbClr val="FFFF00"/>
                </a:solidFill>
                <a:effectLst/>
                <a:latin typeface="+mj-lt"/>
                <a:cs typeface="Times New Roman" pitchFamily="18" charset="0"/>
              </a:rPr>
              <a:t>Tk3:</a:t>
            </a:r>
            <a:r>
              <a:rPr lang="en-US" sz="5400" b="0" dirty="0" smtClean="0">
                <a:solidFill>
                  <a:schemeClr val="bg1"/>
                </a:solidFill>
                <a:effectLst/>
                <a:latin typeface="+mj-lt"/>
                <a:cs typeface="Times New Roman" pitchFamily="18" charset="0"/>
              </a:rPr>
              <a:t> </a:t>
            </a:r>
            <a:r>
              <a:rPr lang="vi-VN" sz="5400" b="0" dirty="0">
                <a:solidFill>
                  <a:schemeClr val="bg1"/>
                </a:solidFill>
                <a:effectLst/>
                <a:latin typeface="+mj-lt"/>
                <a:cs typeface="Times New Roman" pitchFamily="18" charset="0"/>
              </a:rPr>
              <a:t>Con dân theo như luật truyền xưa, tiến lên xưng tụng Thiên Chúa. Tại đây xây vương cung Đa-vít, cũng như đặt ngai xét xử dân.</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48281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66750"/>
            <a:ext cx="9144000" cy="3962400"/>
          </a:xfrm>
        </p:spPr>
        <p:txBody>
          <a:bodyPr anchor="ctr" anchorCtr="0">
            <a:normAutofit/>
          </a:bodyPr>
          <a:lstStyle/>
          <a:p>
            <a:pPr algn="just"/>
            <a:r>
              <a:rPr lang="en-US" sz="6600" b="0" u="sng" dirty="0" err="1" smtClean="0">
                <a:solidFill>
                  <a:srgbClr val="FFFF00"/>
                </a:solidFill>
                <a:effectLst/>
                <a:latin typeface="+mj-lt"/>
                <a:cs typeface="Times New Roman" pitchFamily="18" charset="0"/>
              </a:rPr>
              <a:t>Đk</a:t>
            </a:r>
            <a:r>
              <a:rPr lang="en-US" sz="6600" b="0" u="sng" dirty="0" smtClean="0">
                <a:solidFill>
                  <a:srgbClr val="FFFF00"/>
                </a:solidFill>
                <a:effectLst/>
                <a:latin typeface="+mj-lt"/>
                <a:cs typeface="Times New Roman" pitchFamily="18" charset="0"/>
              </a:rPr>
              <a:t>:</a:t>
            </a:r>
            <a:r>
              <a:rPr lang="en-US" sz="6600" b="0" dirty="0" smtClean="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Ta vui mừng trẩy lên đền thánh Chúa.</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26088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rmAutofit/>
          </a:bodyPr>
          <a:lstStyle/>
          <a:p>
            <a:pPr algn="just"/>
            <a:r>
              <a:rPr lang="en-US" sz="5400" b="0" u="sng" dirty="0" smtClean="0">
                <a:solidFill>
                  <a:srgbClr val="FFFF00"/>
                </a:solidFill>
                <a:effectLst/>
                <a:latin typeface="+mj-lt"/>
                <a:cs typeface="Times New Roman" pitchFamily="18" charset="0"/>
              </a:rPr>
              <a:t>Tk4:</a:t>
            </a:r>
            <a:r>
              <a:rPr lang="en-US" sz="5400" b="0" dirty="0" smtClean="0">
                <a:solidFill>
                  <a:schemeClr val="bg1"/>
                </a:solidFill>
                <a:effectLst/>
                <a:latin typeface="+mj-lt"/>
                <a:cs typeface="Times New Roman" pitchFamily="18" charset="0"/>
              </a:rPr>
              <a:t> </a:t>
            </a:r>
            <a:r>
              <a:rPr lang="vi-VN" sz="5400" b="0" dirty="0">
                <a:solidFill>
                  <a:schemeClr val="bg1"/>
                </a:solidFill>
                <a:effectLst/>
                <a:latin typeface="+mj-lt"/>
                <a:cs typeface="Times New Roman" pitchFamily="18" charset="0"/>
              </a:rPr>
              <a:t>Xin cho Gia-liêm được bình an, chúc cho thân bằng hưng thái. Cầu bao dinh cơ luôn yên cố, cả trong ngoài đây đó bình an.</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48281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66750"/>
            <a:ext cx="9144000" cy="3962400"/>
          </a:xfrm>
        </p:spPr>
        <p:txBody>
          <a:bodyPr anchor="ctr" anchorCtr="0">
            <a:normAutofit/>
          </a:bodyPr>
          <a:lstStyle/>
          <a:p>
            <a:pPr algn="just"/>
            <a:r>
              <a:rPr lang="en-US" sz="6600" b="0" u="sng" dirty="0" err="1" smtClean="0">
                <a:solidFill>
                  <a:srgbClr val="FFFF00"/>
                </a:solidFill>
                <a:effectLst/>
                <a:latin typeface="+mj-lt"/>
                <a:cs typeface="Times New Roman" pitchFamily="18" charset="0"/>
              </a:rPr>
              <a:t>Đk</a:t>
            </a:r>
            <a:r>
              <a:rPr lang="en-US" sz="6600" b="0" u="sng" dirty="0" smtClean="0">
                <a:solidFill>
                  <a:srgbClr val="FFFF00"/>
                </a:solidFill>
                <a:effectLst/>
                <a:latin typeface="+mj-lt"/>
                <a:cs typeface="Times New Roman" pitchFamily="18" charset="0"/>
              </a:rPr>
              <a:t>:</a:t>
            </a:r>
            <a:r>
              <a:rPr lang="en-US" sz="6600" b="0" dirty="0" smtClean="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Ta vui mừng trẩy lên đền thánh Chúa.</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2608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Autofit/>
          </a:bodyPr>
          <a:lstStyle/>
          <a:p>
            <a:pPr algn="just"/>
            <a:r>
              <a:rPr lang="en-US" sz="6000" b="0" u="sng" dirty="0" smtClean="0">
                <a:solidFill>
                  <a:srgbClr val="FFFF00"/>
                </a:solidFill>
                <a:effectLst/>
                <a:latin typeface="+mj-lt"/>
                <a:cs typeface="Times New Roman" pitchFamily="18" charset="0"/>
              </a:rPr>
              <a:t>Tk5:</a:t>
            </a:r>
            <a:r>
              <a:rPr lang="en-US" sz="6000" b="0" dirty="0" smtClean="0">
                <a:solidFill>
                  <a:schemeClr val="bg1"/>
                </a:solidFill>
                <a:effectLst/>
                <a:latin typeface="+mj-lt"/>
                <a:cs typeface="Times New Roman" pitchFamily="18" charset="0"/>
              </a:rPr>
              <a:t> </a:t>
            </a:r>
            <a:r>
              <a:rPr lang="vi-VN" sz="6000" b="0" dirty="0">
                <a:solidFill>
                  <a:schemeClr val="bg1"/>
                </a:solidFill>
                <a:effectLst/>
                <a:latin typeface="+mj-lt"/>
                <a:cs typeface="Times New Roman" pitchFamily="18" charset="0"/>
              </a:rPr>
              <a:t>Tôi xin cho đô thành lạc an, bởi yêu bạn bè thân hữu. Và yêu nơi cung lâu Thiên Chúa. Hỡi đô thành, tôi chúc bình an.</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482811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66750"/>
            <a:ext cx="9144000" cy="3962400"/>
          </a:xfrm>
        </p:spPr>
        <p:txBody>
          <a:bodyPr anchor="ctr" anchorCtr="0">
            <a:normAutofit/>
          </a:bodyPr>
          <a:lstStyle/>
          <a:p>
            <a:pPr algn="just"/>
            <a:r>
              <a:rPr lang="en-US" sz="6600" b="0" u="sng" dirty="0" err="1" smtClean="0">
                <a:solidFill>
                  <a:srgbClr val="FFFF00"/>
                </a:solidFill>
                <a:effectLst/>
                <a:latin typeface="+mj-lt"/>
                <a:cs typeface="Times New Roman" pitchFamily="18" charset="0"/>
              </a:rPr>
              <a:t>Đk</a:t>
            </a:r>
            <a:r>
              <a:rPr lang="en-US" sz="6600" b="0" u="sng" dirty="0" smtClean="0">
                <a:solidFill>
                  <a:srgbClr val="FFFF00"/>
                </a:solidFill>
                <a:effectLst/>
                <a:latin typeface="+mj-lt"/>
                <a:cs typeface="Times New Roman" pitchFamily="18" charset="0"/>
              </a:rPr>
              <a:t>:</a:t>
            </a:r>
            <a:r>
              <a:rPr lang="en-US" sz="6600" b="0" dirty="0" smtClean="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Ta vui mừng trẩy lên đền thánh Chúa.</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2608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sz="6000" b="0" dirty="0" smtClean="0">
              <a:solidFill>
                <a:srgbClr val="FFFF00"/>
              </a:solidFill>
              <a:effectLst/>
              <a:latin typeface="+mj-lt"/>
              <a:cs typeface="Times New Roman" pitchFamily="18" charset="0"/>
            </a:endParaRPr>
          </a:p>
          <a:p>
            <a:r>
              <a:rPr lang="en-US" sz="6000" b="0" dirty="0" err="1" smtClean="0">
                <a:solidFill>
                  <a:srgbClr val="FFFF00"/>
                </a:solidFill>
                <a:effectLst/>
                <a:latin typeface="+mj-lt"/>
                <a:cs typeface="Times New Roman" pitchFamily="18" charset="0"/>
              </a:rPr>
              <a:t>Ca</a:t>
            </a:r>
            <a:r>
              <a:rPr lang="en-US" sz="6000" b="0" dirty="0" smtClean="0">
                <a:solidFill>
                  <a:srgbClr val="FFFF00"/>
                </a:solidFill>
                <a:effectLst/>
                <a:latin typeface="+mj-lt"/>
                <a:cs typeface="Times New Roman" pitchFamily="18" charset="0"/>
              </a:rPr>
              <a:t> </a:t>
            </a:r>
            <a:r>
              <a:rPr lang="en-US" sz="6000" b="0" dirty="0" err="1" smtClean="0">
                <a:solidFill>
                  <a:srgbClr val="FFFF00"/>
                </a:solidFill>
                <a:effectLst/>
                <a:latin typeface="+mj-lt"/>
                <a:cs typeface="Times New Roman" pitchFamily="18" charset="0"/>
              </a:rPr>
              <a:t>Nhập</a:t>
            </a:r>
            <a:r>
              <a:rPr lang="en-US" sz="6000" b="0" dirty="0" smtClean="0">
                <a:solidFill>
                  <a:srgbClr val="FFFF00"/>
                </a:solidFill>
                <a:effectLst/>
                <a:latin typeface="+mj-lt"/>
                <a:cs typeface="Times New Roman" pitchFamily="18" charset="0"/>
              </a:rPr>
              <a:t> </a:t>
            </a:r>
            <a:r>
              <a:rPr lang="en-US" sz="6000" b="0" dirty="0" err="1" smtClean="0">
                <a:solidFill>
                  <a:srgbClr val="FFFF00"/>
                </a:solidFill>
                <a:effectLst/>
                <a:latin typeface="+mj-lt"/>
                <a:cs typeface="Times New Roman" pitchFamily="18" charset="0"/>
              </a:rPr>
              <a:t>Lễ</a:t>
            </a:r>
            <a:r>
              <a:rPr lang="en-US" sz="6000" b="0" dirty="0" smtClean="0">
                <a:solidFill>
                  <a:srgbClr val="FFFF00"/>
                </a:solidFill>
                <a:effectLst/>
                <a:latin typeface="+mj-lt"/>
                <a:cs typeface="Times New Roman" pitchFamily="18" charset="0"/>
              </a:rPr>
              <a:t> </a:t>
            </a:r>
            <a:r>
              <a:rPr lang="en-US" sz="6000" b="0" i="1" dirty="0" smtClean="0">
                <a:solidFill>
                  <a:srgbClr val="FFFF00"/>
                </a:solidFill>
                <a:effectLst/>
                <a:latin typeface="+mj-lt"/>
                <a:cs typeface="Times New Roman" pitchFamily="18" charset="0"/>
              </a:rPr>
              <a:t>( </a:t>
            </a:r>
            <a:r>
              <a:rPr lang="en-US" sz="6000" b="0" i="1" dirty="0" err="1" smtClean="0">
                <a:solidFill>
                  <a:srgbClr val="FFFF00"/>
                </a:solidFill>
                <a:effectLst/>
                <a:latin typeface="+mj-lt"/>
                <a:cs typeface="Times New Roman" pitchFamily="18" charset="0"/>
              </a:rPr>
              <a:t>Mùa</a:t>
            </a:r>
            <a:r>
              <a:rPr lang="en-US" sz="6000" b="0" i="1" dirty="0" smtClean="0">
                <a:solidFill>
                  <a:srgbClr val="FFFF00"/>
                </a:solidFill>
                <a:effectLst/>
                <a:latin typeface="+mj-lt"/>
                <a:cs typeface="Times New Roman" pitchFamily="18" charset="0"/>
              </a:rPr>
              <a:t> </a:t>
            </a:r>
            <a:r>
              <a:rPr lang="en-US" sz="6000" b="0" i="1" dirty="0" err="1" smtClean="0">
                <a:solidFill>
                  <a:srgbClr val="FFFF00"/>
                </a:solidFill>
                <a:effectLst/>
                <a:latin typeface="+mj-lt"/>
                <a:cs typeface="Times New Roman" pitchFamily="18" charset="0"/>
              </a:rPr>
              <a:t>Vọng</a:t>
            </a:r>
            <a:r>
              <a:rPr lang="en-US" sz="6000" b="0" i="1" dirty="0" smtClean="0">
                <a:solidFill>
                  <a:srgbClr val="FFFF00"/>
                </a:solidFill>
                <a:effectLst/>
                <a:latin typeface="+mj-lt"/>
                <a:cs typeface="Times New Roman" pitchFamily="18" charset="0"/>
              </a:rPr>
              <a:t> )</a:t>
            </a:r>
          </a:p>
          <a:p>
            <a:r>
              <a:rPr lang="en-US" sz="6000" b="0" i="1" dirty="0" smtClean="0">
                <a:solidFill>
                  <a:schemeClr val="bg1"/>
                </a:solidFill>
                <a:effectLst/>
                <a:latin typeface="+mj-lt"/>
                <a:cs typeface="Times New Roman" pitchFamily="18" charset="0"/>
              </a:rPr>
              <a:t>Lm. </a:t>
            </a:r>
            <a:r>
              <a:rPr lang="en-US" sz="6000" b="0" i="1" dirty="0" err="1" smtClean="0">
                <a:solidFill>
                  <a:schemeClr val="bg1"/>
                </a:solidFill>
                <a:effectLst/>
                <a:latin typeface="+mj-lt"/>
                <a:cs typeface="Times New Roman" pitchFamily="18" charset="0"/>
              </a:rPr>
              <a:t>Nguyễn</a:t>
            </a:r>
            <a:r>
              <a:rPr lang="en-US" sz="6000" b="0" i="1" dirty="0" smtClean="0">
                <a:solidFill>
                  <a:schemeClr val="bg1"/>
                </a:solidFill>
                <a:effectLst/>
                <a:latin typeface="+mj-lt"/>
                <a:cs typeface="Times New Roman" pitchFamily="18" charset="0"/>
              </a:rPr>
              <a:t> </a:t>
            </a:r>
            <a:r>
              <a:rPr lang="en-US" sz="6000" b="0" i="1" dirty="0" err="1" smtClean="0">
                <a:solidFill>
                  <a:schemeClr val="bg1"/>
                </a:solidFill>
                <a:effectLst/>
                <a:latin typeface="+mj-lt"/>
                <a:cs typeface="Times New Roman" pitchFamily="18" charset="0"/>
              </a:rPr>
              <a:t>Duy</a:t>
            </a:r>
            <a:endParaRPr lang="en-US" sz="6000" b="0" i="1" dirty="0" smtClean="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388979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 y="-112713"/>
            <a:ext cx="9266238" cy="537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19103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66750"/>
            <a:ext cx="9144000" cy="3733800"/>
          </a:xfrm>
        </p:spPr>
        <p:txBody>
          <a:bodyPr anchor="ctr" anchorCtr="0">
            <a:noAutofit/>
          </a:bodyPr>
          <a:lstStyle/>
          <a:p>
            <a:pPr algn="just"/>
            <a:r>
              <a:rPr lang="vi-VN" sz="6600" b="0" dirty="0">
                <a:solidFill>
                  <a:schemeClr val="bg1"/>
                </a:solidFill>
                <a:effectLst/>
                <a:latin typeface="+mj-lt"/>
                <a:cs typeface="Times New Roman" pitchFamily="18" charset="0"/>
              </a:rPr>
              <a:t>Lạy Chúa, xin tỏ cho chúng con tình thương của Chúa, và ban ơn cứu độ cho chúng con.</a:t>
            </a:r>
            <a:endParaRPr lang="en-US" sz="6600" b="0" dirty="0">
              <a:solidFill>
                <a:schemeClr val="bg1"/>
              </a:solidFill>
              <a:effectLst/>
              <a:latin typeface="+mj-lt"/>
              <a:cs typeface="Times New Roman" pitchFamily="18" charset="0"/>
            </a:endParaRPr>
          </a:p>
        </p:txBody>
      </p:sp>
      <p:sp>
        <p:nvSpPr>
          <p:cNvPr id="2" name="TextBox 1"/>
          <p:cNvSpPr txBox="1"/>
          <p:nvPr/>
        </p:nvSpPr>
        <p:spPr>
          <a:xfrm>
            <a:off x="0" y="0"/>
            <a:ext cx="4572000" cy="646331"/>
          </a:xfrm>
          <a:prstGeom prst="rect">
            <a:avLst/>
          </a:prstGeom>
          <a:noFill/>
        </p:spPr>
        <p:txBody>
          <a:bodyPr wrap="square" rtlCol="0">
            <a:spAutoFit/>
          </a:bodyPr>
          <a:lstStyle/>
          <a:p>
            <a:r>
              <a:rPr lang="en-US" sz="3600" u="sng" dirty="0" smtClean="0">
                <a:solidFill>
                  <a:srgbClr val="FFFF00"/>
                </a:solidFill>
                <a:latin typeface="+mj-lt"/>
                <a:cs typeface="Times New Roman" pitchFamily="18" charset="0"/>
              </a:rPr>
              <a:t>Alleluia-Alleluia.</a:t>
            </a:r>
            <a:endParaRPr lang="en-US" sz="3600" u="sng" dirty="0">
              <a:solidFill>
                <a:srgbClr val="FFFF00"/>
              </a:solidFill>
              <a:latin typeface="+mj-lt"/>
              <a:cs typeface="Times New Roman" pitchFamily="18" charset="0"/>
            </a:endParaRPr>
          </a:p>
        </p:txBody>
      </p:sp>
      <p:sp>
        <p:nvSpPr>
          <p:cNvPr id="4" name="Rectangle 3"/>
          <p:cNvSpPr/>
          <p:nvPr/>
        </p:nvSpPr>
        <p:spPr>
          <a:xfrm>
            <a:off x="4114800" y="4400550"/>
            <a:ext cx="4060101" cy="707886"/>
          </a:xfrm>
          <a:prstGeom prst="rect">
            <a:avLst/>
          </a:prstGeom>
        </p:spPr>
        <p:txBody>
          <a:bodyPr wrap="square">
            <a:spAutoFit/>
          </a:bodyPr>
          <a:lstStyle/>
          <a:p>
            <a:pPr algn="r"/>
            <a:r>
              <a:rPr lang="en-US" sz="4000" u="sng" dirty="0" smtClean="0">
                <a:solidFill>
                  <a:srgbClr val="FFFF00"/>
                </a:solidFill>
                <a:latin typeface="+mj-lt"/>
                <a:cs typeface="Times New Roman" pitchFamily="18" charset="0"/>
              </a:rPr>
              <a:t>Alleluia</a:t>
            </a:r>
            <a:r>
              <a:rPr lang="en-US" sz="4000" u="sng" dirty="0">
                <a:solidFill>
                  <a:srgbClr val="FFFF00"/>
                </a:solidFill>
                <a:latin typeface="+mj-lt"/>
                <a:cs typeface="Times New Roman" pitchFamily="18" charset="0"/>
              </a:rPr>
              <a:t>.</a:t>
            </a:r>
          </a:p>
        </p:txBody>
      </p:sp>
    </p:spTree>
    <p:extLst>
      <p:ext uri="{BB962C8B-B14F-4D97-AF65-F5344CB8AC3E}">
        <p14:creationId xmlns:p14="http://schemas.microsoft.com/office/powerpoint/2010/main" val="2448281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pPr algn="just"/>
            <a:endParaRPr lang="en-US" b="1">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4482811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1583791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040638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19969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3653821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409276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07233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6223865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rmAutofit/>
          </a:bodyPr>
          <a:lstStyle/>
          <a:p>
            <a:pPr algn="just"/>
            <a:r>
              <a:rPr lang="en-US" sz="4800" b="0" u="sng" dirty="0" err="1" smtClean="0">
                <a:solidFill>
                  <a:srgbClr val="FFFF00"/>
                </a:solidFill>
                <a:effectLst/>
                <a:latin typeface="+mj-lt"/>
                <a:cs typeface="Times New Roman" pitchFamily="18" charset="0"/>
              </a:rPr>
              <a:t>Đk</a:t>
            </a:r>
            <a:r>
              <a:rPr lang="en-US" sz="4800" b="0" u="sng" dirty="0" smtClean="0">
                <a:solidFill>
                  <a:srgbClr val="FFFF00"/>
                </a:solidFill>
                <a:effectLst/>
                <a:latin typeface="+mj-lt"/>
                <a:cs typeface="Times New Roman" pitchFamily="18" charset="0"/>
              </a:rPr>
              <a:t>:</a:t>
            </a:r>
            <a:r>
              <a:rPr lang="en-US" sz="4800" b="0" dirty="0" smtClean="0">
                <a:solidFill>
                  <a:schemeClr val="bg1"/>
                </a:solidFill>
                <a:effectLst/>
                <a:latin typeface="+mj-lt"/>
                <a:cs typeface="Times New Roman" pitchFamily="18" charset="0"/>
              </a:rPr>
              <a:t> </a:t>
            </a:r>
            <a:r>
              <a:rPr lang="vi-VN" sz="4800" b="0" dirty="0">
                <a:solidFill>
                  <a:schemeClr val="bg1"/>
                </a:solidFill>
                <a:effectLst/>
                <a:latin typeface="+mj-lt"/>
                <a:cs typeface="Times New Roman" pitchFamily="18" charset="0"/>
              </a:rPr>
              <a:t>Nay con bước vào mùa hồng ân cứu độ. Thỏa lòng khát khao như nai rừng bên suối. Nay con đón chờ Ngày Tình Yêu giáng thế, Chúa ơi xin giúp con giữ trọn niềm trông cậy.</a:t>
            </a:r>
            <a:endParaRPr lang="en-US"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388979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090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0903407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69415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003217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7200" b="0" dirty="0">
                <a:solidFill>
                  <a:schemeClr val="bg1"/>
                </a:solidFill>
                <a:effectLst/>
                <a:latin typeface="+mj-lt"/>
              </a:rPr>
              <a:t>Tôi tin Hội Thánh duy nhất thánh thiện công giáo và tông truyền.</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37040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5649360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endParaRPr lang="en-US" dirty="0">
              <a:solidFill>
                <a:schemeClr val="bg1"/>
              </a:solidFill>
              <a:latin typeface="UTM American Sans"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393170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lstStyle/>
          <a:p>
            <a:r>
              <a:rPr lang="en-US" sz="6000" b="0" dirty="0" err="1" smtClean="0">
                <a:solidFill>
                  <a:srgbClr val="FFFF00"/>
                </a:solidFill>
                <a:effectLst/>
                <a:latin typeface="+mj-lt"/>
                <a:cs typeface="Times New Roman" pitchFamily="18" charset="0"/>
              </a:rPr>
              <a:t>Ca</a:t>
            </a:r>
            <a:r>
              <a:rPr lang="en-US" sz="6000" b="0" dirty="0" smtClean="0">
                <a:solidFill>
                  <a:srgbClr val="FFFF00"/>
                </a:solidFill>
                <a:effectLst/>
                <a:latin typeface="+mj-lt"/>
                <a:cs typeface="Times New Roman" pitchFamily="18" charset="0"/>
              </a:rPr>
              <a:t> </a:t>
            </a:r>
            <a:r>
              <a:rPr lang="en-US" sz="6000" b="0" dirty="0" err="1" smtClean="0">
                <a:solidFill>
                  <a:srgbClr val="FFFF00"/>
                </a:solidFill>
                <a:effectLst/>
                <a:latin typeface="+mj-lt"/>
                <a:cs typeface="Times New Roman" pitchFamily="18" charset="0"/>
              </a:rPr>
              <a:t>Dâng</a:t>
            </a:r>
            <a:r>
              <a:rPr lang="en-US" sz="6000" b="0" dirty="0" smtClean="0">
                <a:solidFill>
                  <a:srgbClr val="FFFF00"/>
                </a:solidFill>
                <a:effectLst/>
                <a:latin typeface="+mj-lt"/>
                <a:cs typeface="Times New Roman" pitchFamily="18" charset="0"/>
              </a:rPr>
              <a:t> </a:t>
            </a:r>
            <a:r>
              <a:rPr lang="en-US" sz="6000" b="0" dirty="0" err="1" smtClean="0">
                <a:solidFill>
                  <a:srgbClr val="FFFF00"/>
                </a:solidFill>
                <a:effectLst/>
                <a:latin typeface="+mj-lt"/>
                <a:cs typeface="Times New Roman" pitchFamily="18" charset="0"/>
              </a:rPr>
              <a:t>Lễ</a:t>
            </a:r>
            <a:endParaRPr lang="en-US" sz="6000" b="0" dirty="0" smtClean="0">
              <a:solidFill>
                <a:srgbClr val="FFFF00"/>
              </a:solidFill>
              <a:effectLst/>
              <a:latin typeface="+mj-lt"/>
              <a:cs typeface="Times New Roman" pitchFamily="18" charset="0"/>
            </a:endParaRPr>
          </a:p>
          <a:p>
            <a:r>
              <a:rPr lang="en-US" sz="6000" b="0" dirty="0" err="1" smtClean="0">
                <a:solidFill>
                  <a:srgbClr val="FFFF00"/>
                </a:solidFill>
                <a:effectLst/>
                <a:latin typeface="+mj-lt"/>
                <a:cs typeface="Times New Roman" pitchFamily="18" charset="0"/>
              </a:rPr>
              <a:t>Lễ</a:t>
            </a:r>
            <a:r>
              <a:rPr lang="en-US" sz="6000" b="0" dirty="0" smtClean="0">
                <a:solidFill>
                  <a:srgbClr val="FFFF00"/>
                </a:solidFill>
                <a:effectLst/>
                <a:latin typeface="+mj-lt"/>
                <a:cs typeface="Times New Roman" pitchFamily="18" charset="0"/>
              </a:rPr>
              <a:t> </a:t>
            </a:r>
            <a:r>
              <a:rPr lang="en-US" sz="6000" b="0" dirty="0" err="1" smtClean="0">
                <a:solidFill>
                  <a:srgbClr val="FFFF00"/>
                </a:solidFill>
                <a:effectLst/>
                <a:latin typeface="+mj-lt"/>
                <a:cs typeface="Times New Roman" pitchFamily="18" charset="0"/>
              </a:rPr>
              <a:t>Dâng</a:t>
            </a:r>
            <a:r>
              <a:rPr lang="en-US" sz="6000" b="0" dirty="0" smtClean="0">
                <a:solidFill>
                  <a:srgbClr val="FFFF00"/>
                </a:solidFill>
                <a:effectLst/>
                <a:latin typeface="+mj-lt"/>
                <a:cs typeface="Times New Roman" pitchFamily="18" charset="0"/>
              </a:rPr>
              <a:t> </a:t>
            </a:r>
            <a:r>
              <a:rPr lang="en-US" sz="6000" b="0" dirty="0" err="1" smtClean="0">
                <a:solidFill>
                  <a:srgbClr val="FFFF00"/>
                </a:solidFill>
                <a:effectLst/>
                <a:latin typeface="+mj-lt"/>
                <a:cs typeface="Times New Roman" pitchFamily="18" charset="0"/>
              </a:rPr>
              <a:t>Mùa</a:t>
            </a:r>
            <a:r>
              <a:rPr lang="en-US" sz="6000" b="0" dirty="0" smtClean="0">
                <a:solidFill>
                  <a:srgbClr val="FFFF00"/>
                </a:solidFill>
                <a:effectLst/>
                <a:latin typeface="+mj-lt"/>
                <a:cs typeface="Times New Roman" pitchFamily="18" charset="0"/>
              </a:rPr>
              <a:t> </a:t>
            </a:r>
            <a:r>
              <a:rPr lang="en-US" sz="6000" b="0" dirty="0" err="1" smtClean="0">
                <a:solidFill>
                  <a:srgbClr val="FFFF00"/>
                </a:solidFill>
                <a:effectLst/>
                <a:latin typeface="+mj-lt"/>
                <a:cs typeface="Times New Roman" pitchFamily="18" charset="0"/>
              </a:rPr>
              <a:t>Vọng</a:t>
            </a:r>
            <a:endParaRPr lang="en-US" sz="6000" b="0" dirty="0" smtClean="0">
              <a:solidFill>
                <a:srgbClr val="FFFF00"/>
              </a:solidFill>
              <a:effectLst/>
              <a:latin typeface="+mj-lt"/>
              <a:cs typeface="Times New Roman" pitchFamily="18" charset="0"/>
            </a:endParaRPr>
          </a:p>
          <a:p>
            <a:r>
              <a:rPr lang="en-US" sz="4000" b="0" i="1" dirty="0" err="1" smtClean="0">
                <a:solidFill>
                  <a:schemeClr val="bg1"/>
                </a:solidFill>
                <a:effectLst/>
                <a:latin typeface="+mj-lt"/>
                <a:cs typeface="Times New Roman" pitchFamily="18" charset="0"/>
              </a:rPr>
              <a:t>Đinh</a:t>
            </a:r>
            <a:r>
              <a:rPr lang="en-US" sz="4000" b="0" i="1" dirty="0" smtClean="0">
                <a:solidFill>
                  <a:schemeClr val="bg1"/>
                </a:solidFill>
                <a:effectLst/>
                <a:latin typeface="+mj-lt"/>
                <a:cs typeface="Times New Roman" pitchFamily="18" charset="0"/>
              </a:rPr>
              <a:t> </a:t>
            </a:r>
            <a:r>
              <a:rPr lang="en-US" sz="4000" b="0" i="1" dirty="0" err="1" smtClean="0">
                <a:solidFill>
                  <a:schemeClr val="bg1"/>
                </a:solidFill>
                <a:effectLst/>
                <a:latin typeface="+mj-lt"/>
                <a:cs typeface="Times New Roman" pitchFamily="18" charset="0"/>
              </a:rPr>
              <a:t>Công</a:t>
            </a:r>
            <a:r>
              <a:rPr lang="en-US" sz="4000" b="0" i="1" dirty="0" smtClean="0">
                <a:solidFill>
                  <a:schemeClr val="bg1"/>
                </a:solidFill>
                <a:effectLst/>
                <a:latin typeface="+mj-lt"/>
                <a:cs typeface="Times New Roman" pitchFamily="18" charset="0"/>
              </a:rPr>
              <a:t> </a:t>
            </a:r>
            <a:r>
              <a:rPr lang="en-US" sz="4000" b="0" i="1" dirty="0" err="1" smtClean="0">
                <a:solidFill>
                  <a:schemeClr val="bg1"/>
                </a:solidFill>
                <a:effectLst/>
                <a:latin typeface="+mj-lt"/>
                <a:cs typeface="Times New Roman" pitchFamily="18" charset="0"/>
              </a:rPr>
              <a:t>Quỳnh</a:t>
            </a:r>
            <a:endParaRPr lang="en-US" sz="40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482811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rmAutofit/>
          </a:bodyPr>
          <a:lstStyle/>
          <a:p>
            <a:pPr algn="just"/>
            <a:r>
              <a:rPr lang="en-US" sz="5400" b="0" u="sng" dirty="0" smtClean="0">
                <a:solidFill>
                  <a:srgbClr val="FFFF00"/>
                </a:solidFill>
                <a:effectLst/>
                <a:latin typeface="+mj-lt"/>
                <a:cs typeface="Times New Roman" pitchFamily="18" charset="0"/>
              </a:rPr>
              <a:t>Tk1:</a:t>
            </a:r>
            <a:r>
              <a:rPr lang="en-US" sz="5400" b="0" dirty="0" smtClean="0">
                <a:solidFill>
                  <a:schemeClr val="bg1"/>
                </a:solidFill>
                <a:effectLst/>
                <a:latin typeface="+mj-lt"/>
                <a:cs typeface="Times New Roman" pitchFamily="18" charset="0"/>
              </a:rPr>
              <a:t> </a:t>
            </a:r>
            <a:r>
              <a:rPr lang="vi-VN" sz="5400" b="0" dirty="0">
                <a:solidFill>
                  <a:schemeClr val="bg1"/>
                </a:solidFill>
                <a:effectLst/>
                <a:latin typeface="+mj-lt"/>
                <a:cs typeface="Times New Roman" pitchFamily="18" charset="0"/>
              </a:rPr>
              <a:t>Xin dâng lên Chúa những tâm tình mùa vọng, từ bao ngày mỏi mòn chờ mong. Tim con khao khát một vị Thiên sai, đem ánh hồng xua lấp đêm dài.</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482811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rmAutofit/>
          </a:bodyPr>
          <a:lstStyle/>
          <a:p>
            <a:pPr algn="just"/>
            <a:r>
              <a:rPr lang="en-US" sz="5400" b="0" u="sng" dirty="0" err="1" smtClean="0">
                <a:solidFill>
                  <a:srgbClr val="FFFF00"/>
                </a:solidFill>
                <a:effectLst/>
                <a:latin typeface="+mj-lt"/>
                <a:cs typeface="Times New Roman" pitchFamily="18" charset="0"/>
              </a:rPr>
              <a:t>Đk</a:t>
            </a:r>
            <a:r>
              <a:rPr lang="en-US" sz="5400" b="0" u="sng" dirty="0" smtClean="0">
                <a:solidFill>
                  <a:srgbClr val="FFFF00"/>
                </a:solidFill>
                <a:effectLst/>
                <a:latin typeface="+mj-lt"/>
                <a:cs typeface="Times New Roman" pitchFamily="18" charset="0"/>
              </a:rPr>
              <a:t>:</a:t>
            </a:r>
            <a:r>
              <a:rPr lang="en-US" sz="5400" b="0" dirty="0" smtClean="0">
                <a:solidFill>
                  <a:schemeClr val="bg1"/>
                </a:solidFill>
                <a:effectLst/>
                <a:latin typeface="+mj-lt"/>
                <a:cs typeface="Times New Roman" pitchFamily="18" charset="0"/>
              </a:rPr>
              <a:t> </a:t>
            </a:r>
            <a:r>
              <a:rPr lang="vi-VN" sz="5400" b="0" dirty="0">
                <a:solidFill>
                  <a:schemeClr val="bg1"/>
                </a:solidFill>
                <a:effectLst/>
                <a:latin typeface="+mj-lt"/>
                <a:cs typeface="Times New Roman" pitchFamily="18" charset="0"/>
              </a:rPr>
              <a:t>Cùng dâng lên Chúa rất nhân hiền này ước mơ đợi mong Chúa đến. Con xin dâng lên bánh thơm rượu nồng mong Chúa nhận cho những tấm lòng.</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48281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rmAutofit/>
          </a:bodyPr>
          <a:lstStyle/>
          <a:p>
            <a:pPr algn="just"/>
            <a:r>
              <a:rPr lang="en-US" sz="5400" b="0" u="sng" dirty="0" smtClean="0">
                <a:solidFill>
                  <a:srgbClr val="FFFF00"/>
                </a:solidFill>
                <a:effectLst/>
                <a:latin typeface="+mj-lt"/>
                <a:cs typeface="Times New Roman" pitchFamily="18" charset="0"/>
              </a:rPr>
              <a:t>Tk1:</a:t>
            </a:r>
            <a:r>
              <a:rPr lang="en-US" sz="5400" b="0" dirty="0" smtClean="0">
                <a:solidFill>
                  <a:schemeClr val="bg1"/>
                </a:solidFill>
                <a:effectLst/>
                <a:latin typeface="+mj-lt"/>
                <a:cs typeface="Times New Roman" pitchFamily="18" charset="0"/>
              </a:rPr>
              <a:t> </a:t>
            </a:r>
            <a:r>
              <a:rPr lang="vi-VN" sz="5400" b="0" dirty="0">
                <a:solidFill>
                  <a:schemeClr val="bg1"/>
                </a:solidFill>
                <a:effectLst/>
                <a:latin typeface="+mj-lt"/>
                <a:cs typeface="Times New Roman" pitchFamily="18" charset="0"/>
              </a:rPr>
              <a:t>Xin đừng để con xấu hổ vì con trông cậy Chúa, vì con vươn hồn lên tới Chúa. Chúa đừng để quân thù hoan hỉ về con, vì ai trông cậy Ngài sẽ chẳng hổ ngươi.</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388979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rmAutofit/>
          </a:bodyPr>
          <a:lstStyle/>
          <a:p>
            <a:pPr algn="just"/>
            <a:r>
              <a:rPr lang="en-US" sz="5400" b="0" u="sng" dirty="0" smtClean="0">
                <a:solidFill>
                  <a:srgbClr val="FFFF00"/>
                </a:solidFill>
                <a:effectLst/>
                <a:latin typeface="+mj-lt"/>
                <a:cs typeface="Times New Roman" pitchFamily="18" charset="0"/>
              </a:rPr>
              <a:t>Tk2:</a:t>
            </a:r>
            <a:r>
              <a:rPr lang="en-US" sz="5400" b="0" dirty="0" smtClean="0">
                <a:solidFill>
                  <a:schemeClr val="bg1"/>
                </a:solidFill>
                <a:effectLst/>
                <a:latin typeface="+mj-lt"/>
                <a:cs typeface="Times New Roman" pitchFamily="18" charset="0"/>
              </a:rPr>
              <a:t> </a:t>
            </a:r>
            <a:r>
              <a:rPr lang="vi-VN" sz="5400" b="0" dirty="0">
                <a:solidFill>
                  <a:schemeClr val="bg1"/>
                </a:solidFill>
                <a:effectLst/>
                <a:latin typeface="+mj-lt"/>
                <a:cs typeface="Times New Roman" pitchFamily="18" charset="0"/>
              </a:rPr>
              <a:t>Bao nhiêu năm tháng chúng con luôn đợi chờ, mưa thắm nhần vào hồn cằn khô. Như nai kia khát một dòng sông xanh, để tâm hồn thắm mát ơn lành.</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482811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rmAutofit/>
          </a:bodyPr>
          <a:lstStyle/>
          <a:p>
            <a:pPr algn="just"/>
            <a:r>
              <a:rPr lang="en-US" sz="5400" b="0" u="sng" dirty="0" err="1" smtClean="0">
                <a:solidFill>
                  <a:srgbClr val="FFFF00"/>
                </a:solidFill>
                <a:effectLst/>
                <a:latin typeface="+mj-lt"/>
                <a:cs typeface="Times New Roman" pitchFamily="18" charset="0"/>
              </a:rPr>
              <a:t>Đk</a:t>
            </a:r>
            <a:r>
              <a:rPr lang="en-US" sz="5400" b="0" u="sng" dirty="0" smtClean="0">
                <a:solidFill>
                  <a:srgbClr val="FFFF00"/>
                </a:solidFill>
                <a:effectLst/>
                <a:latin typeface="+mj-lt"/>
                <a:cs typeface="Times New Roman" pitchFamily="18" charset="0"/>
              </a:rPr>
              <a:t>:</a:t>
            </a:r>
            <a:r>
              <a:rPr lang="en-US" sz="5400" b="0" dirty="0" smtClean="0">
                <a:solidFill>
                  <a:schemeClr val="bg1"/>
                </a:solidFill>
                <a:effectLst/>
                <a:latin typeface="+mj-lt"/>
                <a:cs typeface="Times New Roman" pitchFamily="18" charset="0"/>
              </a:rPr>
              <a:t> </a:t>
            </a:r>
            <a:r>
              <a:rPr lang="vi-VN" sz="5400" b="0" dirty="0">
                <a:solidFill>
                  <a:schemeClr val="bg1"/>
                </a:solidFill>
                <a:effectLst/>
                <a:latin typeface="+mj-lt"/>
                <a:cs typeface="Times New Roman" pitchFamily="18" charset="0"/>
              </a:rPr>
              <a:t>Cùng dâng lên Chúa rất nhân hiền này ước mơ đợi mong Chúa đến. Con xin dâng lên bánh thơm rượu nồng mong Chúa nhận cho những tấm lòng.</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298527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rmAutofit/>
          </a:bodyPr>
          <a:lstStyle/>
          <a:p>
            <a:pPr algn="just"/>
            <a:r>
              <a:rPr lang="en-US" sz="5400" b="0" u="sng" dirty="0" smtClean="0">
                <a:solidFill>
                  <a:srgbClr val="FFFF00"/>
                </a:solidFill>
                <a:effectLst/>
                <a:latin typeface="+mj-lt"/>
                <a:cs typeface="Times New Roman" pitchFamily="18" charset="0"/>
              </a:rPr>
              <a:t>Tk3:</a:t>
            </a:r>
            <a:r>
              <a:rPr lang="en-US" sz="5400" b="0" dirty="0" smtClean="0">
                <a:solidFill>
                  <a:schemeClr val="bg1"/>
                </a:solidFill>
                <a:effectLst/>
                <a:latin typeface="+mj-lt"/>
                <a:cs typeface="Times New Roman" pitchFamily="18" charset="0"/>
              </a:rPr>
              <a:t> </a:t>
            </a:r>
            <a:r>
              <a:rPr lang="vi-VN" sz="5400" b="0" dirty="0">
                <a:solidFill>
                  <a:schemeClr val="bg1"/>
                </a:solidFill>
                <a:effectLst/>
                <a:latin typeface="+mj-lt"/>
                <a:cs typeface="Times New Roman" pitchFamily="18" charset="0"/>
              </a:rPr>
              <a:t>Muôn dân trông ngóng Đấng Cứu Tinh từ trời, đem an bình giải hòa mọi nơi. Dương gian mơ ước một ngày yên vui, nhờ ơn Ngài xóa hết tội đời.</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482811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rmAutofit/>
          </a:bodyPr>
          <a:lstStyle/>
          <a:p>
            <a:pPr algn="just"/>
            <a:r>
              <a:rPr lang="en-US" sz="5400" b="0" u="sng" dirty="0" err="1" smtClean="0">
                <a:solidFill>
                  <a:srgbClr val="FFFF00"/>
                </a:solidFill>
                <a:effectLst/>
                <a:latin typeface="+mj-lt"/>
                <a:cs typeface="Times New Roman" pitchFamily="18" charset="0"/>
              </a:rPr>
              <a:t>Đk</a:t>
            </a:r>
            <a:r>
              <a:rPr lang="en-US" sz="5400" b="0" u="sng" dirty="0" smtClean="0">
                <a:solidFill>
                  <a:srgbClr val="FFFF00"/>
                </a:solidFill>
                <a:effectLst/>
                <a:latin typeface="+mj-lt"/>
                <a:cs typeface="Times New Roman" pitchFamily="18" charset="0"/>
              </a:rPr>
              <a:t>:</a:t>
            </a:r>
            <a:r>
              <a:rPr lang="en-US" sz="5400" b="0" dirty="0" smtClean="0">
                <a:solidFill>
                  <a:schemeClr val="bg1"/>
                </a:solidFill>
                <a:effectLst/>
                <a:latin typeface="+mj-lt"/>
                <a:cs typeface="Times New Roman" pitchFamily="18" charset="0"/>
              </a:rPr>
              <a:t> </a:t>
            </a:r>
            <a:r>
              <a:rPr lang="vi-VN" sz="5400" b="0" dirty="0">
                <a:solidFill>
                  <a:schemeClr val="bg1"/>
                </a:solidFill>
                <a:effectLst/>
                <a:latin typeface="+mj-lt"/>
                <a:cs typeface="Times New Roman" pitchFamily="18" charset="0"/>
              </a:rPr>
              <a:t>Cùng dâng lên Chúa rất nhân hiền này ước mơ đợi mong Chúa đến. Con xin dâng lên bánh thơm rượu nồng mong Chúa nhận cho những tấm lòng.</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298527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9276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pPr algn="just"/>
            <a:endParaRPr lang="en-US" b="1">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0803503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lstStyle/>
          <a:p>
            <a:r>
              <a:rPr lang="en-US" sz="5400" b="0" dirty="0" err="1" smtClean="0">
                <a:solidFill>
                  <a:srgbClr val="FFFF00"/>
                </a:solidFill>
                <a:effectLst/>
                <a:latin typeface="+mj-lt"/>
                <a:cs typeface="Times New Roman" pitchFamily="18" charset="0"/>
              </a:rPr>
              <a:t>Ca</a:t>
            </a:r>
            <a:r>
              <a:rPr lang="en-US" sz="5400" b="0" dirty="0" smtClean="0">
                <a:solidFill>
                  <a:srgbClr val="FFFF00"/>
                </a:solidFill>
                <a:effectLst/>
                <a:latin typeface="+mj-lt"/>
                <a:cs typeface="Times New Roman" pitchFamily="18" charset="0"/>
              </a:rPr>
              <a:t> </a:t>
            </a:r>
            <a:r>
              <a:rPr lang="en-US" sz="5400" b="0" dirty="0" err="1" smtClean="0">
                <a:solidFill>
                  <a:srgbClr val="FFFF00"/>
                </a:solidFill>
                <a:effectLst/>
                <a:latin typeface="+mj-lt"/>
                <a:cs typeface="Times New Roman" pitchFamily="18" charset="0"/>
              </a:rPr>
              <a:t>nguyện</a:t>
            </a:r>
            <a:r>
              <a:rPr lang="en-US" sz="5400" b="0" dirty="0" smtClean="0">
                <a:solidFill>
                  <a:srgbClr val="FFFF00"/>
                </a:solidFill>
                <a:effectLst/>
                <a:latin typeface="+mj-lt"/>
                <a:cs typeface="Times New Roman" pitchFamily="18" charset="0"/>
              </a:rPr>
              <a:t> </a:t>
            </a:r>
            <a:r>
              <a:rPr lang="en-US" sz="5400" b="0" dirty="0" err="1" smtClean="0">
                <a:solidFill>
                  <a:srgbClr val="FFFF00"/>
                </a:solidFill>
                <a:effectLst/>
                <a:latin typeface="+mj-lt"/>
                <a:cs typeface="Times New Roman" pitchFamily="18" charset="0"/>
              </a:rPr>
              <a:t>Hiệp</a:t>
            </a:r>
            <a:r>
              <a:rPr lang="en-US" sz="5400" b="0" dirty="0" smtClean="0">
                <a:solidFill>
                  <a:srgbClr val="FFFF00"/>
                </a:solidFill>
                <a:effectLst/>
                <a:latin typeface="+mj-lt"/>
                <a:cs typeface="Times New Roman" pitchFamily="18" charset="0"/>
              </a:rPr>
              <a:t> </a:t>
            </a:r>
            <a:r>
              <a:rPr lang="en-US" sz="5400" b="0" dirty="0" err="1" smtClean="0">
                <a:solidFill>
                  <a:srgbClr val="FFFF00"/>
                </a:solidFill>
                <a:effectLst/>
                <a:latin typeface="+mj-lt"/>
                <a:cs typeface="Times New Roman" pitchFamily="18" charset="0"/>
              </a:rPr>
              <a:t>Lễ</a:t>
            </a:r>
            <a:endParaRPr lang="en-US" sz="5400" b="0" dirty="0">
              <a:solidFill>
                <a:srgbClr val="FFFF00"/>
              </a:solidFill>
              <a:effectLst/>
              <a:latin typeface="+mj-lt"/>
              <a:cs typeface="Times New Roman" pitchFamily="18" charset="0"/>
            </a:endParaRPr>
          </a:p>
          <a:p>
            <a:r>
              <a:rPr lang="en-US" sz="4800" b="0" dirty="0" err="1">
                <a:solidFill>
                  <a:srgbClr val="FFFF00"/>
                </a:solidFill>
                <a:effectLst/>
                <a:latin typeface="+mj-lt"/>
                <a:cs typeface="Times New Roman" pitchFamily="18" charset="0"/>
              </a:rPr>
              <a:t>Hãy</a:t>
            </a:r>
            <a:r>
              <a:rPr lang="en-US" sz="4800" b="0" dirty="0">
                <a:solidFill>
                  <a:srgbClr val="FFFF00"/>
                </a:solidFill>
                <a:effectLst/>
                <a:latin typeface="+mj-lt"/>
                <a:cs typeface="Times New Roman" pitchFamily="18" charset="0"/>
              </a:rPr>
              <a:t> </a:t>
            </a:r>
            <a:r>
              <a:rPr lang="en-US" sz="4800" b="0" dirty="0" err="1">
                <a:solidFill>
                  <a:srgbClr val="FFFF00"/>
                </a:solidFill>
                <a:effectLst/>
                <a:latin typeface="+mj-lt"/>
                <a:cs typeface="Times New Roman" pitchFamily="18" charset="0"/>
              </a:rPr>
              <a:t>Tỉnh</a:t>
            </a:r>
            <a:r>
              <a:rPr lang="en-US" sz="4800" b="0" dirty="0">
                <a:solidFill>
                  <a:srgbClr val="FFFF00"/>
                </a:solidFill>
                <a:effectLst/>
                <a:latin typeface="+mj-lt"/>
                <a:cs typeface="Times New Roman" pitchFamily="18" charset="0"/>
              </a:rPr>
              <a:t> </a:t>
            </a:r>
            <a:r>
              <a:rPr lang="en-US" sz="4800" b="0" dirty="0" err="1">
                <a:solidFill>
                  <a:srgbClr val="FFFF00"/>
                </a:solidFill>
                <a:effectLst/>
                <a:latin typeface="+mj-lt"/>
                <a:cs typeface="Times New Roman" pitchFamily="18" charset="0"/>
              </a:rPr>
              <a:t>Thức</a:t>
            </a:r>
            <a:r>
              <a:rPr lang="en-US" sz="4800" b="0" dirty="0">
                <a:solidFill>
                  <a:srgbClr val="FFFF00"/>
                </a:solidFill>
                <a:effectLst/>
                <a:latin typeface="+mj-lt"/>
                <a:cs typeface="Times New Roman" pitchFamily="18" charset="0"/>
              </a:rPr>
              <a:t/>
            </a:r>
            <a:br>
              <a:rPr lang="en-US" sz="4800" b="0" dirty="0">
                <a:solidFill>
                  <a:srgbClr val="FFFF00"/>
                </a:solidFill>
                <a:effectLst/>
                <a:latin typeface="+mj-lt"/>
                <a:cs typeface="Times New Roman" pitchFamily="18" charset="0"/>
              </a:rPr>
            </a:br>
            <a:r>
              <a:rPr lang="en-US" sz="4800" b="0" i="1" dirty="0">
                <a:solidFill>
                  <a:srgbClr val="FFFF00"/>
                </a:solidFill>
                <a:effectLst/>
                <a:latin typeface="+mj-lt"/>
                <a:cs typeface="Times New Roman" pitchFamily="18" charset="0"/>
              </a:rPr>
              <a:t>Mt 24,37-44 - CN 1 MV A</a:t>
            </a:r>
            <a:endParaRPr lang="en-US" sz="4800" b="0" i="1" dirty="0" smtClean="0">
              <a:solidFill>
                <a:srgbClr val="FFFF00"/>
              </a:solidFill>
              <a:effectLst/>
              <a:latin typeface="+mj-lt"/>
              <a:cs typeface="Times New Roman" pitchFamily="18" charset="0"/>
            </a:endParaRPr>
          </a:p>
          <a:p>
            <a:r>
              <a:rPr lang="en-US" b="0" i="1" dirty="0" smtClean="0">
                <a:solidFill>
                  <a:schemeClr val="bg1"/>
                </a:solidFill>
                <a:effectLst/>
                <a:latin typeface="+mj-lt"/>
                <a:cs typeface="Times New Roman" pitchFamily="18" charset="0"/>
              </a:rPr>
              <a:t>Lm </a:t>
            </a:r>
            <a:r>
              <a:rPr lang="en-US" b="0" i="1" dirty="0" err="1" smtClean="0">
                <a:solidFill>
                  <a:schemeClr val="bg1"/>
                </a:solidFill>
                <a:effectLst/>
                <a:latin typeface="+mj-lt"/>
                <a:cs typeface="Times New Roman" pitchFamily="18" charset="0"/>
              </a:rPr>
              <a:t>Thái</a:t>
            </a:r>
            <a:r>
              <a:rPr lang="en-US" b="0" i="1" dirty="0" smtClean="0">
                <a:solidFill>
                  <a:schemeClr val="bg1"/>
                </a:solidFill>
                <a:effectLst/>
                <a:latin typeface="+mj-lt"/>
                <a:cs typeface="Times New Roman" pitchFamily="18" charset="0"/>
              </a:rPr>
              <a:t> </a:t>
            </a:r>
            <a:r>
              <a:rPr lang="en-US" b="0" i="1" dirty="0" err="1" smtClean="0">
                <a:solidFill>
                  <a:schemeClr val="bg1"/>
                </a:solidFill>
                <a:effectLst/>
                <a:latin typeface="+mj-lt"/>
                <a:cs typeface="Times New Roman" pitchFamily="18" charset="0"/>
              </a:rPr>
              <a:t>Nguyên</a:t>
            </a:r>
            <a:endParaRPr lang="en-US"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70678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Autofit/>
          </a:bodyPr>
          <a:lstStyle/>
          <a:p>
            <a:pPr algn="just"/>
            <a:r>
              <a:rPr lang="en-US" sz="5400" b="0" u="sng" dirty="0" err="1" smtClean="0">
                <a:solidFill>
                  <a:srgbClr val="FFFF00"/>
                </a:solidFill>
                <a:effectLst/>
                <a:latin typeface="+mj-lt"/>
                <a:cs typeface="Times New Roman" pitchFamily="18" charset="0"/>
              </a:rPr>
              <a:t>Đk</a:t>
            </a:r>
            <a:r>
              <a:rPr lang="en-US" sz="5400" b="0" u="sng" dirty="0" smtClean="0">
                <a:solidFill>
                  <a:srgbClr val="FFFF00"/>
                </a:solidFill>
                <a:effectLst/>
                <a:latin typeface="+mj-lt"/>
                <a:cs typeface="Times New Roman" pitchFamily="18" charset="0"/>
              </a:rPr>
              <a:t>:</a:t>
            </a:r>
            <a:r>
              <a:rPr lang="en-US" sz="5400" b="0" dirty="0" smtClean="0">
                <a:solidFill>
                  <a:schemeClr val="bg1"/>
                </a:solidFill>
                <a:effectLst/>
                <a:latin typeface="+mj-lt"/>
                <a:cs typeface="Times New Roman" pitchFamily="18" charset="0"/>
              </a:rPr>
              <a:t> </a:t>
            </a:r>
            <a:r>
              <a:rPr lang="vi-VN" sz="5400" b="0" dirty="0">
                <a:solidFill>
                  <a:schemeClr val="bg1"/>
                </a:solidFill>
                <a:effectLst/>
                <a:latin typeface="+mj-lt"/>
                <a:cs typeface="Times New Roman" pitchFamily="18" charset="0"/>
              </a:rPr>
              <a:t>Ngày Chúa đến ôi thật bất ngờ, chẳng biết khi nao ngày nào, Ngài đến ra sao. Cho con tỉnh thức chờ mong Chúa đến bằng tình yêu mến, vươn lên cuộc sống thiện toàn.</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335897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Autofit/>
          </a:bodyPr>
          <a:lstStyle/>
          <a:p>
            <a:pPr algn="just"/>
            <a:r>
              <a:rPr lang="en-US" sz="4800" b="0" u="sng" dirty="0" smtClean="0">
                <a:solidFill>
                  <a:srgbClr val="FFFF00"/>
                </a:solidFill>
                <a:effectLst/>
                <a:latin typeface="+mj-lt"/>
                <a:cs typeface="Times New Roman" pitchFamily="18" charset="0"/>
              </a:rPr>
              <a:t>Tk1:</a:t>
            </a:r>
            <a:r>
              <a:rPr lang="en-US" sz="4800" b="0" dirty="0" smtClean="0">
                <a:solidFill>
                  <a:schemeClr val="bg1"/>
                </a:solidFill>
                <a:effectLst/>
                <a:latin typeface="+mj-lt"/>
                <a:cs typeface="Times New Roman" pitchFamily="18" charset="0"/>
              </a:rPr>
              <a:t> </a:t>
            </a:r>
            <a:r>
              <a:rPr lang="vi-VN" sz="4800" b="0" dirty="0">
                <a:solidFill>
                  <a:schemeClr val="bg1"/>
                </a:solidFill>
                <a:effectLst/>
                <a:latin typeface="+mj-lt"/>
                <a:cs typeface="Times New Roman" pitchFamily="18" charset="0"/>
              </a:rPr>
              <a:t>Mùa vọng là thời gian nhắc nhở cho con: Chúa luôn bất ngờ đến, để con đừng sống u mê, để con đừng sống lê thê sa vòng tăm tối hư vô. Như ngọn đèn chầu, cho con luôn sáng ở trước thiên nhan.</a:t>
            </a:r>
            <a:endParaRPr lang="en-US"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725252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Autofit/>
          </a:bodyPr>
          <a:lstStyle/>
          <a:p>
            <a:pPr algn="just"/>
            <a:r>
              <a:rPr lang="en-US" sz="5400" b="0" u="sng" dirty="0" err="1" smtClean="0">
                <a:solidFill>
                  <a:srgbClr val="FFFF00"/>
                </a:solidFill>
                <a:effectLst/>
                <a:latin typeface="+mj-lt"/>
                <a:cs typeface="Times New Roman" pitchFamily="18" charset="0"/>
              </a:rPr>
              <a:t>Đk</a:t>
            </a:r>
            <a:r>
              <a:rPr lang="en-US" sz="5400" b="0" u="sng" dirty="0" smtClean="0">
                <a:solidFill>
                  <a:srgbClr val="FFFF00"/>
                </a:solidFill>
                <a:effectLst/>
                <a:latin typeface="+mj-lt"/>
                <a:cs typeface="Times New Roman" pitchFamily="18" charset="0"/>
              </a:rPr>
              <a:t>:</a:t>
            </a:r>
            <a:r>
              <a:rPr lang="en-US" sz="5400" b="0" dirty="0" smtClean="0">
                <a:solidFill>
                  <a:schemeClr val="bg1"/>
                </a:solidFill>
                <a:effectLst/>
                <a:latin typeface="+mj-lt"/>
                <a:cs typeface="Times New Roman" pitchFamily="18" charset="0"/>
              </a:rPr>
              <a:t> </a:t>
            </a:r>
            <a:r>
              <a:rPr lang="vi-VN" sz="5400" b="0" dirty="0">
                <a:solidFill>
                  <a:schemeClr val="bg1"/>
                </a:solidFill>
                <a:effectLst/>
                <a:latin typeface="+mj-lt"/>
                <a:cs typeface="Times New Roman" pitchFamily="18" charset="0"/>
              </a:rPr>
              <a:t>Ngày Chúa đến ôi thật bất ngờ, chẳng biết khi nao ngày nào, Ngài đến ra sao. Cho con tỉnh thức chờ mong Chúa đến bằng tình yêu mến, vươn lên cuộc sống thiện toàn.</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79779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rmAutofit/>
          </a:bodyPr>
          <a:lstStyle/>
          <a:p>
            <a:pPr algn="just"/>
            <a:r>
              <a:rPr lang="en-US" sz="4800" b="0" u="sng" dirty="0" err="1" smtClean="0">
                <a:solidFill>
                  <a:srgbClr val="FFFF00"/>
                </a:solidFill>
                <a:effectLst/>
                <a:latin typeface="+mj-lt"/>
                <a:cs typeface="Times New Roman" pitchFamily="18" charset="0"/>
              </a:rPr>
              <a:t>Đk</a:t>
            </a:r>
            <a:r>
              <a:rPr lang="en-US" sz="4800" b="0" u="sng" dirty="0" smtClean="0">
                <a:solidFill>
                  <a:srgbClr val="FFFF00"/>
                </a:solidFill>
                <a:effectLst/>
                <a:latin typeface="+mj-lt"/>
                <a:cs typeface="Times New Roman" pitchFamily="18" charset="0"/>
              </a:rPr>
              <a:t>:</a:t>
            </a:r>
            <a:r>
              <a:rPr lang="en-US" sz="4800" b="0" dirty="0" smtClean="0">
                <a:solidFill>
                  <a:schemeClr val="bg1"/>
                </a:solidFill>
                <a:effectLst/>
                <a:latin typeface="+mj-lt"/>
                <a:cs typeface="Times New Roman" pitchFamily="18" charset="0"/>
              </a:rPr>
              <a:t> </a:t>
            </a:r>
            <a:r>
              <a:rPr lang="vi-VN" sz="4800" b="0" dirty="0">
                <a:solidFill>
                  <a:schemeClr val="bg1"/>
                </a:solidFill>
                <a:effectLst/>
                <a:latin typeface="+mj-lt"/>
                <a:cs typeface="Times New Roman" pitchFamily="18" charset="0"/>
              </a:rPr>
              <a:t>Nay con bước vào mùa hồng ân cứu độ. Thỏa lòng khát khao như nai rừng bên suối. Nay con đón chờ Ngày Tình Yêu giáng thế, Chúa ơi xin giúp con giữ trọn niềm trông cậy.</a:t>
            </a:r>
            <a:endParaRPr lang="en-US"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7041258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Autofit/>
          </a:bodyPr>
          <a:lstStyle/>
          <a:p>
            <a:pPr algn="just"/>
            <a:r>
              <a:rPr lang="en-US" sz="4600" b="0" u="sng" dirty="0" smtClean="0">
                <a:solidFill>
                  <a:srgbClr val="FFFF00"/>
                </a:solidFill>
                <a:effectLst/>
                <a:latin typeface="+mj-lt"/>
                <a:cs typeface="Times New Roman" pitchFamily="18" charset="0"/>
              </a:rPr>
              <a:t>Tk2:</a:t>
            </a:r>
            <a:r>
              <a:rPr lang="en-US" sz="4600" b="0" dirty="0" smtClean="0">
                <a:solidFill>
                  <a:schemeClr val="bg1"/>
                </a:solidFill>
                <a:effectLst/>
                <a:latin typeface="+mj-lt"/>
                <a:cs typeface="Times New Roman" pitchFamily="18" charset="0"/>
              </a:rPr>
              <a:t> </a:t>
            </a:r>
            <a:r>
              <a:rPr lang="vi-VN" sz="4600" b="0" dirty="0">
                <a:solidFill>
                  <a:schemeClr val="bg1"/>
                </a:solidFill>
                <a:effectLst/>
                <a:latin typeface="+mj-lt"/>
                <a:cs typeface="Times New Roman" pitchFamily="18" charset="0"/>
              </a:rPr>
              <a:t>Mùa vọng, mùa canh tân chính bản thân con để con sẵn sàng luôn, nhiệt tâm cùng với anh em, dựng xây cuộc sống an vui, cho đời thêm tốt tươi hơn. Tiêu diệt hận thù xua tan ghen ghét để sống yêu thương.</a:t>
            </a:r>
            <a:endParaRPr lang="en-US" sz="4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837608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Autofit/>
          </a:bodyPr>
          <a:lstStyle/>
          <a:p>
            <a:pPr algn="just"/>
            <a:r>
              <a:rPr lang="en-US" sz="5400" b="0" u="sng" dirty="0" err="1" smtClean="0">
                <a:solidFill>
                  <a:srgbClr val="FFFF00"/>
                </a:solidFill>
                <a:effectLst/>
                <a:latin typeface="+mj-lt"/>
                <a:cs typeface="Times New Roman" pitchFamily="18" charset="0"/>
              </a:rPr>
              <a:t>Đk</a:t>
            </a:r>
            <a:r>
              <a:rPr lang="en-US" sz="5400" b="0" u="sng" dirty="0" smtClean="0">
                <a:solidFill>
                  <a:srgbClr val="FFFF00"/>
                </a:solidFill>
                <a:effectLst/>
                <a:latin typeface="+mj-lt"/>
                <a:cs typeface="Times New Roman" pitchFamily="18" charset="0"/>
              </a:rPr>
              <a:t>:</a:t>
            </a:r>
            <a:r>
              <a:rPr lang="en-US" sz="5400" b="0" dirty="0" smtClean="0">
                <a:solidFill>
                  <a:schemeClr val="bg1"/>
                </a:solidFill>
                <a:effectLst/>
                <a:latin typeface="+mj-lt"/>
                <a:cs typeface="Times New Roman" pitchFamily="18" charset="0"/>
              </a:rPr>
              <a:t> </a:t>
            </a:r>
            <a:r>
              <a:rPr lang="vi-VN" sz="5400" b="0" dirty="0">
                <a:solidFill>
                  <a:schemeClr val="bg1"/>
                </a:solidFill>
                <a:effectLst/>
                <a:latin typeface="+mj-lt"/>
                <a:cs typeface="Times New Roman" pitchFamily="18" charset="0"/>
              </a:rPr>
              <a:t>Ngày Chúa đến ôi thật bất ngờ, chẳng biết khi nao ngày nào, Ngài đến ra sao. Cho con tỉnh thức chờ mong Chúa đến bằng tình yêu mến, vươn lên cuộc sống thiện toàn.</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797791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Autofit/>
          </a:bodyPr>
          <a:lstStyle/>
          <a:p>
            <a:pPr algn="just"/>
            <a:r>
              <a:rPr lang="en-US" sz="4400" b="0" u="sng" dirty="0" smtClean="0">
                <a:solidFill>
                  <a:srgbClr val="FFFF00"/>
                </a:solidFill>
                <a:effectLst/>
                <a:latin typeface="+mj-lt"/>
                <a:cs typeface="Times New Roman" pitchFamily="18" charset="0"/>
              </a:rPr>
              <a:t>Tk3:</a:t>
            </a:r>
            <a:r>
              <a:rPr lang="en-US" sz="4400" b="0" dirty="0" smtClean="0">
                <a:solidFill>
                  <a:schemeClr val="bg1"/>
                </a:solidFill>
                <a:effectLst/>
                <a:latin typeface="+mj-lt"/>
                <a:cs typeface="Times New Roman" pitchFamily="18" charset="0"/>
              </a:rPr>
              <a:t> </a:t>
            </a:r>
            <a:r>
              <a:rPr lang="vi-VN" sz="4400" b="0" dirty="0">
                <a:solidFill>
                  <a:schemeClr val="bg1"/>
                </a:solidFill>
                <a:effectLst/>
                <a:latin typeface="+mj-lt"/>
                <a:cs typeface="Times New Roman" pitchFamily="18" charset="0"/>
              </a:rPr>
              <a:t>Mùa vọng, mùa khai sinh phúc lộc ơn thiêng giúp con sống tình yêu, làm nên cuộc sống thanh cao, làm nên cuộc sống cho nhau, đón đợi vinh phúc mai sau. Giữa lòng cuộc đời, con nên nhân chứng ngày Chúa quang lâm.</a:t>
            </a:r>
            <a:endParaRPr lang="en-US" sz="4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532491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Autofit/>
          </a:bodyPr>
          <a:lstStyle/>
          <a:p>
            <a:pPr algn="just"/>
            <a:r>
              <a:rPr lang="en-US" sz="5400" b="0" u="sng" dirty="0" err="1" smtClean="0">
                <a:solidFill>
                  <a:srgbClr val="FFFF00"/>
                </a:solidFill>
                <a:effectLst/>
                <a:latin typeface="+mj-lt"/>
                <a:cs typeface="Times New Roman" pitchFamily="18" charset="0"/>
              </a:rPr>
              <a:t>Đk</a:t>
            </a:r>
            <a:r>
              <a:rPr lang="en-US" sz="5400" b="0" u="sng" dirty="0" smtClean="0">
                <a:solidFill>
                  <a:srgbClr val="FFFF00"/>
                </a:solidFill>
                <a:effectLst/>
                <a:latin typeface="+mj-lt"/>
                <a:cs typeface="Times New Roman" pitchFamily="18" charset="0"/>
              </a:rPr>
              <a:t>:</a:t>
            </a:r>
            <a:r>
              <a:rPr lang="en-US" sz="5400" b="0" dirty="0" smtClean="0">
                <a:solidFill>
                  <a:schemeClr val="bg1"/>
                </a:solidFill>
                <a:effectLst/>
                <a:latin typeface="+mj-lt"/>
                <a:cs typeface="Times New Roman" pitchFamily="18" charset="0"/>
              </a:rPr>
              <a:t> </a:t>
            </a:r>
            <a:r>
              <a:rPr lang="vi-VN" sz="5400" b="0" dirty="0">
                <a:solidFill>
                  <a:schemeClr val="bg1"/>
                </a:solidFill>
                <a:effectLst/>
                <a:latin typeface="+mj-lt"/>
                <a:cs typeface="Times New Roman" pitchFamily="18" charset="0"/>
              </a:rPr>
              <a:t>Ngày Chúa đến ôi thật bất ngờ, chẳng biết khi nao ngày nào, Ngài đến ra sao. Cho con tỉnh thức chờ mong Chúa đến bằng tình yêu mến, vươn lên cuộc sống thiện toàn.</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797791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pPr algn="just"/>
            <a:endParaRPr lang="en-US" b="1">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0803503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90550"/>
            <a:ext cx="9144000" cy="4552950"/>
          </a:xfrm>
        </p:spPr>
        <p:txBody>
          <a:bodyPr>
            <a:normAutofit/>
          </a:bodyPr>
          <a:lstStyle/>
          <a:p>
            <a:r>
              <a:rPr lang="en-US" sz="8000" b="0" dirty="0" err="1" smtClean="0">
                <a:solidFill>
                  <a:srgbClr val="FFFF00"/>
                </a:solidFill>
                <a:effectLst/>
                <a:latin typeface="+mj-lt"/>
                <a:cs typeface="Times New Roman" pitchFamily="18" charset="0"/>
              </a:rPr>
              <a:t>Ca</a:t>
            </a:r>
            <a:r>
              <a:rPr lang="en-US" sz="8000" b="0" dirty="0" smtClean="0">
                <a:solidFill>
                  <a:srgbClr val="FFFF00"/>
                </a:solidFill>
                <a:effectLst/>
                <a:latin typeface="+mj-lt"/>
                <a:cs typeface="Times New Roman" pitchFamily="18" charset="0"/>
              </a:rPr>
              <a:t> </a:t>
            </a:r>
            <a:r>
              <a:rPr lang="en-US" sz="8000" b="0" dirty="0" err="1" smtClean="0">
                <a:solidFill>
                  <a:srgbClr val="FFFF00"/>
                </a:solidFill>
                <a:effectLst/>
                <a:latin typeface="+mj-lt"/>
                <a:cs typeface="Times New Roman" pitchFamily="18" charset="0"/>
              </a:rPr>
              <a:t>Kết</a:t>
            </a:r>
            <a:r>
              <a:rPr lang="en-US" sz="8000" b="0" dirty="0" smtClean="0">
                <a:solidFill>
                  <a:srgbClr val="FFFF00"/>
                </a:solidFill>
                <a:effectLst/>
                <a:latin typeface="+mj-lt"/>
                <a:cs typeface="Times New Roman" pitchFamily="18" charset="0"/>
              </a:rPr>
              <a:t> </a:t>
            </a:r>
            <a:r>
              <a:rPr lang="en-US" sz="8000" b="0" dirty="0" err="1" smtClean="0">
                <a:solidFill>
                  <a:srgbClr val="FFFF00"/>
                </a:solidFill>
                <a:effectLst/>
                <a:latin typeface="+mj-lt"/>
                <a:cs typeface="Times New Roman" pitchFamily="18" charset="0"/>
              </a:rPr>
              <a:t>Lễ</a:t>
            </a:r>
            <a:endParaRPr lang="en-US" sz="8000" b="0" dirty="0" smtClean="0">
              <a:solidFill>
                <a:srgbClr val="FFFF00"/>
              </a:solidFill>
              <a:effectLst/>
              <a:latin typeface="+mj-lt"/>
              <a:cs typeface="Times New Roman" pitchFamily="18" charset="0"/>
            </a:endParaRPr>
          </a:p>
          <a:p>
            <a:r>
              <a:rPr lang="en-US" sz="8000" b="0" dirty="0" err="1" smtClean="0">
                <a:solidFill>
                  <a:srgbClr val="FFFF00"/>
                </a:solidFill>
                <a:effectLst/>
                <a:latin typeface="+mj-lt"/>
                <a:cs typeface="Times New Roman" pitchFamily="18" charset="0"/>
              </a:rPr>
              <a:t>Hãy</a:t>
            </a:r>
            <a:r>
              <a:rPr lang="en-US" sz="8000" b="0" dirty="0" smtClean="0">
                <a:solidFill>
                  <a:srgbClr val="FFFF00"/>
                </a:solidFill>
                <a:effectLst/>
                <a:latin typeface="+mj-lt"/>
                <a:cs typeface="Times New Roman" pitchFamily="18" charset="0"/>
              </a:rPr>
              <a:t> </a:t>
            </a:r>
            <a:r>
              <a:rPr lang="en-US" sz="8000" b="0" dirty="0" err="1" smtClean="0">
                <a:solidFill>
                  <a:srgbClr val="FFFF00"/>
                </a:solidFill>
                <a:effectLst/>
                <a:latin typeface="+mj-lt"/>
                <a:cs typeface="Times New Roman" pitchFamily="18" charset="0"/>
              </a:rPr>
              <a:t>Sẵn</a:t>
            </a:r>
            <a:r>
              <a:rPr lang="en-US" sz="8000" b="0" dirty="0" smtClean="0">
                <a:solidFill>
                  <a:srgbClr val="FFFF00"/>
                </a:solidFill>
                <a:effectLst/>
                <a:latin typeface="+mj-lt"/>
                <a:cs typeface="Times New Roman" pitchFamily="18" charset="0"/>
              </a:rPr>
              <a:t> </a:t>
            </a:r>
            <a:r>
              <a:rPr lang="en-US" sz="8000" b="0" dirty="0" err="1" smtClean="0">
                <a:solidFill>
                  <a:srgbClr val="FFFF00"/>
                </a:solidFill>
                <a:effectLst/>
                <a:latin typeface="+mj-lt"/>
                <a:cs typeface="Times New Roman" pitchFamily="18" charset="0"/>
              </a:rPr>
              <a:t>Sàng</a:t>
            </a:r>
            <a:endParaRPr lang="en-US" sz="8000" b="0" dirty="0" smtClean="0">
              <a:solidFill>
                <a:srgbClr val="FFFF00"/>
              </a:solidFill>
              <a:effectLst/>
              <a:latin typeface="+mj-lt"/>
              <a:cs typeface="Times New Roman" pitchFamily="18" charset="0"/>
            </a:endParaRPr>
          </a:p>
          <a:p>
            <a:r>
              <a:rPr lang="en-US" sz="5400" b="0" i="1" dirty="0" smtClean="0">
                <a:solidFill>
                  <a:schemeClr val="bg1"/>
                </a:solidFill>
                <a:effectLst/>
                <a:latin typeface="+mj-lt"/>
                <a:cs typeface="Times New Roman" pitchFamily="18" charset="0"/>
              </a:rPr>
              <a:t>Lm. </a:t>
            </a:r>
            <a:r>
              <a:rPr lang="en-US" sz="5400" b="0" i="1" dirty="0" err="1" smtClean="0">
                <a:solidFill>
                  <a:schemeClr val="bg1"/>
                </a:solidFill>
                <a:effectLst/>
                <a:latin typeface="+mj-lt"/>
                <a:cs typeface="Times New Roman" pitchFamily="18" charset="0"/>
              </a:rPr>
              <a:t>Mi</a:t>
            </a:r>
            <a:r>
              <a:rPr lang="en-US" sz="5400" b="0" i="1" dirty="0" smtClean="0">
                <a:solidFill>
                  <a:schemeClr val="bg1"/>
                </a:solidFill>
                <a:effectLst/>
                <a:latin typeface="+mj-lt"/>
                <a:cs typeface="Times New Roman" pitchFamily="18" charset="0"/>
              </a:rPr>
              <a:t> </a:t>
            </a:r>
            <a:r>
              <a:rPr lang="en-US" sz="5400" b="0" i="1" dirty="0" err="1" smtClean="0">
                <a:solidFill>
                  <a:schemeClr val="bg1"/>
                </a:solidFill>
                <a:effectLst/>
                <a:latin typeface="+mj-lt"/>
                <a:cs typeface="Times New Roman" pitchFamily="18" charset="0"/>
              </a:rPr>
              <a:t>Trần</a:t>
            </a:r>
            <a:endParaRPr lang="en-US" sz="54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482811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Autofit/>
          </a:bodyPr>
          <a:lstStyle/>
          <a:p>
            <a:pPr algn="just"/>
            <a:r>
              <a:rPr lang="en-US" sz="5400" b="0" u="sng" dirty="0" err="1" smtClean="0">
                <a:solidFill>
                  <a:srgbClr val="FFFF00"/>
                </a:solidFill>
                <a:effectLst/>
                <a:latin typeface="+mj-lt"/>
                <a:cs typeface="Times New Roman" pitchFamily="18" charset="0"/>
              </a:rPr>
              <a:t>Đk</a:t>
            </a:r>
            <a:r>
              <a:rPr lang="en-US" sz="5400" b="0" u="sng" dirty="0" smtClean="0">
                <a:solidFill>
                  <a:srgbClr val="FFFF00"/>
                </a:solidFill>
                <a:effectLst/>
                <a:latin typeface="+mj-lt"/>
                <a:cs typeface="Times New Roman" pitchFamily="18" charset="0"/>
              </a:rPr>
              <a:t>:</a:t>
            </a:r>
            <a:r>
              <a:rPr lang="en-US" sz="5400" b="0" dirty="0" smtClean="0">
                <a:solidFill>
                  <a:schemeClr val="bg1"/>
                </a:solidFill>
                <a:effectLst/>
                <a:latin typeface="+mj-lt"/>
                <a:cs typeface="Times New Roman" pitchFamily="18" charset="0"/>
              </a:rPr>
              <a:t> </a:t>
            </a:r>
            <a:r>
              <a:rPr lang="vi-VN" sz="5400" b="0" dirty="0">
                <a:solidFill>
                  <a:schemeClr val="bg1"/>
                </a:solidFill>
                <a:effectLst/>
                <a:latin typeface="+mj-lt"/>
                <a:cs typeface="Times New Roman" pitchFamily="18" charset="0"/>
              </a:rPr>
              <a:t>Nầy đoàn dân Chúa hãy sẵn sàng vì lúc ta không ngờ thì Chúa sẽ đến. Nầy đoàn dân Chúa hãy sẵn sàng vì lúc ta không ngờ thì Chúa đến gần.</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482811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rmAutofit/>
          </a:bodyPr>
          <a:lstStyle/>
          <a:p>
            <a:pPr algn="just"/>
            <a:r>
              <a:rPr lang="en-US" sz="6600" b="0" u="sng" dirty="0" smtClean="0">
                <a:solidFill>
                  <a:srgbClr val="FFFF00"/>
                </a:solidFill>
                <a:effectLst/>
                <a:latin typeface="+mj-lt"/>
                <a:cs typeface="Times New Roman" pitchFamily="18" charset="0"/>
              </a:rPr>
              <a:t>Tk1:</a:t>
            </a:r>
            <a:r>
              <a:rPr lang="en-US" sz="6600" b="0" dirty="0" smtClean="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Hãy thắp nến sáng với bao việc lành, chờ ngày về nơi phúc vinh thiên đàng.</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482811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rmAutofit/>
          </a:bodyPr>
          <a:lstStyle/>
          <a:p>
            <a:pPr algn="just"/>
            <a:r>
              <a:rPr lang="en-US" sz="7200" b="0" u="sng" dirty="0" smtClean="0">
                <a:solidFill>
                  <a:srgbClr val="FFFF00"/>
                </a:solidFill>
                <a:effectLst/>
                <a:latin typeface="+mj-lt"/>
                <a:cs typeface="Times New Roman" pitchFamily="18" charset="0"/>
              </a:rPr>
              <a:t>Tk2:</a:t>
            </a:r>
            <a:r>
              <a:rPr lang="en-US" sz="7200" b="0" dirty="0" smtClean="0">
                <a:solidFill>
                  <a:schemeClr val="bg1"/>
                </a:solidFill>
                <a:effectLst/>
                <a:latin typeface="+mj-lt"/>
                <a:cs typeface="Times New Roman" pitchFamily="18" charset="0"/>
              </a:rPr>
              <a:t> </a:t>
            </a:r>
            <a:r>
              <a:rPr lang="vi-VN" sz="7200" b="0" dirty="0">
                <a:solidFill>
                  <a:schemeClr val="bg1"/>
                </a:solidFill>
                <a:effectLst/>
                <a:latin typeface="+mj-lt"/>
                <a:cs typeface="Times New Roman" pitchFamily="18" charset="0"/>
              </a:rPr>
              <a:t>Hãy sống xứng đáng với Cha trên trời, ngày dài trần gian tránh xa tội đời.</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482811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Autofit/>
          </a:bodyPr>
          <a:lstStyle/>
          <a:p>
            <a:pPr algn="just"/>
            <a:r>
              <a:rPr lang="en-US" sz="5400" b="0" u="sng" dirty="0" err="1" smtClean="0">
                <a:solidFill>
                  <a:srgbClr val="FFFF00"/>
                </a:solidFill>
                <a:effectLst/>
                <a:latin typeface="+mj-lt"/>
                <a:cs typeface="Times New Roman" pitchFamily="18" charset="0"/>
              </a:rPr>
              <a:t>Đk</a:t>
            </a:r>
            <a:r>
              <a:rPr lang="en-US" sz="5400" b="0" u="sng" dirty="0" smtClean="0">
                <a:solidFill>
                  <a:srgbClr val="FFFF00"/>
                </a:solidFill>
                <a:effectLst/>
                <a:latin typeface="+mj-lt"/>
                <a:cs typeface="Times New Roman" pitchFamily="18" charset="0"/>
              </a:rPr>
              <a:t>:</a:t>
            </a:r>
            <a:r>
              <a:rPr lang="en-US" sz="5400" b="0" dirty="0" smtClean="0">
                <a:solidFill>
                  <a:schemeClr val="bg1"/>
                </a:solidFill>
                <a:effectLst/>
                <a:latin typeface="+mj-lt"/>
                <a:cs typeface="Times New Roman" pitchFamily="18" charset="0"/>
              </a:rPr>
              <a:t> </a:t>
            </a:r>
            <a:r>
              <a:rPr lang="vi-VN" sz="5400" b="0" dirty="0">
                <a:solidFill>
                  <a:schemeClr val="bg1"/>
                </a:solidFill>
                <a:effectLst/>
                <a:latin typeface="+mj-lt"/>
                <a:cs typeface="Times New Roman" pitchFamily="18" charset="0"/>
              </a:rPr>
              <a:t>Nầy đoàn dân Chúa hãy sẵn sàng vì lúc ta không ngờ thì Chúa sẽ đến. Nầy đoàn dân Chúa hãy sẵn sàng vì lúc ta không ngờ thì Chúa đến gần.</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7548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3552533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pPr algn="just"/>
            <a:endParaRPr lang="en-US" b="1">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080350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3" y="-112713"/>
            <a:ext cx="9345613" cy="537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6921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66750"/>
            <a:ext cx="9144000" cy="4476750"/>
          </a:xfrm>
        </p:spPr>
        <p:txBody>
          <a:bodyPr>
            <a:normAutofit/>
          </a:bodyPr>
          <a:lstStyle/>
          <a:p>
            <a:r>
              <a:rPr lang="en-US" sz="6000" b="0" dirty="0" err="1" smtClean="0">
                <a:solidFill>
                  <a:srgbClr val="FFFF00"/>
                </a:solidFill>
                <a:effectLst/>
                <a:latin typeface="+mj-lt"/>
                <a:cs typeface="Times New Roman" pitchFamily="18" charset="0"/>
              </a:rPr>
              <a:t>Đáp</a:t>
            </a:r>
            <a:r>
              <a:rPr lang="en-US" sz="6000" b="0" dirty="0" smtClean="0">
                <a:solidFill>
                  <a:srgbClr val="FFFF00"/>
                </a:solidFill>
                <a:effectLst/>
                <a:latin typeface="+mj-lt"/>
                <a:cs typeface="Times New Roman" pitchFamily="18" charset="0"/>
              </a:rPr>
              <a:t> </a:t>
            </a:r>
            <a:r>
              <a:rPr lang="en-US" sz="6000" b="0" dirty="0" err="1" smtClean="0">
                <a:solidFill>
                  <a:srgbClr val="FFFF00"/>
                </a:solidFill>
                <a:effectLst/>
                <a:latin typeface="+mj-lt"/>
                <a:cs typeface="Times New Roman" pitchFamily="18" charset="0"/>
              </a:rPr>
              <a:t>Ca</a:t>
            </a:r>
            <a:r>
              <a:rPr lang="en-US" sz="6000" b="0" dirty="0" smtClean="0">
                <a:solidFill>
                  <a:srgbClr val="FFFF00"/>
                </a:solidFill>
                <a:effectLst/>
                <a:latin typeface="+mj-lt"/>
                <a:cs typeface="Times New Roman" pitchFamily="18" charset="0"/>
              </a:rPr>
              <a:t/>
            </a:r>
            <a:br>
              <a:rPr lang="en-US" sz="6000" b="0" dirty="0" smtClean="0">
                <a:solidFill>
                  <a:srgbClr val="FFFF00"/>
                </a:solidFill>
                <a:effectLst/>
                <a:latin typeface="+mj-lt"/>
                <a:cs typeface="Times New Roman" pitchFamily="18" charset="0"/>
              </a:rPr>
            </a:br>
            <a:r>
              <a:rPr lang="en-US" sz="6000" b="0" dirty="0" err="1" smtClean="0">
                <a:solidFill>
                  <a:srgbClr val="FFFF00"/>
                </a:solidFill>
                <a:effectLst/>
                <a:latin typeface="+mj-lt"/>
                <a:cs typeface="Times New Roman" pitchFamily="18" charset="0"/>
              </a:rPr>
              <a:t>Thánh</a:t>
            </a:r>
            <a:r>
              <a:rPr lang="en-US" sz="6000" b="0" dirty="0" smtClean="0">
                <a:solidFill>
                  <a:srgbClr val="FFFF00"/>
                </a:solidFill>
                <a:effectLst/>
                <a:latin typeface="+mj-lt"/>
                <a:cs typeface="Times New Roman" pitchFamily="18" charset="0"/>
              </a:rPr>
              <a:t> </a:t>
            </a:r>
            <a:r>
              <a:rPr lang="en-US" sz="6000" b="0" dirty="0" err="1" smtClean="0">
                <a:solidFill>
                  <a:srgbClr val="FFFF00"/>
                </a:solidFill>
                <a:effectLst/>
                <a:latin typeface="+mj-lt"/>
                <a:cs typeface="Times New Roman" pitchFamily="18" charset="0"/>
              </a:rPr>
              <a:t>Vịnh</a:t>
            </a:r>
            <a:r>
              <a:rPr lang="en-US" sz="6000" b="0" dirty="0" smtClean="0">
                <a:solidFill>
                  <a:srgbClr val="FFFF00"/>
                </a:solidFill>
                <a:effectLst/>
                <a:latin typeface="+mj-lt"/>
                <a:cs typeface="Times New Roman" pitchFamily="18" charset="0"/>
              </a:rPr>
              <a:t> 121</a:t>
            </a:r>
          </a:p>
          <a:p>
            <a:r>
              <a:rPr lang="en-US" sz="4000" b="0" dirty="0" err="1" smtClean="0">
                <a:solidFill>
                  <a:srgbClr val="FFFF00"/>
                </a:solidFill>
                <a:effectLst/>
                <a:latin typeface="+mj-lt"/>
                <a:cs typeface="Times New Roman" pitchFamily="18" charset="0"/>
              </a:rPr>
              <a:t>Chúa</a:t>
            </a:r>
            <a:r>
              <a:rPr lang="en-US" sz="4000" b="0" dirty="0" smtClean="0">
                <a:solidFill>
                  <a:srgbClr val="FFFF00"/>
                </a:solidFill>
                <a:effectLst/>
                <a:latin typeface="+mj-lt"/>
                <a:cs typeface="Times New Roman" pitchFamily="18" charset="0"/>
              </a:rPr>
              <a:t> </a:t>
            </a:r>
            <a:r>
              <a:rPr lang="en-US" sz="4000" b="0" dirty="0" err="1" smtClean="0">
                <a:solidFill>
                  <a:srgbClr val="FFFF00"/>
                </a:solidFill>
                <a:effectLst/>
                <a:latin typeface="+mj-lt"/>
                <a:cs typeface="Times New Roman" pitchFamily="18" charset="0"/>
              </a:rPr>
              <a:t>Nhật</a:t>
            </a:r>
            <a:r>
              <a:rPr lang="en-US" sz="4000" b="0" dirty="0" smtClean="0">
                <a:solidFill>
                  <a:srgbClr val="FFFF00"/>
                </a:solidFill>
                <a:effectLst/>
                <a:latin typeface="+mj-lt"/>
                <a:cs typeface="Times New Roman" pitchFamily="18" charset="0"/>
              </a:rPr>
              <a:t> I </a:t>
            </a:r>
            <a:r>
              <a:rPr lang="en-US" sz="4000" b="0" dirty="0" err="1" smtClean="0">
                <a:solidFill>
                  <a:srgbClr val="FFFF00"/>
                </a:solidFill>
                <a:effectLst/>
                <a:latin typeface="+mj-lt"/>
                <a:cs typeface="Times New Roman" pitchFamily="18" charset="0"/>
              </a:rPr>
              <a:t>Mùa</a:t>
            </a:r>
            <a:r>
              <a:rPr lang="en-US" sz="4000" b="0" dirty="0" smtClean="0">
                <a:solidFill>
                  <a:srgbClr val="FFFF00"/>
                </a:solidFill>
                <a:effectLst/>
                <a:latin typeface="+mj-lt"/>
                <a:cs typeface="Times New Roman" pitchFamily="18" charset="0"/>
              </a:rPr>
              <a:t> </a:t>
            </a:r>
            <a:r>
              <a:rPr lang="en-US" sz="4000" b="0" dirty="0" err="1" smtClean="0">
                <a:solidFill>
                  <a:srgbClr val="FFFF00"/>
                </a:solidFill>
                <a:effectLst/>
                <a:latin typeface="+mj-lt"/>
                <a:cs typeface="Times New Roman" pitchFamily="18" charset="0"/>
              </a:rPr>
              <a:t>Vọng</a:t>
            </a:r>
            <a:r>
              <a:rPr lang="en-US" sz="4000" b="0" dirty="0" smtClean="0">
                <a:solidFill>
                  <a:srgbClr val="FFFF00"/>
                </a:solidFill>
                <a:effectLst/>
                <a:latin typeface="+mj-lt"/>
                <a:cs typeface="Times New Roman" pitchFamily="18" charset="0"/>
              </a:rPr>
              <a:t> </a:t>
            </a:r>
            <a:r>
              <a:rPr lang="en-US" sz="4000" b="0" dirty="0" err="1" smtClean="0">
                <a:solidFill>
                  <a:srgbClr val="FFFF00"/>
                </a:solidFill>
                <a:effectLst/>
                <a:latin typeface="+mj-lt"/>
                <a:cs typeface="Times New Roman" pitchFamily="18" charset="0"/>
              </a:rPr>
              <a:t>Năm</a:t>
            </a:r>
            <a:r>
              <a:rPr lang="en-US" sz="4000" b="0" dirty="0" smtClean="0">
                <a:solidFill>
                  <a:srgbClr val="FFFF00"/>
                </a:solidFill>
                <a:effectLst/>
                <a:latin typeface="+mj-lt"/>
                <a:cs typeface="Times New Roman" pitchFamily="18" charset="0"/>
              </a:rPr>
              <a:t> A</a:t>
            </a:r>
          </a:p>
          <a:p>
            <a:r>
              <a:rPr lang="en-US" sz="4000" b="0" i="1" dirty="0" smtClean="0">
                <a:solidFill>
                  <a:schemeClr val="bg1"/>
                </a:solidFill>
                <a:effectLst/>
                <a:latin typeface="+mj-lt"/>
                <a:cs typeface="Times New Roman" pitchFamily="18" charset="0"/>
              </a:rPr>
              <a:t>Lm. Kim Long</a:t>
            </a:r>
            <a:br>
              <a:rPr lang="en-US" sz="4000" b="0" i="1" dirty="0" smtClean="0">
                <a:solidFill>
                  <a:schemeClr val="bg1"/>
                </a:solidFill>
                <a:effectLst/>
                <a:latin typeface="+mj-lt"/>
                <a:cs typeface="Times New Roman" pitchFamily="18" charset="0"/>
              </a:rPr>
            </a:br>
            <a:r>
              <a:rPr lang="en-US" sz="4000" b="0" i="1" dirty="0" smtClean="0">
                <a:solidFill>
                  <a:schemeClr val="bg1"/>
                </a:solidFill>
                <a:effectLst/>
                <a:latin typeface="+mj-lt"/>
                <a:cs typeface="Times New Roman" pitchFamily="18" charset="0"/>
              </a:rPr>
              <a:t>05 </a:t>
            </a:r>
            <a:r>
              <a:rPr lang="en-US" sz="4000" b="0" i="1" dirty="0" err="1" smtClean="0">
                <a:solidFill>
                  <a:schemeClr val="bg1"/>
                </a:solidFill>
                <a:effectLst/>
                <a:latin typeface="+mj-lt"/>
                <a:cs typeface="Times New Roman" pitchFamily="18" charset="0"/>
              </a:rPr>
              <a:t>Câu</a:t>
            </a:r>
            <a:endParaRPr lang="en-US" sz="40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38897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66750"/>
            <a:ext cx="9144000" cy="3962400"/>
          </a:xfrm>
        </p:spPr>
        <p:txBody>
          <a:bodyPr anchor="ctr" anchorCtr="0">
            <a:normAutofit/>
          </a:bodyPr>
          <a:lstStyle/>
          <a:p>
            <a:pPr algn="just"/>
            <a:r>
              <a:rPr lang="en-US" sz="6600" b="0" u="sng" dirty="0" err="1" smtClean="0">
                <a:solidFill>
                  <a:srgbClr val="FFFF00"/>
                </a:solidFill>
                <a:effectLst/>
                <a:latin typeface="+mj-lt"/>
                <a:cs typeface="Times New Roman" pitchFamily="18" charset="0"/>
              </a:rPr>
              <a:t>Đk</a:t>
            </a:r>
            <a:r>
              <a:rPr lang="en-US" sz="6600" b="0" u="sng" dirty="0" smtClean="0">
                <a:solidFill>
                  <a:srgbClr val="FFFF00"/>
                </a:solidFill>
                <a:effectLst/>
                <a:latin typeface="+mj-lt"/>
                <a:cs typeface="Times New Roman" pitchFamily="18" charset="0"/>
              </a:rPr>
              <a:t>:</a:t>
            </a:r>
            <a:r>
              <a:rPr lang="en-US" sz="6600" b="0" dirty="0" smtClean="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Ta vui mừng trẩy lên đền thánh Chúa.</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38897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1372</Words>
  <Application>Microsoft Office PowerPoint</Application>
  <PresentationFormat>On-screen Show (16:9)</PresentationFormat>
  <Paragraphs>62</Paragraphs>
  <Slides>60</Slides>
  <Notes>0</Notes>
  <HiddenSlides>0</HiddenSlides>
  <MMClips>0</MMClips>
  <ScaleCrop>false</ScaleCrop>
  <HeadingPairs>
    <vt:vector size="4" baseType="variant">
      <vt:variant>
        <vt:lpstr>Theme</vt:lpstr>
      </vt:variant>
      <vt:variant>
        <vt:i4>9</vt:i4>
      </vt:variant>
      <vt:variant>
        <vt:lpstr>Slide Titles</vt:lpstr>
      </vt:variant>
      <vt:variant>
        <vt:i4>60</vt:i4>
      </vt:variant>
    </vt:vector>
  </HeadingPairs>
  <TitlesOfParts>
    <vt:vector size="69" baseType="lpstr">
      <vt:lpstr>Office Theme</vt:lpstr>
      <vt:lpstr>1_Office Theme</vt:lpstr>
      <vt:lpstr>4_Office Theme</vt:lpstr>
      <vt:lpstr>3_Office Theme</vt:lpstr>
      <vt:lpstr>5_Office Theme</vt:lpstr>
      <vt:lpstr>28_Office Theme</vt:lpstr>
      <vt:lpstr>37_Default Design</vt:lpstr>
      <vt:lpstr>6_Office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16</cp:revision>
  <dcterms:created xsi:type="dcterms:W3CDTF">2022-11-06T20:26:27Z</dcterms:created>
  <dcterms:modified xsi:type="dcterms:W3CDTF">2025-10-28T21:47:31Z</dcterms:modified>
</cp:coreProperties>
</file>