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theme/theme13.xml" ContentType="application/vnd.openxmlformats-officedocument.theme+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theme/theme14.xml" ContentType="application/vnd.openxmlformats-officedocument.theme+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theme/theme15.xml" ContentType="application/vnd.openxmlformats-officedocument.theme+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theme/theme16.xml" ContentType="application/vnd.openxmlformats-officedocument.theme+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theme/theme17.xml" ContentType="application/vnd.openxmlformats-officedocument.theme+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theme/theme18.xml" ContentType="application/vnd.openxmlformats-officedocument.theme+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theme/theme19.xml" ContentType="application/vnd.openxmlformats-officedocument.theme+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theme/theme20.xml" ContentType="application/vnd.openxmlformats-officedocument.theme+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theme/theme21.xml" ContentType="application/vnd.openxmlformats-officedocument.theme+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theme/theme22.xml" ContentType="application/vnd.openxmlformats-officedocument.theme+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theme/theme23.xml" ContentType="application/vnd.openxmlformats-officedocument.theme+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theme/theme24.xml" ContentType="application/vnd.openxmlformats-officedocument.theme+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theme/theme25.xml" ContentType="application/vnd.openxmlformats-officedocument.theme+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theme/theme2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 id="2147483720" r:id="rId7"/>
    <p:sldMasterId id="2147483732" r:id="rId8"/>
    <p:sldMasterId id="2147483744" r:id="rId9"/>
    <p:sldMasterId id="2147483756" r:id="rId10"/>
    <p:sldMasterId id="2147483780" r:id="rId11"/>
    <p:sldMasterId id="2147483912" r:id="rId12"/>
    <p:sldMasterId id="2147483924" r:id="rId13"/>
    <p:sldMasterId id="2147483932" r:id="rId14"/>
    <p:sldMasterId id="2147483944" r:id="rId15"/>
    <p:sldMasterId id="2147483956" r:id="rId16"/>
    <p:sldMasterId id="2147483968" r:id="rId17"/>
    <p:sldMasterId id="2147483980" r:id="rId18"/>
    <p:sldMasterId id="2147483992" r:id="rId19"/>
    <p:sldMasterId id="2147484004" r:id="rId20"/>
    <p:sldMasterId id="2147484016" r:id="rId21"/>
    <p:sldMasterId id="2147484028" r:id="rId22"/>
    <p:sldMasterId id="2147484040" r:id="rId23"/>
    <p:sldMasterId id="2147484052" r:id="rId24"/>
    <p:sldMasterId id="2147484064" r:id="rId25"/>
    <p:sldMasterId id="2147484076" r:id="rId26"/>
  </p:sldMasterIdLst>
  <p:sldIdLst>
    <p:sldId id="256" r:id="rId27"/>
    <p:sldId id="257" r:id="rId28"/>
    <p:sldId id="330" r:id="rId29"/>
    <p:sldId id="258" r:id="rId30"/>
    <p:sldId id="260" r:id="rId31"/>
    <p:sldId id="259" r:id="rId32"/>
    <p:sldId id="261" r:id="rId33"/>
    <p:sldId id="356" r:id="rId34"/>
    <p:sldId id="354" r:id="rId35"/>
    <p:sldId id="357" r:id="rId36"/>
    <p:sldId id="355" r:id="rId37"/>
    <p:sldId id="358" r:id="rId38"/>
    <p:sldId id="349" r:id="rId39"/>
    <p:sldId id="348" r:id="rId40"/>
    <p:sldId id="318" r:id="rId41"/>
    <p:sldId id="262" r:id="rId42"/>
    <p:sldId id="263" r:id="rId43"/>
    <p:sldId id="359" r:id="rId44"/>
    <p:sldId id="264" r:id="rId45"/>
    <p:sldId id="360" r:id="rId46"/>
    <p:sldId id="265" r:id="rId47"/>
    <p:sldId id="361" r:id="rId48"/>
    <p:sldId id="346" r:id="rId49"/>
    <p:sldId id="347" r:id="rId50"/>
    <p:sldId id="345" r:id="rId51"/>
    <p:sldId id="331" r:id="rId52"/>
    <p:sldId id="332" r:id="rId53"/>
    <p:sldId id="333" r:id="rId54"/>
    <p:sldId id="334" r:id="rId55"/>
    <p:sldId id="335" r:id="rId56"/>
    <p:sldId id="336" r:id="rId57"/>
    <p:sldId id="337" r:id="rId58"/>
    <p:sldId id="338" r:id="rId59"/>
    <p:sldId id="339" r:id="rId60"/>
    <p:sldId id="340" r:id="rId61"/>
    <p:sldId id="341" r:id="rId62"/>
    <p:sldId id="342" r:id="rId63"/>
    <p:sldId id="343" r:id="rId64"/>
    <p:sldId id="344" r:id="rId65"/>
    <p:sldId id="267" r:id="rId66"/>
    <p:sldId id="268" r:id="rId67"/>
    <p:sldId id="269" r:id="rId68"/>
    <p:sldId id="270" r:id="rId69"/>
    <p:sldId id="362" r:id="rId70"/>
    <p:sldId id="350" r:id="rId71"/>
    <p:sldId id="351" r:id="rId72"/>
    <p:sldId id="272" r:id="rId73"/>
    <p:sldId id="274" r:id="rId74"/>
    <p:sldId id="273" r:id="rId75"/>
    <p:sldId id="275" r:id="rId76"/>
    <p:sldId id="363" r:id="rId77"/>
    <p:sldId id="276" r:id="rId78"/>
    <p:sldId id="364" r:id="rId79"/>
    <p:sldId id="352" r:id="rId80"/>
    <p:sldId id="277" r:id="rId81"/>
    <p:sldId id="279" r:id="rId82"/>
    <p:sldId id="278" r:id="rId83"/>
    <p:sldId id="280" r:id="rId84"/>
    <p:sldId id="365" r:id="rId85"/>
    <p:sldId id="353" r:id="rId8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A195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61" autoAdjust="0"/>
  </p:normalViewPr>
  <p:slideViewPr>
    <p:cSldViewPr>
      <p:cViewPr>
        <p:scale>
          <a:sx n="150" d="100"/>
          <a:sy n="150" d="100"/>
        </p:scale>
        <p:origin x="-2424" y="-708"/>
      </p:cViewPr>
      <p:guideLst>
        <p:guide orient="horz" pos="1620"/>
        <p:guide pos="2880"/>
      </p:guideLst>
    </p:cSldViewPr>
  </p:slideViewPr>
  <p:outlineViewPr>
    <p:cViewPr>
      <p:scale>
        <a:sx n="33" d="100"/>
        <a:sy n="33" d="100"/>
      </p:scale>
      <p:origin x="0" y="773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21" Type="http://schemas.openxmlformats.org/officeDocument/2006/relationships/slideMaster" Target="slideMasters/slideMaster21.xml"/><Relationship Id="rId42" Type="http://schemas.openxmlformats.org/officeDocument/2006/relationships/slide" Target="slides/slide16.xml"/><Relationship Id="rId47" Type="http://schemas.openxmlformats.org/officeDocument/2006/relationships/slide" Target="slides/slide21.xml"/><Relationship Id="rId63" Type="http://schemas.openxmlformats.org/officeDocument/2006/relationships/slide" Target="slides/slide37.xml"/><Relationship Id="rId68" Type="http://schemas.openxmlformats.org/officeDocument/2006/relationships/slide" Target="slides/slide42.xml"/><Relationship Id="rId84" Type="http://schemas.openxmlformats.org/officeDocument/2006/relationships/slide" Target="slides/slide58.xml"/><Relationship Id="rId89" Type="http://schemas.openxmlformats.org/officeDocument/2006/relationships/theme" Target="theme/theme1.xml"/><Relationship Id="rId16" Type="http://schemas.openxmlformats.org/officeDocument/2006/relationships/slideMaster" Target="slideMasters/slideMaster16.xml"/><Relationship Id="rId11" Type="http://schemas.openxmlformats.org/officeDocument/2006/relationships/slideMaster" Target="slideMasters/slideMaster11.xml"/><Relationship Id="rId32" Type="http://schemas.openxmlformats.org/officeDocument/2006/relationships/slide" Target="slides/slide6.xml"/><Relationship Id="rId37" Type="http://schemas.openxmlformats.org/officeDocument/2006/relationships/slide" Target="slides/slide11.xml"/><Relationship Id="rId53" Type="http://schemas.openxmlformats.org/officeDocument/2006/relationships/slide" Target="slides/slide27.xml"/><Relationship Id="rId58" Type="http://schemas.openxmlformats.org/officeDocument/2006/relationships/slide" Target="slides/slide32.xml"/><Relationship Id="rId74" Type="http://schemas.openxmlformats.org/officeDocument/2006/relationships/slide" Target="slides/slide48.xml"/><Relationship Id="rId79" Type="http://schemas.openxmlformats.org/officeDocument/2006/relationships/slide" Target="slides/slide53.xml"/><Relationship Id="rId5" Type="http://schemas.openxmlformats.org/officeDocument/2006/relationships/slideMaster" Target="slideMasters/slideMaster5.xml"/><Relationship Id="rId90" Type="http://schemas.openxmlformats.org/officeDocument/2006/relationships/tableStyles" Target="tableStyles.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1.xml"/><Relationship Id="rId30" Type="http://schemas.openxmlformats.org/officeDocument/2006/relationships/slide" Target="slides/slide4.xml"/><Relationship Id="rId35" Type="http://schemas.openxmlformats.org/officeDocument/2006/relationships/slide" Target="slides/slide9.xml"/><Relationship Id="rId43" Type="http://schemas.openxmlformats.org/officeDocument/2006/relationships/slide" Target="slides/slide17.xml"/><Relationship Id="rId48" Type="http://schemas.openxmlformats.org/officeDocument/2006/relationships/slide" Target="slides/slide22.xml"/><Relationship Id="rId56" Type="http://schemas.openxmlformats.org/officeDocument/2006/relationships/slide" Target="slides/slide30.xml"/><Relationship Id="rId64" Type="http://schemas.openxmlformats.org/officeDocument/2006/relationships/slide" Target="slides/slide38.xml"/><Relationship Id="rId69" Type="http://schemas.openxmlformats.org/officeDocument/2006/relationships/slide" Target="slides/slide43.xml"/><Relationship Id="rId77" Type="http://schemas.openxmlformats.org/officeDocument/2006/relationships/slide" Target="slides/slide51.xml"/><Relationship Id="rId8" Type="http://schemas.openxmlformats.org/officeDocument/2006/relationships/slideMaster" Target="slideMasters/slideMaster8.xml"/><Relationship Id="rId51" Type="http://schemas.openxmlformats.org/officeDocument/2006/relationships/slide" Target="slides/slide25.xml"/><Relationship Id="rId72" Type="http://schemas.openxmlformats.org/officeDocument/2006/relationships/slide" Target="slides/slide46.xml"/><Relationship Id="rId80" Type="http://schemas.openxmlformats.org/officeDocument/2006/relationships/slide" Target="slides/slide54.xml"/><Relationship Id="rId85" Type="http://schemas.openxmlformats.org/officeDocument/2006/relationships/slide" Target="slides/slide59.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7.xml"/><Relationship Id="rId38" Type="http://schemas.openxmlformats.org/officeDocument/2006/relationships/slide" Target="slides/slide12.xml"/><Relationship Id="rId46" Type="http://schemas.openxmlformats.org/officeDocument/2006/relationships/slide" Target="slides/slide20.xml"/><Relationship Id="rId59" Type="http://schemas.openxmlformats.org/officeDocument/2006/relationships/slide" Target="slides/slide33.xml"/><Relationship Id="rId67" Type="http://schemas.openxmlformats.org/officeDocument/2006/relationships/slide" Target="slides/slide41.xml"/><Relationship Id="rId20" Type="http://schemas.openxmlformats.org/officeDocument/2006/relationships/slideMaster" Target="slideMasters/slideMaster20.xml"/><Relationship Id="rId41" Type="http://schemas.openxmlformats.org/officeDocument/2006/relationships/slide" Target="slides/slide15.xml"/><Relationship Id="rId54" Type="http://schemas.openxmlformats.org/officeDocument/2006/relationships/slide" Target="slides/slide28.xml"/><Relationship Id="rId62" Type="http://schemas.openxmlformats.org/officeDocument/2006/relationships/slide" Target="slides/slide36.xml"/><Relationship Id="rId70" Type="http://schemas.openxmlformats.org/officeDocument/2006/relationships/slide" Target="slides/slide44.xml"/><Relationship Id="rId75" Type="http://schemas.openxmlformats.org/officeDocument/2006/relationships/slide" Target="slides/slide49.xml"/><Relationship Id="rId83" Type="http://schemas.openxmlformats.org/officeDocument/2006/relationships/slide" Target="slides/slide57.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2.xml"/><Relationship Id="rId36" Type="http://schemas.openxmlformats.org/officeDocument/2006/relationships/slide" Target="slides/slide10.xml"/><Relationship Id="rId49" Type="http://schemas.openxmlformats.org/officeDocument/2006/relationships/slide" Target="slides/slide23.xml"/><Relationship Id="rId57" Type="http://schemas.openxmlformats.org/officeDocument/2006/relationships/slide" Target="slides/slide31.xml"/><Relationship Id="rId10" Type="http://schemas.openxmlformats.org/officeDocument/2006/relationships/slideMaster" Target="slideMasters/slideMaster10.xml"/><Relationship Id="rId31" Type="http://schemas.openxmlformats.org/officeDocument/2006/relationships/slide" Target="slides/slide5.xml"/><Relationship Id="rId44" Type="http://schemas.openxmlformats.org/officeDocument/2006/relationships/slide" Target="slides/slide18.xml"/><Relationship Id="rId52" Type="http://schemas.openxmlformats.org/officeDocument/2006/relationships/slide" Target="slides/slide26.xml"/><Relationship Id="rId60" Type="http://schemas.openxmlformats.org/officeDocument/2006/relationships/slide" Target="slides/slide34.xml"/><Relationship Id="rId65" Type="http://schemas.openxmlformats.org/officeDocument/2006/relationships/slide" Target="slides/slide39.xml"/><Relationship Id="rId73" Type="http://schemas.openxmlformats.org/officeDocument/2006/relationships/slide" Target="slides/slide47.xml"/><Relationship Id="rId78" Type="http://schemas.openxmlformats.org/officeDocument/2006/relationships/slide" Target="slides/slide52.xml"/><Relationship Id="rId81" Type="http://schemas.openxmlformats.org/officeDocument/2006/relationships/slide" Target="slides/slide55.xml"/><Relationship Id="rId86" Type="http://schemas.openxmlformats.org/officeDocument/2006/relationships/slide" Target="slides/slide60.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3.xml"/><Relationship Id="rId34" Type="http://schemas.openxmlformats.org/officeDocument/2006/relationships/slide" Target="slides/slide8.xml"/><Relationship Id="rId50" Type="http://schemas.openxmlformats.org/officeDocument/2006/relationships/slide" Target="slides/slide24.xml"/><Relationship Id="rId55" Type="http://schemas.openxmlformats.org/officeDocument/2006/relationships/slide" Target="slides/slide29.xml"/><Relationship Id="rId76" Type="http://schemas.openxmlformats.org/officeDocument/2006/relationships/slide" Target="slides/slide50.xml"/><Relationship Id="rId7" Type="http://schemas.openxmlformats.org/officeDocument/2006/relationships/slideMaster" Target="slideMasters/slideMaster7.xml"/><Relationship Id="rId71" Type="http://schemas.openxmlformats.org/officeDocument/2006/relationships/slide" Target="slides/slide45.xml"/><Relationship Id="rId2" Type="http://schemas.openxmlformats.org/officeDocument/2006/relationships/slideMaster" Target="slideMasters/slideMaster2.xml"/><Relationship Id="rId29" Type="http://schemas.openxmlformats.org/officeDocument/2006/relationships/slide" Target="slides/slide3.xml"/><Relationship Id="rId24" Type="http://schemas.openxmlformats.org/officeDocument/2006/relationships/slideMaster" Target="slideMasters/slideMaster24.xml"/><Relationship Id="rId40" Type="http://schemas.openxmlformats.org/officeDocument/2006/relationships/slide" Target="slides/slide14.xml"/><Relationship Id="rId45" Type="http://schemas.openxmlformats.org/officeDocument/2006/relationships/slide" Target="slides/slide19.xml"/><Relationship Id="rId66" Type="http://schemas.openxmlformats.org/officeDocument/2006/relationships/slide" Target="slides/slide40.xml"/><Relationship Id="rId87" Type="http://schemas.openxmlformats.org/officeDocument/2006/relationships/presProps" Target="presProps.xml"/><Relationship Id="rId61" Type="http://schemas.openxmlformats.org/officeDocument/2006/relationships/slide" Target="slides/slide35.xml"/><Relationship Id="rId82" Type="http://schemas.openxmlformats.org/officeDocument/2006/relationships/slide" Target="slides/slide56.xml"/><Relationship Id="rId19" Type="http://schemas.openxmlformats.org/officeDocument/2006/relationships/slideMaster" Target="slideMasters/slideMaster1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t>11/10/2025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A35A08-1557-4307-94B7-3280B9FE170D}" type="slidenum">
              <a:rPr lang="en-US" smtClean="0"/>
              <a:t>‹#›</a:t>
            </a:fld>
            <a:endParaRPr lang="en-US"/>
          </a:p>
        </p:txBody>
      </p:sp>
    </p:spTree>
    <p:extLst>
      <p:ext uri="{BB962C8B-B14F-4D97-AF65-F5344CB8AC3E}">
        <p14:creationId xmlns:p14="http://schemas.microsoft.com/office/powerpoint/2010/main" val="4912950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t>11/10/2025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A35A08-1557-4307-94B7-3280B9FE170D}" type="slidenum">
              <a:rPr lang="en-US" smtClean="0"/>
              <a:t>‹#›</a:t>
            </a:fld>
            <a:endParaRPr lang="en-US"/>
          </a:p>
        </p:txBody>
      </p:sp>
    </p:spTree>
    <p:extLst>
      <p:ext uri="{BB962C8B-B14F-4D97-AF65-F5344CB8AC3E}">
        <p14:creationId xmlns:p14="http://schemas.microsoft.com/office/powerpoint/2010/main" val="349643963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C5753A-1453-406A-BAC8-7D2531B9D24F}" type="datetimeFigureOut">
              <a:rPr lang="en-US">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129448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66684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C5753A-1453-406A-BAC8-7D2531B9D24F}" type="datetimeFigureOut">
              <a:rPr lang="en-US">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976042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C5753A-1453-406A-BAC8-7D2531B9D24F}" type="datetimeFigureOut">
              <a:rPr lang="en-US">
                <a:solidFill>
                  <a:prstClr val="black">
                    <a:tint val="75000"/>
                  </a:prstClr>
                </a:solidFill>
              </a:rPr>
              <a:pPr/>
              <a:t>11/10/2025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902198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C5753A-1453-406A-BAC8-7D2531B9D24F}" type="datetimeFigureOut">
              <a:rPr lang="en-US">
                <a:solidFill>
                  <a:prstClr val="black">
                    <a:tint val="75000"/>
                  </a:prstClr>
                </a:solidFill>
              </a:rPr>
              <a:pPr/>
              <a:t>11/10/2025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618681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C5753A-1453-406A-BAC8-7D2531B9D24F}" type="datetimeFigureOut">
              <a:rPr lang="en-US">
                <a:solidFill>
                  <a:prstClr val="black">
                    <a:tint val="75000"/>
                  </a:prstClr>
                </a:solidFill>
              </a:rPr>
              <a:pPr/>
              <a:t>11/10/2025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78630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C5753A-1453-406A-BAC8-7D2531B9D24F}" type="datetimeFigureOut">
              <a:rPr lang="en-US">
                <a:solidFill>
                  <a:prstClr val="black">
                    <a:tint val="75000"/>
                  </a:prstClr>
                </a:solidFill>
              </a:rPr>
              <a:pPr/>
              <a:t>11/10/2025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098650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a:solidFill>
                  <a:prstClr val="black">
                    <a:tint val="75000"/>
                  </a:prstClr>
                </a:solidFill>
              </a:rPr>
              <a:pPr/>
              <a:t>11/10/2025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218155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a:solidFill>
                  <a:prstClr val="black">
                    <a:tint val="75000"/>
                  </a:prstClr>
                </a:solidFill>
              </a:rPr>
              <a:pPr/>
              <a:t>11/10/2025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381254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77019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t>11/10/2025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A35A08-1557-4307-94B7-3280B9FE170D}" type="slidenum">
              <a:rPr lang="en-US" smtClean="0"/>
              <a:t>‹#›</a:t>
            </a:fld>
            <a:endParaRPr lang="en-US"/>
          </a:p>
        </p:txBody>
      </p:sp>
    </p:spTree>
    <p:extLst>
      <p:ext uri="{BB962C8B-B14F-4D97-AF65-F5344CB8AC3E}">
        <p14:creationId xmlns:p14="http://schemas.microsoft.com/office/powerpoint/2010/main" val="227743424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884053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C5753A-1453-406A-BAC8-7D2531B9D24F}" type="datetimeFigureOut">
              <a:rPr lang="en-US">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688911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409527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C5753A-1453-406A-BAC8-7D2531B9D24F}" type="datetimeFigureOut">
              <a:rPr lang="en-US">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823870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C5753A-1453-406A-BAC8-7D2531B9D24F}" type="datetimeFigureOut">
              <a:rPr lang="en-US">
                <a:solidFill>
                  <a:prstClr val="black">
                    <a:tint val="75000"/>
                  </a:prstClr>
                </a:solidFill>
              </a:rPr>
              <a:pPr/>
              <a:t>11/10/2025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377571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C5753A-1453-406A-BAC8-7D2531B9D24F}" type="datetimeFigureOut">
              <a:rPr lang="en-US">
                <a:solidFill>
                  <a:prstClr val="black">
                    <a:tint val="75000"/>
                  </a:prstClr>
                </a:solidFill>
              </a:rPr>
              <a:pPr/>
              <a:t>11/10/2025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357367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C5753A-1453-406A-BAC8-7D2531B9D24F}" type="datetimeFigureOut">
              <a:rPr lang="en-US">
                <a:solidFill>
                  <a:prstClr val="black">
                    <a:tint val="75000"/>
                  </a:prstClr>
                </a:solidFill>
              </a:rPr>
              <a:pPr/>
              <a:t>11/10/2025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050875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C5753A-1453-406A-BAC8-7D2531B9D24F}" type="datetimeFigureOut">
              <a:rPr lang="en-US">
                <a:solidFill>
                  <a:prstClr val="black">
                    <a:tint val="75000"/>
                  </a:prstClr>
                </a:solidFill>
              </a:rPr>
              <a:pPr/>
              <a:t>11/10/2025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904803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a:solidFill>
                  <a:prstClr val="black">
                    <a:tint val="75000"/>
                  </a:prstClr>
                </a:solidFill>
              </a:rPr>
              <a:pPr/>
              <a:t>11/10/2025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27824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a:solidFill>
                  <a:prstClr val="black">
                    <a:tint val="75000"/>
                  </a:prstClr>
                </a:solidFill>
              </a:rPr>
              <a:pPr/>
              <a:t>11/10/2025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04876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C5753A-1453-406A-BAC8-7D2531B9D24F}" type="datetimeFigureOut">
              <a:rPr lang="en-US">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129448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959556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736673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194297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052512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29956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141786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11/10/2025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439116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11/10/2025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4727769"/>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11/10/2025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792954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41330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666842"/>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319579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6384239"/>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278807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35"/>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010" indent="0" algn="ctr">
              <a:buNone/>
              <a:defRPr/>
            </a:lvl2pPr>
            <a:lvl3pPr marL="914040" indent="0" algn="ctr">
              <a:buNone/>
              <a:defRPr/>
            </a:lvl3pPr>
            <a:lvl4pPr marL="1371056" indent="0" algn="ctr">
              <a:buNone/>
              <a:defRPr/>
            </a:lvl4pPr>
            <a:lvl5pPr marL="1828079" indent="0" algn="ctr">
              <a:buNone/>
              <a:defRPr/>
            </a:lvl5pPr>
            <a:lvl6pPr marL="2285088" indent="0" algn="ctr">
              <a:buNone/>
              <a:defRPr/>
            </a:lvl6pPr>
            <a:lvl7pPr marL="2742098" indent="0" algn="ctr">
              <a:buNone/>
              <a:defRPr/>
            </a:lvl7pPr>
            <a:lvl8pPr marL="3199120" indent="0" algn="ctr">
              <a:buNone/>
              <a:defRPr/>
            </a:lvl8pPr>
            <a:lvl9pPr marL="3656137"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887440531"/>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010" indent="0">
              <a:buNone/>
              <a:defRPr sz="1800"/>
            </a:lvl2pPr>
            <a:lvl3pPr marL="914040" indent="0">
              <a:buNone/>
              <a:defRPr sz="1600"/>
            </a:lvl3pPr>
            <a:lvl4pPr marL="1371056" indent="0">
              <a:buNone/>
              <a:defRPr sz="1400"/>
            </a:lvl4pPr>
            <a:lvl5pPr marL="1828079" indent="0">
              <a:buNone/>
              <a:defRPr sz="1400"/>
            </a:lvl5pPr>
            <a:lvl6pPr marL="2285088" indent="0">
              <a:buNone/>
              <a:defRPr sz="1400"/>
            </a:lvl6pPr>
            <a:lvl7pPr marL="2742098" indent="0">
              <a:buNone/>
              <a:defRPr sz="1400"/>
            </a:lvl7pPr>
            <a:lvl8pPr marL="3199120" indent="0">
              <a:buNone/>
              <a:defRPr sz="1400"/>
            </a:lvl8pPr>
            <a:lvl9pPr marL="3656137"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388686989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010" indent="0">
              <a:buNone/>
              <a:defRPr sz="2800"/>
            </a:lvl2pPr>
            <a:lvl3pPr marL="914040" indent="0">
              <a:buNone/>
              <a:defRPr sz="2400"/>
            </a:lvl3pPr>
            <a:lvl4pPr marL="1371056" indent="0">
              <a:buNone/>
              <a:defRPr sz="2000"/>
            </a:lvl4pPr>
            <a:lvl5pPr marL="1828079" indent="0">
              <a:buNone/>
              <a:defRPr sz="2000"/>
            </a:lvl5pPr>
            <a:lvl6pPr marL="2285088" indent="0">
              <a:buNone/>
              <a:defRPr sz="2000"/>
            </a:lvl6pPr>
            <a:lvl7pPr marL="2742098" indent="0">
              <a:buNone/>
              <a:defRPr sz="2000"/>
            </a:lvl7pPr>
            <a:lvl8pPr marL="3199120" indent="0">
              <a:buNone/>
              <a:defRPr sz="2000"/>
            </a:lvl8pPr>
            <a:lvl9pPr marL="3656137" indent="0">
              <a:buNone/>
              <a:defRPr sz="2000"/>
            </a:lvl9pPr>
          </a:lstStyle>
          <a:p>
            <a:pPr lvl="0"/>
            <a:endParaRPr lang="en-US" noProof="0"/>
          </a:p>
        </p:txBody>
      </p:sp>
      <p:sp>
        <p:nvSpPr>
          <p:cNvPr id="4" name="Text Placeholder 3"/>
          <p:cNvSpPr>
            <a:spLocks noGrp="1"/>
          </p:cNvSpPr>
          <p:nvPr>
            <p:ph type="body" sz="half" idx="2"/>
          </p:nvPr>
        </p:nvSpPr>
        <p:spPr>
          <a:xfrm>
            <a:off x="1792288" y="4025519"/>
            <a:ext cx="5486400" cy="603647"/>
          </a:xfrm>
        </p:spPr>
        <p:txBody>
          <a:bodyPr/>
          <a:lstStyle>
            <a:lvl1pPr marL="0" indent="0">
              <a:buNone/>
              <a:defRPr sz="1400"/>
            </a:lvl1pPr>
            <a:lvl2pPr marL="457010" indent="0">
              <a:buNone/>
              <a:defRPr sz="1200"/>
            </a:lvl2pPr>
            <a:lvl3pPr marL="914040" indent="0">
              <a:buNone/>
              <a:defRPr sz="1000"/>
            </a:lvl3pPr>
            <a:lvl4pPr marL="1371056" indent="0">
              <a:buNone/>
              <a:defRPr sz="900"/>
            </a:lvl4pPr>
            <a:lvl5pPr marL="1828079" indent="0">
              <a:buNone/>
              <a:defRPr sz="900"/>
            </a:lvl5pPr>
            <a:lvl6pPr marL="2285088" indent="0">
              <a:buNone/>
              <a:defRPr sz="900"/>
            </a:lvl6pPr>
            <a:lvl7pPr marL="2742098" indent="0">
              <a:buNone/>
              <a:defRPr sz="900"/>
            </a:lvl7pPr>
            <a:lvl8pPr marL="3199120" indent="0">
              <a:buNone/>
              <a:defRPr sz="900"/>
            </a:lvl8pPr>
            <a:lvl9pPr marL="3656137"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246769959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449197931"/>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088086287"/>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355264457"/>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14752515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C5753A-1453-406A-BAC8-7D2531B9D24F}" type="datetimeFigureOut">
              <a:rPr lang="en-US">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976042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79907AC-FDB9-44B3-A598-72954B965F4E}" type="datetimeFigureOut">
              <a:rPr lang="en-US" smtClean="0">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361C7A-6573-49ED-A6F8-8C406F1B14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018541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9907AC-FDB9-44B3-A598-72954B965F4E}" type="datetimeFigureOut">
              <a:rPr lang="en-US" smtClean="0">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361C7A-6573-49ED-A6F8-8C406F1B14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386659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9907AC-FDB9-44B3-A598-72954B965F4E}" type="datetimeFigureOut">
              <a:rPr lang="en-US" smtClean="0">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361C7A-6573-49ED-A6F8-8C406F1B14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1599375"/>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79907AC-FDB9-44B3-A598-72954B965F4E}" type="datetimeFigureOut">
              <a:rPr lang="en-US" smtClean="0">
                <a:solidFill>
                  <a:prstClr val="black">
                    <a:tint val="75000"/>
                  </a:prstClr>
                </a:solidFill>
              </a:rPr>
              <a:pPr/>
              <a:t>11/10/2025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F361C7A-6573-49ED-A6F8-8C406F1B14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462627"/>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79907AC-FDB9-44B3-A598-72954B965F4E}" type="datetimeFigureOut">
              <a:rPr lang="en-US" smtClean="0">
                <a:solidFill>
                  <a:prstClr val="black">
                    <a:tint val="75000"/>
                  </a:prstClr>
                </a:solidFill>
              </a:rPr>
              <a:pPr/>
              <a:t>11/10/2025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F361C7A-6573-49ED-A6F8-8C406F1B14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1753584"/>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79907AC-FDB9-44B3-A598-72954B965F4E}" type="datetimeFigureOut">
              <a:rPr lang="en-US" smtClean="0">
                <a:solidFill>
                  <a:prstClr val="black">
                    <a:tint val="75000"/>
                  </a:prstClr>
                </a:solidFill>
              </a:rPr>
              <a:pPr/>
              <a:t>11/10/2025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F361C7A-6573-49ED-A6F8-8C406F1B14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1327156"/>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9907AC-FDB9-44B3-A598-72954B965F4E}" type="datetimeFigureOut">
              <a:rPr lang="en-US" smtClean="0">
                <a:solidFill>
                  <a:prstClr val="black">
                    <a:tint val="75000"/>
                  </a:prstClr>
                </a:solidFill>
              </a:rPr>
              <a:pPr/>
              <a:t>11/10/2025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F361C7A-6573-49ED-A6F8-8C406F1B14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1462520"/>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9907AC-FDB9-44B3-A598-72954B965F4E}" type="datetimeFigureOut">
              <a:rPr lang="en-US" smtClean="0">
                <a:solidFill>
                  <a:prstClr val="black">
                    <a:tint val="75000"/>
                  </a:prstClr>
                </a:solidFill>
              </a:rPr>
              <a:pPr/>
              <a:t>11/10/2025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F361C7A-6573-49ED-A6F8-8C406F1B14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6694856"/>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9907AC-FDB9-44B3-A598-72954B965F4E}" type="datetimeFigureOut">
              <a:rPr lang="en-US" smtClean="0">
                <a:solidFill>
                  <a:prstClr val="black">
                    <a:tint val="75000"/>
                  </a:prstClr>
                </a:solidFill>
              </a:rPr>
              <a:pPr/>
              <a:t>11/10/2025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F361C7A-6573-49ED-A6F8-8C406F1B14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03546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9907AC-FDB9-44B3-A598-72954B965F4E}" type="datetimeFigureOut">
              <a:rPr lang="en-US" smtClean="0">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361C7A-6573-49ED-A6F8-8C406F1B14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4502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C5753A-1453-406A-BAC8-7D2531B9D24F}" type="datetimeFigureOut">
              <a:rPr lang="en-US">
                <a:solidFill>
                  <a:prstClr val="black">
                    <a:tint val="75000"/>
                  </a:prstClr>
                </a:solidFill>
              </a:rPr>
              <a:pPr/>
              <a:t>11/10/2025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9021983"/>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9907AC-FDB9-44B3-A598-72954B965F4E}" type="datetimeFigureOut">
              <a:rPr lang="en-US" smtClean="0">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361C7A-6573-49ED-A6F8-8C406F1B14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019831"/>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9299504"/>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2603346"/>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8422206"/>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0048286"/>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C5753A-1453-406A-BAC8-7D2531B9D24F}" type="datetimeFigureOut">
              <a:rPr lang="en-US" smtClean="0">
                <a:solidFill>
                  <a:prstClr val="black">
                    <a:tint val="75000"/>
                  </a:prstClr>
                </a:solidFill>
              </a:rPr>
              <a:pPr/>
              <a:t>11/10/2025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9082687"/>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C5753A-1453-406A-BAC8-7D2531B9D24F}" type="datetimeFigureOut">
              <a:rPr lang="en-US" smtClean="0">
                <a:solidFill>
                  <a:prstClr val="black">
                    <a:tint val="75000"/>
                  </a:prstClr>
                </a:solidFill>
              </a:rPr>
              <a:pPr/>
              <a:t>11/10/2025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7217715"/>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C5753A-1453-406A-BAC8-7D2531B9D24F}" type="datetimeFigureOut">
              <a:rPr lang="en-US" smtClean="0">
                <a:solidFill>
                  <a:prstClr val="black">
                    <a:tint val="75000"/>
                  </a:prstClr>
                </a:solidFill>
              </a:rPr>
              <a:pPr/>
              <a:t>11/10/2025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2936786"/>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9912307"/>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94329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C5753A-1453-406A-BAC8-7D2531B9D24F}" type="datetimeFigureOut">
              <a:rPr lang="en-US">
                <a:solidFill>
                  <a:prstClr val="black">
                    <a:tint val="75000"/>
                  </a:prstClr>
                </a:solidFill>
              </a:rPr>
              <a:pPr/>
              <a:t>11/10/2025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6186810"/>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9450902"/>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8334210"/>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9299504"/>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2603346"/>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8422206"/>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0048286"/>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C5753A-1453-406A-BAC8-7D2531B9D24F}" type="datetimeFigureOut">
              <a:rPr lang="en-US" smtClean="0">
                <a:solidFill>
                  <a:prstClr val="black">
                    <a:tint val="75000"/>
                  </a:prstClr>
                </a:solidFill>
              </a:rPr>
              <a:pPr/>
              <a:t>11/10/2025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9082687"/>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C5753A-1453-406A-BAC8-7D2531B9D24F}" type="datetimeFigureOut">
              <a:rPr lang="en-US" smtClean="0">
                <a:solidFill>
                  <a:prstClr val="black">
                    <a:tint val="75000"/>
                  </a:prstClr>
                </a:solidFill>
              </a:rPr>
              <a:pPr/>
              <a:t>11/10/2025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7217715"/>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C5753A-1453-406A-BAC8-7D2531B9D24F}" type="datetimeFigureOut">
              <a:rPr lang="en-US" smtClean="0">
                <a:solidFill>
                  <a:prstClr val="black">
                    <a:tint val="75000"/>
                  </a:prstClr>
                </a:solidFill>
              </a:rPr>
              <a:pPr/>
              <a:t>11/10/2025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2936786"/>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99123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C5753A-1453-406A-BAC8-7D2531B9D24F}" type="datetimeFigureOut">
              <a:rPr lang="en-US">
                <a:solidFill>
                  <a:prstClr val="black">
                    <a:tint val="75000"/>
                  </a:prstClr>
                </a:solidFill>
              </a:rPr>
              <a:pPr/>
              <a:t>11/10/2025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786309"/>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9432949"/>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9450902"/>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8334210"/>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CF66820-601A-4350-931B-E6533DD80EEC}" type="datetimeFigureOut">
              <a:rPr lang="en-US" smtClean="0">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53EB919-A0AC-4BAF-AC98-D6D971CDDD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8977125"/>
      </p:ext>
    </p:extLst>
  </p:cSld>
  <p:clrMapOvr>
    <a:masterClrMapping/>
  </p:clrMapOvr>
  <p:timing>
    <p:tnLst>
      <p:par>
        <p:cTn id="1" dur="indefinite" restart="never" nodeType="tmRoot"/>
      </p:par>
    </p:tnLst>
  </p:timing>
</p:sldLayout>
</file>

<file path=ppt/slideLayouts/slideLayout1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F66820-601A-4350-931B-E6533DD80EEC}" type="datetimeFigureOut">
              <a:rPr lang="en-US" smtClean="0">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53EB919-A0AC-4BAF-AC98-D6D971CDDD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4786958"/>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CF66820-601A-4350-931B-E6533DD80EEC}" type="datetimeFigureOut">
              <a:rPr lang="en-US" smtClean="0">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53EB919-A0AC-4BAF-AC98-D6D971CDDD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9236754"/>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CF66820-601A-4350-931B-E6533DD80EEC}" type="datetimeFigureOut">
              <a:rPr lang="en-US" smtClean="0">
                <a:solidFill>
                  <a:prstClr val="black">
                    <a:tint val="75000"/>
                  </a:prstClr>
                </a:solidFill>
              </a:rPr>
              <a:pPr/>
              <a:t>11/10/2025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53EB919-A0AC-4BAF-AC98-D6D971CDDD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6956081"/>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CF66820-601A-4350-931B-E6533DD80EEC}" type="datetimeFigureOut">
              <a:rPr lang="en-US" smtClean="0">
                <a:solidFill>
                  <a:prstClr val="black">
                    <a:tint val="75000"/>
                  </a:prstClr>
                </a:solidFill>
              </a:rPr>
              <a:pPr/>
              <a:t>11/10/2025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53EB919-A0AC-4BAF-AC98-D6D971CDDD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9724851"/>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CF66820-601A-4350-931B-E6533DD80EEC}" type="datetimeFigureOut">
              <a:rPr lang="en-US" smtClean="0">
                <a:solidFill>
                  <a:prstClr val="black">
                    <a:tint val="75000"/>
                  </a:prstClr>
                </a:solidFill>
              </a:rPr>
              <a:pPr/>
              <a:t>11/10/2025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53EB919-A0AC-4BAF-AC98-D6D971CDDD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2105076"/>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F66820-601A-4350-931B-E6533DD80EEC}" type="datetimeFigureOut">
              <a:rPr lang="en-US" smtClean="0">
                <a:solidFill>
                  <a:prstClr val="black">
                    <a:tint val="75000"/>
                  </a:prstClr>
                </a:solidFill>
              </a:rPr>
              <a:pPr/>
              <a:t>11/10/2025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53EB919-A0AC-4BAF-AC98-D6D971CDDD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63138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C5753A-1453-406A-BAC8-7D2531B9D24F}" type="datetimeFigureOut">
              <a:rPr lang="en-US">
                <a:solidFill>
                  <a:prstClr val="black">
                    <a:tint val="75000"/>
                  </a:prstClr>
                </a:solidFill>
              </a:rPr>
              <a:pPr/>
              <a:t>11/10/2025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0986500"/>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F66820-601A-4350-931B-E6533DD80EEC}" type="datetimeFigureOut">
              <a:rPr lang="en-US" smtClean="0">
                <a:solidFill>
                  <a:prstClr val="black">
                    <a:tint val="75000"/>
                  </a:prstClr>
                </a:solidFill>
              </a:rPr>
              <a:pPr/>
              <a:t>11/10/2025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53EB919-A0AC-4BAF-AC98-D6D971CDDD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0613220"/>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F66820-601A-4350-931B-E6533DD80EEC}" type="datetimeFigureOut">
              <a:rPr lang="en-US" smtClean="0">
                <a:solidFill>
                  <a:prstClr val="black">
                    <a:tint val="75000"/>
                  </a:prstClr>
                </a:solidFill>
              </a:rPr>
              <a:pPr/>
              <a:t>11/10/2025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53EB919-A0AC-4BAF-AC98-D6D971CDDD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9371611"/>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F66820-601A-4350-931B-E6533DD80EEC}" type="datetimeFigureOut">
              <a:rPr lang="en-US" smtClean="0">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53EB919-A0AC-4BAF-AC98-D6D971CDDD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824868"/>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F66820-601A-4350-931B-E6533DD80EEC}" type="datetimeFigureOut">
              <a:rPr lang="en-US" smtClean="0">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53EB919-A0AC-4BAF-AC98-D6D971CDDD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9428429"/>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5205349"/>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0492493"/>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3241440"/>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3753552"/>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C5753A-1453-406A-BAC8-7D2531B9D24F}" type="datetimeFigureOut">
              <a:rPr lang="en-US" smtClean="0">
                <a:solidFill>
                  <a:prstClr val="black">
                    <a:tint val="75000"/>
                  </a:prstClr>
                </a:solidFill>
              </a:rPr>
              <a:pPr/>
              <a:t>11/10/2025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010908"/>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C5753A-1453-406A-BAC8-7D2531B9D24F}" type="datetimeFigureOut">
              <a:rPr lang="en-US" smtClean="0">
                <a:solidFill>
                  <a:prstClr val="black">
                    <a:tint val="75000"/>
                  </a:prstClr>
                </a:solidFill>
              </a:rPr>
              <a:pPr/>
              <a:t>11/10/2025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53508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a:solidFill>
                  <a:prstClr val="black">
                    <a:tint val="75000"/>
                  </a:prstClr>
                </a:solidFill>
              </a:rPr>
              <a:pPr/>
              <a:t>11/10/2025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2181551"/>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C5753A-1453-406A-BAC8-7D2531B9D24F}" type="datetimeFigureOut">
              <a:rPr lang="en-US" smtClean="0">
                <a:solidFill>
                  <a:prstClr val="black">
                    <a:tint val="75000"/>
                  </a:prstClr>
                </a:solidFill>
              </a:rPr>
              <a:pPr/>
              <a:t>11/10/2025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2226352"/>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5577265"/>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4383307"/>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6284989"/>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9197049"/>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5205349"/>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0492493"/>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3241440"/>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3753552"/>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C5753A-1453-406A-BAC8-7D2531B9D24F}" type="datetimeFigureOut">
              <a:rPr lang="en-US" smtClean="0">
                <a:solidFill>
                  <a:prstClr val="black">
                    <a:tint val="75000"/>
                  </a:prstClr>
                </a:solidFill>
              </a:rPr>
              <a:pPr/>
              <a:t>11/10/2025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010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t>11/10/2025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A35A08-1557-4307-94B7-3280B9FE170D}" type="slidenum">
              <a:rPr lang="en-US" smtClean="0"/>
              <a:t>‹#›</a:t>
            </a:fld>
            <a:endParaRPr lang="en-US"/>
          </a:p>
        </p:txBody>
      </p:sp>
    </p:spTree>
    <p:extLst>
      <p:ext uri="{BB962C8B-B14F-4D97-AF65-F5344CB8AC3E}">
        <p14:creationId xmlns:p14="http://schemas.microsoft.com/office/powerpoint/2010/main" val="25987252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a:solidFill>
                  <a:prstClr val="black">
                    <a:tint val="75000"/>
                  </a:prstClr>
                </a:solidFill>
              </a:rPr>
              <a:pPr/>
              <a:t>11/10/2025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3812549"/>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C5753A-1453-406A-BAC8-7D2531B9D24F}" type="datetimeFigureOut">
              <a:rPr lang="en-US" smtClean="0">
                <a:solidFill>
                  <a:prstClr val="black">
                    <a:tint val="75000"/>
                  </a:prstClr>
                </a:solidFill>
              </a:rPr>
              <a:pPr/>
              <a:t>11/10/2025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5350835"/>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C5753A-1453-406A-BAC8-7D2531B9D24F}" type="datetimeFigureOut">
              <a:rPr lang="en-US" smtClean="0">
                <a:solidFill>
                  <a:prstClr val="black">
                    <a:tint val="75000"/>
                  </a:prstClr>
                </a:solidFill>
              </a:rPr>
              <a:pPr/>
              <a:t>11/10/2025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2226352"/>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5577265"/>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4383307"/>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6284989"/>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9197049"/>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5205349"/>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0492493"/>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3241440"/>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37535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7701934"/>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C5753A-1453-406A-BAC8-7D2531B9D24F}" type="datetimeFigureOut">
              <a:rPr lang="en-US" smtClean="0">
                <a:solidFill>
                  <a:prstClr val="black">
                    <a:tint val="75000"/>
                  </a:prstClr>
                </a:solidFill>
              </a:rPr>
              <a:pPr/>
              <a:t>11/10/2025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010908"/>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C5753A-1453-406A-BAC8-7D2531B9D24F}" type="datetimeFigureOut">
              <a:rPr lang="en-US" smtClean="0">
                <a:solidFill>
                  <a:prstClr val="black">
                    <a:tint val="75000"/>
                  </a:prstClr>
                </a:solidFill>
              </a:rPr>
              <a:pPr/>
              <a:t>11/10/2025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5350835"/>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C5753A-1453-406A-BAC8-7D2531B9D24F}" type="datetimeFigureOut">
              <a:rPr lang="en-US" smtClean="0">
                <a:solidFill>
                  <a:prstClr val="black">
                    <a:tint val="75000"/>
                  </a:prstClr>
                </a:solidFill>
              </a:rPr>
              <a:pPr/>
              <a:t>11/10/2025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2226352"/>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5577265"/>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4383307"/>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6284989"/>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9197049"/>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5205349"/>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0492493"/>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32414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8840534"/>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3753552"/>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C5753A-1453-406A-BAC8-7D2531B9D24F}" type="datetimeFigureOut">
              <a:rPr lang="en-US" smtClean="0">
                <a:solidFill>
                  <a:prstClr val="black">
                    <a:tint val="75000"/>
                  </a:prstClr>
                </a:solidFill>
              </a:rPr>
              <a:pPr/>
              <a:t>11/10/2025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010908"/>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C5753A-1453-406A-BAC8-7D2531B9D24F}" type="datetimeFigureOut">
              <a:rPr lang="en-US" smtClean="0">
                <a:solidFill>
                  <a:prstClr val="black">
                    <a:tint val="75000"/>
                  </a:prstClr>
                </a:solidFill>
              </a:rPr>
              <a:pPr/>
              <a:t>11/10/2025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5350835"/>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C5753A-1453-406A-BAC8-7D2531B9D24F}" type="datetimeFigureOut">
              <a:rPr lang="en-US" smtClean="0">
                <a:solidFill>
                  <a:prstClr val="black">
                    <a:tint val="75000"/>
                  </a:prstClr>
                </a:solidFill>
              </a:rPr>
              <a:pPr/>
              <a:t>11/10/2025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2226352"/>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5577265"/>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4383307"/>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6284989"/>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9197049"/>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5205349"/>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04924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C5753A-1453-406A-BAC8-7D2531B9D24F}" type="datetimeFigureOut">
              <a:rPr lang="en-US">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1294482"/>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3241440"/>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3753552"/>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C5753A-1453-406A-BAC8-7D2531B9D24F}" type="datetimeFigureOut">
              <a:rPr lang="en-US" smtClean="0">
                <a:solidFill>
                  <a:prstClr val="black">
                    <a:tint val="75000"/>
                  </a:prstClr>
                </a:solidFill>
              </a:rPr>
              <a:pPr/>
              <a:t>11/10/2025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010908"/>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C5753A-1453-406A-BAC8-7D2531B9D24F}" type="datetimeFigureOut">
              <a:rPr lang="en-US" smtClean="0">
                <a:solidFill>
                  <a:prstClr val="black">
                    <a:tint val="75000"/>
                  </a:prstClr>
                </a:solidFill>
              </a:rPr>
              <a:pPr/>
              <a:t>11/10/2025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5350835"/>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C5753A-1453-406A-BAC8-7D2531B9D24F}" type="datetimeFigureOut">
              <a:rPr lang="en-US" smtClean="0">
                <a:solidFill>
                  <a:prstClr val="black">
                    <a:tint val="75000"/>
                  </a:prstClr>
                </a:solidFill>
              </a:rPr>
              <a:pPr/>
              <a:t>11/10/2025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2226352"/>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5577265"/>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4383307"/>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6284989"/>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9197049"/>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16356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666842"/>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4621315"/>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763508"/>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4744780"/>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C5753A-1453-406A-BAC8-7D2531B9D24F}" type="datetimeFigureOut">
              <a:rPr lang="en-US" smtClean="0">
                <a:solidFill>
                  <a:prstClr val="black">
                    <a:tint val="75000"/>
                  </a:prstClr>
                </a:solidFill>
              </a:rPr>
              <a:pPr/>
              <a:t>11/10/2025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2911377"/>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C5753A-1453-406A-BAC8-7D2531B9D24F}" type="datetimeFigureOut">
              <a:rPr lang="en-US" smtClean="0">
                <a:solidFill>
                  <a:prstClr val="black">
                    <a:tint val="75000"/>
                  </a:prstClr>
                </a:solidFill>
              </a:rPr>
              <a:pPr/>
              <a:t>11/10/2025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1089343"/>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C5753A-1453-406A-BAC8-7D2531B9D24F}" type="datetimeFigureOut">
              <a:rPr lang="en-US" smtClean="0">
                <a:solidFill>
                  <a:prstClr val="black">
                    <a:tint val="75000"/>
                  </a:prstClr>
                </a:solidFill>
              </a:rPr>
              <a:pPr/>
              <a:t>11/10/2025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5809058"/>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797121"/>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823917"/>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795585"/>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34868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C5753A-1453-406A-BAC8-7D2531B9D24F}" type="datetimeFigureOut">
              <a:rPr lang="en-US">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9760427"/>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9075042"/>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8148753"/>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7631634"/>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7793088"/>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C5753A-1453-406A-BAC8-7D2531B9D24F}" type="datetimeFigureOut">
              <a:rPr lang="en-US" smtClean="0">
                <a:solidFill>
                  <a:prstClr val="black">
                    <a:tint val="75000"/>
                  </a:prstClr>
                </a:solidFill>
              </a:rPr>
              <a:pPr/>
              <a:t>11/10/2025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7191213"/>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C5753A-1453-406A-BAC8-7D2531B9D24F}" type="datetimeFigureOut">
              <a:rPr lang="en-US" smtClean="0">
                <a:solidFill>
                  <a:prstClr val="black">
                    <a:tint val="75000"/>
                  </a:prstClr>
                </a:solidFill>
              </a:rPr>
              <a:pPr/>
              <a:t>11/10/2025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4799965"/>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C5753A-1453-406A-BAC8-7D2531B9D24F}" type="datetimeFigureOut">
              <a:rPr lang="en-US" smtClean="0">
                <a:solidFill>
                  <a:prstClr val="black">
                    <a:tint val="75000"/>
                  </a:prstClr>
                </a:solidFill>
              </a:rPr>
              <a:pPr/>
              <a:t>11/10/2025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071840"/>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4660287"/>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0656895"/>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93121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C5753A-1453-406A-BAC8-7D2531B9D24F}" type="datetimeFigureOut">
              <a:rPr lang="en-US">
                <a:solidFill>
                  <a:prstClr val="black">
                    <a:tint val="75000"/>
                  </a:prstClr>
                </a:solidFill>
              </a:rPr>
              <a:pPr/>
              <a:t>11/10/2025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9021983"/>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5114187"/>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9075042"/>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8148753"/>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7631634"/>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7793088"/>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C5753A-1453-406A-BAC8-7D2531B9D24F}" type="datetimeFigureOut">
              <a:rPr lang="en-US" smtClean="0">
                <a:solidFill>
                  <a:prstClr val="black">
                    <a:tint val="75000"/>
                  </a:prstClr>
                </a:solidFill>
              </a:rPr>
              <a:pPr/>
              <a:t>11/10/2025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7191213"/>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C5753A-1453-406A-BAC8-7D2531B9D24F}" type="datetimeFigureOut">
              <a:rPr lang="en-US" smtClean="0">
                <a:solidFill>
                  <a:prstClr val="black">
                    <a:tint val="75000"/>
                  </a:prstClr>
                </a:solidFill>
              </a:rPr>
              <a:pPr/>
              <a:t>11/10/2025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4799965"/>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C5753A-1453-406A-BAC8-7D2531B9D24F}" type="datetimeFigureOut">
              <a:rPr lang="en-US" smtClean="0">
                <a:solidFill>
                  <a:prstClr val="black">
                    <a:tint val="75000"/>
                  </a:prstClr>
                </a:solidFill>
              </a:rPr>
              <a:pPr/>
              <a:t>11/10/2025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071840"/>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4660287"/>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06568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C5753A-1453-406A-BAC8-7D2531B9D24F}" type="datetimeFigureOut">
              <a:rPr lang="en-US">
                <a:solidFill>
                  <a:prstClr val="black">
                    <a:tint val="75000"/>
                  </a:prstClr>
                </a:solidFill>
              </a:rPr>
              <a:pPr/>
              <a:t>11/10/2025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6186810"/>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9312125"/>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5114187"/>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8594267"/>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774049"/>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6926519"/>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4687924"/>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C5753A-1453-406A-BAC8-7D2531B9D24F}" type="datetimeFigureOut">
              <a:rPr lang="en-US" smtClean="0">
                <a:solidFill>
                  <a:prstClr val="black">
                    <a:tint val="75000"/>
                  </a:prstClr>
                </a:solidFill>
              </a:rPr>
              <a:pPr/>
              <a:t>11/10/2025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4923035"/>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C5753A-1453-406A-BAC8-7D2531B9D24F}" type="datetimeFigureOut">
              <a:rPr lang="en-US" smtClean="0">
                <a:solidFill>
                  <a:prstClr val="black">
                    <a:tint val="75000"/>
                  </a:prstClr>
                </a:solidFill>
              </a:rPr>
              <a:pPr/>
              <a:t>11/10/2025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5092937"/>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C5753A-1453-406A-BAC8-7D2531B9D24F}" type="datetimeFigureOut">
              <a:rPr lang="en-US" smtClean="0">
                <a:solidFill>
                  <a:prstClr val="black">
                    <a:tint val="75000"/>
                  </a:prstClr>
                </a:solidFill>
              </a:rPr>
              <a:pPr/>
              <a:t>11/10/2025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494037"/>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25415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C5753A-1453-406A-BAC8-7D2531B9D24F}" type="datetimeFigureOut">
              <a:rPr lang="en-US">
                <a:solidFill>
                  <a:prstClr val="black">
                    <a:tint val="75000"/>
                  </a:prstClr>
                </a:solidFill>
              </a:rPr>
              <a:pPr/>
              <a:t>11/10/2025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786309"/>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0951460"/>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4999886"/>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42614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C5753A-1453-406A-BAC8-7D2531B9D24F}" type="datetimeFigureOut">
              <a:rPr lang="en-US">
                <a:solidFill>
                  <a:prstClr val="black">
                    <a:tint val="75000"/>
                  </a:prstClr>
                </a:solidFill>
              </a:rPr>
              <a:pPr/>
              <a:t>11/10/2025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0986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C5753A-1453-406A-BAC8-7D2531B9D24F}" type="datetimeFigureOut">
              <a:rPr lang="en-US" smtClean="0"/>
              <a:t>11/10/2025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A35A08-1557-4307-94B7-3280B9FE170D}" type="slidenum">
              <a:rPr lang="en-US" smtClean="0"/>
              <a:t>‹#›</a:t>
            </a:fld>
            <a:endParaRPr lang="en-US"/>
          </a:p>
        </p:txBody>
      </p:sp>
    </p:spTree>
    <p:extLst>
      <p:ext uri="{BB962C8B-B14F-4D97-AF65-F5344CB8AC3E}">
        <p14:creationId xmlns:p14="http://schemas.microsoft.com/office/powerpoint/2010/main" val="31841974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a:solidFill>
                  <a:prstClr val="black">
                    <a:tint val="75000"/>
                  </a:prstClr>
                </a:solidFill>
              </a:rPr>
              <a:pPr/>
              <a:t>11/10/2025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21815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a:solidFill>
                  <a:prstClr val="black">
                    <a:tint val="75000"/>
                  </a:prstClr>
                </a:solidFill>
              </a:rPr>
              <a:pPr/>
              <a:t>11/10/2025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38125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77019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88405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C5753A-1453-406A-BAC8-7D2531B9D24F}" type="datetimeFigureOut">
              <a:rPr lang="en-US">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129448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66684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C5753A-1453-406A-BAC8-7D2531B9D24F}" type="datetimeFigureOut">
              <a:rPr lang="en-US">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976042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C5753A-1453-406A-BAC8-7D2531B9D24F}" type="datetimeFigureOut">
              <a:rPr lang="en-US">
                <a:solidFill>
                  <a:prstClr val="black">
                    <a:tint val="75000"/>
                  </a:prstClr>
                </a:solidFill>
              </a:rPr>
              <a:pPr/>
              <a:t>11/10/2025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90219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C5753A-1453-406A-BAC8-7D2531B9D24F}" type="datetimeFigureOut">
              <a:rPr lang="en-US">
                <a:solidFill>
                  <a:prstClr val="black">
                    <a:tint val="75000"/>
                  </a:prstClr>
                </a:solidFill>
              </a:rPr>
              <a:pPr/>
              <a:t>11/10/2025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618681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C5753A-1453-406A-BAC8-7D2531B9D24F}" type="datetimeFigureOut">
              <a:rPr lang="en-US">
                <a:solidFill>
                  <a:prstClr val="black">
                    <a:tint val="75000"/>
                  </a:prstClr>
                </a:solidFill>
              </a:rPr>
              <a:pPr/>
              <a:t>11/10/2025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7863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C5753A-1453-406A-BAC8-7D2531B9D24F}" type="datetimeFigureOut">
              <a:rPr lang="en-US" smtClean="0"/>
              <a:t>11/10/2025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A35A08-1557-4307-94B7-3280B9FE170D}" type="slidenum">
              <a:rPr lang="en-US" smtClean="0"/>
              <a:t>‹#›</a:t>
            </a:fld>
            <a:endParaRPr lang="en-US"/>
          </a:p>
        </p:txBody>
      </p:sp>
    </p:spTree>
    <p:extLst>
      <p:ext uri="{BB962C8B-B14F-4D97-AF65-F5344CB8AC3E}">
        <p14:creationId xmlns:p14="http://schemas.microsoft.com/office/powerpoint/2010/main" val="355908485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C5753A-1453-406A-BAC8-7D2531B9D24F}" type="datetimeFigureOut">
              <a:rPr lang="en-US">
                <a:solidFill>
                  <a:prstClr val="black">
                    <a:tint val="75000"/>
                  </a:prstClr>
                </a:solidFill>
              </a:rPr>
              <a:pPr/>
              <a:t>11/10/2025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098650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a:solidFill>
                  <a:prstClr val="black">
                    <a:tint val="75000"/>
                  </a:prstClr>
                </a:solidFill>
              </a:rPr>
              <a:pPr/>
              <a:t>11/10/2025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21815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a:solidFill>
                  <a:prstClr val="black">
                    <a:tint val="75000"/>
                  </a:prstClr>
                </a:solidFill>
              </a:rPr>
              <a:pPr/>
              <a:t>11/10/2025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381254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770193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884053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C5753A-1453-406A-BAC8-7D2531B9D24F}" type="datetimeFigureOut">
              <a:rPr lang="en-US">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129448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66684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C5753A-1453-406A-BAC8-7D2531B9D24F}" type="datetimeFigureOut">
              <a:rPr lang="en-US">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976042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C5753A-1453-406A-BAC8-7D2531B9D24F}" type="datetimeFigureOut">
              <a:rPr lang="en-US">
                <a:solidFill>
                  <a:prstClr val="black">
                    <a:tint val="75000"/>
                  </a:prstClr>
                </a:solidFill>
              </a:rPr>
              <a:pPr/>
              <a:t>11/10/2025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902198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C5753A-1453-406A-BAC8-7D2531B9D24F}" type="datetimeFigureOut">
              <a:rPr lang="en-US">
                <a:solidFill>
                  <a:prstClr val="black">
                    <a:tint val="75000"/>
                  </a:prstClr>
                </a:solidFill>
              </a:rPr>
              <a:pPr/>
              <a:t>11/10/2025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61868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C5753A-1453-406A-BAC8-7D2531B9D24F}" type="datetimeFigureOut">
              <a:rPr lang="en-US" smtClean="0"/>
              <a:t>11/10/2025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A35A08-1557-4307-94B7-3280B9FE170D}" type="slidenum">
              <a:rPr lang="en-US" smtClean="0"/>
              <a:t>‹#›</a:t>
            </a:fld>
            <a:endParaRPr lang="en-US"/>
          </a:p>
        </p:txBody>
      </p:sp>
    </p:spTree>
    <p:extLst>
      <p:ext uri="{BB962C8B-B14F-4D97-AF65-F5344CB8AC3E}">
        <p14:creationId xmlns:p14="http://schemas.microsoft.com/office/powerpoint/2010/main" val="380206951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C5753A-1453-406A-BAC8-7D2531B9D24F}" type="datetimeFigureOut">
              <a:rPr lang="en-US">
                <a:solidFill>
                  <a:prstClr val="black">
                    <a:tint val="75000"/>
                  </a:prstClr>
                </a:solidFill>
              </a:rPr>
              <a:pPr/>
              <a:t>11/10/2025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78630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C5753A-1453-406A-BAC8-7D2531B9D24F}" type="datetimeFigureOut">
              <a:rPr lang="en-US">
                <a:solidFill>
                  <a:prstClr val="black">
                    <a:tint val="75000"/>
                  </a:prstClr>
                </a:solidFill>
              </a:rPr>
              <a:pPr/>
              <a:t>11/10/2025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098650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a:solidFill>
                  <a:prstClr val="black">
                    <a:tint val="75000"/>
                  </a:prstClr>
                </a:solidFill>
              </a:rPr>
              <a:pPr/>
              <a:t>11/10/2025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218155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a:solidFill>
                  <a:prstClr val="black">
                    <a:tint val="75000"/>
                  </a:prstClr>
                </a:solidFill>
              </a:rPr>
              <a:pPr/>
              <a:t>11/10/2025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381254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770193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884053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C5753A-1453-406A-BAC8-7D2531B9D24F}" type="datetimeFigureOut">
              <a:rPr lang="en-US">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129448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66684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C5753A-1453-406A-BAC8-7D2531B9D24F}" type="datetimeFigureOut">
              <a:rPr lang="en-US">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976042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C5753A-1453-406A-BAC8-7D2531B9D24F}" type="datetimeFigureOut">
              <a:rPr lang="en-US">
                <a:solidFill>
                  <a:prstClr val="black">
                    <a:tint val="75000"/>
                  </a:prstClr>
                </a:solidFill>
              </a:rPr>
              <a:pPr/>
              <a:t>11/10/2025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90219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C5753A-1453-406A-BAC8-7D2531B9D24F}" type="datetimeFigureOut">
              <a:rPr lang="en-US" smtClean="0"/>
              <a:t>11/10/2025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A35A08-1557-4307-94B7-3280B9FE170D}" type="slidenum">
              <a:rPr lang="en-US" smtClean="0"/>
              <a:t>‹#›</a:t>
            </a:fld>
            <a:endParaRPr lang="en-US"/>
          </a:p>
        </p:txBody>
      </p:sp>
    </p:spTree>
    <p:extLst>
      <p:ext uri="{BB962C8B-B14F-4D97-AF65-F5344CB8AC3E}">
        <p14:creationId xmlns:p14="http://schemas.microsoft.com/office/powerpoint/2010/main" val="42881688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C5753A-1453-406A-BAC8-7D2531B9D24F}" type="datetimeFigureOut">
              <a:rPr lang="en-US">
                <a:solidFill>
                  <a:prstClr val="black">
                    <a:tint val="75000"/>
                  </a:prstClr>
                </a:solidFill>
              </a:rPr>
              <a:pPr/>
              <a:t>11/10/2025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618681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C5753A-1453-406A-BAC8-7D2531B9D24F}" type="datetimeFigureOut">
              <a:rPr lang="en-US">
                <a:solidFill>
                  <a:prstClr val="black">
                    <a:tint val="75000"/>
                  </a:prstClr>
                </a:solidFill>
              </a:rPr>
              <a:pPr/>
              <a:t>11/10/2025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78630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C5753A-1453-406A-BAC8-7D2531B9D24F}" type="datetimeFigureOut">
              <a:rPr lang="en-US">
                <a:solidFill>
                  <a:prstClr val="black">
                    <a:tint val="75000"/>
                  </a:prstClr>
                </a:solidFill>
              </a:rPr>
              <a:pPr/>
              <a:t>11/10/2025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098650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a:solidFill>
                  <a:prstClr val="black">
                    <a:tint val="75000"/>
                  </a:prstClr>
                </a:solidFill>
              </a:rPr>
              <a:pPr/>
              <a:t>11/10/2025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218155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a:solidFill>
                  <a:prstClr val="black">
                    <a:tint val="75000"/>
                  </a:prstClr>
                </a:solidFill>
              </a:rPr>
              <a:pPr/>
              <a:t>11/10/2025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381254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770193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884053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C5753A-1453-406A-BAC8-7D2531B9D24F}" type="datetimeFigureOut">
              <a:rPr lang="en-US">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129448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66684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C5753A-1453-406A-BAC8-7D2531B9D24F}" type="datetimeFigureOut">
              <a:rPr lang="en-US">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97604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C5753A-1453-406A-BAC8-7D2531B9D24F}" type="datetimeFigureOut">
              <a:rPr lang="en-US" smtClean="0"/>
              <a:t>11/10/2025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A35A08-1557-4307-94B7-3280B9FE170D}" type="slidenum">
              <a:rPr lang="en-US" smtClean="0"/>
              <a:t>‹#›</a:t>
            </a:fld>
            <a:endParaRPr lang="en-US"/>
          </a:p>
        </p:txBody>
      </p:sp>
    </p:spTree>
    <p:extLst>
      <p:ext uri="{BB962C8B-B14F-4D97-AF65-F5344CB8AC3E}">
        <p14:creationId xmlns:p14="http://schemas.microsoft.com/office/powerpoint/2010/main" val="53131272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C5753A-1453-406A-BAC8-7D2531B9D24F}" type="datetimeFigureOut">
              <a:rPr lang="en-US">
                <a:solidFill>
                  <a:prstClr val="black">
                    <a:tint val="75000"/>
                  </a:prstClr>
                </a:solidFill>
              </a:rPr>
              <a:pPr/>
              <a:t>11/10/2025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902198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C5753A-1453-406A-BAC8-7D2531B9D24F}" type="datetimeFigureOut">
              <a:rPr lang="en-US">
                <a:solidFill>
                  <a:prstClr val="black">
                    <a:tint val="75000"/>
                  </a:prstClr>
                </a:solidFill>
              </a:rPr>
              <a:pPr/>
              <a:t>11/10/2025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618681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C5753A-1453-406A-BAC8-7D2531B9D24F}" type="datetimeFigureOut">
              <a:rPr lang="en-US">
                <a:solidFill>
                  <a:prstClr val="black">
                    <a:tint val="75000"/>
                  </a:prstClr>
                </a:solidFill>
              </a:rPr>
              <a:pPr/>
              <a:t>11/10/2025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78630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C5753A-1453-406A-BAC8-7D2531B9D24F}" type="datetimeFigureOut">
              <a:rPr lang="en-US">
                <a:solidFill>
                  <a:prstClr val="black">
                    <a:tint val="75000"/>
                  </a:prstClr>
                </a:solidFill>
              </a:rPr>
              <a:pPr/>
              <a:t>11/10/2025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098650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a:solidFill>
                  <a:prstClr val="black">
                    <a:tint val="75000"/>
                  </a:prstClr>
                </a:solidFill>
              </a:rPr>
              <a:pPr/>
              <a:t>11/10/2025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218155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a:solidFill>
                  <a:prstClr val="black">
                    <a:tint val="75000"/>
                  </a:prstClr>
                </a:solidFill>
              </a:rPr>
              <a:pPr/>
              <a:t>11/10/2025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381254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770193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884053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C5753A-1453-406A-BAC8-7D2531B9D24F}" type="datetimeFigureOut">
              <a:rPr lang="en-US">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129448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6668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t>11/10/2025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A35A08-1557-4307-94B7-3280B9FE170D}" type="slidenum">
              <a:rPr lang="en-US" smtClean="0"/>
              <a:t>‹#›</a:t>
            </a:fld>
            <a:endParaRPr lang="en-US"/>
          </a:p>
        </p:txBody>
      </p:sp>
    </p:spTree>
    <p:extLst>
      <p:ext uri="{BB962C8B-B14F-4D97-AF65-F5344CB8AC3E}">
        <p14:creationId xmlns:p14="http://schemas.microsoft.com/office/powerpoint/2010/main" val="238998373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C5753A-1453-406A-BAC8-7D2531B9D24F}" type="datetimeFigureOut">
              <a:rPr lang="en-US">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976042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C5753A-1453-406A-BAC8-7D2531B9D24F}" type="datetimeFigureOut">
              <a:rPr lang="en-US">
                <a:solidFill>
                  <a:prstClr val="black">
                    <a:tint val="75000"/>
                  </a:prstClr>
                </a:solidFill>
              </a:rPr>
              <a:pPr/>
              <a:t>11/10/2025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902198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C5753A-1453-406A-BAC8-7D2531B9D24F}" type="datetimeFigureOut">
              <a:rPr lang="en-US">
                <a:solidFill>
                  <a:prstClr val="black">
                    <a:tint val="75000"/>
                  </a:prstClr>
                </a:solidFill>
              </a:rPr>
              <a:pPr/>
              <a:t>11/10/2025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618681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C5753A-1453-406A-BAC8-7D2531B9D24F}" type="datetimeFigureOut">
              <a:rPr lang="en-US">
                <a:solidFill>
                  <a:prstClr val="black">
                    <a:tint val="75000"/>
                  </a:prstClr>
                </a:solidFill>
              </a:rPr>
              <a:pPr/>
              <a:t>11/10/2025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78630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C5753A-1453-406A-BAC8-7D2531B9D24F}" type="datetimeFigureOut">
              <a:rPr lang="en-US">
                <a:solidFill>
                  <a:prstClr val="black">
                    <a:tint val="75000"/>
                  </a:prstClr>
                </a:solidFill>
              </a:rPr>
              <a:pPr/>
              <a:t>11/10/2025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098650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a:solidFill>
                  <a:prstClr val="black">
                    <a:tint val="75000"/>
                  </a:prstClr>
                </a:solidFill>
              </a:rPr>
              <a:pPr/>
              <a:t>11/10/2025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218155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a:solidFill>
                  <a:prstClr val="black">
                    <a:tint val="75000"/>
                  </a:prstClr>
                </a:solidFill>
              </a:rPr>
              <a:pPr/>
              <a:t>11/10/2025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381254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770193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884053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C5753A-1453-406A-BAC8-7D2531B9D24F}" type="datetimeFigureOut">
              <a:rPr lang="en-US">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12944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t>11/10/2025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A35A08-1557-4307-94B7-3280B9FE170D}" type="slidenum">
              <a:rPr lang="en-US" smtClean="0"/>
              <a:t>‹#›</a:t>
            </a:fld>
            <a:endParaRPr lang="en-US"/>
          </a:p>
        </p:txBody>
      </p:sp>
    </p:spTree>
    <p:extLst>
      <p:ext uri="{BB962C8B-B14F-4D97-AF65-F5344CB8AC3E}">
        <p14:creationId xmlns:p14="http://schemas.microsoft.com/office/powerpoint/2010/main" val="383043223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66684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C5753A-1453-406A-BAC8-7D2531B9D24F}" type="datetimeFigureOut">
              <a:rPr lang="en-US">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976042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C5753A-1453-406A-BAC8-7D2531B9D24F}" type="datetimeFigureOut">
              <a:rPr lang="en-US">
                <a:solidFill>
                  <a:prstClr val="black">
                    <a:tint val="75000"/>
                  </a:prstClr>
                </a:solidFill>
              </a:rPr>
              <a:pPr/>
              <a:t>11/10/2025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902198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C5753A-1453-406A-BAC8-7D2531B9D24F}" type="datetimeFigureOut">
              <a:rPr lang="en-US">
                <a:solidFill>
                  <a:prstClr val="black">
                    <a:tint val="75000"/>
                  </a:prstClr>
                </a:solidFill>
              </a:rPr>
              <a:pPr/>
              <a:t>11/10/2025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618681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C5753A-1453-406A-BAC8-7D2531B9D24F}" type="datetimeFigureOut">
              <a:rPr lang="en-US">
                <a:solidFill>
                  <a:prstClr val="black">
                    <a:tint val="75000"/>
                  </a:prstClr>
                </a:solidFill>
              </a:rPr>
              <a:pPr/>
              <a:t>11/10/2025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78630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C5753A-1453-406A-BAC8-7D2531B9D24F}" type="datetimeFigureOut">
              <a:rPr lang="en-US">
                <a:solidFill>
                  <a:prstClr val="black">
                    <a:tint val="75000"/>
                  </a:prstClr>
                </a:solidFill>
              </a:rPr>
              <a:pPr/>
              <a:t>11/10/2025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098650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a:solidFill>
                  <a:prstClr val="black">
                    <a:tint val="75000"/>
                  </a:prstClr>
                </a:solidFill>
              </a:rPr>
              <a:pPr/>
              <a:t>11/10/2025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218155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a:solidFill>
                  <a:prstClr val="black">
                    <a:tint val="75000"/>
                  </a:prstClr>
                </a:solidFill>
              </a:rPr>
              <a:pPr/>
              <a:t>11/10/2025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381254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770193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5753A-1453-406A-BAC8-7D2531B9D24F}" type="datetimeFigureOut">
              <a:rPr lang="en-US">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88405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theme" Target="../theme/theme13.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5" Type="http://schemas.openxmlformats.org/officeDocument/2006/relationships/slideLayout" Target="../slideLayouts/slideLayout137.xml"/><Relationship Id="rId4" Type="http://schemas.openxmlformats.org/officeDocument/2006/relationships/slideLayout" Target="../slideLayouts/slideLayout136.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7.xml"/><Relationship Id="rId3" Type="http://schemas.openxmlformats.org/officeDocument/2006/relationships/slideLayout" Target="../slideLayouts/slideLayout142.xml"/><Relationship Id="rId7" Type="http://schemas.openxmlformats.org/officeDocument/2006/relationships/slideLayout" Target="../slideLayouts/slideLayout146.xml"/><Relationship Id="rId12" Type="http://schemas.openxmlformats.org/officeDocument/2006/relationships/theme" Target="../theme/theme14.xml"/><Relationship Id="rId2" Type="http://schemas.openxmlformats.org/officeDocument/2006/relationships/slideLayout" Target="../slideLayouts/slideLayout141.xml"/><Relationship Id="rId1" Type="http://schemas.openxmlformats.org/officeDocument/2006/relationships/slideLayout" Target="../slideLayouts/slideLayout140.xml"/><Relationship Id="rId6" Type="http://schemas.openxmlformats.org/officeDocument/2006/relationships/slideLayout" Target="../slideLayouts/slideLayout145.xml"/><Relationship Id="rId11" Type="http://schemas.openxmlformats.org/officeDocument/2006/relationships/slideLayout" Target="../slideLayouts/slideLayout150.xml"/><Relationship Id="rId5" Type="http://schemas.openxmlformats.org/officeDocument/2006/relationships/slideLayout" Target="../slideLayouts/slideLayout144.xml"/><Relationship Id="rId10" Type="http://schemas.openxmlformats.org/officeDocument/2006/relationships/slideLayout" Target="../slideLayouts/slideLayout149.xml"/><Relationship Id="rId4" Type="http://schemas.openxmlformats.org/officeDocument/2006/relationships/slideLayout" Target="../slideLayouts/slideLayout143.xml"/><Relationship Id="rId9" Type="http://schemas.openxmlformats.org/officeDocument/2006/relationships/slideLayout" Target="../slideLayouts/slideLayout148.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8.xml"/><Relationship Id="rId3" Type="http://schemas.openxmlformats.org/officeDocument/2006/relationships/slideLayout" Target="../slideLayouts/slideLayout153.xml"/><Relationship Id="rId7" Type="http://schemas.openxmlformats.org/officeDocument/2006/relationships/slideLayout" Target="../slideLayouts/slideLayout157.xml"/><Relationship Id="rId12" Type="http://schemas.openxmlformats.org/officeDocument/2006/relationships/theme" Target="../theme/theme15.xml"/><Relationship Id="rId2" Type="http://schemas.openxmlformats.org/officeDocument/2006/relationships/slideLayout" Target="../slideLayouts/slideLayout152.xml"/><Relationship Id="rId1" Type="http://schemas.openxmlformats.org/officeDocument/2006/relationships/slideLayout" Target="../slideLayouts/slideLayout151.xml"/><Relationship Id="rId6" Type="http://schemas.openxmlformats.org/officeDocument/2006/relationships/slideLayout" Target="../slideLayouts/slideLayout156.xml"/><Relationship Id="rId11" Type="http://schemas.openxmlformats.org/officeDocument/2006/relationships/slideLayout" Target="../slideLayouts/slideLayout161.xml"/><Relationship Id="rId5" Type="http://schemas.openxmlformats.org/officeDocument/2006/relationships/slideLayout" Target="../slideLayouts/slideLayout155.xml"/><Relationship Id="rId10" Type="http://schemas.openxmlformats.org/officeDocument/2006/relationships/slideLayout" Target="../slideLayouts/slideLayout160.xml"/><Relationship Id="rId4" Type="http://schemas.openxmlformats.org/officeDocument/2006/relationships/slideLayout" Target="../slideLayouts/slideLayout154.xml"/><Relationship Id="rId9" Type="http://schemas.openxmlformats.org/officeDocument/2006/relationships/slideLayout" Target="../slideLayouts/slideLayout159.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9.xml"/><Relationship Id="rId3" Type="http://schemas.openxmlformats.org/officeDocument/2006/relationships/slideLayout" Target="../slideLayouts/slideLayout164.xml"/><Relationship Id="rId7" Type="http://schemas.openxmlformats.org/officeDocument/2006/relationships/slideLayout" Target="../slideLayouts/slideLayout168.xml"/><Relationship Id="rId12" Type="http://schemas.openxmlformats.org/officeDocument/2006/relationships/theme" Target="../theme/theme16.xml"/><Relationship Id="rId2" Type="http://schemas.openxmlformats.org/officeDocument/2006/relationships/slideLayout" Target="../slideLayouts/slideLayout163.xml"/><Relationship Id="rId1" Type="http://schemas.openxmlformats.org/officeDocument/2006/relationships/slideLayout" Target="../slideLayouts/slideLayout162.xml"/><Relationship Id="rId6" Type="http://schemas.openxmlformats.org/officeDocument/2006/relationships/slideLayout" Target="../slideLayouts/slideLayout167.xml"/><Relationship Id="rId11" Type="http://schemas.openxmlformats.org/officeDocument/2006/relationships/slideLayout" Target="../slideLayouts/slideLayout172.xml"/><Relationship Id="rId5" Type="http://schemas.openxmlformats.org/officeDocument/2006/relationships/slideLayout" Target="../slideLayouts/slideLayout166.xml"/><Relationship Id="rId10" Type="http://schemas.openxmlformats.org/officeDocument/2006/relationships/slideLayout" Target="../slideLayouts/slideLayout171.xml"/><Relationship Id="rId4" Type="http://schemas.openxmlformats.org/officeDocument/2006/relationships/slideLayout" Target="../slideLayouts/slideLayout165.xml"/><Relationship Id="rId9" Type="http://schemas.openxmlformats.org/officeDocument/2006/relationships/slideLayout" Target="../slideLayouts/slideLayout170.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0.xml"/><Relationship Id="rId13" Type="http://schemas.openxmlformats.org/officeDocument/2006/relationships/image" Target="../media/image1.jpg"/><Relationship Id="rId3" Type="http://schemas.openxmlformats.org/officeDocument/2006/relationships/slideLayout" Target="../slideLayouts/slideLayout175.xml"/><Relationship Id="rId7" Type="http://schemas.openxmlformats.org/officeDocument/2006/relationships/slideLayout" Target="../slideLayouts/slideLayout179.xml"/><Relationship Id="rId12" Type="http://schemas.openxmlformats.org/officeDocument/2006/relationships/theme" Target="../theme/theme17.xml"/><Relationship Id="rId2" Type="http://schemas.openxmlformats.org/officeDocument/2006/relationships/slideLayout" Target="../slideLayouts/slideLayout174.xml"/><Relationship Id="rId1" Type="http://schemas.openxmlformats.org/officeDocument/2006/relationships/slideLayout" Target="../slideLayouts/slideLayout173.xml"/><Relationship Id="rId6" Type="http://schemas.openxmlformats.org/officeDocument/2006/relationships/slideLayout" Target="../slideLayouts/slideLayout178.xml"/><Relationship Id="rId11" Type="http://schemas.openxmlformats.org/officeDocument/2006/relationships/slideLayout" Target="../slideLayouts/slideLayout183.xml"/><Relationship Id="rId5" Type="http://schemas.openxmlformats.org/officeDocument/2006/relationships/slideLayout" Target="../slideLayouts/slideLayout177.xml"/><Relationship Id="rId10" Type="http://schemas.openxmlformats.org/officeDocument/2006/relationships/slideLayout" Target="../slideLayouts/slideLayout182.xml"/><Relationship Id="rId4" Type="http://schemas.openxmlformats.org/officeDocument/2006/relationships/slideLayout" Target="../slideLayouts/slideLayout176.xml"/><Relationship Id="rId9" Type="http://schemas.openxmlformats.org/officeDocument/2006/relationships/slideLayout" Target="../slideLayouts/slideLayout181.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1.xml"/><Relationship Id="rId3" Type="http://schemas.openxmlformats.org/officeDocument/2006/relationships/slideLayout" Target="../slideLayouts/slideLayout186.xml"/><Relationship Id="rId7" Type="http://schemas.openxmlformats.org/officeDocument/2006/relationships/slideLayout" Target="../slideLayouts/slideLayout190.xml"/><Relationship Id="rId12" Type="http://schemas.openxmlformats.org/officeDocument/2006/relationships/theme" Target="../theme/theme18.xml"/><Relationship Id="rId2" Type="http://schemas.openxmlformats.org/officeDocument/2006/relationships/slideLayout" Target="../slideLayouts/slideLayout185.xml"/><Relationship Id="rId1" Type="http://schemas.openxmlformats.org/officeDocument/2006/relationships/slideLayout" Target="../slideLayouts/slideLayout184.xml"/><Relationship Id="rId6" Type="http://schemas.openxmlformats.org/officeDocument/2006/relationships/slideLayout" Target="../slideLayouts/slideLayout189.xml"/><Relationship Id="rId11" Type="http://schemas.openxmlformats.org/officeDocument/2006/relationships/slideLayout" Target="../slideLayouts/slideLayout194.xml"/><Relationship Id="rId5" Type="http://schemas.openxmlformats.org/officeDocument/2006/relationships/slideLayout" Target="../slideLayouts/slideLayout188.xml"/><Relationship Id="rId10" Type="http://schemas.openxmlformats.org/officeDocument/2006/relationships/slideLayout" Target="../slideLayouts/slideLayout193.xml"/><Relationship Id="rId4" Type="http://schemas.openxmlformats.org/officeDocument/2006/relationships/slideLayout" Target="../slideLayouts/slideLayout187.xml"/><Relationship Id="rId9" Type="http://schemas.openxmlformats.org/officeDocument/2006/relationships/slideLayout" Target="../slideLayouts/slideLayout192.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2.xml"/><Relationship Id="rId3" Type="http://schemas.openxmlformats.org/officeDocument/2006/relationships/slideLayout" Target="../slideLayouts/slideLayout197.xml"/><Relationship Id="rId7" Type="http://schemas.openxmlformats.org/officeDocument/2006/relationships/slideLayout" Target="../slideLayouts/slideLayout201.xml"/><Relationship Id="rId12" Type="http://schemas.openxmlformats.org/officeDocument/2006/relationships/theme" Target="../theme/theme19.xml"/><Relationship Id="rId2" Type="http://schemas.openxmlformats.org/officeDocument/2006/relationships/slideLayout" Target="../slideLayouts/slideLayout196.xml"/><Relationship Id="rId1" Type="http://schemas.openxmlformats.org/officeDocument/2006/relationships/slideLayout" Target="../slideLayouts/slideLayout195.xml"/><Relationship Id="rId6" Type="http://schemas.openxmlformats.org/officeDocument/2006/relationships/slideLayout" Target="../slideLayouts/slideLayout200.xml"/><Relationship Id="rId11" Type="http://schemas.openxmlformats.org/officeDocument/2006/relationships/slideLayout" Target="../slideLayouts/slideLayout205.xml"/><Relationship Id="rId5" Type="http://schemas.openxmlformats.org/officeDocument/2006/relationships/slideLayout" Target="../slideLayouts/slideLayout199.xml"/><Relationship Id="rId10" Type="http://schemas.openxmlformats.org/officeDocument/2006/relationships/slideLayout" Target="../slideLayouts/slideLayout204.xml"/><Relationship Id="rId4" Type="http://schemas.openxmlformats.org/officeDocument/2006/relationships/slideLayout" Target="../slideLayouts/slideLayout198.xml"/><Relationship Id="rId9" Type="http://schemas.openxmlformats.org/officeDocument/2006/relationships/slideLayout" Target="../slideLayouts/slideLayout20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3.xml"/><Relationship Id="rId3" Type="http://schemas.openxmlformats.org/officeDocument/2006/relationships/slideLayout" Target="../slideLayouts/slideLayout208.xml"/><Relationship Id="rId7" Type="http://schemas.openxmlformats.org/officeDocument/2006/relationships/slideLayout" Target="../slideLayouts/slideLayout212.xml"/><Relationship Id="rId12" Type="http://schemas.openxmlformats.org/officeDocument/2006/relationships/theme" Target="../theme/theme20.xml"/><Relationship Id="rId2" Type="http://schemas.openxmlformats.org/officeDocument/2006/relationships/slideLayout" Target="../slideLayouts/slideLayout207.xml"/><Relationship Id="rId1" Type="http://schemas.openxmlformats.org/officeDocument/2006/relationships/slideLayout" Target="../slideLayouts/slideLayout206.xml"/><Relationship Id="rId6" Type="http://schemas.openxmlformats.org/officeDocument/2006/relationships/slideLayout" Target="../slideLayouts/slideLayout211.xml"/><Relationship Id="rId11" Type="http://schemas.openxmlformats.org/officeDocument/2006/relationships/slideLayout" Target="../slideLayouts/slideLayout216.xml"/><Relationship Id="rId5" Type="http://schemas.openxmlformats.org/officeDocument/2006/relationships/slideLayout" Target="../slideLayouts/slideLayout210.xml"/><Relationship Id="rId10" Type="http://schemas.openxmlformats.org/officeDocument/2006/relationships/slideLayout" Target="../slideLayouts/slideLayout215.xml"/><Relationship Id="rId4" Type="http://schemas.openxmlformats.org/officeDocument/2006/relationships/slideLayout" Target="../slideLayouts/slideLayout209.xml"/><Relationship Id="rId9" Type="http://schemas.openxmlformats.org/officeDocument/2006/relationships/slideLayout" Target="../slideLayouts/slideLayout214.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4.xml"/><Relationship Id="rId3" Type="http://schemas.openxmlformats.org/officeDocument/2006/relationships/slideLayout" Target="../slideLayouts/slideLayout219.xml"/><Relationship Id="rId7" Type="http://schemas.openxmlformats.org/officeDocument/2006/relationships/slideLayout" Target="../slideLayouts/slideLayout223.xml"/><Relationship Id="rId12" Type="http://schemas.openxmlformats.org/officeDocument/2006/relationships/theme" Target="../theme/theme21.xml"/><Relationship Id="rId2" Type="http://schemas.openxmlformats.org/officeDocument/2006/relationships/slideLayout" Target="../slideLayouts/slideLayout218.xml"/><Relationship Id="rId1" Type="http://schemas.openxmlformats.org/officeDocument/2006/relationships/slideLayout" Target="../slideLayouts/slideLayout217.xml"/><Relationship Id="rId6" Type="http://schemas.openxmlformats.org/officeDocument/2006/relationships/slideLayout" Target="../slideLayouts/slideLayout222.xml"/><Relationship Id="rId11" Type="http://schemas.openxmlformats.org/officeDocument/2006/relationships/slideLayout" Target="../slideLayouts/slideLayout227.xml"/><Relationship Id="rId5" Type="http://schemas.openxmlformats.org/officeDocument/2006/relationships/slideLayout" Target="../slideLayouts/slideLayout221.xml"/><Relationship Id="rId10" Type="http://schemas.openxmlformats.org/officeDocument/2006/relationships/slideLayout" Target="../slideLayouts/slideLayout226.xml"/><Relationship Id="rId4" Type="http://schemas.openxmlformats.org/officeDocument/2006/relationships/slideLayout" Target="../slideLayouts/slideLayout220.xml"/><Relationship Id="rId9" Type="http://schemas.openxmlformats.org/officeDocument/2006/relationships/slideLayout" Target="../slideLayouts/slideLayout225.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5.xml"/><Relationship Id="rId3" Type="http://schemas.openxmlformats.org/officeDocument/2006/relationships/slideLayout" Target="../slideLayouts/slideLayout230.xml"/><Relationship Id="rId7" Type="http://schemas.openxmlformats.org/officeDocument/2006/relationships/slideLayout" Target="../slideLayouts/slideLayout234.xml"/><Relationship Id="rId12" Type="http://schemas.openxmlformats.org/officeDocument/2006/relationships/theme" Target="../theme/theme22.xml"/><Relationship Id="rId2" Type="http://schemas.openxmlformats.org/officeDocument/2006/relationships/slideLayout" Target="../slideLayouts/slideLayout229.xml"/><Relationship Id="rId1" Type="http://schemas.openxmlformats.org/officeDocument/2006/relationships/slideLayout" Target="../slideLayouts/slideLayout228.xml"/><Relationship Id="rId6" Type="http://schemas.openxmlformats.org/officeDocument/2006/relationships/slideLayout" Target="../slideLayouts/slideLayout233.xml"/><Relationship Id="rId11" Type="http://schemas.openxmlformats.org/officeDocument/2006/relationships/slideLayout" Target="../slideLayouts/slideLayout238.xml"/><Relationship Id="rId5" Type="http://schemas.openxmlformats.org/officeDocument/2006/relationships/slideLayout" Target="../slideLayouts/slideLayout232.xml"/><Relationship Id="rId10" Type="http://schemas.openxmlformats.org/officeDocument/2006/relationships/slideLayout" Target="../slideLayouts/slideLayout237.xml"/><Relationship Id="rId4" Type="http://schemas.openxmlformats.org/officeDocument/2006/relationships/slideLayout" Target="../slideLayouts/slideLayout231.xml"/><Relationship Id="rId9" Type="http://schemas.openxmlformats.org/officeDocument/2006/relationships/slideLayout" Target="../slideLayouts/slideLayout236.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46.xml"/><Relationship Id="rId3" Type="http://schemas.openxmlformats.org/officeDocument/2006/relationships/slideLayout" Target="../slideLayouts/slideLayout241.xml"/><Relationship Id="rId7" Type="http://schemas.openxmlformats.org/officeDocument/2006/relationships/slideLayout" Target="../slideLayouts/slideLayout245.xml"/><Relationship Id="rId12" Type="http://schemas.openxmlformats.org/officeDocument/2006/relationships/theme" Target="../theme/theme23.xml"/><Relationship Id="rId2" Type="http://schemas.openxmlformats.org/officeDocument/2006/relationships/slideLayout" Target="../slideLayouts/slideLayout240.xml"/><Relationship Id="rId1" Type="http://schemas.openxmlformats.org/officeDocument/2006/relationships/slideLayout" Target="../slideLayouts/slideLayout239.xml"/><Relationship Id="rId6" Type="http://schemas.openxmlformats.org/officeDocument/2006/relationships/slideLayout" Target="../slideLayouts/slideLayout244.xml"/><Relationship Id="rId11" Type="http://schemas.openxmlformats.org/officeDocument/2006/relationships/slideLayout" Target="../slideLayouts/slideLayout249.xml"/><Relationship Id="rId5" Type="http://schemas.openxmlformats.org/officeDocument/2006/relationships/slideLayout" Target="../slideLayouts/slideLayout243.xml"/><Relationship Id="rId10" Type="http://schemas.openxmlformats.org/officeDocument/2006/relationships/slideLayout" Target="../slideLayouts/slideLayout248.xml"/><Relationship Id="rId4" Type="http://schemas.openxmlformats.org/officeDocument/2006/relationships/slideLayout" Target="../slideLayouts/slideLayout242.xml"/><Relationship Id="rId9" Type="http://schemas.openxmlformats.org/officeDocument/2006/relationships/slideLayout" Target="../slideLayouts/slideLayout247.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57.xml"/><Relationship Id="rId3" Type="http://schemas.openxmlformats.org/officeDocument/2006/relationships/slideLayout" Target="../slideLayouts/slideLayout252.xml"/><Relationship Id="rId7" Type="http://schemas.openxmlformats.org/officeDocument/2006/relationships/slideLayout" Target="../slideLayouts/slideLayout256.xml"/><Relationship Id="rId12" Type="http://schemas.openxmlformats.org/officeDocument/2006/relationships/theme" Target="../theme/theme24.xml"/><Relationship Id="rId2" Type="http://schemas.openxmlformats.org/officeDocument/2006/relationships/slideLayout" Target="../slideLayouts/slideLayout251.xml"/><Relationship Id="rId1" Type="http://schemas.openxmlformats.org/officeDocument/2006/relationships/slideLayout" Target="../slideLayouts/slideLayout250.xml"/><Relationship Id="rId6" Type="http://schemas.openxmlformats.org/officeDocument/2006/relationships/slideLayout" Target="../slideLayouts/slideLayout255.xml"/><Relationship Id="rId11" Type="http://schemas.openxmlformats.org/officeDocument/2006/relationships/slideLayout" Target="../slideLayouts/slideLayout260.xml"/><Relationship Id="rId5" Type="http://schemas.openxmlformats.org/officeDocument/2006/relationships/slideLayout" Target="../slideLayouts/slideLayout254.xml"/><Relationship Id="rId10" Type="http://schemas.openxmlformats.org/officeDocument/2006/relationships/slideLayout" Target="../slideLayouts/slideLayout259.xml"/><Relationship Id="rId4" Type="http://schemas.openxmlformats.org/officeDocument/2006/relationships/slideLayout" Target="../slideLayouts/slideLayout253.xml"/><Relationship Id="rId9" Type="http://schemas.openxmlformats.org/officeDocument/2006/relationships/slideLayout" Target="../slideLayouts/slideLayout258.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68.xml"/><Relationship Id="rId3" Type="http://schemas.openxmlformats.org/officeDocument/2006/relationships/slideLayout" Target="../slideLayouts/slideLayout263.xml"/><Relationship Id="rId7" Type="http://schemas.openxmlformats.org/officeDocument/2006/relationships/slideLayout" Target="../slideLayouts/slideLayout267.xml"/><Relationship Id="rId12" Type="http://schemas.openxmlformats.org/officeDocument/2006/relationships/theme" Target="../theme/theme25.xml"/><Relationship Id="rId2" Type="http://schemas.openxmlformats.org/officeDocument/2006/relationships/slideLayout" Target="../slideLayouts/slideLayout262.xml"/><Relationship Id="rId1" Type="http://schemas.openxmlformats.org/officeDocument/2006/relationships/slideLayout" Target="../slideLayouts/slideLayout261.xml"/><Relationship Id="rId6" Type="http://schemas.openxmlformats.org/officeDocument/2006/relationships/slideLayout" Target="../slideLayouts/slideLayout266.xml"/><Relationship Id="rId11" Type="http://schemas.openxmlformats.org/officeDocument/2006/relationships/slideLayout" Target="../slideLayouts/slideLayout271.xml"/><Relationship Id="rId5" Type="http://schemas.openxmlformats.org/officeDocument/2006/relationships/slideLayout" Target="../slideLayouts/slideLayout265.xml"/><Relationship Id="rId10" Type="http://schemas.openxmlformats.org/officeDocument/2006/relationships/slideLayout" Target="../slideLayouts/slideLayout270.xml"/><Relationship Id="rId4" Type="http://schemas.openxmlformats.org/officeDocument/2006/relationships/slideLayout" Target="../slideLayouts/slideLayout264.xml"/><Relationship Id="rId9" Type="http://schemas.openxmlformats.org/officeDocument/2006/relationships/slideLayout" Target="../slideLayouts/slideLayout269.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79.xml"/><Relationship Id="rId3" Type="http://schemas.openxmlformats.org/officeDocument/2006/relationships/slideLayout" Target="../slideLayouts/slideLayout274.xml"/><Relationship Id="rId7" Type="http://schemas.openxmlformats.org/officeDocument/2006/relationships/slideLayout" Target="../slideLayouts/slideLayout278.xml"/><Relationship Id="rId12" Type="http://schemas.openxmlformats.org/officeDocument/2006/relationships/theme" Target="../theme/theme26.xml"/><Relationship Id="rId2" Type="http://schemas.openxmlformats.org/officeDocument/2006/relationships/slideLayout" Target="../slideLayouts/slideLayout273.xml"/><Relationship Id="rId1" Type="http://schemas.openxmlformats.org/officeDocument/2006/relationships/slideLayout" Target="../slideLayouts/slideLayout272.xml"/><Relationship Id="rId6" Type="http://schemas.openxmlformats.org/officeDocument/2006/relationships/slideLayout" Target="../slideLayouts/slideLayout277.xml"/><Relationship Id="rId11" Type="http://schemas.openxmlformats.org/officeDocument/2006/relationships/slideLayout" Target="../slideLayouts/slideLayout282.xml"/><Relationship Id="rId5" Type="http://schemas.openxmlformats.org/officeDocument/2006/relationships/slideLayout" Target="../slideLayouts/slideLayout276.xml"/><Relationship Id="rId10" Type="http://schemas.openxmlformats.org/officeDocument/2006/relationships/slideLayout" Target="../slideLayouts/slideLayout281.xml"/><Relationship Id="rId4" Type="http://schemas.openxmlformats.org/officeDocument/2006/relationships/slideLayout" Target="../slideLayouts/slideLayout275.xml"/><Relationship Id="rId9" Type="http://schemas.openxmlformats.org/officeDocument/2006/relationships/slideLayout" Target="../slideLayouts/slideLayout28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8C5753A-1453-406A-BAC8-7D2531B9D24F}" type="datetimeFigureOut">
              <a:rPr lang="en-US" smtClean="0"/>
              <a:t>11/10/2025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5A35A08-1557-4307-94B7-3280B9FE170D}" type="slidenum">
              <a:rPr lang="en-US" smtClean="0"/>
              <a:t>‹#›</a:t>
            </a:fld>
            <a:endParaRPr lang="en-US"/>
          </a:p>
        </p:txBody>
      </p:sp>
    </p:spTree>
    <p:extLst>
      <p:ext uri="{BB962C8B-B14F-4D97-AF65-F5344CB8AC3E}">
        <p14:creationId xmlns:p14="http://schemas.microsoft.com/office/powerpoint/2010/main" val="733835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8C5753A-1453-406A-BAC8-7D2531B9D24F}" type="datetimeFigureOut">
              <a:rPr lang="en-US">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1193377"/>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8C5753A-1453-406A-BAC8-7D2531B9D24F}" type="datetimeFigureOut">
              <a:rPr lang="en-US">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6932095"/>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5918441"/>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4" rIns="91408" bIns="45704"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4" rIns="91408" bIns="4570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4" rIns="91408" bIns="45704"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defTabSz="914040">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4" rIns="91408" bIns="45704"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defTabSz="914040">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4" rIns="91408" bIns="45704"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defTabSz="914040" fontAlgn="base">
              <a:spcBef>
                <a:spcPct val="0"/>
              </a:spcBef>
              <a:spcAft>
                <a:spcPct val="0"/>
              </a:spcAft>
              <a:defRPr/>
            </a:pPr>
            <a:fld id="{0363BCF7-B196-4513-AC8D-3A0C7964A06D}" type="slidenum">
              <a:rPr lang="en-US" smtClean="0">
                <a:cs typeface="Arial" panose="020B0604020202020204" pitchFamily="34" charset="0"/>
              </a:rPr>
              <a:pPr defTabSz="914040"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581065379"/>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010" algn="ctr" rtl="0" fontAlgn="base">
        <a:spcBef>
          <a:spcPct val="0"/>
        </a:spcBef>
        <a:spcAft>
          <a:spcPct val="0"/>
        </a:spcAft>
        <a:defRPr sz="4400">
          <a:solidFill>
            <a:schemeClr val="tx2"/>
          </a:solidFill>
          <a:latin typeface="Arial" charset="0"/>
        </a:defRPr>
      </a:lvl6pPr>
      <a:lvl7pPr marL="914040" algn="ctr" rtl="0" fontAlgn="base">
        <a:spcBef>
          <a:spcPct val="0"/>
        </a:spcBef>
        <a:spcAft>
          <a:spcPct val="0"/>
        </a:spcAft>
        <a:defRPr sz="4400">
          <a:solidFill>
            <a:schemeClr val="tx2"/>
          </a:solidFill>
          <a:latin typeface="Arial" charset="0"/>
        </a:defRPr>
      </a:lvl7pPr>
      <a:lvl8pPr marL="1371056" algn="ctr" rtl="0" fontAlgn="base">
        <a:spcBef>
          <a:spcPct val="0"/>
        </a:spcBef>
        <a:spcAft>
          <a:spcPct val="0"/>
        </a:spcAft>
        <a:defRPr sz="4400">
          <a:solidFill>
            <a:schemeClr val="tx2"/>
          </a:solidFill>
          <a:latin typeface="Arial" charset="0"/>
        </a:defRPr>
      </a:lvl8pPr>
      <a:lvl9pPr marL="1828079" algn="ctr" rtl="0" fontAlgn="base">
        <a:spcBef>
          <a:spcPct val="0"/>
        </a:spcBef>
        <a:spcAft>
          <a:spcPct val="0"/>
        </a:spcAft>
        <a:defRPr sz="4400">
          <a:solidFill>
            <a:schemeClr val="tx2"/>
          </a:solidFill>
          <a:latin typeface="Arial" charset="0"/>
        </a:defRPr>
      </a:lvl9pPr>
    </p:titleStyle>
    <p:bodyStyle>
      <a:lvl1pPr marL="342758" indent="-342758"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661" indent="-285638"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2545" indent="-228504"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599560" indent="-228504"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6583" indent="-228504"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3592" indent="-228504" algn="l" rtl="0" fontAlgn="base">
        <a:spcBef>
          <a:spcPct val="20000"/>
        </a:spcBef>
        <a:spcAft>
          <a:spcPct val="0"/>
        </a:spcAft>
        <a:buChar char="»"/>
        <a:defRPr sz="2000">
          <a:solidFill>
            <a:schemeClr val="tx1"/>
          </a:solidFill>
          <a:latin typeface="+mn-lt"/>
        </a:defRPr>
      </a:lvl6pPr>
      <a:lvl7pPr marL="2970616" indent="-228504" algn="l" rtl="0" fontAlgn="base">
        <a:spcBef>
          <a:spcPct val="20000"/>
        </a:spcBef>
        <a:spcAft>
          <a:spcPct val="0"/>
        </a:spcAft>
        <a:buChar char="»"/>
        <a:defRPr sz="2000">
          <a:solidFill>
            <a:schemeClr val="tx1"/>
          </a:solidFill>
          <a:latin typeface="+mn-lt"/>
        </a:defRPr>
      </a:lvl7pPr>
      <a:lvl8pPr marL="3427632" indent="-228504" algn="l" rtl="0" fontAlgn="base">
        <a:spcBef>
          <a:spcPct val="20000"/>
        </a:spcBef>
        <a:spcAft>
          <a:spcPct val="0"/>
        </a:spcAft>
        <a:buChar char="»"/>
        <a:defRPr sz="2000">
          <a:solidFill>
            <a:schemeClr val="tx1"/>
          </a:solidFill>
          <a:latin typeface="+mn-lt"/>
        </a:defRPr>
      </a:lvl8pPr>
      <a:lvl9pPr marL="3884648" indent="-228504"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040" rtl="0" eaLnBrk="1" latinLnBrk="0" hangingPunct="1">
        <a:defRPr sz="1800" kern="1200">
          <a:solidFill>
            <a:schemeClr val="tx1"/>
          </a:solidFill>
          <a:latin typeface="+mn-lt"/>
          <a:ea typeface="+mn-ea"/>
          <a:cs typeface="+mn-cs"/>
        </a:defRPr>
      </a:lvl1pPr>
      <a:lvl2pPr marL="457010" algn="l" defTabSz="914040" rtl="0" eaLnBrk="1" latinLnBrk="0" hangingPunct="1">
        <a:defRPr sz="1800" kern="1200">
          <a:solidFill>
            <a:schemeClr val="tx1"/>
          </a:solidFill>
          <a:latin typeface="+mn-lt"/>
          <a:ea typeface="+mn-ea"/>
          <a:cs typeface="+mn-cs"/>
        </a:defRPr>
      </a:lvl2pPr>
      <a:lvl3pPr marL="914040" algn="l" defTabSz="914040" rtl="0" eaLnBrk="1" latinLnBrk="0" hangingPunct="1">
        <a:defRPr sz="1800" kern="1200">
          <a:solidFill>
            <a:schemeClr val="tx1"/>
          </a:solidFill>
          <a:latin typeface="+mn-lt"/>
          <a:ea typeface="+mn-ea"/>
          <a:cs typeface="+mn-cs"/>
        </a:defRPr>
      </a:lvl3pPr>
      <a:lvl4pPr marL="1371056" algn="l" defTabSz="914040" rtl="0" eaLnBrk="1" latinLnBrk="0" hangingPunct="1">
        <a:defRPr sz="1800" kern="1200">
          <a:solidFill>
            <a:schemeClr val="tx1"/>
          </a:solidFill>
          <a:latin typeface="+mn-lt"/>
          <a:ea typeface="+mn-ea"/>
          <a:cs typeface="+mn-cs"/>
        </a:defRPr>
      </a:lvl4pPr>
      <a:lvl5pPr marL="1828079" algn="l" defTabSz="914040" rtl="0" eaLnBrk="1" latinLnBrk="0" hangingPunct="1">
        <a:defRPr sz="1800" kern="1200">
          <a:solidFill>
            <a:schemeClr val="tx1"/>
          </a:solidFill>
          <a:latin typeface="+mn-lt"/>
          <a:ea typeface="+mn-ea"/>
          <a:cs typeface="+mn-cs"/>
        </a:defRPr>
      </a:lvl5pPr>
      <a:lvl6pPr marL="2285088" algn="l" defTabSz="914040" rtl="0" eaLnBrk="1" latinLnBrk="0" hangingPunct="1">
        <a:defRPr sz="1800" kern="1200">
          <a:solidFill>
            <a:schemeClr val="tx1"/>
          </a:solidFill>
          <a:latin typeface="+mn-lt"/>
          <a:ea typeface="+mn-ea"/>
          <a:cs typeface="+mn-cs"/>
        </a:defRPr>
      </a:lvl6pPr>
      <a:lvl7pPr marL="2742098" algn="l" defTabSz="914040" rtl="0" eaLnBrk="1" latinLnBrk="0" hangingPunct="1">
        <a:defRPr sz="1800" kern="1200">
          <a:solidFill>
            <a:schemeClr val="tx1"/>
          </a:solidFill>
          <a:latin typeface="+mn-lt"/>
          <a:ea typeface="+mn-ea"/>
          <a:cs typeface="+mn-cs"/>
        </a:defRPr>
      </a:lvl7pPr>
      <a:lvl8pPr marL="3199120" algn="l" defTabSz="914040" rtl="0" eaLnBrk="1" latinLnBrk="0" hangingPunct="1">
        <a:defRPr sz="1800" kern="1200">
          <a:solidFill>
            <a:schemeClr val="tx1"/>
          </a:solidFill>
          <a:latin typeface="+mn-lt"/>
          <a:ea typeface="+mn-ea"/>
          <a:cs typeface="+mn-cs"/>
        </a:defRPr>
      </a:lvl8pPr>
      <a:lvl9pPr marL="3656137" algn="l" defTabSz="91404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79907AC-FDB9-44B3-A598-72954B965F4E}" type="datetimeFigureOut">
              <a:rPr lang="en-US" smtClean="0">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F361C7A-6573-49ED-A6F8-8C406F1B14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6629546"/>
      </p:ext>
    </p:extLst>
  </p:cSld>
  <p:clrMap bg1="lt1" tx1="dk1" bg2="lt2" tx2="dk2" accent1="accent1" accent2="accent2" accent3="accent3" accent4="accent4" accent5="accent5" accent6="accent6" hlink="hlink" folHlink="folHlink"/>
  <p:sldLayoutIdLst>
    <p:sldLayoutId id="2147483933" r:id="rId1"/>
    <p:sldLayoutId id="2147483934" r:id="rId2"/>
    <p:sldLayoutId id="2147483935" r:id="rId3"/>
    <p:sldLayoutId id="2147483936" r:id="rId4"/>
    <p:sldLayoutId id="2147483937" r:id="rId5"/>
    <p:sldLayoutId id="2147483938" r:id="rId6"/>
    <p:sldLayoutId id="2147483939" r:id="rId7"/>
    <p:sldLayoutId id="2147483940" r:id="rId8"/>
    <p:sldLayoutId id="2147483941" r:id="rId9"/>
    <p:sldLayoutId id="2147483942" r:id="rId10"/>
    <p:sldLayoutId id="21474839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8C5753A-1453-406A-BAC8-7D2531B9D24F}" type="datetimeFigureOut">
              <a:rPr lang="en-US" smtClean="0">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3642666"/>
      </p:ext>
    </p:extLst>
  </p:cSld>
  <p:clrMap bg1="lt1" tx1="dk1" bg2="lt2" tx2="dk2" accent1="accent1" accent2="accent2" accent3="accent3" accent4="accent4" accent5="accent5" accent6="accent6" hlink="hlink" folHlink="folHlink"/>
  <p:sldLayoutIdLst>
    <p:sldLayoutId id="2147483945" r:id="rId1"/>
    <p:sldLayoutId id="2147483946" r:id="rId2"/>
    <p:sldLayoutId id="2147483947" r:id="rId3"/>
    <p:sldLayoutId id="2147483948" r:id="rId4"/>
    <p:sldLayoutId id="2147483949" r:id="rId5"/>
    <p:sldLayoutId id="2147483950" r:id="rId6"/>
    <p:sldLayoutId id="2147483951" r:id="rId7"/>
    <p:sldLayoutId id="2147483952" r:id="rId8"/>
    <p:sldLayoutId id="2147483953" r:id="rId9"/>
    <p:sldLayoutId id="2147483954" r:id="rId10"/>
    <p:sldLayoutId id="21474839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8C5753A-1453-406A-BAC8-7D2531B9D24F}" type="datetimeFigureOut">
              <a:rPr lang="en-US" smtClean="0">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3642666"/>
      </p:ext>
    </p:extLst>
  </p:cSld>
  <p:clrMap bg1="lt1" tx1="dk1" bg2="lt2" tx2="dk2" accent1="accent1" accent2="accent2" accent3="accent3" accent4="accent4" accent5="accent5" accent6="accent6" hlink="hlink" folHlink="folHlink"/>
  <p:sldLayoutIdLst>
    <p:sldLayoutId id="2147483957" r:id="rId1"/>
    <p:sldLayoutId id="2147483958" r:id="rId2"/>
    <p:sldLayoutId id="2147483959" r:id="rId3"/>
    <p:sldLayoutId id="2147483960" r:id="rId4"/>
    <p:sldLayoutId id="2147483961" r:id="rId5"/>
    <p:sldLayoutId id="2147483962" r:id="rId6"/>
    <p:sldLayoutId id="2147483963" r:id="rId7"/>
    <p:sldLayoutId id="2147483964" r:id="rId8"/>
    <p:sldLayoutId id="2147483965" r:id="rId9"/>
    <p:sldLayoutId id="2147483966" r:id="rId10"/>
    <p:sldLayoutId id="21474839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CF66820-601A-4350-931B-E6533DD80EEC}" type="datetimeFigureOut">
              <a:rPr lang="en-US" smtClean="0">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53EB919-A0AC-4BAF-AC98-D6D971CDDD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0605990"/>
      </p:ext>
    </p:extLst>
  </p:cSld>
  <p:clrMap bg1="lt1" tx1="dk1" bg2="lt2" tx2="dk2" accent1="accent1" accent2="accent2" accent3="accent3" accent4="accent4" accent5="accent5" accent6="accent6" hlink="hlink" folHlink="folHlink"/>
  <p:sldLayoutIdLst>
    <p:sldLayoutId id="2147483969" r:id="rId1"/>
    <p:sldLayoutId id="2147483970" r:id="rId2"/>
    <p:sldLayoutId id="2147483971" r:id="rId3"/>
    <p:sldLayoutId id="2147483972" r:id="rId4"/>
    <p:sldLayoutId id="2147483973" r:id="rId5"/>
    <p:sldLayoutId id="2147483974" r:id="rId6"/>
    <p:sldLayoutId id="2147483975" r:id="rId7"/>
    <p:sldLayoutId id="2147483976" r:id="rId8"/>
    <p:sldLayoutId id="2147483977" r:id="rId9"/>
    <p:sldLayoutId id="2147483978" r:id="rId10"/>
    <p:sldLayoutId id="21474839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8C5753A-1453-406A-BAC8-7D2531B9D24F}" type="datetimeFigureOut">
              <a:rPr lang="en-US" smtClean="0">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6611619"/>
      </p:ext>
    </p:extLst>
  </p:cSld>
  <p:clrMap bg1="lt1" tx1="dk1" bg2="lt2" tx2="dk2" accent1="accent1" accent2="accent2" accent3="accent3" accent4="accent4" accent5="accent5" accent6="accent6" hlink="hlink" folHlink="folHlink"/>
  <p:sldLayoutIdLst>
    <p:sldLayoutId id="2147483981" r:id="rId1"/>
    <p:sldLayoutId id="2147483982" r:id="rId2"/>
    <p:sldLayoutId id="2147483983" r:id="rId3"/>
    <p:sldLayoutId id="2147483984" r:id="rId4"/>
    <p:sldLayoutId id="2147483985" r:id="rId5"/>
    <p:sldLayoutId id="2147483986" r:id="rId6"/>
    <p:sldLayoutId id="2147483987" r:id="rId7"/>
    <p:sldLayoutId id="2147483988" r:id="rId8"/>
    <p:sldLayoutId id="2147483989" r:id="rId9"/>
    <p:sldLayoutId id="2147483990" r:id="rId10"/>
    <p:sldLayoutId id="21474839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8C5753A-1453-406A-BAC8-7D2531B9D24F}" type="datetimeFigureOut">
              <a:rPr lang="en-US" smtClean="0">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6611619"/>
      </p:ext>
    </p:extLst>
  </p:cSld>
  <p:clrMap bg1="lt1" tx1="dk1" bg2="lt2" tx2="dk2" accent1="accent1" accent2="accent2" accent3="accent3" accent4="accent4" accent5="accent5" accent6="accent6" hlink="hlink" folHlink="folHlink"/>
  <p:sldLayoutIdLst>
    <p:sldLayoutId id="2147483993" r:id="rId1"/>
    <p:sldLayoutId id="2147483994" r:id="rId2"/>
    <p:sldLayoutId id="2147483995" r:id="rId3"/>
    <p:sldLayoutId id="2147483996" r:id="rId4"/>
    <p:sldLayoutId id="2147483997" r:id="rId5"/>
    <p:sldLayoutId id="2147483998" r:id="rId6"/>
    <p:sldLayoutId id="2147483999" r:id="rId7"/>
    <p:sldLayoutId id="2147484000" r:id="rId8"/>
    <p:sldLayoutId id="2147484001" r:id="rId9"/>
    <p:sldLayoutId id="2147484002" r:id="rId10"/>
    <p:sldLayoutId id="21474840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8C5753A-1453-406A-BAC8-7D2531B9D24F}" type="datetimeFigureOut">
              <a:rPr lang="en-US">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11933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8C5753A-1453-406A-BAC8-7D2531B9D24F}" type="datetimeFigureOut">
              <a:rPr lang="en-US" smtClean="0">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6611619"/>
      </p:ext>
    </p:extLst>
  </p:cSld>
  <p:clrMap bg1="lt1" tx1="dk1" bg2="lt2" tx2="dk2" accent1="accent1" accent2="accent2" accent3="accent3" accent4="accent4" accent5="accent5" accent6="accent6" hlink="hlink" folHlink="folHlink"/>
  <p:sldLayoutIdLst>
    <p:sldLayoutId id="2147484005" r:id="rId1"/>
    <p:sldLayoutId id="2147484006" r:id="rId2"/>
    <p:sldLayoutId id="2147484007" r:id="rId3"/>
    <p:sldLayoutId id="2147484008" r:id="rId4"/>
    <p:sldLayoutId id="2147484009" r:id="rId5"/>
    <p:sldLayoutId id="2147484010" r:id="rId6"/>
    <p:sldLayoutId id="2147484011" r:id="rId7"/>
    <p:sldLayoutId id="2147484012" r:id="rId8"/>
    <p:sldLayoutId id="2147484013" r:id="rId9"/>
    <p:sldLayoutId id="2147484014" r:id="rId10"/>
    <p:sldLayoutId id="21474840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8C5753A-1453-406A-BAC8-7D2531B9D24F}" type="datetimeFigureOut">
              <a:rPr lang="en-US" smtClean="0">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6611619"/>
      </p:ext>
    </p:extLst>
  </p:cSld>
  <p:clrMap bg1="lt1" tx1="dk1" bg2="lt2" tx2="dk2" accent1="accent1" accent2="accent2" accent3="accent3" accent4="accent4" accent5="accent5" accent6="accent6" hlink="hlink" folHlink="folHlink"/>
  <p:sldLayoutIdLst>
    <p:sldLayoutId id="2147484017" r:id="rId1"/>
    <p:sldLayoutId id="2147484018" r:id="rId2"/>
    <p:sldLayoutId id="2147484019" r:id="rId3"/>
    <p:sldLayoutId id="2147484020" r:id="rId4"/>
    <p:sldLayoutId id="2147484021" r:id="rId5"/>
    <p:sldLayoutId id="2147484022" r:id="rId6"/>
    <p:sldLayoutId id="2147484023" r:id="rId7"/>
    <p:sldLayoutId id="2147484024" r:id="rId8"/>
    <p:sldLayoutId id="2147484025" r:id="rId9"/>
    <p:sldLayoutId id="2147484026" r:id="rId10"/>
    <p:sldLayoutId id="21474840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8C5753A-1453-406A-BAC8-7D2531B9D24F}" type="datetimeFigureOut">
              <a:rPr lang="en-US" smtClean="0">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6611619"/>
      </p:ext>
    </p:extLst>
  </p:cSld>
  <p:clrMap bg1="lt1" tx1="dk1" bg2="lt2" tx2="dk2" accent1="accent1" accent2="accent2" accent3="accent3" accent4="accent4" accent5="accent5" accent6="accent6" hlink="hlink" folHlink="folHlink"/>
  <p:sldLayoutIdLst>
    <p:sldLayoutId id="2147484029" r:id="rId1"/>
    <p:sldLayoutId id="2147484030" r:id="rId2"/>
    <p:sldLayoutId id="2147484031" r:id="rId3"/>
    <p:sldLayoutId id="2147484032" r:id="rId4"/>
    <p:sldLayoutId id="2147484033" r:id="rId5"/>
    <p:sldLayoutId id="2147484034" r:id="rId6"/>
    <p:sldLayoutId id="2147484035" r:id="rId7"/>
    <p:sldLayoutId id="2147484036" r:id="rId8"/>
    <p:sldLayoutId id="2147484037" r:id="rId9"/>
    <p:sldLayoutId id="2147484038" r:id="rId10"/>
    <p:sldLayoutId id="21474840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8C5753A-1453-406A-BAC8-7D2531B9D24F}" type="datetimeFigureOut">
              <a:rPr lang="en-US" smtClean="0">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3371127"/>
      </p:ext>
    </p:extLst>
  </p:cSld>
  <p:clrMap bg1="lt1" tx1="dk1" bg2="lt2" tx2="dk2" accent1="accent1" accent2="accent2" accent3="accent3" accent4="accent4" accent5="accent5" accent6="accent6" hlink="hlink" folHlink="folHlink"/>
  <p:sldLayoutIdLst>
    <p:sldLayoutId id="2147484041" r:id="rId1"/>
    <p:sldLayoutId id="2147484042" r:id="rId2"/>
    <p:sldLayoutId id="2147484043" r:id="rId3"/>
    <p:sldLayoutId id="2147484044" r:id="rId4"/>
    <p:sldLayoutId id="2147484045" r:id="rId5"/>
    <p:sldLayoutId id="2147484046" r:id="rId6"/>
    <p:sldLayoutId id="2147484047" r:id="rId7"/>
    <p:sldLayoutId id="2147484048" r:id="rId8"/>
    <p:sldLayoutId id="2147484049" r:id="rId9"/>
    <p:sldLayoutId id="2147484050" r:id="rId10"/>
    <p:sldLayoutId id="21474840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8C5753A-1453-406A-BAC8-7D2531B9D24F}" type="datetimeFigureOut">
              <a:rPr lang="en-US" smtClean="0">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7111387"/>
      </p:ext>
    </p:extLst>
  </p:cSld>
  <p:clrMap bg1="lt1" tx1="dk1" bg2="lt2" tx2="dk2" accent1="accent1" accent2="accent2" accent3="accent3" accent4="accent4" accent5="accent5" accent6="accent6" hlink="hlink" folHlink="folHlink"/>
  <p:sldLayoutIdLst>
    <p:sldLayoutId id="2147484053" r:id="rId1"/>
    <p:sldLayoutId id="2147484054" r:id="rId2"/>
    <p:sldLayoutId id="2147484055" r:id="rId3"/>
    <p:sldLayoutId id="2147484056" r:id="rId4"/>
    <p:sldLayoutId id="2147484057" r:id="rId5"/>
    <p:sldLayoutId id="2147484058" r:id="rId6"/>
    <p:sldLayoutId id="2147484059" r:id="rId7"/>
    <p:sldLayoutId id="2147484060" r:id="rId8"/>
    <p:sldLayoutId id="2147484061" r:id="rId9"/>
    <p:sldLayoutId id="2147484062" r:id="rId10"/>
    <p:sldLayoutId id="21474840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8C5753A-1453-406A-BAC8-7D2531B9D24F}" type="datetimeFigureOut">
              <a:rPr lang="en-US" smtClean="0">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7111387"/>
      </p:ext>
    </p:extLst>
  </p:cSld>
  <p:clrMap bg1="lt1" tx1="dk1" bg2="lt2" tx2="dk2" accent1="accent1" accent2="accent2" accent3="accent3" accent4="accent4" accent5="accent5" accent6="accent6" hlink="hlink" folHlink="folHlink"/>
  <p:sldLayoutIdLst>
    <p:sldLayoutId id="2147484065" r:id="rId1"/>
    <p:sldLayoutId id="2147484066" r:id="rId2"/>
    <p:sldLayoutId id="2147484067" r:id="rId3"/>
    <p:sldLayoutId id="2147484068" r:id="rId4"/>
    <p:sldLayoutId id="2147484069" r:id="rId5"/>
    <p:sldLayoutId id="2147484070" r:id="rId6"/>
    <p:sldLayoutId id="2147484071" r:id="rId7"/>
    <p:sldLayoutId id="2147484072" r:id="rId8"/>
    <p:sldLayoutId id="2147484073" r:id="rId9"/>
    <p:sldLayoutId id="2147484074" r:id="rId10"/>
    <p:sldLayoutId id="21474840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8C5753A-1453-406A-BAC8-7D2531B9D24F}" type="datetimeFigureOut">
              <a:rPr lang="en-US" smtClean="0">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954865"/>
      </p:ext>
    </p:extLst>
  </p:cSld>
  <p:clrMap bg1="lt1" tx1="dk1" bg2="lt2" tx2="dk2" accent1="accent1" accent2="accent2" accent3="accent3" accent4="accent4" accent5="accent5" accent6="accent6" hlink="hlink" folHlink="folHlink"/>
  <p:sldLayoutIdLst>
    <p:sldLayoutId id="2147484077" r:id="rId1"/>
    <p:sldLayoutId id="2147484078" r:id="rId2"/>
    <p:sldLayoutId id="2147484079" r:id="rId3"/>
    <p:sldLayoutId id="2147484080" r:id="rId4"/>
    <p:sldLayoutId id="2147484081" r:id="rId5"/>
    <p:sldLayoutId id="2147484082" r:id="rId6"/>
    <p:sldLayoutId id="2147484083" r:id="rId7"/>
    <p:sldLayoutId id="2147484084" r:id="rId8"/>
    <p:sldLayoutId id="2147484085" r:id="rId9"/>
    <p:sldLayoutId id="2147484086" r:id="rId10"/>
    <p:sldLayoutId id="21474840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8C5753A-1453-406A-BAC8-7D2531B9D24F}" type="datetimeFigureOut">
              <a:rPr lang="en-US">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119337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8C5753A-1453-406A-BAC8-7D2531B9D24F}" type="datetimeFigureOut">
              <a:rPr lang="en-US">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119337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8C5753A-1453-406A-BAC8-7D2531B9D24F}" type="datetimeFigureOut">
              <a:rPr lang="en-US">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119337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8C5753A-1453-406A-BAC8-7D2531B9D24F}" type="datetimeFigureOut">
              <a:rPr lang="en-US">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119337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8C5753A-1453-406A-BAC8-7D2531B9D24F}" type="datetimeFigureOut">
              <a:rPr lang="en-US">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1193377"/>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8C5753A-1453-406A-BAC8-7D2531B9D24F}" type="datetimeFigureOut">
              <a:rPr lang="en-US">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1193377"/>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8C5753A-1453-406A-BAC8-7D2531B9D24F}" type="datetimeFigureOut">
              <a:rPr lang="en-US">
                <a:solidFill>
                  <a:prstClr val="black">
                    <a:tint val="75000"/>
                  </a:prstClr>
                </a:solidFill>
              </a:rPr>
              <a:pPr/>
              <a:t>11/10/2025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5A35A08-1557-4307-94B7-3280B9FE17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1193377"/>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g"/><Relationship Id="rId1" Type="http://schemas.openxmlformats.org/officeDocument/2006/relationships/slideLayout" Target="../slideLayouts/slideLayout195.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Layout" Target="../slideLayouts/slideLayout18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8.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00.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g"/><Relationship Id="rId1" Type="http://schemas.openxmlformats.org/officeDocument/2006/relationships/slideLayout" Target="../slideLayouts/slideLayout16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3.xml"/></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g"/><Relationship Id="rId1" Type="http://schemas.openxmlformats.org/officeDocument/2006/relationships/slideLayout" Target="../slideLayouts/slideLayout15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2.xml"/></Relationships>
</file>

<file path=ppt/slides/_rels/slide3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g"/><Relationship Id="rId1" Type="http://schemas.openxmlformats.org/officeDocument/2006/relationships/slideLayout" Target="../slideLayouts/slideLayout140.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06.xml"/></Relationships>
</file>

<file path=ppt/slides/_rels/slide4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217.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5.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0.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1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1.xml"/></Relationships>
</file>

<file path=ppt/slides/_rels/slide5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228.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7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4.xml"/></Relationships>
</file>

<file path=ppt/slides/_rels/slide6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r>
              <a:rPr lang="en-US" dirty="0" smtClean="0">
                <a:solidFill>
                  <a:srgbClr val="3A1953"/>
                </a:solidFill>
              </a:rPr>
              <a:t>CHÚA NHẬT III</a:t>
            </a:r>
            <a:br>
              <a:rPr lang="en-US" dirty="0" smtClean="0">
                <a:solidFill>
                  <a:srgbClr val="3A1953"/>
                </a:solidFill>
              </a:rPr>
            </a:br>
            <a:r>
              <a:rPr lang="en-US" dirty="0" smtClean="0">
                <a:solidFill>
                  <a:srgbClr val="3A1953"/>
                </a:solidFill>
              </a:rPr>
              <a:t>MÙA VỌNG</a:t>
            </a:r>
            <a:br>
              <a:rPr lang="en-US" dirty="0" smtClean="0">
                <a:solidFill>
                  <a:srgbClr val="3A1953"/>
                </a:solidFill>
              </a:rPr>
            </a:br>
            <a:r>
              <a:rPr lang="en-US" dirty="0" smtClean="0">
                <a:solidFill>
                  <a:srgbClr val="3A1953"/>
                </a:solidFill>
              </a:rPr>
              <a:t>NĂM A</a:t>
            </a:r>
            <a:endParaRPr lang="en-US" dirty="0">
              <a:solidFill>
                <a:srgbClr val="3A1953"/>
              </a:solidFill>
            </a:endParaRPr>
          </a:p>
        </p:txBody>
      </p:sp>
    </p:spTree>
    <p:extLst>
      <p:ext uri="{BB962C8B-B14F-4D97-AF65-F5344CB8AC3E}">
        <p14:creationId xmlns:p14="http://schemas.microsoft.com/office/powerpoint/2010/main" val="8834031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6000" dirty="0" err="1" smtClean="0">
                <a:solidFill>
                  <a:srgbClr val="C00000"/>
                </a:solidFill>
              </a:rPr>
              <a:t>Đk</a:t>
            </a:r>
            <a:r>
              <a:rPr lang="en-US" sz="6000" dirty="0" smtClean="0">
                <a:solidFill>
                  <a:srgbClr val="C00000"/>
                </a:solidFill>
              </a:rPr>
              <a:t>:</a:t>
            </a:r>
            <a:r>
              <a:rPr lang="en-US" sz="6000" dirty="0" smtClean="0">
                <a:solidFill>
                  <a:srgbClr val="3A1953"/>
                </a:solidFill>
              </a:rPr>
              <a:t> </a:t>
            </a:r>
            <a:r>
              <a:rPr lang="vi-VN" sz="6000" dirty="0">
                <a:solidFill>
                  <a:srgbClr val="3A1953"/>
                </a:solidFill>
              </a:rPr>
              <a:t>Xi-on vui lên, Xi-on vui lên vì Chúa đã nhận lời. Kìa Người sắp đến, kìa Người sắp đến Người đến cứu dân Người.</a:t>
            </a:r>
            <a:endParaRPr lang="en-US" sz="6000" dirty="0">
              <a:solidFill>
                <a:srgbClr val="3A1953"/>
              </a:solidFill>
            </a:endParaRPr>
          </a:p>
        </p:txBody>
      </p:sp>
    </p:spTree>
    <p:extLst>
      <p:ext uri="{BB962C8B-B14F-4D97-AF65-F5344CB8AC3E}">
        <p14:creationId xmlns:p14="http://schemas.microsoft.com/office/powerpoint/2010/main" val="18494578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6600" dirty="0">
                <a:solidFill>
                  <a:srgbClr val="C00000"/>
                </a:solidFill>
              </a:rPr>
              <a:t>4</a:t>
            </a:r>
            <a:r>
              <a:rPr lang="vi-VN" sz="6600" dirty="0" smtClean="0">
                <a:solidFill>
                  <a:srgbClr val="C00000"/>
                </a:solidFill>
              </a:rPr>
              <a:t>.</a:t>
            </a:r>
            <a:r>
              <a:rPr lang="vi-VN" sz="6600" dirty="0">
                <a:solidFill>
                  <a:srgbClr val="3A1953"/>
                </a:solidFill>
              </a:rPr>
              <a:t> Thế gian sầu héo rực lên ánh sáng vinh quang. Chúa đem ủi an giải thoát đớn đau nhục nhằn.</a:t>
            </a:r>
            <a:endParaRPr lang="en-US" sz="6600" dirty="0">
              <a:solidFill>
                <a:srgbClr val="3A1953"/>
              </a:solidFill>
            </a:endParaRPr>
          </a:p>
        </p:txBody>
      </p:sp>
    </p:spTree>
    <p:extLst>
      <p:ext uri="{BB962C8B-B14F-4D97-AF65-F5344CB8AC3E}">
        <p14:creationId xmlns:p14="http://schemas.microsoft.com/office/powerpoint/2010/main" val="4066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6000" dirty="0" err="1" smtClean="0">
                <a:solidFill>
                  <a:srgbClr val="C00000"/>
                </a:solidFill>
              </a:rPr>
              <a:t>Đk</a:t>
            </a:r>
            <a:r>
              <a:rPr lang="en-US" sz="6000" dirty="0" smtClean="0">
                <a:solidFill>
                  <a:srgbClr val="C00000"/>
                </a:solidFill>
              </a:rPr>
              <a:t>:</a:t>
            </a:r>
            <a:r>
              <a:rPr lang="en-US" sz="6000" dirty="0" smtClean="0">
                <a:solidFill>
                  <a:srgbClr val="3A1953"/>
                </a:solidFill>
              </a:rPr>
              <a:t> </a:t>
            </a:r>
            <a:r>
              <a:rPr lang="vi-VN" sz="6000" dirty="0">
                <a:solidFill>
                  <a:srgbClr val="3A1953"/>
                </a:solidFill>
              </a:rPr>
              <a:t>Xi-on vui lên, Xi-on vui lên vì Chúa đã nhận lời. Kìa Người sắp đến, kìa Người sắp đến Người đến cứu dân Người.</a:t>
            </a:r>
            <a:endParaRPr lang="en-US" sz="6000" dirty="0">
              <a:solidFill>
                <a:srgbClr val="3A1953"/>
              </a:solidFill>
            </a:endParaRPr>
          </a:p>
        </p:txBody>
      </p:sp>
    </p:spTree>
    <p:extLst>
      <p:ext uri="{BB962C8B-B14F-4D97-AF65-F5344CB8AC3E}">
        <p14:creationId xmlns:p14="http://schemas.microsoft.com/office/powerpoint/2010/main" val="18494578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3A1953"/>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2148673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3A1953"/>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2148673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r>
              <a:rPr lang="en-US" dirty="0" smtClean="0">
                <a:solidFill>
                  <a:srgbClr val="3A1953"/>
                </a:solidFill>
              </a:rPr>
              <a:t>THÁNH VỊNH 145</a:t>
            </a:r>
            <a:br>
              <a:rPr lang="en-US" dirty="0" smtClean="0">
                <a:solidFill>
                  <a:srgbClr val="3A1953"/>
                </a:solidFill>
              </a:rPr>
            </a:br>
            <a:r>
              <a:rPr lang="en-US" dirty="0" smtClean="0">
                <a:solidFill>
                  <a:srgbClr val="3A1953"/>
                </a:solidFill>
              </a:rPr>
              <a:t>CHÚA NHẬT III MÙA VỌNG</a:t>
            </a:r>
            <a:br>
              <a:rPr lang="en-US" dirty="0" smtClean="0">
                <a:solidFill>
                  <a:srgbClr val="3A1953"/>
                </a:solidFill>
              </a:rPr>
            </a:br>
            <a:r>
              <a:rPr lang="en-US" dirty="0" smtClean="0">
                <a:solidFill>
                  <a:srgbClr val="3A1953"/>
                </a:solidFill>
              </a:rPr>
              <a:t>NĂM A</a:t>
            </a:r>
            <a:br>
              <a:rPr lang="en-US" dirty="0" smtClean="0">
                <a:solidFill>
                  <a:srgbClr val="3A1953"/>
                </a:solidFill>
              </a:rPr>
            </a:br>
            <a:r>
              <a:rPr lang="en-US" dirty="0" smtClean="0">
                <a:solidFill>
                  <a:srgbClr val="3A1953"/>
                </a:solidFill>
              </a:rPr>
              <a:t>Lm. Kim long</a:t>
            </a:r>
            <a:br>
              <a:rPr lang="en-US" dirty="0" smtClean="0">
                <a:solidFill>
                  <a:srgbClr val="3A1953"/>
                </a:solidFill>
              </a:rPr>
            </a:br>
            <a:r>
              <a:rPr lang="en-US" dirty="0" smtClean="0">
                <a:solidFill>
                  <a:srgbClr val="3A1953"/>
                </a:solidFill>
              </a:rPr>
              <a:t>04 </a:t>
            </a:r>
            <a:r>
              <a:rPr lang="en-US" dirty="0" err="1" smtClean="0">
                <a:solidFill>
                  <a:srgbClr val="3A1953"/>
                </a:solidFill>
              </a:rPr>
              <a:t>câu</a:t>
            </a:r>
            <a:endParaRPr lang="en-US" dirty="0">
              <a:solidFill>
                <a:srgbClr val="3A1953"/>
              </a:solidFill>
            </a:endParaRPr>
          </a:p>
        </p:txBody>
      </p:sp>
    </p:spTree>
    <p:extLst>
      <p:ext uri="{BB962C8B-B14F-4D97-AF65-F5344CB8AC3E}">
        <p14:creationId xmlns:p14="http://schemas.microsoft.com/office/powerpoint/2010/main" val="16949154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8800" dirty="0" err="1" smtClean="0">
                <a:solidFill>
                  <a:srgbClr val="C00000"/>
                </a:solidFill>
              </a:rPr>
              <a:t>Đk</a:t>
            </a:r>
            <a:r>
              <a:rPr lang="en-US" sz="8800" dirty="0" smtClean="0">
                <a:solidFill>
                  <a:srgbClr val="C00000"/>
                </a:solidFill>
              </a:rPr>
              <a:t>:</a:t>
            </a:r>
            <a:r>
              <a:rPr lang="en-US" sz="8800" dirty="0" smtClean="0">
                <a:solidFill>
                  <a:srgbClr val="3A1953"/>
                </a:solidFill>
              </a:rPr>
              <a:t> </a:t>
            </a:r>
            <a:r>
              <a:rPr lang="vi-VN" sz="8800" dirty="0">
                <a:solidFill>
                  <a:srgbClr val="3A1953"/>
                </a:solidFill>
              </a:rPr>
              <a:t>Lạy Chúa, xin Ngài đến cứu độ chúng </a:t>
            </a:r>
            <a:r>
              <a:rPr lang="vi-VN" sz="8800" dirty="0" smtClean="0">
                <a:solidFill>
                  <a:srgbClr val="3A1953"/>
                </a:solidFill>
              </a:rPr>
              <a:t>con</a:t>
            </a:r>
            <a:r>
              <a:rPr lang="en-US" sz="8800" dirty="0" smtClean="0">
                <a:solidFill>
                  <a:srgbClr val="3A1953"/>
                </a:solidFill>
              </a:rPr>
              <a:t>.</a:t>
            </a:r>
            <a:endParaRPr lang="en-US" sz="8800" dirty="0">
              <a:solidFill>
                <a:srgbClr val="3A1953"/>
              </a:solidFill>
            </a:endParaRPr>
          </a:p>
        </p:txBody>
      </p:sp>
    </p:spTree>
    <p:extLst>
      <p:ext uri="{BB962C8B-B14F-4D97-AF65-F5344CB8AC3E}">
        <p14:creationId xmlns:p14="http://schemas.microsoft.com/office/powerpoint/2010/main" val="40777634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6000" dirty="0" smtClean="0">
                <a:solidFill>
                  <a:srgbClr val="C00000"/>
                </a:solidFill>
              </a:rPr>
              <a:t>Tk1:</a:t>
            </a:r>
            <a:r>
              <a:rPr lang="en-US" sz="6000" dirty="0" smtClean="0">
                <a:solidFill>
                  <a:srgbClr val="3A1953"/>
                </a:solidFill>
              </a:rPr>
              <a:t> </a:t>
            </a:r>
            <a:r>
              <a:rPr lang="vi-VN" sz="6000" dirty="0">
                <a:solidFill>
                  <a:srgbClr val="3A1953"/>
                </a:solidFill>
              </a:rPr>
              <a:t>Ngài minh xét những ai bị ức oan, kẻ tù tội ra tay cứu độ </a:t>
            </a:r>
            <a:r>
              <a:rPr lang="vi-VN" sz="6000" dirty="0" smtClean="0">
                <a:solidFill>
                  <a:srgbClr val="3A1953"/>
                </a:solidFill>
              </a:rPr>
              <a:t>liền.</a:t>
            </a:r>
            <a:r>
              <a:rPr lang="en-US" sz="6000" dirty="0" smtClean="0">
                <a:solidFill>
                  <a:srgbClr val="3A1953"/>
                </a:solidFill>
              </a:rPr>
              <a:t> </a:t>
            </a:r>
            <a:r>
              <a:rPr lang="vi-VN" sz="6000" dirty="0" smtClean="0">
                <a:solidFill>
                  <a:srgbClr val="3A1953"/>
                </a:solidFill>
              </a:rPr>
              <a:t>Ngài </a:t>
            </a:r>
            <a:r>
              <a:rPr lang="vi-VN" sz="6000" dirty="0">
                <a:solidFill>
                  <a:srgbClr val="3A1953"/>
                </a:solidFill>
              </a:rPr>
              <a:t>cũng thương ban lương thực mà nuôi kẻ khó nghèo</a:t>
            </a:r>
            <a:r>
              <a:rPr lang="vi-VN" sz="6000" dirty="0" smtClean="0">
                <a:solidFill>
                  <a:srgbClr val="3A1953"/>
                </a:solidFill>
              </a:rPr>
              <a:t>.</a:t>
            </a:r>
            <a:endParaRPr lang="en-US" sz="6000" dirty="0">
              <a:solidFill>
                <a:srgbClr val="3A1953"/>
              </a:solidFill>
            </a:endParaRPr>
          </a:p>
        </p:txBody>
      </p:sp>
    </p:spTree>
    <p:extLst>
      <p:ext uri="{BB962C8B-B14F-4D97-AF65-F5344CB8AC3E}">
        <p14:creationId xmlns:p14="http://schemas.microsoft.com/office/powerpoint/2010/main" val="40777634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8800" dirty="0" err="1" smtClean="0">
                <a:solidFill>
                  <a:srgbClr val="C00000"/>
                </a:solidFill>
              </a:rPr>
              <a:t>Đk</a:t>
            </a:r>
            <a:r>
              <a:rPr lang="en-US" sz="8800" dirty="0" smtClean="0">
                <a:solidFill>
                  <a:srgbClr val="C00000"/>
                </a:solidFill>
              </a:rPr>
              <a:t>:</a:t>
            </a:r>
            <a:r>
              <a:rPr lang="en-US" sz="8800" dirty="0" smtClean="0">
                <a:solidFill>
                  <a:srgbClr val="3A1953"/>
                </a:solidFill>
              </a:rPr>
              <a:t> </a:t>
            </a:r>
            <a:r>
              <a:rPr lang="vi-VN" sz="8800" dirty="0">
                <a:solidFill>
                  <a:srgbClr val="3A1953"/>
                </a:solidFill>
              </a:rPr>
              <a:t>Lạy Chúa, xin Ngài đến cứu độ chúng </a:t>
            </a:r>
            <a:r>
              <a:rPr lang="vi-VN" sz="8800" dirty="0" smtClean="0">
                <a:solidFill>
                  <a:srgbClr val="3A1953"/>
                </a:solidFill>
              </a:rPr>
              <a:t>con</a:t>
            </a:r>
            <a:r>
              <a:rPr lang="en-US" sz="8800" dirty="0" smtClean="0">
                <a:solidFill>
                  <a:srgbClr val="3A1953"/>
                </a:solidFill>
              </a:rPr>
              <a:t>.</a:t>
            </a:r>
            <a:endParaRPr lang="en-US" sz="8800" dirty="0">
              <a:solidFill>
                <a:srgbClr val="3A1953"/>
              </a:solidFill>
            </a:endParaRPr>
          </a:p>
        </p:txBody>
      </p:sp>
    </p:spTree>
    <p:extLst>
      <p:ext uri="{BB962C8B-B14F-4D97-AF65-F5344CB8AC3E}">
        <p14:creationId xmlns:p14="http://schemas.microsoft.com/office/powerpoint/2010/main" val="15637600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4800" dirty="0" smtClean="0">
                <a:solidFill>
                  <a:srgbClr val="C00000"/>
                </a:solidFill>
              </a:rPr>
              <a:t>Tk2:</a:t>
            </a:r>
            <a:r>
              <a:rPr lang="en-US" sz="4800" dirty="0" smtClean="0">
                <a:solidFill>
                  <a:srgbClr val="3A1953"/>
                </a:solidFill>
              </a:rPr>
              <a:t> </a:t>
            </a:r>
            <a:r>
              <a:rPr lang="vi-VN" sz="4800" dirty="0">
                <a:solidFill>
                  <a:srgbClr val="3A1953"/>
                </a:solidFill>
              </a:rPr>
              <a:t>Ngài mở mắt những kẻ bị tối đui, kẻ bị dìm ra tay Chúa vực dậy. </a:t>
            </a:r>
            <a:r>
              <a:rPr lang="vi-VN" sz="4800" dirty="0" smtClean="0">
                <a:solidFill>
                  <a:srgbClr val="3A1953"/>
                </a:solidFill>
              </a:rPr>
              <a:t>Và </a:t>
            </a:r>
            <a:r>
              <a:rPr lang="vi-VN" sz="4800" dirty="0">
                <a:solidFill>
                  <a:srgbClr val="3A1953"/>
                </a:solidFill>
              </a:rPr>
              <a:t>Chúa yêu thương những người hằng luôn sống chính trực. </a:t>
            </a:r>
            <a:r>
              <a:rPr lang="vi-VN" sz="4800" dirty="0" smtClean="0">
                <a:solidFill>
                  <a:srgbClr val="3A1953"/>
                </a:solidFill>
              </a:rPr>
              <a:t>Ngài </a:t>
            </a:r>
            <a:r>
              <a:rPr lang="vi-VN" sz="4800" dirty="0">
                <a:solidFill>
                  <a:srgbClr val="3A1953"/>
                </a:solidFill>
              </a:rPr>
              <a:t>cũng không quên bang trợ kiều dân nấp bóng Ngài</a:t>
            </a:r>
            <a:r>
              <a:rPr lang="vi-VN" sz="4800" dirty="0" smtClean="0">
                <a:solidFill>
                  <a:srgbClr val="3A1953"/>
                </a:solidFill>
              </a:rPr>
              <a:t>.</a:t>
            </a:r>
            <a:endParaRPr lang="en-US" sz="4800" dirty="0">
              <a:solidFill>
                <a:srgbClr val="3A1953"/>
              </a:solidFill>
            </a:endParaRPr>
          </a:p>
        </p:txBody>
      </p:sp>
    </p:spTree>
    <p:extLst>
      <p:ext uri="{BB962C8B-B14F-4D97-AF65-F5344CB8AC3E}">
        <p14:creationId xmlns:p14="http://schemas.microsoft.com/office/powerpoint/2010/main" val="40777634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77634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8800" dirty="0" err="1" smtClean="0">
                <a:solidFill>
                  <a:srgbClr val="C00000"/>
                </a:solidFill>
              </a:rPr>
              <a:t>Đk</a:t>
            </a:r>
            <a:r>
              <a:rPr lang="en-US" sz="8800" dirty="0" smtClean="0">
                <a:solidFill>
                  <a:srgbClr val="C00000"/>
                </a:solidFill>
              </a:rPr>
              <a:t>:</a:t>
            </a:r>
            <a:r>
              <a:rPr lang="en-US" sz="8800" dirty="0" smtClean="0">
                <a:solidFill>
                  <a:srgbClr val="3A1953"/>
                </a:solidFill>
              </a:rPr>
              <a:t> </a:t>
            </a:r>
            <a:r>
              <a:rPr lang="vi-VN" sz="8800" dirty="0">
                <a:solidFill>
                  <a:srgbClr val="3A1953"/>
                </a:solidFill>
              </a:rPr>
              <a:t>Lạy Chúa, xin Ngài đến cứu độ chúng </a:t>
            </a:r>
            <a:r>
              <a:rPr lang="vi-VN" sz="8800" dirty="0" smtClean="0">
                <a:solidFill>
                  <a:srgbClr val="3A1953"/>
                </a:solidFill>
              </a:rPr>
              <a:t>con</a:t>
            </a:r>
            <a:r>
              <a:rPr lang="en-US" sz="8800" dirty="0" smtClean="0">
                <a:solidFill>
                  <a:srgbClr val="3A1953"/>
                </a:solidFill>
              </a:rPr>
              <a:t>.</a:t>
            </a:r>
            <a:endParaRPr lang="en-US" sz="8800" dirty="0">
              <a:solidFill>
                <a:srgbClr val="3A1953"/>
              </a:solidFill>
            </a:endParaRPr>
          </a:p>
        </p:txBody>
      </p:sp>
    </p:spTree>
    <p:extLst>
      <p:ext uri="{BB962C8B-B14F-4D97-AF65-F5344CB8AC3E}">
        <p14:creationId xmlns:p14="http://schemas.microsoft.com/office/powerpoint/2010/main" val="15637600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4800" dirty="0" smtClean="0">
                <a:solidFill>
                  <a:srgbClr val="C00000"/>
                </a:solidFill>
              </a:rPr>
              <a:t>Tk3:</a:t>
            </a:r>
            <a:r>
              <a:rPr lang="en-US" sz="4800" dirty="0" smtClean="0">
                <a:solidFill>
                  <a:srgbClr val="3A1953"/>
                </a:solidFill>
              </a:rPr>
              <a:t> </a:t>
            </a:r>
            <a:r>
              <a:rPr lang="vi-VN" sz="4800" dirty="0">
                <a:solidFill>
                  <a:srgbClr val="3A1953"/>
                </a:solidFill>
              </a:rPr>
              <a:t>Mọi mưu tính ác nhân Ngài phá tan. Chúa độ trì cô nhi với quả phụ. </a:t>
            </a:r>
            <a:r>
              <a:rPr lang="vi-VN" sz="4800" dirty="0" smtClean="0">
                <a:solidFill>
                  <a:srgbClr val="3A1953"/>
                </a:solidFill>
              </a:rPr>
              <a:t>Ngài </a:t>
            </a:r>
            <a:r>
              <a:rPr lang="vi-VN" sz="4800" dirty="0">
                <a:solidFill>
                  <a:srgbClr val="3A1953"/>
                </a:solidFill>
              </a:rPr>
              <a:t>nắm trong tay vương quyền ngàn muôn kiếp vững bền. </a:t>
            </a:r>
            <a:br>
              <a:rPr lang="vi-VN" sz="4800" dirty="0">
                <a:solidFill>
                  <a:srgbClr val="3A1953"/>
                </a:solidFill>
              </a:rPr>
            </a:br>
            <a:r>
              <a:rPr lang="vi-VN" sz="4800" dirty="0">
                <a:solidFill>
                  <a:srgbClr val="3A1953"/>
                </a:solidFill>
              </a:rPr>
              <a:t>Này hỡi Si-on, Chúa Trời là Vua thống lãnh hoài</a:t>
            </a:r>
            <a:r>
              <a:rPr lang="vi-VN" sz="4800" dirty="0" smtClean="0">
                <a:solidFill>
                  <a:srgbClr val="3A1953"/>
                </a:solidFill>
              </a:rPr>
              <a:t>.</a:t>
            </a:r>
            <a:endParaRPr lang="en-US" sz="4800" dirty="0">
              <a:solidFill>
                <a:srgbClr val="3A1953"/>
              </a:solidFill>
            </a:endParaRPr>
          </a:p>
        </p:txBody>
      </p:sp>
    </p:spTree>
    <p:extLst>
      <p:ext uri="{BB962C8B-B14F-4D97-AF65-F5344CB8AC3E}">
        <p14:creationId xmlns:p14="http://schemas.microsoft.com/office/powerpoint/2010/main" val="40777634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8800" dirty="0" err="1" smtClean="0">
                <a:solidFill>
                  <a:srgbClr val="C00000"/>
                </a:solidFill>
              </a:rPr>
              <a:t>Đk</a:t>
            </a:r>
            <a:r>
              <a:rPr lang="en-US" sz="8800" dirty="0" smtClean="0">
                <a:solidFill>
                  <a:srgbClr val="C00000"/>
                </a:solidFill>
              </a:rPr>
              <a:t>:</a:t>
            </a:r>
            <a:r>
              <a:rPr lang="en-US" sz="8800" dirty="0" smtClean="0">
                <a:solidFill>
                  <a:srgbClr val="3A1953"/>
                </a:solidFill>
              </a:rPr>
              <a:t> </a:t>
            </a:r>
            <a:r>
              <a:rPr lang="vi-VN" sz="8800" dirty="0">
                <a:solidFill>
                  <a:srgbClr val="3A1953"/>
                </a:solidFill>
              </a:rPr>
              <a:t>Lạy Chúa, xin Ngài đến cứu độ chúng </a:t>
            </a:r>
            <a:r>
              <a:rPr lang="vi-VN" sz="8800" dirty="0" smtClean="0">
                <a:solidFill>
                  <a:srgbClr val="3A1953"/>
                </a:solidFill>
              </a:rPr>
              <a:t>con</a:t>
            </a:r>
            <a:r>
              <a:rPr lang="en-US" sz="8800" dirty="0" smtClean="0">
                <a:solidFill>
                  <a:srgbClr val="3A1953"/>
                </a:solidFill>
              </a:rPr>
              <a:t>.</a:t>
            </a:r>
            <a:endParaRPr lang="en-US" sz="8800" dirty="0">
              <a:solidFill>
                <a:srgbClr val="3A1953"/>
              </a:solidFill>
            </a:endParaRPr>
          </a:p>
        </p:txBody>
      </p:sp>
    </p:spTree>
    <p:extLst>
      <p:ext uri="{BB962C8B-B14F-4D97-AF65-F5344CB8AC3E}">
        <p14:creationId xmlns:p14="http://schemas.microsoft.com/office/powerpoint/2010/main" val="15637600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3A1953"/>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30445523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323165"/>
            <a:ext cx="9144000" cy="4441686"/>
          </a:xfrm>
        </p:spPr>
        <p:txBody>
          <a:bodyPr anchor="ctr" anchorCtr="0">
            <a:noAutofit/>
          </a:bodyPr>
          <a:lstStyle/>
          <a:p>
            <a:pPr algn="just"/>
            <a:r>
              <a:rPr lang="vi-VN" sz="6600" dirty="0">
                <a:solidFill>
                  <a:srgbClr val="3A1953"/>
                </a:solidFill>
                <a:latin typeface="+mj-lt"/>
                <a:cs typeface="Times New Roman" pitchFamily="18" charset="0"/>
              </a:rPr>
              <a:t>Thánh Thần Chúa ngự trên </a:t>
            </a:r>
            <a:r>
              <a:rPr lang="vi-VN" sz="6600" dirty="0" smtClean="0">
                <a:solidFill>
                  <a:srgbClr val="3A1953"/>
                </a:solidFill>
                <a:latin typeface="+mj-lt"/>
                <a:cs typeface="Times New Roman" pitchFamily="18" charset="0"/>
              </a:rPr>
              <a:t>tôi.</a:t>
            </a:r>
            <a:r>
              <a:rPr lang="en-US" sz="6600" dirty="0" smtClean="0">
                <a:solidFill>
                  <a:srgbClr val="3A1953"/>
                </a:solidFill>
                <a:latin typeface="+mj-lt"/>
                <a:cs typeface="Times New Roman" pitchFamily="18" charset="0"/>
              </a:rPr>
              <a:t> </a:t>
            </a:r>
            <a:r>
              <a:rPr lang="vi-VN" sz="6600" dirty="0" smtClean="0">
                <a:solidFill>
                  <a:srgbClr val="3A1953"/>
                </a:solidFill>
                <a:latin typeface="+mj-lt"/>
                <a:cs typeface="Times New Roman" pitchFamily="18" charset="0"/>
              </a:rPr>
              <a:t>Chúa </a:t>
            </a:r>
            <a:r>
              <a:rPr lang="vi-VN" sz="6600" dirty="0">
                <a:solidFill>
                  <a:srgbClr val="3A1953"/>
                </a:solidFill>
                <a:latin typeface="+mj-lt"/>
                <a:cs typeface="Times New Roman" pitchFamily="18" charset="0"/>
              </a:rPr>
              <a:t>sai tôi đem Tin Mừng cho người khó nghèo</a:t>
            </a:r>
            <a:r>
              <a:rPr lang="vi-VN" sz="6600" dirty="0" smtClean="0">
                <a:solidFill>
                  <a:srgbClr val="3A1953"/>
                </a:solidFill>
                <a:latin typeface="+mj-lt"/>
                <a:cs typeface="Times New Roman" pitchFamily="18" charset="0"/>
              </a:rPr>
              <a:t>.</a:t>
            </a:r>
            <a:endParaRPr lang="en-US" sz="6600" b="0" dirty="0">
              <a:solidFill>
                <a:srgbClr val="3A1953"/>
              </a:solidFill>
              <a:effectLst/>
              <a:latin typeface="+mj-lt"/>
              <a:cs typeface="Times New Roman" pitchFamily="18" charset="0"/>
            </a:endParaRPr>
          </a:p>
        </p:txBody>
      </p:sp>
      <p:sp>
        <p:nvSpPr>
          <p:cNvPr id="2" name="TextBox 1"/>
          <p:cNvSpPr txBox="1"/>
          <p:nvPr/>
        </p:nvSpPr>
        <p:spPr>
          <a:xfrm>
            <a:off x="0" y="0"/>
            <a:ext cx="4572000" cy="646331"/>
          </a:xfrm>
          <a:prstGeom prst="rect">
            <a:avLst/>
          </a:prstGeom>
          <a:noFill/>
        </p:spPr>
        <p:txBody>
          <a:bodyPr wrap="square" rtlCol="0">
            <a:spAutoFit/>
          </a:bodyPr>
          <a:lstStyle/>
          <a:p>
            <a:r>
              <a:rPr lang="en-US" sz="3600" u="sng" dirty="0" smtClean="0">
                <a:solidFill>
                  <a:srgbClr val="C00000"/>
                </a:solidFill>
                <a:cs typeface="Times New Roman" pitchFamily="18" charset="0"/>
              </a:rPr>
              <a:t>Alleluia-Alleluia.</a:t>
            </a:r>
            <a:endParaRPr lang="en-US" sz="3600" u="sng" dirty="0">
              <a:solidFill>
                <a:srgbClr val="C00000"/>
              </a:solidFill>
              <a:cs typeface="Times New Roman" pitchFamily="18" charset="0"/>
            </a:endParaRPr>
          </a:p>
        </p:txBody>
      </p:sp>
      <p:sp>
        <p:nvSpPr>
          <p:cNvPr id="4" name="Rectangle 3"/>
          <p:cNvSpPr/>
          <p:nvPr/>
        </p:nvSpPr>
        <p:spPr>
          <a:xfrm>
            <a:off x="4114800" y="4400550"/>
            <a:ext cx="4060101" cy="707886"/>
          </a:xfrm>
          <a:prstGeom prst="rect">
            <a:avLst/>
          </a:prstGeom>
        </p:spPr>
        <p:txBody>
          <a:bodyPr wrap="square">
            <a:spAutoFit/>
          </a:bodyPr>
          <a:lstStyle/>
          <a:p>
            <a:pPr algn="r"/>
            <a:r>
              <a:rPr lang="en-US" sz="4000" u="sng" dirty="0" smtClean="0">
                <a:solidFill>
                  <a:srgbClr val="C00000"/>
                </a:solidFill>
                <a:cs typeface="Times New Roman" pitchFamily="18" charset="0"/>
              </a:rPr>
              <a:t>Alleluia</a:t>
            </a:r>
            <a:r>
              <a:rPr lang="en-US" sz="4000" u="sng" dirty="0">
                <a:solidFill>
                  <a:srgbClr val="C00000"/>
                </a:solidFill>
                <a:cs typeface="Times New Roman" pitchFamily="18" charset="0"/>
              </a:rPr>
              <a:t>.</a:t>
            </a:r>
          </a:p>
        </p:txBody>
      </p:sp>
    </p:spTree>
    <p:extLst>
      <p:ext uri="{BB962C8B-B14F-4D97-AF65-F5344CB8AC3E}">
        <p14:creationId xmlns:p14="http://schemas.microsoft.com/office/powerpoint/2010/main" val="23377839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3A1953"/>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0445523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dirty="0">
                <a:solidFill>
                  <a:srgbClr val="C00000"/>
                </a:solidFill>
                <a:effectLst/>
                <a:latin typeface="+mj-lt"/>
                <a:cs typeface="Times New Roman" pitchFamily="18" charset="0"/>
              </a:rPr>
              <a:t>KINH TIN KÍNH</a:t>
            </a:r>
          </a:p>
        </p:txBody>
      </p:sp>
    </p:spTree>
    <p:extLst>
      <p:ext uri="{BB962C8B-B14F-4D97-AF65-F5344CB8AC3E}">
        <p14:creationId xmlns:p14="http://schemas.microsoft.com/office/powerpoint/2010/main" val="414754579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600" b="0" i="1" dirty="0">
                <a:solidFill>
                  <a:srgbClr val="C00000"/>
                </a:solidFill>
                <a:effectLst/>
                <a:latin typeface="+mj-lt"/>
                <a:cs typeface="Times New Roman" pitchFamily="18" charset="0"/>
              </a:rPr>
              <a:t>Tôi tin kính một Thiên Chúa là Cha toàn năng, </a:t>
            </a:r>
            <a:r>
              <a:rPr lang="vi-VN" sz="6600" b="0" dirty="0">
                <a:solidFill>
                  <a:srgbClr val="3A1953"/>
                </a:solidFill>
                <a:effectLst/>
                <a:latin typeface="+mj-lt"/>
                <a:cs typeface="Times New Roman" pitchFamily="18" charset="0"/>
              </a:rPr>
              <a:t>Đấng tạo thành trời đất, muôn vật hữu hình và vô hình. </a:t>
            </a:r>
            <a:endParaRPr lang="en-US" sz="6600" b="0" dirty="0">
              <a:solidFill>
                <a:srgbClr val="3A1953"/>
              </a:solidFill>
              <a:effectLst/>
              <a:latin typeface="+mj-lt"/>
              <a:cs typeface="Times New Roman" pitchFamily="18" charset="0"/>
            </a:endParaRPr>
          </a:p>
        </p:txBody>
      </p:sp>
    </p:spTree>
    <p:extLst>
      <p:ext uri="{BB962C8B-B14F-4D97-AF65-F5344CB8AC3E}">
        <p14:creationId xmlns:p14="http://schemas.microsoft.com/office/powerpoint/2010/main" val="402710957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b="0" dirty="0" err="1">
                <a:solidFill>
                  <a:srgbClr val="3A1953"/>
                </a:solidFill>
                <a:effectLst/>
                <a:latin typeface="+mj-lt"/>
                <a:cs typeface="Times New Roman" pitchFamily="18" charset="0"/>
              </a:rPr>
              <a:t>Tôi</a:t>
            </a:r>
            <a:r>
              <a:rPr lang="en-US" sz="6600" b="0" dirty="0">
                <a:solidFill>
                  <a:srgbClr val="3A1953"/>
                </a:solidFill>
                <a:effectLst/>
                <a:latin typeface="+mj-lt"/>
                <a:cs typeface="Times New Roman" pitchFamily="18" charset="0"/>
              </a:rPr>
              <a:t> tin </a:t>
            </a:r>
            <a:r>
              <a:rPr lang="en-US" sz="6600" b="0" dirty="0" err="1">
                <a:solidFill>
                  <a:srgbClr val="3A1953"/>
                </a:solidFill>
                <a:effectLst/>
                <a:latin typeface="+mj-lt"/>
                <a:cs typeface="Times New Roman" pitchFamily="18" charset="0"/>
              </a:rPr>
              <a:t>kính</a:t>
            </a:r>
            <a:r>
              <a:rPr lang="en-US" sz="6600" b="0" dirty="0">
                <a:solidFill>
                  <a:srgbClr val="3A1953"/>
                </a:solidFill>
                <a:effectLst/>
                <a:latin typeface="+mj-lt"/>
                <a:cs typeface="Times New Roman" pitchFamily="18" charset="0"/>
              </a:rPr>
              <a:t> </a:t>
            </a:r>
            <a:r>
              <a:rPr lang="en-US" sz="6600" b="0" dirty="0" err="1">
                <a:solidFill>
                  <a:srgbClr val="3A1953"/>
                </a:solidFill>
                <a:effectLst/>
                <a:latin typeface="+mj-lt"/>
                <a:cs typeface="Times New Roman" pitchFamily="18" charset="0"/>
              </a:rPr>
              <a:t>một</a:t>
            </a:r>
            <a:r>
              <a:rPr lang="en-US" sz="6600" b="0" dirty="0">
                <a:solidFill>
                  <a:srgbClr val="3A1953"/>
                </a:solidFill>
                <a:effectLst/>
                <a:latin typeface="+mj-lt"/>
                <a:cs typeface="Times New Roman" pitchFamily="18" charset="0"/>
              </a:rPr>
              <a:t> </a:t>
            </a:r>
            <a:r>
              <a:rPr lang="en-US" sz="6600" b="0" dirty="0" err="1">
                <a:solidFill>
                  <a:srgbClr val="3A1953"/>
                </a:solidFill>
                <a:effectLst/>
                <a:latin typeface="+mj-lt"/>
                <a:cs typeface="Times New Roman" pitchFamily="18" charset="0"/>
              </a:rPr>
              <a:t>Chúa</a:t>
            </a:r>
            <a:r>
              <a:rPr lang="en-US" sz="6600" b="0" dirty="0">
                <a:solidFill>
                  <a:srgbClr val="3A1953"/>
                </a:solidFill>
                <a:effectLst/>
                <a:latin typeface="+mj-lt"/>
                <a:cs typeface="Times New Roman" pitchFamily="18" charset="0"/>
              </a:rPr>
              <a:t> </a:t>
            </a:r>
            <a:r>
              <a:rPr lang="en-US" sz="6600" b="0" dirty="0" err="1">
                <a:solidFill>
                  <a:srgbClr val="3A1953"/>
                </a:solidFill>
                <a:effectLst/>
                <a:latin typeface="+mj-lt"/>
                <a:cs typeface="Times New Roman" pitchFamily="18" charset="0"/>
              </a:rPr>
              <a:t>Giêsu</a:t>
            </a:r>
            <a:r>
              <a:rPr lang="en-US" sz="6600" b="0" dirty="0">
                <a:solidFill>
                  <a:srgbClr val="3A1953"/>
                </a:solidFill>
                <a:effectLst/>
                <a:latin typeface="+mj-lt"/>
                <a:cs typeface="Times New Roman" pitchFamily="18" charset="0"/>
              </a:rPr>
              <a:t> </a:t>
            </a:r>
            <a:r>
              <a:rPr lang="en-US" sz="6600" b="0" dirty="0" err="1">
                <a:solidFill>
                  <a:srgbClr val="3A1953"/>
                </a:solidFill>
                <a:effectLst/>
                <a:latin typeface="+mj-lt"/>
                <a:cs typeface="Times New Roman" pitchFamily="18" charset="0"/>
              </a:rPr>
              <a:t>Kitô</a:t>
            </a:r>
            <a:r>
              <a:rPr lang="en-US" sz="6600" b="0" dirty="0">
                <a:solidFill>
                  <a:srgbClr val="3A1953"/>
                </a:solidFill>
                <a:effectLst/>
                <a:latin typeface="+mj-lt"/>
                <a:cs typeface="Times New Roman" pitchFamily="18" charset="0"/>
              </a:rPr>
              <a:t>, Con </a:t>
            </a:r>
            <a:r>
              <a:rPr lang="en-US" sz="6600" b="0" dirty="0" err="1">
                <a:solidFill>
                  <a:srgbClr val="3A1953"/>
                </a:solidFill>
                <a:effectLst/>
                <a:latin typeface="+mj-lt"/>
                <a:cs typeface="Times New Roman" pitchFamily="18" charset="0"/>
              </a:rPr>
              <a:t>Một</a:t>
            </a:r>
            <a:r>
              <a:rPr lang="en-US" sz="6600" b="0" dirty="0">
                <a:solidFill>
                  <a:srgbClr val="3A1953"/>
                </a:solidFill>
                <a:effectLst/>
                <a:latin typeface="+mj-lt"/>
                <a:cs typeface="Times New Roman" pitchFamily="18" charset="0"/>
              </a:rPr>
              <a:t> </a:t>
            </a:r>
            <a:r>
              <a:rPr lang="en-US" sz="6600" b="0" dirty="0" err="1">
                <a:solidFill>
                  <a:srgbClr val="3A1953"/>
                </a:solidFill>
                <a:effectLst/>
                <a:latin typeface="+mj-lt"/>
                <a:cs typeface="Times New Roman" pitchFamily="18" charset="0"/>
              </a:rPr>
              <a:t>Thiên</a:t>
            </a:r>
            <a:r>
              <a:rPr lang="en-US" sz="6600" b="0" dirty="0">
                <a:solidFill>
                  <a:srgbClr val="3A1953"/>
                </a:solidFill>
                <a:effectLst/>
                <a:latin typeface="+mj-lt"/>
                <a:cs typeface="Times New Roman" pitchFamily="18" charset="0"/>
              </a:rPr>
              <a:t> </a:t>
            </a:r>
            <a:r>
              <a:rPr lang="en-US" sz="6600" b="0" dirty="0" err="1">
                <a:solidFill>
                  <a:srgbClr val="3A1953"/>
                </a:solidFill>
                <a:effectLst/>
                <a:latin typeface="+mj-lt"/>
                <a:cs typeface="Times New Roman" pitchFamily="18" charset="0"/>
              </a:rPr>
              <a:t>Chúa</a:t>
            </a:r>
            <a:r>
              <a:rPr lang="en-US" sz="6600" b="0" dirty="0">
                <a:solidFill>
                  <a:srgbClr val="3A1953"/>
                </a:solidFill>
                <a:effectLst/>
                <a:latin typeface="+mj-lt"/>
                <a:cs typeface="Times New Roman" pitchFamily="18" charset="0"/>
              </a:rPr>
              <a:t>, </a:t>
            </a:r>
            <a:r>
              <a:rPr lang="vi-VN" sz="6600" b="0" dirty="0">
                <a:solidFill>
                  <a:srgbClr val="3A1953"/>
                </a:solidFill>
                <a:effectLst/>
                <a:latin typeface="+mj-lt"/>
                <a:cs typeface="Times New Roman" pitchFamily="18" charset="0"/>
              </a:rPr>
              <a:t>Sinh bởi Đức Chúa Cha từ trước muôn đời. </a:t>
            </a:r>
            <a:endParaRPr lang="en-US" sz="6600" b="0" dirty="0">
              <a:solidFill>
                <a:srgbClr val="3A1953"/>
              </a:solidFill>
              <a:effectLst/>
              <a:latin typeface="+mj-lt"/>
              <a:cs typeface="Times New Roman" pitchFamily="18" charset="0"/>
            </a:endParaRPr>
          </a:p>
        </p:txBody>
      </p:sp>
    </p:spTree>
    <p:extLst>
      <p:ext uri="{BB962C8B-B14F-4D97-AF65-F5344CB8AC3E}">
        <p14:creationId xmlns:p14="http://schemas.microsoft.com/office/powerpoint/2010/main" val="201948435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600" b="0" dirty="0">
                <a:solidFill>
                  <a:srgbClr val="3A1953"/>
                </a:solidFill>
                <a:effectLst/>
                <a:latin typeface="+mj-lt"/>
                <a:cs typeface="Times New Roman" pitchFamily="18" charset="0"/>
              </a:rPr>
              <a:t>Người là Thiên Chúa bởi Thiên Chúa, Ánh Sáng bởi Ánh Sáng,</a:t>
            </a:r>
            <a:r>
              <a:rPr lang="en-US" sz="6600" b="0" dirty="0">
                <a:solidFill>
                  <a:srgbClr val="3A1953"/>
                </a:solidFill>
                <a:effectLst/>
                <a:latin typeface="+mj-lt"/>
                <a:cs typeface="Times New Roman" pitchFamily="18" charset="0"/>
              </a:rPr>
              <a:t> </a:t>
            </a:r>
            <a:r>
              <a:rPr lang="en-US" sz="6600" b="0" dirty="0" err="1">
                <a:solidFill>
                  <a:srgbClr val="3A1953"/>
                </a:solidFill>
                <a:effectLst/>
                <a:latin typeface="+mj-lt"/>
                <a:cs typeface="Times New Roman" pitchFamily="18" charset="0"/>
              </a:rPr>
              <a:t>Thiên</a:t>
            </a:r>
            <a:r>
              <a:rPr lang="en-US" sz="6600" b="0" dirty="0">
                <a:solidFill>
                  <a:srgbClr val="3A1953"/>
                </a:solidFill>
                <a:effectLst/>
                <a:latin typeface="+mj-lt"/>
                <a:cs typeface="Times New Roman" pitchFamily="18" charset="0"/>
              </a:rPr>
              <a:t> </a:t>
            </a:r>
            <a:r>
              <a:rPr lang="en-US" sz="6600" b="0" dirty="0" err="1">
                <a:solidFill>
                  <a:srgbClr val="3A1953"/>
                </a:solidFill>
                <a:effectLst/>
                <a:latin typeface="+mj-lt"/>
                <a:cs typeface="Times New Roman" pitchFamily="18" charset="0"/>
              </a:rPr>
              <a:t>Chúa</a:t>
            </a:r>
            <a:r>
              <a:rPr lang="en-US" sz="6600" b="0" dirty="0">
                <a:solidFill>
                  <a:srgbClr val="3A1953"/>
                </a:solidFill>
                <a:effectLst/>
                <a:latin typeface="+mj-lt"/>
                <a:cs typeface="Times New Roman" pitchFamily="18" charset="0"/>
              </a:rPr>
              <a:t> </a:t>
            </a:r>
            <a:r>
              <a:rPr lang="en-US" sz="6600" b="0" dirty="0" err="1">
                <a:solidFill>
                  <a:srgbClr val="3A1953"/>
                </a:solidFill>
                <a:effectLst/>
                <a:latin typeface="+mj-lt"/>
                <a:cs typeface="Times New Roman" pitchFamily="18" charset="0"/>
              </a:rPr>
              <a:t>thật</a:t>
            </a:r>
            <a:r>
              <a:rPr lang="en-US" sz="6600" b="0" dirty="0">
                <a:solidFill>
                  <a:srgbClr val="3A1953"/>
                </a:solidFill>
                <a:effectLst/>
                <a:latin typeface="+mj-lt"/>
                <a:cs typeface="Times New Roman" pitchFamily="18" charset="0"/>
              </a:rPr>
              <a:t> </a:t>
            </a:r>
            <a:r>
              <a:rPr lang="en-US" sz="6600" b="0" dirty="0" err="1">
                <a:solidFill>
                  <a:srgbClr val="3A1953"/>
                </a:solidFill>
                <a:effectLst/>
                <a:latin typeface="+mj-lt"/>
                <a:cs typeface="Times New Roman" pitchFamily="18" charset="0"/>
              </a:rPr>
              <a:t>bởi</a:t>
            </a:r>
            <a:r>
              <a:rPr lang="en-US" sz="6600" b="0" dirty="0">
                <a:solidFill>
                  <a:srgbClr val="3A1953"/>
                </a:solidFill>
                <a:effectLst/>
                <a:latin typeface="+mj-lt"/>
                <a:cs typeface="Times New Roman" pitchFamily="18" charset="0"/>
              </a:rPr>
              <a:t> </a:t>
            </a:r>
            <a:r>
              <a:rPr lang="en-US" sz="6600" b="0" dirty="0" err="1">
                <a:solidFill>
                  <a:srgbClr val="3A1953"/>
                </a:solidFill>
                <a:effectLst/>
                <a:latin typeface="+mj-lt"/>
                <a:cs typeface="Times New Roman" pitchFamily="18" charset="0"/>
              </a:rPr>
              <a:t>Thiên</a:t>
            </a:r>
            <a:r>
              <a:rPr lang="en-US" sz="6600" b="0" dirty="0">
                <a:solidFill>
                  <a:srgbClr val="3A1953"/>
                </a:solidFill>
                <a:effectLst/>
                <a:latin typeface="+mj-lt"/>
                <a:cs typeface="Times New Roman" pitchFamily="18" charset="0"/>
              </a:rPr>
              <a:t> </a:t>
            </a:r>
            <a:r>
              <a:rPr lang="en-US" sz="6600" b="0" dirty="0" err="1">
                <a:solidFill>
                  <a:srgbClr val="3A1953"/>
                </a:solidFill>
                <a:effectLst/>
                <a:latin typeface="+mj-lt"/>
                <a:cs typeface="Times New Roman" pitchFamily="18" charset="0"/>
              </a:rPr>
              <a:t>Chúa</a:t>
            </a:r>
            <a:r>
              <a:rPr lang="en-US" sz="6600" b="0" dirty="0">
                <a:solidFill>
                  <a:srgbClr val="3A1953"/>
                </a:solidFill>
                <a:effectLst/>
                <a:latin typeface="+mj-lt"/>
                <a:cs typeface="Times New Roman" pitchFamily="18" charset="0"/>
              </a:rPr>
              <a:t> </a:t>
            </a:r>
            <a:r>
              <a:rPr lang="en-US" sz="6600" b="0" dirty="0" err="1">
                <a:solidFill>
                  <a:srgbClr val="3A1953"/>
                </a:solidFill>
                <a:effectLst/>
                <a:latin typeface="+mj-lt"/>
                <a:cs typeface="Times New Roman" pitchFamily="18" charset="0"/>
              </a:rPr>
              <a:t>thật</a:t>
            </a:r>
            <a:r>
              <a:rPr lang="en-US" sz="6600" b="0" dirty="0">
                <a:solidFill>
                  <a:srgbClr val="3A1953"/>
                </a:solidFill>
                <a:effectLst/>
                <a:latin typeface="+mj-lt"/>
                <a:cs typeface="Times New Roman" pitchFamily="18" charset="0"/>
              </a:rPr>
              <a:t>,</a:t>
            </a:r>
          </a:p>
        </p:txBody>
      </p:sp>
    </p:spTree>
    <p:extLst>
      <p:ext uri="{BB962C8B-B14F-4D97-AF65-F5344CB8AC3E}">
        <p14:creationId xmlns:p14="http://schemas.microsoft.com/office/powerpoint/2010/main" val="34097704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532630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000" b="0" dirty="0">
                <a:solidFill>
                  <a:srgbClr val="3A1953"/>
                </a:solidFill>
                <a:effectLst/>
                <a:latin typeface="+mj-lt"/>
              </a:rPr>
              <a:t>được sinh ra mà không phải được tạo thành, đồng bản thể với Đức Chúa Cha: nhờ Người mà muôn vật được tạo thành. </a:t>
            </a:r>
            <a:endParaRPr lang="en-US" sz="6000" b="0" dirty="0">
              <a:solidFill>
                <a:srgbClr val="3A1953"/>
              </a:solidFill>
              <a:effectLst/>
              <a:latin typeface="+mj-lt"/>
              <a:cs typeface="Times New Roman" pitchFamily="18" charset="0"/>
            </a:endParaRPr>
          </a:p>
        </p:txBody>
      </p:sp>
    </p:spTree>
    <p:extLst>
      <p:ext uri="{BB962C8B-B14F-4D97-AF65-F5344CB8AC3E}">
        <p14:creationId xmlns:p14="http://schemas.microsoft.com/office/powerpoint/2010/main" val="242085665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7200" b="0" dirty="0">
                <a:solidFill>
                  <a:srgbClr val="3A1953"/>
                </a:solidFill>
                <a:effectLst/>
                <a:latin typeface="+mj-lt"/>
              </a:rPr>
              <a:t>Vì loài người chúng ta và để cứu độ chúng ta,</a:t>
            </a:r>
            <a:r>
              <a:rPr lang="en-US" sz="7200" b="0" dirty="0">
                <a:solidFill>
                  <a:srgbClr val="3A1953"/>
                </a:solidFill>
                <a:effectLst/>
                <a:latin typeface="+mj-lt"/>
              </a:rPr>
              <a:t> </a:t>
            </a:r>
            <a:r>
              <a:rPr lang="vi-VN" sz="7200" b="0" dirty="0">
                <a:solidFill>
                  <a:srgbClr val="3A1953"/>
                </a:solidFill>
                <a:effectLst/>
                <a:latin typeface="+mj-lt"/>
                <a:cs typeface="Times New Roman" pitchFamily="18" charset="0"/>
              </a:rPr>
              <a:t>Người đã từ trời xuống thế. </a:t>
            </a:r>
            <a:endParaRPr lang="en-US" sz="7200" b="0" dirty="0">
              <a:solidFill>
                <a:srgbClr val="3A1953"/>
              </a:solidFill>
              <a:effectLst/>
              <a:latin typeface="+mj-lt"/>
              <a:cs typeface="Times New Roman" pitchFamily="18" charset="0"/>
            </a:endParaRPr>
          </a:p>
        </p:txBody>
      </p:sp>
    </p:spTree>
    <p:extLst>
      <p:ext uri="{BB962C8B-B14F-4D97-AF65-F5344CB8AC3E}">
        <p14:creationId xmlns:p14="http://schemas.microsoft.com/office/powerpoint/2010/main" val="386716903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600" b="0" dirty="0">
                <a:solidFill>
                  <a:srgbClr val="C000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C00000"/>
              </a:solidFill>
              <a:effectLst/>
              <a:latin typeface="+mj-lt"/>
              <a:cs typeface="Times New Roman" pitchFamily="18" charset="0"/>
            </a:endParaRPr>
          </a:p>
        </p:txBody>
      </p:sp>
    </p:spTree>
    <p:extLst>
      <p:ext uri="{BB962C8B-B14F-4D97-AF65-F5344CB8AC3E}">
        <p14:creationId xmlns:p14="http://schemas.microsoft.com/office/powerpoint/2010/main" val="8787355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fontScale="90000"/>
          </a:bodyPr>
          <a:lstStyle/>
          <a:p>
            <a:pPr algn="just"/>
            <a:r>
              <a:rPr lang="vi-VN" sz="6000" b="0" dirty="0">
                <a:solidFill>
                  <a:srgbClr val="3A1953"/>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rgbClr val="3A1953"/>
              </a:solidFill>
              <a:effectLst/>
              <a:latin typeface="+mj-lt"/>
              <a:cs typeface="Times New Roman" pitchFamily="18" charset="0"/>
            </a:endParaRPr>
          </a:p>
        </p:txBody>
      </p:sp>
    </p:spTree>
    <p:extLst>
      <p:ext uri="{BB962C8B-B14F-4D97-AF65-F5344CB8AC3E}">
        <p14:creationId xmlns:p14="http://schemas.microsoft.com/office/powerpoint/2010/main" val="30642291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5300" b="0" dirty="0">
                <a:solidFill>
                  <a:srgbClr val="3A1953"/>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rgbClr val="3A1953"/>
              </a:solidFill>
              <a:effectLst/>
              <a:latin typeface="+mj-lt"/>
              <a:cs typeface="Times New Roman" pitchFamily="18" charset="0"/>
            </a:endParaRPr>
          </a:p>
        </p:txBody>
      </p:sp>
    </p:spTree>
    <p:extLst>
      <p:ext uri="{BB962C8B-B14F-4D97-AF65-F5344CB8AC3E}">
        <p14:creationId xmlns:p14="http://schemas.microsoft.com/office/powerpoint/2010/main" val="1538070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000" b="0" dirty="0">
                <a:solidFill>
                  <a:srgbClr val="3A1953"/>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rgbClr val="3A1953"/>
              </a:solidFill>
              <a:effectLst/>
              <a:latin typeface="+mj-lt"/>
              <a:cs typeface="Times New Roman" pitchFamily="18" charset="0"/>
            </a:endParaRPr>
          </a:p>
        </p:txBody>
      </p:sp>
    </p:spTree>
    <p:extLst>
      <p:ext uri="{BB962C8B-B14F-4D97-AF65-F5344CB8AC3E}">
        <p14:creationId xmlns:p14="http://schemas.microsoft.com/office/powerpoint/2010/main" val="29883720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6000" b="0" dirty="0">
                <a:solidFill>
                  <a:srgbClr val="3A1953"/>
                </a:solidFill>
                <a:effectLst/>
                <a:latin typeface="+mj-lt"/>
              </a:rPr>
              <a:t>Người được phụng thờ và tôn vinh cùng với Đức Chúa Cha và Đức Chúa Con: Người đã dùng các tiên tri mà phán dạy. </a:t>
            </a:r>
            <a:endParaRPr lang="en-US" sz="6000" b="0" dirty="0">
              <a:solidFill>
                <a:srgbClr val="3A1953"/>
              </a:solidFill>
              <a:effectLst/>
              <a:latin typeface="+mj-lt"/>
              <a:cs typeface="Times New Roman" pitchFamily="18" charset="0"/>
            </a:endParaRPr>
          </a:p>
        </p:txBody>
      </p:sp>
    </p:spTree>
    <p:extLst>
      <p:ext uri="{BB962C8B-B14F-4D97-AF65-F5344CB8AC3E}">
        <p14:creationId xmlns:p14="http://schemas.microsoft.com/office/powerpoint/2010/main" val="197302905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7200" b="0" dirty="0">
                <a:solidFill>
                  <a:srgbClr val="3A1953"/>
                </a:solidFill>
                <a:effectLst/>
                <a:latin typeface="+mj-lt"/>
              </a:rPr>
              <a:t>Tôi tin Hội Thánh duy nhất thánh thiện công giáo và tông truyền.</a:t>
            </a:r>
            <a:endParaRPr lang="en-US" sz="7200" b="0" dirty="0">
              <a:solidFill>
                <a:srgbClr val="3A1953"/>
              </a:solidFill>
              <a:effectLst/>
              <a:latin typeface="+mj-lt"/>
              <a:cs typeface="Times New Roman" pitchFamily="18" charset="0"/>
            </a:endParaRPr>
          </a:p>
        </p:txBody>
      </p:sp>
    </p:spTree>
    <p:extLst>
      <p:ext uri="{BB962C8B-B14F-4D97-AF65-F5344CB8AC3E}">
        <p14:creationId xmlns:p14="http://schemas.microsoft.com/office/powerpoint/2010/main" val="33289529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600" b="0" dirty="0">
                <a:solidFill>
                  <a:srgbClr val="3A1953"/>
                </a:solidFill>
                <a:effectLst/>
                <a:latin typeface="+mj-lt"/>
                <a:cs typeface="Times New Roman" pitchFamily="18" charset="0"/>
              </a:rPr>
              <a:t>Tôi tuyên xưng có một Phép Rửa để tha tội. Tôi trông đợi kẻ chết sống lại và sự</a:t>
            </a:r>
            <a:r>
              <a:rPr lang="en-US" sz="6600" b="0" dirty="0">
                <a:solidFill>
                  <a:srgbClr val="3A1953"/>
                </a:solidFill>
                <a:effectLst/>
                <a:latin typeface="+mj-lt"/>
                <a:cs typeface="Times New Roman" pitchFamily="18" charset="0"/>
              </a:rPr>
              <a:t> </a:t>
            </a:r>
            <a:r>
              <a:rPr lang="vi-VN" sz="6600" b="0" dirty="0">
                <a:solidFill>
                  <a:srgbClr val="3A1953"/>
                </a:solidFill>
                <a:effectLst/>
                <a:latin typeface="+mj-lt"/>
                <a:cs typeface="Times New Roman" pitchFamily="18" charset="0"/>
              </a:rPr>
              <a:t>sống đời sau. </a:t>
            </a:r>
            <a:r>
              <a:rPr lang="vi-VN" sz="6600" b="0" u="sng" dirty="0">
                <a:solidFill>
                  <a:srgbClr val="C00000"/>
                </a:solidFill>
                <a:effectLst/>
                <a:latin typeface="+mj-lt"/>
                <a:cs typeface="Times New Roman" pitchFamily="18" charset="0"/>
              </a:rPr>
              <a:t>Amen.</a:t>
            </a:r>
            <a:endParaRPr lang="en-US" sz="6600" b="0" u="sng" dirty="0">
              <a:solidFill>
                <a:srgbClr val="C00000"/>
              </a:solidFill>
              <a:effectLst/>
              <a:latin typeface="+mj-lt"/>
              <a:cs typeface="Times New Roman" pitchFamily="18" charset="0"/>
            </a:endParaRPr>
          </a:p>
        </p:txBody>
      </p:sp>
    </p:spTree>
    <p:extLst>
      <p:ext uri="{BB962C8B-B14F-4D97-AF65-F5344CB8AC3E}">
        <p14:creationId xmlns:p14="http://schemas.microsoft.com/office/powerpoint/2010/main" val="19963267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endParaRPr lang="en-US" dirty="0">
              <a:solidFill>
                <a:srgbClr val="3A1953"/>
              </a:solidFill>
              <a:latin typeface="UTM American Sans"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15"/>
            <a:ext cx="9144000" cy="5142470"/>
          </a:xfrm>
          <a:prstGeom prst="rect">
            <a:avLst/>
          </a:prstGeom>
        </p:spPr>
      </p:pic>
    </p:spTree>
    <p:extLst>
      <p:ext uri="{BB962C8B-B14F-4D97-AF65-F5344CB8AC3E}">
        <p14:creationId xmlns:p14="http://schemas.microsoft.com/office/powerpoint/2010/main" val="36541382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r>
              <a:rPr lang="en-US" dirty="0" smtClean="0">
                <a:solidFill>
                  <a:srgbClr val="3A1953"/>
                </a:solidFill>
              </a:rPr>
              <a:t>CA NHẬP LỄ</a:t>
            </a:r>
            <a:r>
              <a:rPr lang="en-US" dirty="0">
                <a:solidFill>
                  <a:srgbClr val="3A1953"/>
                </a:solidFill>
              </a:rPr>
              <a:t/>
            </a:r>
            <a:br>
              <a:rPr lang="en-US" dirty="0">
                <a:solidFill>
                  <a:srgbClr val="3A1953"/>
                </a:solidFill>
              </a:rPr>
            </a:br>
            <a:r>
              <a:rPr lang="en-US" dirty="0">
                <a:solidFill>
                  <a:srgbClr val="3A1953"/>
                </a:solidFill>
              </a:rPr>
              <a:t>XION VUI LÊN</a:t>
            </a:r>
            <a:br>
              <a:rPr lang="en-US" dirty="0">
                <a:solidFill>
                  <a:srgbClr val="3A1953"/>
                </a:solidFill>
              </a:rPr>
            </a:br>
            <a:r>
              <a:rPr lang="en-US" dirty="0">
                <a:solidFill>
                  <a:srgbClr val="3A1953"/>
                </a:solidFill>
              </a:rPr>
              <a:t>Lm. </a:t>
            </a:r>
            <a:r>
              <a:rPr lang="en-US" dirty="0" err="1">
                <a:solidFill>
                  <a:srgbClr val="3A1953"/>
                </a:solidFill>
              </a:rPr>
              <a:t>Phạm</a:t>
            </a:r>
            <a:r>
              <a:rPr lang="en-US" dirty="0">
                <a:solidFill>
                  <a:srgbClr val="3A1953"/>
                </a:solidFill>
              </a:rPr>
              <a:t> </a:t>
            </a:r>
            <a:r>
              <a:rPr lang="en-US" dirty="0" err="1">
                <a:solidFill>
                  <a:srgbClr val="3A1953"/>
                </a:solidFill>
              </a:rPr>
              <a:t>Liên</a:t>
            </a:r>
            <a:r>
              <a:rPr lang="en-US" dirty="0">
                <a:solidFill>
                  <a:srgbClr val="3A1953"/>
                </a:solidFill>
              </a:rPr>
              <a:t> </a:t>
            </a:r>
            <a:r>
              <a:rPr lang="en-US" dirty="0" err="1">
                <a:solidFill>
                  <a:srgbClr val="3A1953"/>
                </a:solidFill>
              </a:rPr>
              <a:t>Hùng</a:t>
            </a:r>
            <a:endParaRPr lang="en-US" dirty="0">
              <a:solidFill>
                <a:srgbClr val="3A1953"/>
              </a:solidFill>
            </a:endParaRPr>
          </a:p>
        </p:txBody>
      </p:sp>
    </p:spTree>
    <p:extLst>
      <p:ext uri="{BB962C8B-B14F-4D97-AF65-F5344CB8AC3E}">
        <p14:creationId xmlns:p14="http://schemas.microsoft.com/office/powerpoint/2010/main" val="40777634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r>
              <a:rPr lang="en-US" dirty="0">
                <a:solidFill>
                  <a:srgbClr val="3A1953"/>
                </a:solidFill>
              </a:rPr>
              <a:t>CA DÂNG LỄ</a:t>
            </a:r>
            <a:br>
              <a:rPr lang="en-US" dirty="0">
                <a:solidFill>
                  <a:srgbClr val="3A1953"/>
                </a:solidFill>
              </a:rPr>
            </a:br>
            <a:r>
              <a:rPr lang="en-US" dirty="0" err="1">
                <a:solidFill>
                  <a:srgbClr val="3A1953"/>
                </a:solidFill>
              </a:rPr>
              <a:t>LỄ</a:t>
            </a:r>
            <a:r>
              <a:rPr lang="en-US" dirty="0">
                <a:solidFill>
                  <a:srgbClr val="3A1953"/>
                </a:solidFill>
              </a:rPr>
              <a:t> DÂNG TRÔNG ĐỢI</a:t>
            </a:r>
            <a:br>
              <a:rPr lang="en-US" dirty="0">
                <a:solidFill>
                  <a:srgbClr val="3A1953"/>
                </a:solidFill>
              </a:rPr>
            </a:br>
            <a:r>
              <a:rPr lang="en-US" dirty="0" err="1">
                <a:solidFill>
                  <a:srgbClr val="3A1953"/>
                </a:solidFill>
              </a:rPr>
              <a:t>Viết</a:t>
            </a:r>
            <a:r>
              <a:rPr lang="en-US" dirty="0">
                <a:solidFill>
                  <a:srgbClr val="3A1953"/>
                </a:solidFill>
              </a:rPr>
              <a:t> Chung</a:t>
            </a:r>
            <a:endParaRPr lang="en-US" dirty="0">
              <a:solidFill>
                <a:srgbClr val="3A1953"/>
              </a:solidFill>
            </a:endParaRPr>
          </a:p>
        </p:txBody>
      </p:sp>
    </p:spTree>
    <p:extLst>
      <p:ext uri="{BB962C8B-B14F-4D97-AF65-F5344CB8AC3E}">
        <p14:creationId xmlns:p14="http://schemas.microsoft.com/office/powerpoint/2010/main" val="30947431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r>
              <a:rPr lang="vi-VN" dirty="0">
                <a:solidFill>
                  <a:srgbClr val="C00000"/>
                </a:solidFill>
              </a:rPr>
              <a:t>1.</a:t>
            </a:r>
            <a:r>
              <a:rPr lang="vi-VN" dirty="0">
                <a:solidFill>
                  <a:srgbClr val="3A1953"/>
                </a:solidFill>
              </a:rPr>
              <a:t> </a:t>
            </a:r>
            <a:r>
              <a:rPr lang="vi-VN" dirty="0">
                <a:solidFill>
                  <a:srgbClr val="3A1953"/>
                </a:solidFill>
              </a:rPr>
              <a:t>Với tháng ngày trông đợi con dâng lên lễ mọn này, là thành tâm ăn năn thống hối, Chúa ơi Chúa ơi giúp con đổi thay. Hướng trông về ngày mai, con dâng lên bánh rượu đây, tựa dòng lệ thao thức vơi đầy. Chúa ơi Chúa ơi con mong Ngài từng giây.</a:t>
            </a:r>
            <a:endParaRPr lang="en-US" dirty="0">
              <a:solidFill>
                <a:srgbClr val="3A1953"/>
              </a:solidFill>
            </a:endParaRPr>
          </a:p>
        </p:txBody>
      </p:sp>
    </p:spTree>
    <p:extLst>
      <p:ext uri="{BB962C8B-B14F-4D97-AF65-F5344CB8AC3E}">
        <p14:creationId xmlns:p14="http://schemas.microsoft.com/office/powerpoint/2010/main" val="9366950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vi-VN" sz="4600" dirty="0" smtClean="0">
                <a:solidFill>
                  <a:srgbClr val="C00000"/>
                </a:solidFill>
              </a:rPr>
              <a:t>Đ</a:t>
            </a:r>
            <a:r>
              <a:rPr lang="en-US" sz="4600" dirty="0" smtClean="0">
                <a:solidFill>
                  <a:srgbClr val="C00000"/>
                </a:solidFill>
              </a:rPr>
              <a:t>k</a:t>
            </a:r>
            <a:r>
              <a:rPr lang="vi-VN" sz="4600" dirty="0" smtClean="0">
                <a:solidFill>
                  <a:srgbClr val="C00000"/>
                </a:solidFill>
              </a:rPr>
              <a:t>:</a:t>
            </a:r>
            <a:r>
              <a:rPr lang="vi-VN" sz="4600" dirty="0" smtClean="0">
                <a:solidFill>
                  <a:srgbClr val="3A1953"/>
                </a:solidFill>
              </a:rPr>
              <a:t> </a:t>
            </a:r>
            <a:r>
              <a:rPr lang="vi-VN" sz="4600" dirty="0">
                <a:solidFill>
                  <a:srgbClr val="3A1953"/>
                </a:solidFill>
              </a:rPr>
              <a:t>Lòng thành con kính dâng lễ vật cậy trông mến tin. Chờ đợi ơn giáng sinh, Chúa Trời cứu chuộc tội khiên. Lòng thành con kính dâng lễ vật cậy trông mến tin. Chờ đợi ơn giáng sinh, Chúa Trời xuống ở cùng con.</a:t>
            </a:r>
            <a:endParaRPr lang="en-US" sz="4600" dirty="0">
              <a:solidFill>
                <a:srgbClr val="3A1953"/>
              </a:solidFill>
            </a:endParaRPr>
          </a:p>
        </p:txBody>
      </p:sp>
    </p:spTree>
    <p:extLst>
      <p:ext uri="{BB962C8B-B14F-4D97-AF65-F5344CB8AC3E}">
        <p14:creationId xmlns:p14="http://schemas.microsoft.com/office/powerpoint/2010/main" val="29532395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vi-VN" sz="4200" dirty="0">
                <a:solidFill>
                  <a:srgbClr val="C00000"/>
                </a:solidFill>
              </a:rPr>
              <a:t>2.</a:t>
            </a:r>
            <a:r>
              <a:rPr lang="vi-VN" sz="4200" dirty="0">
                <a:solidFill>
                  <a:srgbClr val="3A1953"/>
                </a:solidFill>
              </a:rPr>
              <a:t> </a:t>
            </a:r>
            <a:r>
              <a:rPr lang="vi-VN" sz="4200" dirty="0">
                <a:solidFill>
                  <a:srgbClr val="3A1953"/>
                </a:solidFill>
              </a:rPr>
              <a:t>Dám trông Ngài thương tình, tâm tư nô nức bồn chồn, ngọn đèn khuya không quên thắp sáng, Chúa ơi Chúa ơi con sẵn sàng luôn. Với trót niềm thủy chung, con đây canh thức chờ mong, nguyện trọn vẹn của lễ tâm tình. Chúa ơi Chúa ơi xin ban ngày hồng ân.</a:t>
            </a:r>
            <a:endParaRPr lang="en-US" sz="4200" dirty="0">
              <a:solidFill>
                <a:srgbClr val="3A1953"/>
              </a:solidFill>
            </a:endParaRPr>
          </a:p>
        </p:txBody>
      </p:sp>
    </p:spTree>
    <p:extLst>
      <p:ext uri="{BB962C8B-B14F-4D97-AF65-F5344CB8AC3E}">
        <p14:creationId xmlns:p14="http://schemas.microsoft.com/office/powerpoint/2010/main" val="22959854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vi-VN" sz="4600" dirty="0" smtClean="0">
                <a:solidFill>
                  <a:srgbClr val="C00000"/>
                </a:solidFill>
              </a:rPr>
              <a:t>Đ</a:t>
            </a:r>
            <a:r>
              <a:rPr lang="en-US" sz="4600" dirty="0" smtClean="0">
                <a:solidFill>
                  <a:srgbClr val="C00000"/>
                </a:solidFill>
              </a:rPr>
              <a:t>k</a:t>
            </a:r>
            <a:r>
              <a:rPr lang="vi-VN" sz="4600" dirty="0" smtClean="0">
                <a:solidFill>
                  <a:srgbClr val="C00000"/>
                </a:solidFill>
              </a:rPr>
              <a:t>:</a:t>
            </a:r>
            <a:r>
              <a:rPr lang="vi-VN" sz="4600" dirty="0" smtClean="0">
                <a:solidFill>
                  <a:srgbClr val="3A1953"/>
                </a:solidFill>
              </a:rPr>
              <a:t> </a:t>
            </a:r>
            <a:r>
              <a:rPr lang="vi-VN" sz="4600" dirty="0">
                <a:solidFill>
                  <a:srgbClr val="3A1953"/>
                </a:solidFill>
              </a:rPr>
              <a:t>Lòng thành con kính dâng lễ vật cậy trông mến tin. Chờ đợi ơn giáng sinh, Chúa Trời cứu chuộc tội khiên. Lòng thành con kính dâng lễ vật cậy trông mến tin. Chờ đợi ơn giáng sinh, Chúa Trời xuống ở cùng con.</a:t>
            </a:r>
            <a:endParaRPr lang="en-US" sz="4600" dirty="0">
              <a:solidFill>
                <a:srgbClr val="3A1953"/>
              </a:solidFill>
            </a:endParaRPr>
          </a:p>
        </p:txBody>
      </p:sp>
    </p:spTree>
    <p:extLst>
      <p:ext uri="{BB962C8B-B14F-4D97-AF65-F5344CB8AC3E}">
        <p14:creationId xmlns:p14="http://schemas.microsoft.com/office/powerpoint/2010/main" val="6628189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486736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3A1953"/>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2148673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r>
              <a:rPr lang="en-US" dirty="0" smtClean="0">
                <a:solidFill>
                  <a:srgbClr val="3A1953"/>
                </a:solidFill>
              </a:rPr>
              <a:t>CA NGUYỆN HIỆP LỄ</a:t>
            </a:r>
            <a:br>
              <a:rPr lang="en-US" dirty="0" smtClean="0">
                <a:solidFill>
                  <a:srgbClr val="3A1953"/>
                </a:solidFill>
              </a:rPr>
            </a:br>
            <a:r>
              <a:rPr lang="fr-FR" dirty="0">
                <a:solidFill>
                  <a:srgbClr val="3A1953"/>
                </a:solidFill>
              </a:rPr>
              <a:t>THẦY LÀ AI?</a:t>
            </a:r>
            <a:br>
              <a:rPr lang="fr-FR" dirty="0">
                <a:solidFill>
                  <a:srgbClr val="3A1953"/>
                </a:solidFill>
              </a:rPr>
            </a:br>
            <a:r>
              <a:rPr lang="fr-FR" dirty="0" err="1">
                <a:solidFill>
                  <a:srgbClr val="3A1953"/>
                </a:solidFill>
              </a:rPr>
              <a:t>Thiên</a:t>
            </a:r>
            <a:r>
              <a:rPr lang="fr-FR" dirty="0">
                <a:solidFill>
                  <a:srgbClr val="3A1953"/>
                </a:solidFill>
              </a:rPr>
              <a:t> </a:t>
            </a:r>
            <a:r>
              <a:rPr lang="fr-FR" dirty="0" err="1">
                <a:solidFill>
                  <a:srgbClr val="3A1953"/>
                </a:solidFill>
              </a:rPr>
              <a:t>Duyên</a:t>
            </a:r>
            <a:endParaRPr lang="en-US" dirty="0">
              <a:solidFill>
                <a:srgbClr val="3A1953"/>
              </a:solidFill>
            </a:endParaRPr>
          </a:p>
        </p:txBody>
      </p:sp>
    </p:spTree>
    <p:extLst>
      <p:ext uri="{BB962C8B-B14F-4D97-AF65-F5344CB8AC3E}">
        <p14:creationId xmlns:p14="http://schemas.microsoft.com/office/powerpoint/2010/main" val="424695305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vi-VN" dirty="0">
                <a:solidFill>
                  <a:srgbClr val="C00000"/>
                </a:solidFill>
              </a:rPr>
              <a:t>1.</a:t>
            </a:r>
            <a:r>
              <a:rPr lang="vi-VN" dirty="0">
                <a:solidFill>
                  <a:srgbClr val="3A1953"/>
                </a:solidFill>
              </a:rPr>
              <a:t> </a:t>
            </a:r>
            <a:r>
              <a:rPr lang="vi-VN" dirty="0">
                <a:solidFill>
                  <a:srgbClr val="3A1953"/>
                </a:solidFill>
              </a:rPr>
              <a:t>Thầy là ai? Có phải Thầy là Đấng Thiên Sai, đến trần gian cứu rỗi muôn loài thoát xa vòng đêm đen mù tối? Thầy là ai? Có phải là Cứu Chúa Ngôi Hai, Đấng muôn dân trông ngóng đêm ngày, hay chúng tôi còn phải chờ ai?</a:t>
            </a:r>
            <a:endParaRPr lang="en-US" dirty="0">
              <a:solidFill>
                <a:srgbClr val="3A1953"/>
              </a:solidFill>
            </a:endParaRPr>
          </a:p>
        </p:txBody>
      </p:sp>
    </p:spTree>
    <p:extLst>
      <p:ext uri="{BB962C8B-B14F-4D97-AF65-F5344CB8AC3E}">
        <p14:creationId xmlns:p14="http://schemas.microsoft.com/office/powerpoint/2010/main" val="243304404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vi-VN" sz="4800" dirty="0" smtClean="0">
                <a:solidFill>
                  <a:srgbClr val="C00000"/>
                </a:solidFill>
              </a:rPr>
              <a:t>Đ</a:t>
            </a:r>
            <a:r>
              <a:rPr lang="en-US" sz="4800" dirty="0" smtClean="0">
                <a:solidFill>
                  <a:srgbClr val="C00000"/>
                </a:solidFill>
              </a:rPr>
              <a:t>k</a:t>
            </a:r>
            <a:r>
              <a:rPr lang="vi-VN" sz="4800" dirty="0" smtClean="0">
                <a:solidFill>
                  <a:srgbClr val="C00000"/>
                </a:solidFill>
              </a:rPr>
              <a:t>:</a:t>
            </a:r>
            <a:r>
              <a:rPr lang="vi-VN" sz="4800" dirty="0" smtClean="0">
                <a:solidFill>
                  <a:srgbClr val="3A1953"/>
                </a:solidFill>
              </a:rPr>
              <a:t> </a:t>
            </a:r>
            <a:r>
              <a:rPr lang="vi-VN" sz="4800" dirty="0">
                <a:solidFill>
                  <a:srgbClr val="3A1953"/>
                </a:solidFill>
              </a:rPr>
              <a:t>Con tin rằng Ngài là Đức Chúa, yêu con người còn nhiếu khốn khó, đến trần gian ở với chúng con. Cho con được trở nên giống Chúa yêu thường đời còn nhiều héo úa, góp bàn tay đắp xây cuộc đời.</a:t>
            </a:r>
            <a:endParaRPr lang="en-US" sz="4800" dirty="0">
              <a:solidFill>
                <a:srgbClr val="3A1953"/>
              </a:solidFill>
            </a:endParaRPr>
          </a:p>
        </p:txBody>
      </p:sp>
    </p:spTree>
    <p:extLst>
      <p:ext uri="{BB962C8B-B14F-4D97-AF65-F5344CB8AC3E}">
        <p14:creationId xmlns:p14="http://schemas.microsoft.com/office/powerpoint/2010/main" val="23952892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vi-VN" sz="6600" dirty="0">
                <a:solidFill>
                  <a:srgbClr val="C00000"/>
                </a:solidFill>
              </a:rPr>
              <a:t>1</a:t>
            </a:r>
            <a:r>
              <a:rPr lang="vi-VN" sz="6600" dirty="0" smtClean="0">
                <a:solidFill>
                  <a:srgbClr val="C00000"/>
                </a:solidFill>
              </a:rPr>
              <a:t>.</a:t>
            </a:r>
            <a:r>
              <a:rPr lang="en-US" sz="6600" dirty="0" smtClean="0">
                <a:solidFill>
                  <a:srgbClr val="3A1953"/>
                </a:solidFill>
              </a:rPr>
              <a:t> </a:t>
            </a:r>
            <a:r>
              <a:rPr lang="vi-VN" sz="6600" dirty="0">
                <a:solidFill>
                  <a:srgbClr val="3A1953"/>
                </a:solidFill>
              </a:rPr>
              <a:t>Giữa nơi trần thế nài xin Thiên Chúa chí nhân. Đoái thương ngự thăm ủi an đỡ nâng nhân trần.</a:t>
            </a:r>
            <a:endParaRPr lang="en-US" sz="6600" dirty="0">
              <a:solidFill>
                <a:srgbClr val="3A1953"/>
              </a:solidFill>
            </a:endParaRPr>
          </a:p>
        </p:txBody>
      </p:sp>
    </p:spTree>
    <p:extLst>
      <p:ext uri="{BB962C8B-B14F-4D97-AF65-F5344CB8AC3E}">
        <p14:creationId xmlns:p14="http://schemas.microsoft.com/office/powerpoint/2010/main" val="407776343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vi-VN" dirty="0">
                <a:solidFill>
                  <a:srgbClr val="C00000"/>
                </a:solidFill>
              </a:rPr>
              <a:t>2.</a:t>
            </a:r>
            <a:r>
              <a:rPr lang="vi-VN" dirty="0">
                <a:solidFill>
                  <a:srgbClr val="3A1953"/>
                </a:solidFill>
              </a:rPr>
              <a:t> </a:t>
            </a:r>
            <a:r>
              <a:rPr lang="vi-VN" dirty="0">
                <a:solidFill>
                  <a:srgbClr val="3A1953"/>
                </a:solidFill>
              </a:rPr>
              <a:t>Kìa nhìn xem những người què nhảy nhót như nai, những người câm cất tiếng reo cười, kẻ phong cùi hôm nay được khỏi! Người mù đui thấy mặt trời chiếu sáng ban mai, đến xua tan băng giá đêm dài, cho thế gian rộn rã mừng vui.</a:t>
            </a:r>
            <a:endParaRPr lang="en-US" dirty="0">
              <a:solidFill>
                <a:srgbClr val="3A1953"/>
              </a:solidFill>
            </a:endParaRPr>
          </a:p>
        </p:txBody>
      </p:sp>
    </p:spTree>
    <p:extLst>
      <p:ext uri="{BB962C8B-B14F-4D97-AF65-F5344CB8AC3E}">
        <p14:creationId xmlns:p14="http://schemas.microsoft.com/office/powerpoint/2010/main" val="383119258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vi-VN" sz="4800" dirty="0" smtClean="0">
                <a:solidFill>
                  <a:srgbClr val="C00000"/>
                </a:solidFill>
              </a:rPr>
              <a:t>Đ</a:t>
            </a:r>
            <a:r>
              <a:rPr lang="en-US" sz="4800" dirty="0" smtClean="0">
                <a:solidFill>
                  <a:srgbClr val="C00000"/>
                </a:solidFill>
              </a:rPr>
              <a:t>k</a:t>
            </a:r>
            <a:r>
              <a:rPr lang="vi-VN" sz="4800" dirty="0" smtClean="0">
                <a:solidFill>
                  <a:srgbClr val="C00000"/>
                </a:solidFill>
              </a:rPr>
              <a:t>:</a:t>
            </a:r>
            <a:r>
              <a:rPr lang="vi-VN" sz="4800" dirty="0" smtClean="0">
                <a:solidFill>
                  <a:srgbClr val="3A1953"/>
                </a:solidFill>
              </a:rPr>
              <a:t> </a:t>
            </a:r>
            <a:r>
              <a:rPr lang="vi-VN" sz="4800" dirty="0">
                <a:solidFill>
                  <a:srgbClr val="3A1953"/>
                </a:solidFill>
              </a:rPr>
              <a:t>Con tin rằng Ngài là Đức Chúa, yêu con người còn nhiếu khốn khó, đến trần gian ở với chúng con. Cho con được trở nên giống Chúa yêu thường đời còn nhiều héo úa, góp bàn tay đắp xây cuộc đời.</a:t>
            </a:r>
            <a:endParaRPr lang="en-US" sz="4800" dirty="0">
              <a:solidFill>
                <a:srgbClr val="3A1953"/>
              </a:solidFill>
            </a:endParaRPr>
          </a:p>
        </p:txBody>
      </p:sp>
    </p:spTree>
    <p:extLst>
      <p:ext uri="{BB962C8B-B14F-4D97-AF65-F5344CB8AC3E}">
        <p14:creationId xmlns:p14="http://schemas.microsoft.com/office/powerpoint/2010/main" val="77388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vi-VN" dirty="0">
                <a:solidFill>
                  <a:srgbClr val="C00000"/>
                </a:solidFill>
              </a:rPr>
              <a:t>3.</a:t>
            </a:r>
            <a:r>
              <a:rPr lang="vi-VN" dirty="0">
                <a:solidFill>
                  <a:srgbClr val="3A1953"/>
                </a:solidFill>
              </a:rPr>
              <a:t> </a:t>
            </a:r>
            <a:r>
              <a:rPr lang="vi-VN" dirty="0">
                <a:solidFill>
                  <a:srgbClr val="3A1953"/>
                </a:solidFill>
              </a:rPr>
              <a:t>Tình Ngài thương đến trần đời đổ xuống muôn ơn, xóa sầu đau đắng đót u buồn, báo Tin Mừng cho ai nghèo khốn. Trọn niềm tin đón chờ ngày Con Chúa giáng sinh, giúp cho con uốn nắn tâm hồn, cho thỏa bao ngày tháng chờ mong.</a:t>
            </a:r>
            <a:endParaRPr lang="en-US" dirty="0">
              <a:solidFill>
                <a:srgbClr val="3A1953"/>
              </a:solidFill>
            </a:endParaRPr>
          </a:p>
        </p:txBody>
      </p:sp>
    </p:spTree>
    <p:extLst>
      <p:ext uri="{BB962C8B-B14F-4D97-AF65-F5344CB8AC3E}">
        <p14:creationId xmlns:p14="http://schemas.microsoft.com/office/powerpoint/2010/main" val="45108042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vi-VN" sz="4800" dirty="0" smtClean="0">
                <a:solidFill>
                  <a:srgbClr val="C00000"/>
                </a:solidFill>
              </a:rPr>
              <a:t>Đ</a:t>
            </a:r>
            <a:r>
              <a:rPr lang="en-US" sz="4800" dirty="0" smtClean="0">
                <a:solidFill>
                  <a:srgbClr val="C00000"/>
                </a:solidFill>
              </a:rPr>
              <a:t>k</a:t>
            </a:r>
            <a:r>
              <a:rPr lang="vi-VN" sz="4800" dirty="0" smtClean="0">
                <a:solidFill>
                  <a:srgbClr val="C00000"/>
                </a:solidFill>
              </a:rPr>
              <a:t>:</a:t>
            </a:r>
            <a:r>
              <a:rPr lang="vi-VN" sz="4800" dirty="0" smtClean="0">
                <a:solidFill>
                  <a:srgbClr val="3A1953"/>
                </a:solidFill>
              </a:rPr>
              <a:t> </a:t>
            </a:r>
            <a:r>
              <a:rPr lang="vi-VN" sz="4800" dirty="0">
                <a:solidFill>
                  <a:srgbClr val="3A1953"/>
                </a:solidFill>
              </a:rPr>
              <a:t>Con tin rằng Ngài là Đức Chúa, yêu con người còn nhiếu khốn khó, đến trần gian ở với chúng con. Cho con được trở nên giống Chúa yêu thường đời còn nhiều héo úa, góp bàn tay đắp xây cuộc đời.</a:t>
            </a:r>
            <a:endParaRPr lang="en-US" sz="4800" dirty="0">
              <a:solidFill>
                <a:srgbClr val="3A1953"/>
              </a:solidFill>
            </a:endParaRPr>
          </a:p>
        </p:txBody>
      </p:sp>
    </p:spTree>
    <p:extLst>
      <p:ext uri="{BB962C8B-B14F-4D97-AF65-F5344CB8AC3E}">
        <p14:creationId xmlns:p14="http://schemas.microsoft.com/office/powerpoint/2010/main" val="77388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3A1953"/>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21486736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r>
              <a:rPr lang="en-US" dirty="0">
                <a:solidFill>
                  <a:srgbClr val="3A1953"/>
                </a:solidFill>
              </a:rPr>
              <a:t>CA KẾT LỄ</a:t>
            </a:r>
            <a:br>
              <a:rPr lang="en-US" dirty="0">
                <a:solidFill>
                  <a:srgbClr val="3A1953"/>
                </a:solidFill>
              </a:rPr>
            </a:br>
            <a:r>
              <a:rPr lang="vi-VN" dirty="0">
                <a:solidFill>
                  <a:srgbClr val="3A1953"/>
                </a:solidFill>
              </a:rPr>
              <a:t>NGUỒN CẬY TRÔNG</a:t>
            </a:r>
            <a:br>
              <a:rPr lang="vi-VN" dirty="0">
                <a:solidFill>
                  <a:srgbClr val="3A1953"/>
                </a:solidFill>
              </a:rPr>
            </a:br>
            <a:r>
              <a:rPr lang="vi-VN" dirty="0">
                <a:solidFill>
                  <a:srgbClr val="3A1953"/>
                </a:solidFill>
              </a:rPr>
              <a:t>Hoàng Vũ</a:t>
            </a:r>
            <a:endParaRPr lang="en-US" dirty="0">
              <a:solidFill>
                <a:srgbClr val="3A1953"/>
              </a:solidFill>
            </a:endParaRPr>
          </a:p>
        </p:txBody>
      </p:sp>
    </p:spTree>
    <p:extLst>
      <p:ext uri="{BB962C8B-B14F-4D97-AF65-F5344CB8AC3E}">
        <p14:creationId xmlns:p14="http://schemas.microsoft.com/office/powerpoint/2010/main" val="309474311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vi-VN" sz="5400" dirty="0">
                <a:solidFill>
                  <a:srgbClr val="C00000"/>
                </a:solidFill>
              </a:rPr>
              <a:t>1.</a:t>
            </a:r>
            <a:r>
              <a:rPr lang="vi-VN" sz="5400" dirty="0">
                <a:solidFill>
                  <a:srgbClr val="3A1953"/>
                </a:solidFill>
              </a:rPr>
              <a:t> </a:t>
            </a:r>
            <a:r>
              <a:rPr lang="vi-VN" sz="5400" dirty="0">
                <a:solidFill>
                  <a:srgbClr val="3A1953"/>
                </a:solidFill>
              </a:rPr>
              <a:t>Mẹ ơi bao người lạc bước lưu đầy ngày tháng chơi vơi như thuyền nan giữa khơi, đoàn con xin Mẹ, Mẹ hãy thương tình dìu dắt con thơ qua hiểm nguy cõi trần.</a:t>
            </a:r>
            <a:endParaRPr lang="en-US" sz="5400" dirty="0">
              <a:solidFill>
                <a:srgbClr val="3A1953"/>
              </a:solidFill>
            </a:endParaRPr>
          </a:p>
        </p:txBody>
      </p:sp>
    </p:spTree>
    <p:extLst>
      <p:ext uri="{BB962C8B-B14F-4D97-AF65-F5344CB8AC3E}">
        <p14:creationId xmlns:p14="http://schemas.microsoft.com/office/powerpoint/2010/main" val="295323951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vi-VN" sz="4600" dirty="0" smtClean="0">
                <a:solidFill>
                  <a:srgbClr val="C00000"/>
                </a:solidFill>
              </a:rPr>
              <a:t>Đ</a:t>
            </a:r>
            <a:r>
              <a:rPr lang="en-US" sz="4600" dirty="0" smtClean="0">
                <a:solidFill>
                  <a:srgbClr val="C00000"/>
                </a:solidFill>
              </a:rPr>
              <a:t>k</a:t>
            </a:r>
            <a:r>
              <a:rPr lang="vi-VN" sz="4600" dirty="0" smtClean="0">
                <a:solidFill>
                  <a:srgbClr val="C00000"/>
                </a:solidFill>
              </a:rPr>
              <a:t>.</a:t>
            </a:r>
            <a:r>
              <a:rPr lang="en-US" sz="4600" dirty="0">
                <a:solidFill>
                  <a:srgbClr val="3A1953"/>
                </a:solidFill>
              </a:rPr>
              <a:t> </a:t>
            </a:r>
            <a:r>
              <a:rPr lang="vi-VN" sz="4600" dirty="0">
                <a:solidFill>
                  <a:srgbClr val="3A1953"/>
                </a:solidFill>
              </a:rPr>
              <a:t>Mẹ nguồn cậy trông, chưa thấy ai xin Mẹ về không, hỡi Mẹ Thiên Chúa, xin hãy lắng nghe con nài van. Mẹ nguồn an vui, ôi Nữ Trinh là nguồn an vui, hết tình kêu khấn, con tin chắc Mẹ thương nhận lời.</a:t>
            </a:r>
            <a:endParaRPr lang="en-US" sz="4600" dirty="0">
              <a:solidFill>
                <a:srgbClr val="3A1953"/>
              </a:solidFill>
            </a:endParaRPr>
          </a:p>
        </p:txBody>
      </p:sp>
    </p:spTree>
    <p:extLst>
      <p:ext uri="{BB962C8B-B14F-4D97-AF65-F5344CB8AC3E}">
        <p14:creationId xmlns:p14="http://schemas.microsoft.com/office/powerpoint/2010/main" val="93669509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vi-VN" sz="5400" dirty="0">
                <a:solidFill>
                  <a:srgbClr val="C00000"/>
                </a:solidFill>
              </a:rPr>
              <a:t>2.</a:t>
            </a:r>
            <a:r>
              <a:rPr lang="vi-VN" sz="5400" dirty="0">
                <a:solidFill>
                  <a:srgbClr val="3A1953"/>
                </a:solidFill>
              </a:rPr>
              <a:t> </a:t>
            </a:r>
            <a:r>
              <a:rPr lang="vi-VN" sz="5400" dirty="0">
                <a:solidFill>
                  <a:srgbClr val="3A1953"/>
                </a:solidFill>
              </a:rPr>
              <a:t>Và bao nhiêu người lạc bước trên đời, liều dấn thân đi trong vực sâu tối tăm, đoàn con xin Mẹ rọi ánh huy hoàng, nguồn sáng tin yêu, yêu Mẹ, tin Chúa Trời.</a:t>
            </a:r>
            <a:endParaRPr lang="en-US" sz="5400" dirty="0">
              <a:solidFill>
                <a:srgbClr val="3A1953"/>
              </a:solidFill>
            </a:endParaRPr>
          </a:p>
        </p:txBody>
      </p:sp>
    </p:spTree>
    <p:extLst>
      <p:ext uri="{BB962C8B-B14F-4D97-AF65-F5344CB8AC3E}">
        <p14:creationId xmlns:p14="http://schemas.microsoft.com/office/powerpoint/2010/main" val="229598540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5400" dirty="0">
                <a:solidFill>
                  <a:srgbClr val="C00000"/>
                </a:solidFill>
              </a:rPr>
              <a:t>3</a:t>
            </a:r>
            <a:r>
              <a:rPr lang="vi-VN" sz="5400" dirty="0" smtClean="0">
                <a:solidFill>
                  <a:srgbClr val="C00000"/>
                </a:solidFill>
              </a:rPr>
              <a:t>.</a:t>
            </a:r>
            <a:r>
              <a:rPr lang="vi-VN" sz="5400" dirty="0" smtClean="0">
                <a:solidFill>
                  <a:srgbClr val="3A1953"/>
                </a:solidFill>
              </a:rPr>
              <a:t> </a:t>
            </a:r>
            <a:r>
              <a:rPr lang="vi-VN" sz="5400" dirty="0">
                <a:solidFill>
                  <a:srgbClr val="3A1953"/>
                </a:solidFill>
              </a:rPr>
              <a:t>Còn ai chưa về, Mẹ dắt đưa về, thờ Chúa cao sang cũng là Vua các vua, Mẹ ban cho được bền chí trung thành, thờ Chúa Ba Ngôi, ca tụng Mẹ suốt đời.</a:t>
            </a:r>
          </a:p>
        </p:txBody>
      </p:sp>
    </p:spTree>
    <p:extLst>
      <p:ext uri="{BB962C8B-B14F-4D97-AF65-F5344CB8AC3E}">
        <p14:creationId xmlns:p14="http://schemas.microsoft.com/office/powerpoint/2010/main" val="21980547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6000" dirty="0" err="1" smtClean="0">
                <a:solidFill>
                  <a:srgbClr val="C00000"/>
                </a:solidFill>
              </a:rPr>
              <a:t>Đk</a:t>
            </a:r>
            <a:r>
              <a:rPr lang="en-US" sz="6000" dirty="0" smtClean="0">
                <a:solidFill>
                  <a:srgbClr val="C00000"/>
                </a:solidFill>
              </a:rPr>
              <a:t>:</a:t>
            </a:r>
            <a:r>
              <a:rPr lang="en-US" sz="6000" dirty="0" smtClean="0">
                <a:solidFill>
                  <a:srgbClr val="3A1953"/>
                </a:solidFill>
              </a:rPr>
              <a:t> </a:t>
            </a:r>
            <a:r>
              <a:rPr lang="vi-VN" sz="6000" dirty="0">
                <a:solidFill>
                  <a:srgbClr val="3A1953"/>
                </a:solidFill>
              </a:rPr>
              <a:t>Xi-on vui lên, Xi-on vui lên vì Chúa đã nhận lời. Kìa Người sắp đến, kìa Người sắp đến Người đến cứu dân Người.</a:t>
            </a:r>
            <a:endParaRPr lang="en-US" sz="6000" dirty="0">
              <a:solidFill>
                <a:srgbClr val="3A1953"/>
              </a:solidFill>
            </a:endParaRPr>
          </a:p>
        </p:txBody>
      </p:sp>
    </p:spTree>
    <p:extLst>
      <p:ext uri="{BB962C8B-B14F-4D97-AF65-F5344CB8AC3E}">
        <p14:creationId xmlns:p14="http://schemas.microsoft.com/office/powerpoint/2010/main" val="407776343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3A1953"/>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6622605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vi-VN" sz="6000" dirty="0">
                <a:solidFill>
                  <a:srgbClr val="C00000"/>
                </a:solidFill>
              </a:rPr>
              <a:t>2.</a:t>
            </a:r>
            <a:r>
              <a:rPr lang="vi-VN" sz="6000" dirty="0">
                <a:solidFill>
                  <a:srgbClr val="3A1953"/>
                </a:solidFill>
              </a:rPr>
              <a:t> Đã bao ngày tháng toàn dân héo hắt trông mong. Sống trong sầu thương càng mong khát mong vô cùng.</a:t>
            </a:r>
            <a:endParaRPr lang="en-US" sz="6000" dirty="0">
              <a:solidFill>
                <a:srgbClr val="3A1953"/>
              </a:solidFill>
            </a:endParaRPr>
          </a:p>
        </p:txBody>
      </p:sp>
    </p:spTree>
    <p:extLst>
      <p:ext uri="{BB962C8B-B14F-4D97-AF65-F5344CB8AC3E}">
        <p14:creationId xmlns:p14="http://schemas.microsoft.com/office/powerpoint/2010/main" val="40777634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6000" dirty="0" err="1" smtClean="0">
                <a:solidFill>
                  <a:srgbClr val="C00000"/>
                </a:solidFill>
              </a:rPr>
              <a:t>Đk</a:t>
            </a:r>
            <a:r>
              <a:rPr lang="en-US" sz="6000" dirty="0" smtClean="0">
                <a:solidFill>
                  <a:srgbClr val="C00000"/>
                </a:solidFill>
              </a:rPr>
              <a:t>:</a:t>
            </a:r>
            <a:r>
              <a:rPr lang="en-US" sz="6000" dirty="0" smtClean="0">
                <a:solidFill>
                  <a:srgbClr val="3A1953"/>
                </a:solidFill>
              </a:rPr>
              <a:t> </a:t>
            </a:r>
            <a:r>
              <a:rPr lang="vi-VN" sz="6000" dirty="0">
                <a:solidFill>
                  <a:srgbClr val="3A1953"/>
                </a:solidFill>
              </a:rPr>
              <a:t>Xi-on vui lên, Xi-on vui lên vì Chúa đã nhận lời. Kìa Người sắp đến, kìa Người sắp đến Người đến cứu dân Người.</a:t>
            </a:r>
            <a:endParaRPr lang="en-US" sz="6000" dirty="0">
              <a:solidFill>
                <a:srgbClr val="3A1953"/>
              </a:solidFill>
            </a:endParaRPr>
          </a:p>
        </p:txBody>
      </p:sp>
    </p:spTree>
    <p:extLst>
      <p:ext uri="{BB962C8B-B14F-4D97-AF65-F5344CB8AC3E}">
        <p14:creationId xmlns:p14="http://schemas.microsoft.com/office/powerpoint/2010/main" val="18494578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6600" dirty="0">
                <a:solidFill>
                  <a:srgbClr val="C00000"/>
                </a:solidFill>
              </a:rPr>
              <a:t>3</a:t>
            </a:r>
            <a:r>
              <a:rPr lang="vi-VN" sz="6600" dirty="0" smtClean="0">
                <a:solidFill>
                  <a:srgbClr val="C00000"/>
                </a:solidFill>
              </a:rPr>
              <a:t>.</a:t>
            </a:r>
            <a:r>
              <a:rPr lang="vi-VN" sz="6600" dirty="0">
                <a:solidFill>
                  <a:srgbClr val="3A1953"/>
                </a:solidFill>
              </a:rPr>
              <a:t> Chúa sẽ ngự đến Người đem sức sống vô biên. Khắp trên trần gian hòa lên khúc ca êm đềm</a:t>
            </a:r>
          </a:p>
        </p:txBody>
      </p:sp>
    </p:spTree>
    <p:extLst>
      <p:ext uri="{BB962C8B-B14F-4D97-AF65-F5344CB8AC3E}">
        <p14:creationId xmlns:p14="http://schemas.microsoft.com/office/powerpoint/2010/main" val="4066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2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2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2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2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2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2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2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2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3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3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6.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173</TotalTime>
  <Words>1452</Words>
  <Application>Microsoft Office PowerPoint</Application>
  <PresentationFormat>On-screen Show (16:9)</PresentationFormat>
  <Paragraphs>51</Paragraphs>
  <Slides>60</Slides>
  <Notes>0</Notes>
  <HiddenSlides>0</HiddenSlides>
  <MMClips>0</MMClips>
  <ScaleCrop>false</ScaleCrop>
  <HeadingPairs>
    <vt:vector size="4" baseType="variant">
      <vt:variant>
        <vt:lpstr>Theme</vt:lpstr>
      </vt:variant>
      <vt:variant>
        <vt:i4>26</vt:i4>
      </vt:variant>
      <vt:variant>
        <vt:lpstr>Slide Titles</vt:lpstr>
      </vt:variant>
      <vt:variant>
        <vt:i4>60</vt:i4>
      </vt:variant>
    </vt:vector>
  </HeadingPairs>
  <TitlesOfParts>
    <vt:vector size="86" baseType="lpstr">
      <vt:lpstr>Office Theme</vt:lpstr>
      <vt:lpstr>1_Office Theme</vt:lpstr>
      <vt:lpstr>2_Office Theme</vt:lpstr>
      <vt:lpstr>3_Office Theme</vt:lpstr>
      <vt:lpstr>4_Office Theme</vt:lpstr>
      <vt:lpstr>5_Office Theme</vt:lpstr>
      <vt:lpstr>6_Office Theme</vt:lpstr>
      <vt:lpstr>7_Office Theme</vt:lpstr>
      <vt:lpstr>8_Office Theme</vt:lpstr>
      <vt:lpstr>9_Office Theme</vt:lpstr>
      <vt:lpstr>11_Office Theme</vt:lpstr>
      <vt:lpstr>28_Office Theme</vt:lpstr>
      <vt:lpstr>37_Default Design</vt:lpstr>
      <vt:lpstr>22_Office Theme</vt:lpstr>
      <vt:lpstr>23_Office Theme</vt:lpstr>
      <vt:lpstr>24_Office Theme</vt:lpstr>
      <vt:lpstr>25_Office Theme</vt:lpstr>
      <vt:lpstr>26_Office Theme</vt:lpstr>
      <vt:lpstr>27_Office Theme</vt:lpstr>
      <vt:lpstr>29_Office Theme</vt:lpstr>
      <vt:lpstr>30_Office Theme</vt:lpstr>
      <vt:lpstr>31_Office Theme</vt:lpstr>
      <vt:lpstr>10_Office Theme</vt:lpstr>
      <vt:lpstr>12_Office Theme</vt:lpstr>
      <vt:lpstr>13_Office Theme</vt:lpstr>
      <vt:lpstr>14_Office Theme</vt:lpstr>
      <vt:lpstr>CHÚA NHẬT III MÙA VỌNG NĂM A</vt:lpstr>
      <vt:lpstr>PowerPoint Presentation</vt:lpstr>
      <vt:lpstr>PowerPoint Presentation</vt:lpstr>
      <vt:lpstr>CA NHẬP LỄ XION VUI LÊN Lm. Phạm Liên Hùng</vt:lpstr>
      <vt:lpstr>1. Giữa nơi trần thế nài xin Thiên Chúa chí nhân. Đoái thương ngự thăm ủi an đỡ nâng nhân trần.</vt:lpstr>
      <vt:lpstr>Đk: Xi-on vui lên, Xi-on vui lên vì Chúa đã nhận lời. Kìa Người sắp đến, kìa Người sắp đến Người đến cứu dân Người.</vt:lpstr>
      <vt:lpstr>2. Đã bao ngày tháng toàn dân héo hắt trông mong. Sống trong sầu thương càng mong khát mong vô cùng.</vt:lpstr>
      <vt:lpstr>Đk: Xi-on vui lên, Xi-on vui lên vì Chúa đã nhận lời. Kìa Người sắp đến, kìa Người sắp đến Người đến cứu dân Người.</vt:lpstr>
      <vt:lpstr>3. Chúa sẽ ngự đến Người đem sức sống vô biên. Khắp trên trần gian hòa lên khúc ca êm đềm</vt:lpstr>
      <vt:lpstr>Đk: Xi-on vui lên, Xi-on vui lên vì Chúa đã nhận lời. Kìa Người sắp đến, kìa Người sắp đến Người đến cứu dân Người.</vt:lpstr>
      <vt:lpstr>4. Thế gian sầu héo rực lên ánh sáng vinh quang. Chúa đem ủi an giải thoát đớn đau nhục nhằn.</vt:lpstr>
      <vt:lpstr>Đk: Xi-on vui lên, Xi-on vui lên vì Chúa đã nhận lời. Kìa Người sắp đến, kìa Người sắp đến Người đến cứu dân Người.</vt:lpstr>
      <vt:lpstr>PowerPoint Presentation</vt:lpstr>
      <vt:lpstr>PowerPoint Presentation</vt:lpstr>
      <vt:lpstr>THÁNH VỊNH 145 CHÚA NHẬT III MÙA VỌNG NĂM A Lm. Kim long 04 câu</vt:lpstr>
      <vt:lpstr>Đk: Lạy Chúa, xin Ngài đến cứu độ chúng con.</vt:lpstr>
      <vt:lpstr>Tk1: Ngài minh xét những ai bị ức oan, kẻ tù tội ra tay cứu độ liền. Ngài cũng thương ban lương thực mà nuôi kẻ khó nghèo.</vt:lpstr>
      <vt:lpstr>Đk: Lạy Chúa, xin Ngài đến cứu độ chúng con.</vt:lpstr>
      <vt:lpstr>Tk2: Ngài mở mắt những kẻ bị tối đui, kẻ bị dìm ra tay Chúa vực dậy. Và Chúa yêu thương những người hằng luôn sống chính trực. Ngài cũng không quên bang trợ kiều dân nấp bóng Ngài.</vt:lpstr>
      <vt:lpstr>Đk: Lạy Chúa, xin Ngài đến cứu độ chúng con.</vt:lpstr>
      <vt:lpstr>Tk3: Mọi mưu tính ác nhân Ngài phá tan. Chúa độ trì cô nhi với quả phụ. Ngài nắm trong tay vương quyền ngàn muôn kiếp vững bền.  Này hỡi Si-on, Chúa Trời là Vua thống lãnh hoài.</vt:lpstr>
      <vt:lpstr>Đk: Lạy Chúa, xin Ngài đến cứu độ chúng con.</vt:lpstr>
      <vt:lpstr>PowerPoint Presentation</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CA DÂNG LỄ LỄ DÂNG TRÔNG ĐỢI Viết Chung</vt:lpstr>
      <vt:lpstr>1. Với tháng ngày trông đợi con dâng lên lễ mọn này, là thành tâm ăn năn thống hối, Chúa ơi Chúa ơi giúp con đổi thay. Hướng trông về ngày mai, con dâng lên bánh rượu đây, tựa dòng lệ thao thức vơi đầy. Chúa ơi Chúa ơi con mong Ngài từng giây.</vt:lpstr>
      <vt:lpstr>Đk: Lòng thành con kính dâng lễ vật cậy trông mến tin. Chờ đợi ơn giáng sinh, Chúa Trời cứu chuộc tội khiên. Lòng thành con kính dâng lễ vật cậy trông mến tin. Chờ đợi ơn giáng sinh, Chúa Trời xuống ở cùng con.</vt:lpstr>
      <vt:lpstr>2. Dám trông Ngài thương tình, tâm tư nô nức bồn chồn, ngọn đèn khuya không quên thắp sáng, Chúa ơi Chúa ơi con sẵn sàng luôn. Với trót niềm thủy chung, con đây canh thức chờ mong, nguyện trọn vẹn của lễ tâm tình. Chúa ơi Chúa ơi xin ban ngày hồng ân.</vt:lpstr>
      <vt:lpstr>Đk: Lòng thành con kính dâng lễ vật cậy trông mến tin. Chờ đợi ơn giáng sinh, Chúa Trời cứu chuộc tội khiên. Lòng thành con kính dâng lễ vật cậy trông mến tin. Chờ đợi ơn giáng sinh, Chúa Trời xuống ở cùng con.</vt:lpstr>
      <vt:lpstr>PowerPoint Presentation</vt:lpstr>
      <vt:lpstr>PowerPoint Presentation</vt:lpstr>
      <vt:lpstr>CA NGUYỆN HIỆP LỄ THẦY LÀ AI? Thiên Duyên</vt:lpstr>
      <vt:lpstr>1. Thầy là ai? Có phải Thầy là Đấng Thiên Sai, đến trần gian cứu rỗi muôn loài thoát xa vòng đêm đen mù tối? Thầy là ai? Có phải là Cứu Chúa Ngôi Hai, Đấng muôn dân trông ngóng đêm ngày, hay chúng tôi còn phải chờ ai?</vt:lpstr>
      <vt:lpstr>Đk: Con tin rằng Ngài là Đức Chúa, yêu con người còn nhiếu khốn khó, đến trần gian ở với chúng con. Cho con được trở nên giống Chúa yêu thường đời còn nhiều héo úa, góp bàn tay đắp xây cuộc đời.</vt:lpstr>
      <vt:lpstr>2. Kìa nhìn xem những người què nhảy nhót như nai, những người câm cất tiếng reo cười, kẻ phong cùi hôm nay được khỏi! Người mù đui thấy mặt trời chiếu sáng ban mai, đến xua tan băng giá đêm dài, cho thế gian rộn rã mừng vui.</vt:lpstr>
      <vt:lpstr>Đk: Con tin rằng Ngài là Đức Chúa, yêu con người còn nhiếu khốn khó, đến trần gian ở với chúng con. Cho con được trở nên giống Chúa yêu thường đời còn nhiều héo úa, góp bàn tay đắp xây cuộc đời.</vt:lpstr>
      <vt:lpstr>3. Tình Ngài thương đến trần đời đổ xuống muôn ơn, xóa sầu đau đắng đót u buồn, báo Tin Mừng cho ai nghèo khốn. Trọn niềm tin đón chờ ngày Con Chúa giáng sinh, giúp cho con uốn nắn tâm hồn, cho thỏa bao ngày tháng chờ mong.</vt:lpstr>
      <vt:lpstr>Đk: Con tin rằng Ngài là Đức Chúa, yêu con người còn nhiếu khốn khó, đến trần gian ở với chúng con. Cho con được trở nên giống Chúa yêu thường đời còn nhiều héo úa, góp bàn tay đắp xây cuộc đời.</vt:lpstr>
      <vt:lpstr>PowerPoint Presentation</vt:lpstr>
      <vt:lpstr>CA KẾT LỄ NGUỒN CẬY TRÔNG Hoàng Vũ</vt:lpstr>
      <vt:lpstr>1. Mẹ ơi bao người lạc bước lưu đầy ngày tháng chơi vơi như thuyền nan giữa khơi, đoàn con xin Mẹ, Mẹ hãy thương tình dìu dắt con thơ qua hiểm nguy cõi trần.</vt:lpstr>
      <vt:lpstr>Đk. Mẹ nguồn cậy trông, chưa thấy ai xin Mẹ về không, hỡi Mẹ Thiên Chúa, xin hãy lắng nghe con nài van. Mẹ nguồn an vui, ôi Nữ Trinh là nguồn an vui, hết tình kêu khấn, con tin chắc Mẹ thương nhận lời.</vt:lpstr>
      <vt:lpstr>2. Và bao nhiêu người lạc bước trên đời, liều dấn thân đi trong vực sâu tối tăm, đoàn con xin Mẹ rọi ánh huy hoàng, nguồn sáng tin yêu, yêu Mẹ, tin Chúa Trời.</vt:lpstr>
      <vt:lpstr>3. Còn ai chưa về, Mẹ dắt đưa về, thờ Chúa cao sang cũng là Vua các vua, Mẹ ban cho được bền chí trung thành, thờ Chúa Ba Ngôi, ca tụng Mẹ suốt đời.</vt:lpstr>
      <vt:lpstr>PowerPoint Presentation</vt:lpstr>
    </vt:vector>
  </TitlesOfParts>
  <Company>diakov.net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RePack by Diakov</dc:creator>
  <cp:lastModifiedBy>RePack by Diakov</cp:lastModifiedBy>
  <cp:revision>19</cp:revision>
  <dcterms:created xsi:type="dcterms:W3CDTF">2025-09-21T22:08:23Z</dcterms:created>
  <dcterms:modified xsi:type="dcterms:W3CDTF">2025-11-09T21:34:36Z</dcterms:modified>
</cp:coreProperties>
</file>