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80" r:id="rId11"/>
    <p:sldMasterId id="2147483912" r:id="rId12"/>
    <p:sldMasterId id="2147483924" r:id="rId13"/>
    <p:sldMasterId id="2147483932" r:id="rId14"/>
    <p:sldMasterId id="2147483944" r:id="rId15"/>
    <p:sldMasterId id="2147483956" r:id="rId16"/>
    <p:sldMasterId id="2147483968" r:id="rId17"/>
    <p:sldMasterId id="2147483980" r:id="rId18"/>
    <p:sldMasterId id="2147483992" r:id="rId19"/>
    <p:sldMasterId id="2147484004" r:id="rId20"/>
    <p:sldMasterId id="2147484016" r:id="rId21"/>
    <p:sldMasterId id="2147484040" r:id="rId22"/>
    <p:sldMasterId id="2147484052" r:id="rId23"/>
    <p:sldMasterId id="2147484064" r:id="rId24"/>
    <p:sldMasterId id="2147484076" r:id="rId25"/>
    <p:sldMasterId id="2147484088" r:id="rId26"/>
    <p:sldMasterId id="2147484100" r:id="rId27"/>
  </p:sldMasterIdLst>
  <p:sldIdLst>
    <p:sldId id="256" r:id="rId28"/>
    <p:sldId id="257" r:id="rId29"/>
    <p:sldId id="330" r:id="rId30"/>
    <p:sldId id="258" r:id="rId31"/>
    <p:sldId id="260" r:id="rId32"/>
    <p:sldId id="259" r:id="rId33"/>
    <p:sldId id="261" r:id="rId34"/>
    <p:sldId id="317" r:id="rId35"/>
    <p:sldId id="354" r:id="rId36"/>
    <p:sldId id="355" r:id="rId37"/>
    <p:sldId id="349" r:id="rId38"/>
    <p:sldId id="348" r:id="rId39"/>
    <p:sldId id="318" r:id="rId40"/>
    <p:sldId id="262" r:id="rId41"/>
    <p:sldId id="263" r:id="rId42"/>
    <p:sldId id="356" r:id="rId43"/>
    <p:sldId id="264" r:id="rId44"/>
    <p:sldId id="357" r:id="rId45"/>
    <p:sldId id="265" r:id="rId46"/>
    <p:sldId id="358" r:id="rId47"/>
    <p:sldId id="346" r:id="rId48"/>
    <p:sldId id="347" r:id="rId49"/>
    <p:sldId id="345"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267" r:id="rId65"/>
    <p:sldId id="268" r:id="rId66"/>
    <p:sldId id="269" r:id="rId67"/>
    <p:sldId id="270" r:id="rId68"/>
    <p:sldId id="359" r:id="rId69"/>
    <p:sldId id="350" r:id="rId70"/>
    <p:sldId id="351" r:id="rId71"/>
    <p:sldId id="272" r:id="rId72"/>
    <p:sldId id="274" r:id="rId73"/>
    <p:sldId id="273" r:id="rId74"/>
    <p:sldId id="275" r:id="rId75"/>
    <p:sldId id="368" r:id="rId76"/>
    <p:sldId id="276" r:id="rId77"/>
    <p:sldId id="369" r:id="rId78"/>
    <p:sldId id="370" r:id="rId79"/>
    <p:sldId id="360" r:id="rId80"/>
    <p:sldId id="361" r:id="rId81"/>
    <p:sldId id="362" r:id="rId82"/>
    <p:sldId id="363" r:id="rId83"/>
    <p:sldId id="364" r:id="rId84"/>
    <p:sldId id="365" r:id="rId85"/>
    <p:sldId id="366" r:id="rId86"/>
    <p:sldId id="367" r:id="rId87"/>
    <p:sldId id="371"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2424" y="-7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slide" Target="slides/slide5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61" Type="http://schemas.openxmlformats.org/officeDocument/2006/relationships/slide" Target="slides/slide34.xml"/><Relationship Id="rId82" Type="http://schemas.openxmlformats.org/officeDocument/2006/relationships/slide" Target="slides/slide55.xml"/><Relationship Id="rId19" Type="http://schemas.openxmlformats.org/officeDocument/2006/relationships/slideMaster" Target="slideMasters/slideMaster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91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4964396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277434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8891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952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38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7757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736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087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0480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782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87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955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667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9429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5251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995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4178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3911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7277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9295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13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1957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3842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7880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874405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868698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4676995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491979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880862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3552644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475251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1854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8665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5993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626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7535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3271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4625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6948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354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198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2995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6033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4222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0482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0826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2177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9367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9123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432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4509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33421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2995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6033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4222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0482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0826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2177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9367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912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4329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4509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3342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977125"/>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7869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2367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9560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7248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1050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313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6132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3716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8248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4284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053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4924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24144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7535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09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50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263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772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833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849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1970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0534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49249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2414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75355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598725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508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2635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772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833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8498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1970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0534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4924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24144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753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09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508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263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7726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833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8498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19704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0534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4924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241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75355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09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5083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263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772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8330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8498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19704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29522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024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5707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22998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93941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203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7479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30385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37281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86060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52070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888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10124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9990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04798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07720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5942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13621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8090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5148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96739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720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55999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1071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65192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2091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62452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28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80743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7696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18816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526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6779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10917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9201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326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81770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35183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84431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86012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9903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113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022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63967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10917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92013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326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81770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35183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84431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86012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990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11348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022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63967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636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37456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46628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94329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93667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18069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642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8513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24093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5460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68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184197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55908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02069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2881688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531312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3899837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304322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0.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7.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t>11/10/2025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t>‹#›</a:t>
            </a:fld>
            <a:endParaRPr lang="en-US"/>
          </a:p>
        </p:txBody>
      </p:sp>
    </p:spTree>
    <p:extLst>
      <p:ext uri="{BB962C8B-B14F-4D97-AF65-F5344CB8AC3E}">
        <p14:creationId xmlns:p14="http://schemas.microsoft.com/office/powerpoint/2010/main" val="73383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320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91844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58106537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6295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64266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642666"/>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0599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1161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1161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1161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1161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758836"/>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576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28692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08613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086137"/>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072372"/>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8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6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1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0.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0.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0.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8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FF00"/>
                </a:solidFill>
              </a:rPr>
              <a:t>CHÚA NHẬT </a:t>
            </a:r>
            <a:r>
              <a:rPr lang="en-US" dirty="0" smtClean="0">
                <a:solidFill>
                  <a:srgbClr val="FFFF00"/>
                </a:solidFill>
              </a:rPr>
              <a:t>VI</a:t>
            </a:r>
            <a:r>
              <a:rPr lang="en-US" dirty="0" smtClean="0">
                <a:solidFill>
                  <a:srgbClr val="FFFF00"/>
                </a:solidFill>
              </a:rPr>
              <a:t/>
            </a:r>
            <a:br>
              <a:rPr lang="en-US" dirty="0" smtClean="0">
                <a:solidFill>
                  <a:srgbClr val="FFFF00"/>
                </a:solidFill>
              </a:rPr>
            </a:br>
            <a:r>
              <a:rPr lang="en-US" dirty="0" smtClean="0">
                <a:solidFill>
                  <a:srgbClr val="FFFF00"/>
                </a:solidFill>
              </a:rPr>
              <a:t>MÙA VỌNG</a:t>
            </a:r>
            <a:br>
              <a:rPr lang="en-US" dirty="0" smtClean="0">
                <a:solidFill>
                  <a:srgbClr val="FFFF00"/>
                </a:solidFill>
              </a:rPr>
            </a:br>
            <a:r>
              <a:rPr lang="en-US" dirty="0" smtClean="0">
                <a:solidFill>
                  <a:srgbClr val="FFFF00"/>
                </a:solidFill>
              </a:rPr>
              <a:t>NĂM A</a:t>
            </a:r>
            <a:endParaRPr lang="en-US" dirty="0">
              <a:solidFill>
                <a:srgbClr val="FFFF00"/>
              </a:solidFill>
            </a:endParaRPr>
          </a:p>
        </p:txBody>
      </p:sp>
    </p:spTree>
    <p:extLst>
      <p:ext uri="{BB962C8B-B14F-4D97-AF65-F5344CB8AC3E}">
        <p14:creationId xmlns:p14="http://schemas.microsoft.com/office/powerpoint/2010/main" val="88340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err="1" smtClean="0">
                <a:solidFill>
                  <a:srgbClr val="FFFF00"/>
                </a:solidFill>
              </a:rPr>
              <a:t>Đk</a:t>
            </a:r>
            <a:r>
              <a:rPr lang="en-US" sz="6000" dirty="0" smtClean="0">
                <a:solidFill>
                  <a:srgbClr val="FFFF00"/>
                </a:solidFill>
              </a:rPr>
              <a:t>:</a:t>
            </a:r>
            <a:r>
              <a:rPr lang="en-US" sz="6000" dirty="0" smtClean="0">
                <a:solidFill>
                  <a:schemeClr val="bg1"/>
                </a:solidFill>
              </a:rPr>
              <a:t> </a:t>
            </a:r>
            <a:r>
              <a:rPr lang="vi-VN" sz="6000" dirty="0">
                <a:solidFill>
                  <a:schemeClr val="bg1"/>
                </a:solidFill>
              </a:rPr>
              <a:t>Nào hãy mau dọn đường, dọn đường cho Chúa đến. Nào hãy mau dọn đường mừng Chúa thăm dân Người.</a:t>
            </a:r>
            <a:endParaRPr lang="en-US" sz="6000" dirty="0">
              <a:solidFill>
                <a:schemeClr val="bg1"/>
              </a:solidFill>
            </a:endParaRPr>
          </a:p>
        </p:txBody>
      </p:sp>
    </p:spTree>
    <p:extLst>
      <p:ext uri="{BB962C8B-B14F-4D97-AF65-F5344CB8AC3E}">
        <p14:creationId xmlns:p14="http://schemas.microsoft.com/office/powerpoint/2010/main" val="360123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1486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1486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FF00"/>
                </a:solidFill>
              </a:rPr>
              <a:t>THÁNH VỊNH </a:t>
            </a:r>
            <a:r>
              <a:rPr lang="en-US" dirty="0" smtClean="0">
                <a:solidFill>
                  <a:srgbClr val="FFFF00"/>
                </a:solidFill>
              </a:rPr>
              <a:t>23</a:t>
            </a:r>
            <a:r>
              <a:rPr lang="en-US" dirty="0" smtClean="0">
                <a:solidFill>
                  <a:srgbClr val="FFFF00"/>
                </a:solidFill>
              </a:rPr>
              <a:t/>
            </a:r>
            <a:br>
              <a:rPr lang="en-US" dirty="0" smtClean="0">
                <a:solidFill>
                  <a:srgbClr val="FFFF00"/>
                </a:solidFill>
              </a:rPr>
            </a:br>
            <a:r>
              <a:rPr lang="en-US" dirty="0" smtClean="0">
                <a:solidFill>
                  <a:srgbClr val="FFFF00"/>
                </a:solidFill>
              </a:rPr>
              <a:t>CHÚA NHẬT </a:t>
            </a:r>
            <a:r>
              <a:rPr lang="en-US" dirty="0" smtClean="0">
                <a:solidFill>
                  <a:srgbClr val="FFFF00"/>
                </a:solidFill>
              </a:rPr>
              <a:t>VI </a:t>
            </a:r>
            <a:r>
              <a:rPr lang="en-US" dirty="0" smtClean="0">
                <a:solidFill>
                  <a:srgbClr val="FFFF00"/>
                </a:solidFill>
              </a:rPr>
              <a:t>MÙA VỌNG</a:t>
            </a:r>
            <a:br>
              <a:rPr lang="en-US" dirty="0" smtClean="0">
                <a:solidFill>
                  <a:srgbClr val="FFFF00"/>
                </a:solidFill>
              </a:rPr>
            </a:br>
            <a:r>
              <a:rPr lang="en-US" dirty="0" smtClean="0">
                <a:solidFill>
                  <a:srgbClr val="FFFF00"/>
                </a:solidFill>
              </a:rPr>
              <a:t>NĂM A</a:t>
            </a:r>
            <a:br>
              <a:rPr lang="en-US" dirty="0" smtClean="0">
                <a:solidFill>
                  <a:srgbClr val="FFFF00"/>
                </a:solidFill>
              </a:rPr>
            </a:br>
            <a:r>
              <a:rPr lang="en-US" dirty="0" smtClean="0">
                <a:solidFill>
                  <a:schemeClr val="bg1"/>
                </a:solidFill>
              </a:rPr>
              <a:t>Lm. Kim long</a:t>
            </a:r>
            <a:br>
              <a:rPr lang="en-US" dirty="0" smtClean="0">
                <a:solidFill>
                  <a:schemeClr val="bg1"/>
                </a:solidFill>
              </a:rPr>
            </a:br>
            <a:r>
              <a:rPr lang="en-US" dirty="0" smtClean="0">
                <a:solidFill>
                  <a:schemeClr val="bg1"/>
                </a:solidFill>
              </a:rPr>
              <a:t>03 </a:t>
            </a:r>
            <a:r>
              <a:rPr lang="en-US" dirty="0" err="1" smtClean="0">
                <a:solidFill>
                  <a:schemeClr val="bg1"/>
                </a:solidFill>
              </a:rPr>
              <a:t>câu</a:t>
            </a:r>
            <a:endParaRPr lang="en-US" dirty="0">
              <a:solidFill>
                <a:schemeClr val="bg1"/>
              </a:solidFill>
            </a:endParaRPr>
          </a:p>
        </p:txBody>
      </p:sp>
    </p:spTree>
    <p:extLst>
      <p:ext uri="{BB962C8B-B14F-4D97-AF65-F5344CB8AC3E}">
        <p14:creationId xmlns:p14="http://schemas.microsoft.com/office/powerpoint/2010/main" val="169491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9600" dirty="0" err="1" smtClean="0">
                <a:solidFill>
                  <a:srgbClr val="FFFF00"/>
                </a:solidFill>
              </a:rPr>
              <a:t>Đk</a:t>
            </a:r>
            <a:r>
              <a:rPr lang="en-US" sz="9600" dirty="0" smtClean="0">
                <a:solidFill>
                  <a:srgbClr val="FFFF00"/>
                </a:solidFill>
              </a:rPr>
              <a:t>:</a:t>
            </a:r>
            <a:r>
              <a:rPr lang="en-US" sz="9600" dirty="0" smtClean="0">
                <a:solidFill>
                  <a:schemeClr val="bg1"/>
                </a:solidFill>
              </a:rPr>
              <a:t> </a:t>
            </a:r>
            <a:r>
              <a:rPr lang="vi-VN" sz="9600" dirty="0">
                <a:solidFill>
                  <a:schemeClr val="bg1"/>
                </a:solidFill>
              </a:rPr>
              <a:t>Chúa sẽ đến, Ngài là Đức Vua hiển vinh</a:t>
            </a:r>
            <a:r>
              <a:rPr lang="vi-VN" sz="9600" dirty="0" smtClean="0">
                <a:solidFill>
                  <a:schemeClr val="bg1"/>
                </a:solidFill>
              </a:rPr>
              <a:t>.</a:t>
            </a:r>
            <a:endParaRPr lang="en-US" sz="9600"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Tk1</a:t>
            </a:r>
            <a:r>
              <a:rPr lang="en-US" sz="5400" dirty="0" smtClean="0">
                <a:solidFill>
                  <a:schemeClr val="bg1"/>
                </a:solidFill>
              </a:rPr>
              <a:t>: </a:t>
            </a:r>
            <a:r>
              <a:rPr lang="vi-VN" sz="5400" dirty="0">
                <a:solidFill>
                  <a:schemeClr val="bg1"/>
                </a:solidFill>
              </a:rPr>
              <a:t>Chúa chủ trị toàn thể trái đất và khắp dương gian, vạn dân muôn vật ở </a:t>
            </a:r>
            <a:r>
              <a:rPr lang="vi-VN" sz="5400" dirty="0" smtClean="0">
                <a:solidFill>
                  <a:schemeClr val="bg1"/>
                </a:solidFill>
              </a:rPr>
              <a:t>đó</a:t>
            </a:r>
            <a:r>
              <a:rPr lang="en-US" sz="5400" dirty="0" smtClean="0">
                <a:solidFill>
                  <a:schemeClr val="bg1"/>
                </a:solidFill>
              </a:rPr>
              <a:t> </a:t>
            </a:r>
            <a:r>
              <a:rPr lang="vi-VN" sz="5400" dirty="0" smtClean="0">
                <a:solidFill>
                  <a:schemeClr val="bg1"/>
                </a:solidFill>
              </a:rPr>
              <a:t>do </a:t>
            </a:r>
            <a:r>
              <a:rPr lang="vi-VN" sz="5400" dirty="0">
                <a:solidFill>
                  <a:schemeClr val="bg1"/>
                </a:solidFill>
              </a:rPr>
              <a:t>tay Ngài tác tạo nên, đặt móng giữa lòng biển lớn củng cố giữa sông nước rộng</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9600" dirty="0" err="1" smtClean="0">
                <a:solidFill>
                  <a:srgbClr val="FFFF00"/>
                </a:solidFill>
              </a:rPr>
              <a:t>Đk</a:t>
            </a:r>
            <a:r>
              <a:rPr lang="en-US" sz="9600" dirty="0" smtClean="0">
                <a:solidFill>
                  <a:srgbClr val="FFFF00"/>
                </a:solidFill>
              </a:rPr>
              <a:t>:</a:t>
            </a:r>
            <a:r>
              <a:rPr lang="en-US" sz="9600" dirty="0" smtClean="0">
                <a:solidFill>
                  <a:schemeClr val="bg1"/>
                </a:solidFill>
              </a:rPr>
              <a:t> </a:t>
            </a:r>
            <a:r>
              <a:rPr lang="vi-VN" sz="9600" dirty="0">
                <a:solidFill>
                  <a:schemeClr val="bg1"/>
                </a:solidFill>
              </a:rPr>
              <a:t>Chúa sẽ đến, Ngài là Đức Vua hiển vinh</a:t>
            </a:r>
            <a:r>
              <a:rPr lang="vi-VN" sz="9600" dirty="0" smtClean="0">
                <a:solidFill>
                  <a:schemeClr val="bg1"/>
                </a:solidFill>
              </a:rPr>
              <a:t>.</a:t>
            </a:r>
            <a:endParaRPr lang="en-US" sz="9600" dirty="0">
              <a:solidFill>
                <a:schemeClr val="bg1"/>
              </a:solidFill>
            </a:endParaRPr>
          </a:p>
        </p:txBody>
      </p:sp>
    </p:spTree>
    <p:extLst>
      <p:ext uri="{BB962C8B-B14F-4D97-AF65-F5344CB8AC3E}">
        <p14:creationId xmlns:p14="http://schemas.microsoft.com/office/powerpoint/2010/main" val="378767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FFFF00"/>
                </a:solidFill>
              </a:rPr>
              <a:t>Tk2:</a:t>
            </a:r>
            <a:r>
              <a:rPr lang="en-US" sz="5400" dirty="0" smtClean="0">
                <a:solidFill>
                  <a:schemeClr val="bg1"/>
                </a:solidFill>
              </a:rPr>
              <a:t> </a:t>
            </a:r>
            <a:r>
              <a:rPr lang="vi-VN" sz="5400" dirty="0">
                <a:solidFill>
                  <a:schemeClr val="bg1"/>
                </a:solidFill>
              </a:rPr>
              <a:t>Hỏi ai người được trèo lên núi của Chúa cao quang, và ai cư ngụ đền thánh? </a:t>
            </a:r>
            <a:br>
              <a:rPr lang="vi-VN" sz="5400" dirty="0">
                <a:solidFill>
                  <a:schemeClr val="bg1"/>
                </a:solidFill>
              </a:rPr>
            </a:br>
            <a:r>
              <a:rPr lang="vi-VN" sz="5400" dirty="0">
                <a:solidFill>
                  <a:schemeClr val="bg1"/>
                </a:solidFill>
              </a:rPr>
              <a:t>Ai tay sạch với lòng thanh, chẳng mê theo bả phù vân, chẳng tính mưu đồ phỉnh gạt</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9600" dirty="0" err="1" smtClean="0">
                <a:solidFill>
                  <a:srgbClr val="FFFF00"/>
                </a:solidFill>
              </a:rPr>
              <a:t>Đk</a:t>
            </a:r>
            <a:r>
              <a:rPr lang="en-US" sz="9600" dirty="0" smtClean="0">
                <a:solidFill>
                  <a:srgbClr val="FFFF00"/>
                </a:solidFill>
              </a:rPr>
              <a:t>:</a:t>
            </a:r>
            <a:r>
              <a:rPr lang="en-US" sz="9600" dirty="0" smtClean="0">
                <a:solidFill>
                  <a:schemeClr val="bg1"/>
                </a:solidFill>
              </a:rPr>
              <a:t> </a:t>
            </a:r>
            <a:r>
              <a:rPr lang="vi-VN" sz="9600" dirty="0">
                <a:solidFill>
                  <a:schemeClr val="bg1"/>
                </a:solidFill>
              </a:rPr>
              <a:t>Chúa sẽ đến, Ngài là Đức Vua hiển vinh</a:t>
            </a:r>
            <a:r>
              <a:rPr lang="vi-VN" sz="9600" dirty="0" smtClean="0">
                <a:solidFill>
                  <a:schemeClr val="bg1"/>
                </a:solidFill>
              </a:rPr>
              <a:t>.</a:t>
            </a:r>
            <a:endParaRPr lang="en-US" sz="9600" dirty="0">
              <a:solidFill>
                <a:schemeClr val="bg1"/>
              </a:solidFill>
            </a:endParaRPr>
          </a:p>
        </p:txBody>
      </p:sp>
    </p:spTree>
    <p:extLst>
      <p:ext uri="{BB962C8B-B14F-4D97-AF65-F5344CB8AC3E}">
        <p14:creationId xmlns:p14="http://schemas.microsoft.com/office/powerpoint/2010/main" val="378767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FFFF00"/>
                </a:solidFill>
              </a:rPr>
              <a:t>Tk3:</a:t>
            </a:r>
            <a:r>
              <a:rPr lang="en-US" sz="4800" dirty="0" smtClean="0">
                <a:solidFill>
                  <a:schemeClr val="bg1"/>
                </a:solidFill>
              </a:rPr>
              <a:t> </a:t>
            </a:r>
            <a:r>
              <a:rPr lang="vi-VN" sz="4800" dirty="0">
                <a:solidFill>
                  <a:schemeClr val="bg1"/>
                </a:solidFill>
              </a:rPr>
              <a:t>Chính họ được là được Thiên Chúa rộng rãi thi ân, được Chúa Cứu độ thưởng phúc. </a:t>
            </a:r>
            <a:r>
              <a:rPr lang="vi-VN" sz="4800" dirty="0" smtClean="0">
                <a:solidFill>
                  <a:schemeClr val="bg1"/>
                </a:solidFill>
              </a:rPr>
              <a:t>Đó </a:t>
            </a:r>
            <a:r>
              <a:rPr lang="vi-VN" sz="4800" dirty="0">
                <a:solidFill>
                  <a:schemeClr val="bg1"/>
                </a:solidFill>
              </a:rPr>
              <a:t>chính là những tử tôn, dòng dõi những kẻ tìm Chúa, tìm kiếm Chúa Gia-cóp hoài</a:t>
            </a:r>
            <a:r>
              <a:rPr lang="vi-VN"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763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9600" dirty="0" err="1" smtClean="0">
                <a:solidFill>
                  <a:srgbClr val="FFFF00"/>
                </a:solidFill>
              </a:rPr>
              <a:t>Đk</a:t>
            </a:r>
            <a:r>
              <a:rPr lang="en-US" sz="9600" dirty="0" smtClean="0">
                <a:solidFill>
                  <a:srgbClr val="FFFF00"/>
                </a:solidFill>
              </a:rPr>
              <a:t>:</a:t>
            </a:r>
            <a:r>
              <a:rPr lang="en-US" sz="9600" dirty="0" smtClean="0">
                <a:solidFill>
                  <a:schemeClr val="bg1"/>
                </a:solidFill>
              </a:rPr>
              <a:t> </a:t>
            </a:r>
            <a:r>
              <a:rPr lang="vi-VN" sz="9600" dirty="0">
                <a:solidFill>
                  <a:schemeClr val="bg1"/>
                </a:solidFill>
              </a:rPr>
              <a:t>Chúa sẽ đến, Ngài là Đức Vua hiển vinh</a:t>
            </a:r>
            <a:r>
              <a:rPr lang="vi-VN" sz="9600" dirty="0" smtClean="0">
                <a:solidFill>
                  <a:schemeClr val="bg1"/>
                </a:solidFill>
              </a:rPr>
              <a:t>.</a:t>
            </a:r>
            <a:endParaRPr lang="en-US" sz="9600" dirty="0">
              <a:solidFill>
                <a:schemeClr val="bg1"/>
              </a:solidFill>
            </a:endParaRPr>
          </a:p>
        </p:txBody>
      </p:sp>
    </p:spTree>
    <p:extLst>
      <p:ext uri="{BB962C8B-B14F-4D97-AF65-F5344CB8AC3E}">
        <p14:creationId xmlns:p14="http://schemas.microsoft.com/office/powerpoint/2010/main" val="378767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44552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61950"/>
            <a:ext cx="9144000" cy="4441686"/>
          </a:xfrm>
        </p:spPr>
        <p:txBody>
          <a:bodyPr anchor="ctr" anchorCtr="0">
            <a:noAutofit/>
          </a:bodyPr>
          <a:lstStyle/>
          <a:p>
            <a:pPr algn="just"/>
            <a:r>
              <a:rPr lang="vi-VN" sz="5400" dirty="0">
                <a:solidFill>
                  <a:schemeClr val="bg1"/>
                </a:solidFill>
                <a:latin typeface="+mj-lt"/>
                <a:cs typeface="Times New Roman" pitchFamily="18" charset="0"/>
              </a:rPr>
              <a:t>Này đây một Trinh Nữ sẽ thụ thai, hạ sinh một con </a:t>
            </a:r>
            <a:r>
              <a:rPr lang="vi-VN" sz="5400" dirty="0" smtClean="0">
                <a:solidFill>
                  <a:schemeClr val="bg1"/>
                </a:solidFill>
                <a:latin typeface="+mj-lt"/>
                <a:cs typeface="Times New Roman" pitchFamily="18" charset="0"/>
              </a:rPr>
              <a:t>trai,</a:t>
            </a:r>
            <a:r>
              <a:rPr lang="en-US" sz="5400" dirty="0" smtClean="0">
                <a:solidFill>
                  <a:schemeClr val="bg1"/>
                </a:solidFill>
                <a:latin typeface="+mj-lt"/>
                <a:cs typeface="Times New Roman" pitchFamily="18" charset="0"/>
              </a:rPr>
              <a:t> </a:t>
            </a:r>
            <a:r>
              <a:rPr lang="vi-VN" sz="5400" dirty="0" smtClean="0">
                <a:solidFill>
                  <a:schemeClr val="bg1"/>
                </a:solidFill>
                <a:latin typeface="+mj-lt"/>
                <a:cs typeface="Times New Roman" pitchFamily="18" charset="0"/>
              </a:rPr>
              <a:t>người </a:t>
            </a:r>
            <a:r>
              <a:rPr lang="vi-VN" sz="5400" dirty="0">
                <a:solidFill>
                  <a:schemeClr val="bg1"/>
                </a:solidFill>
                <a:latin typeface="+mj-lt"/>
                <a:cs typeface="Times New Roman" pitchFamily="18" charset="0"/>
              </a:rPr>
              <a:t>ta sẽ gọi tên Người là Em-ma-nu-el, nghĩa là Thiên Chúa ở cùng chúng tôi</a:t>
            </a:r>
            <a:r>
              <a:rPr lang="vi-VN" sz="5400" dirty="0" smtClean="0">
                <a:solidFill>
                  <a:schemeClr val="bg1"/>
                </a:solidFill>
                <a:latin typeface="+mj-lt"/>
                <a:cs typeface="Times New Roman" pitchFamily="18" charset="0"/>
              </a:rPr>
              <a:t>.</a:t>
            </a:r>
            <a:r>
              <a:rPr lang="en-US" sz="5400" dirty="0" smtClean="0">
                <a:solidFill>
                  <a:schemeClr val="bg1"/>
                </a:solidFill>
                <a:latin typeface="+mj-lt"/>
                <a:cs typeface="Times New Roman" pitchFamily="18" charset="0"/>
              </a:rPr>
              <a:t> </a:t>
            </a:r>
            <a:endParaRPr lang="en-US" sz="5400" b="0" dirty="0">
              <a:solidFill>
                <a:schemeClr val="bg1"/>
              </a:solidFill>
              <a:effectLst/>
              <a:latin typeface="+mj-lt"/>
              <a:cs typeface="Times New Roman" pitchFamily="18" charset="0"/>
            </a:endParaRPr>
          </a:p>
        </p:txBody>
      </p:sp>
      <p:sp>
        <p:nvSpPr>
          <p:cNvPr id="2" name="TextBox 1"/>
          <p:cNvSpPr txBox="1"/>
          <p:nvPr/>
        </p:nvSpPr>
        <p:spPr>
          <a:xfrm>
            <a:off x="0" y="0"/>
            <a:ext cx="4572000" cy="646331"/>
          </a:xfrm>
          <a:prstGeom prst="rect">
            <a:avLst/>
          </a:prstGeom>
          <a:noFill/>
        </p:spPr>
        <p:txBody>
          <a:bodyPr wrap="square" rtlCol="0">
            <a:spAutoFit/>
          </a:bodyPr>
          <a:lstStyle/>
          <a:p>
            <a:r>
              <a:rPr lang="en-US" sz="3600" u="sng" dirty="0" smtClean="0">
                <a:solidFill>
                  <a:srgbClr val="FFFF00"/>
                </a:solidFill>
                <a:cs typeface="Times New Roman" pitchFamily="18" charset="0"/>
              </a:rPr>
              <a:t>Alleluia-Alleluia.</a:t>
            </a:r>
            <a:endParaRPr lang="en-US" sz="3600" u="sng" dirty="0">
              <a:solidFill>
                <a:srgbClr val="FFFF00"/>
              </a:solidFill>
              <a:cs typeface="Times New Roman" pitchFamily="18" charset="0"/>
            </a:endParaRPr>
          </a:p>
        </p:txBody>
      </p:sp>
      <p:sp>
        <p:nvSpPr>
          <p:cNvPr id="4" name="Rectangle 3"/>
          <p:cNvSpPr/>
          <p:nvPr/>
        </p:nvSpPr>
        <p:spPr>
          <a:xfrm>
            <a:off x="6983050" y="4375150"/>
            <a:ext cx="2030051" cy="707886"/>
          </a:xfrm>
          <a:prstGeom prst="rect">
            <a:avLst/>
          </a:prstGeom>
        </p:spPr>
        <p:txBody>
          <a:bodyPr wrap="square">
            <a:spAutoFit/>
          </a:bodyPr>
          <a:lstStyle/>
          <a:p>
            <a:pPr algn="r"/>
            <a:r>
              <a:rPr lang="en-US" sz="4000" u="sng" dirty="0" smtClean="0">
                <a:solidFill>
                  <a:srgbClr val="FFFF00"/>
                </a:solidFill>
                <a:cs typeface="Times New Roman" pitchFamily="18" charset="0"/>
              </a:rPr>
              <a:t>Alleluia</a:t>
            </a:r>
            <a:r>
              <a:rPr lang="en-US" sz="4000" u="sng" dirty="0">
                <a:solidFill>
                  <a:srgbClr val="FFFF00"/>
                </a:solidFill>
                <a:cs typeface="Times New Roman" pitchFamily="18" charset="0"/>
              </a:rPr>
              <a:t>.</a:t>
            </a:r>
          </a:p>
        </p:txBody>
      </p:sp>
    </p:spTree>
    <p:extLst>
      <p:ext uri="{BB962C8B-B14F-4D97-AF65-F5344CB8AC3E}">
        <p14:creationId xmlns:p14="http://schemas.microsoft.com/office/powerpoint/2010/main" val="2337783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4455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147545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27109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19484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409770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20856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67169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3263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78735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64229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38070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88372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730290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289529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996326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
            <a:ext cx="9144000" cy="5142470"/>
          </a:xfrm>
          <a:prstGeom prst="rect">
            <a:avLst/>
          </a:prstGeom>
        </p:spPr>
      </p:pic>
    </p:spTree>
    <p:extLst>
      <p:ext uri="{BB962C8B-B14F-4D97-AF65-F5344CB8AC3E}">
        <p14:creationId xmlns:p14="http://schemas.microsoft.com/office/powerpoint/2010/main" val="3654138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a:solidFill>
                  <a:srgbClr val="FFFF00"/>
                </a:solidFill>
              </a:rPr>
              <a:t>CA DÂNG LỄ</a:t>
            </a:r>
            <a:br>
              <a:rPr lang="en-US" dirty="0">
                <a:solidFill>
                  <a:srgbClr val="FFFF00"/>
                </a:solidFill>
              </a:rPr>
            </a:br>
            <a:r>
              <a:rPr lang="en-US" dirty="0" err="1">
                <a:solidFill>
                  <a:srgbClr val="FFFF00"/>
                </a:solidFill>
              </a:rPr>
              <a:t>LỄ</a:t>
            </a:r>
            <a:r>
              <a:rPr lang="en-US" dirty="0">
                <a:solidFill>
                  <a:srgbClr val="FFFF00"/>
                </a:solidFill>
              </a:rPr>
              <a:t> DÂNG MONG ĐỢI</a:t>
            </a:r>
            <a:br>
              <a:rPr lang="en-US" dirty="0">
                <a:solidFill>
                  <a:srgbClr val="FFFF00"/>
                </a:solidFill>
              </a:rPr>
            </a:br>
            <a:r>
              <a:rPr lang="en-US" dirty="0">
                <a:solidFill>
                  <a:srgbClr val="FFFF00"/>
                </a:solidFill>
              </a:rPr>
              <a:t>Lm. </a:t>
            </a:r>
            <a:r>
              <a:rPr lang="en-US" dirty="0" err="1">
                <a:solidFill>
                  <a:srgbClr val="FFFF00"/>
                </a:solidFill>
              </a:rPr>
              <a:t>Nguyễn</a:t>
            </a:r>
            <a:r>
              <a:rPr lang="en-US" dirty="0">
                <a:solidFill>
                  <a:srgbClr val="FFFF00"/>
                </a:solidFill>
              </a:rPr>
              <a:t> </a:t>
            </a:r>
            <a:r>
              <a:rPr lang="en-US" dirty="0" err="1">
                <a:solidFill>
                  <a:srgbClr val="FFFF00"/>
                </a:solidFill>
              </a:rPr>
              <a:t>Duy</a:t>
            </a:r>
            <a:endParaRPr lang="en-US" dirty="0">
              <a:solidFill>
                <a:schemeClr val="bg1"/>
              </a:solidFill>
            </a:endParaRPr>
          </a:p>
        </p:txBody>
      </p:sp>
    </p:spTree>
    <p:extLst>
      <p:ext uri="{BB962C8B-B14F-4D97-AF65-F5344CB8AC3E}">
        <p14:creationId xmlns:p14="http://schemas.microsoft.com/office/powerpoint/2010/main" val="3094743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dirty="0">
                <a:solidFill>
                  <a:srgbClr val="FFFF00"/>
                </a:solidFill>
              </a:rPr>
              <a:t>1.</a:t>
            </a:r>
            <a:r>
              <a:rPr lang="vi-VN" sz="4800" dirty="0">
                <a:solidFill>
                  <a:schemeClr val="bg1"/>
                </a:solidFill>
              </a:rPr>
              <a:t> </a:t>
            </a:r>
            <a:r>
              <a:rPr lang="vi-VN" sz="4800" dirty="0">
                <a:solidFill>
                  <a:schemeClr val="bg1"/>
                </a:solidFill>
              </a:rPr>
              <a:t>Niềm mong đợi xin dâng lên Chúa, trong bánh thơm ly rượu ngon. Đây lễ dâng của đoàn chúng con, van xin trời cao hãy đổ xuống trần làn sương phúc ân, xóa gội buồn đau thế nhân.</a:t>
            </a:r>
            <a:endParaRPr lang="en-US" sz="4800" dirty="0">
              <a:solidFill>
                <a:schemeClr val="bg1"/>
              </a:solidFill>
            </a:endParaRPr>
          </a:p>
        </p:txBody>
      </p:sp>
    </p:spTree>
    <p:extLst>
      <p:ext uri="{BB962C8B-B14F-4D97-AF65-F5344CB8AC3E}">
        <p14:creationId xmlns:p14="http://schemas.microsoft.com/office/powerpoint/2010/main" val="93669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FF00"/>
                </a:solidFill>
              </a:rPr>
              <a:t>CA NHẬP LỄ</a:t>
            </a:r>
            <a:r>
              <a:rPr lang="en-US" dirty="0">
                <a:solidFill>
                  <a:srgbClr val="FFFF00"/>
                </a:solidFill>
              </a:rPr>
              <a:t/>
            </a:r>
            <a:br>
              <a:rPr lang="en-US" dirty="0">
                <a:solidFill>
                  <a:srgbClr val="FFFF00"/>
                </a:solidFill>
              </a:rPr>
            </a:br>
            <a:r>
              <a:rPr lang="en-US" dirty="0">
                <a:solidFill>
                  <a:srgbClr val="FFFF00"/>
                </a:solidFill>
              </a:rPr>
              <a:t>CHÚA SẼ NGỰ ĐẾN</a:t>
            </a:r>
            <a:br>
              <a:rPr lang="en-US" dirty="0">
                <a:solidFill>
                  <a:srgbClr val="FFFF00"/>
                </a:solidFill>
              </a:rPr>
            </a:br>
            <a:r>
              <a:rPr lang="en-US" dirty="0">
                <a:solidFill>
                  <a:srgbClr val="FFFF00"/>
                </a:solidFill>
              </a:rPr>
              <a:t>Lm. </a:t>
            </a:r>
            <a:r>
              <a:rPr lang="en-US" dirty="0" err="1">
                <a:solidFill>
                  <a:srgbClr val="FFFF00"/>
                </a:solidFill>
              </a:rPr>
              <a:t>Nguyễn</a:t>
            </a:r>
            <a:r>
              <a:rPr lang="en-US" dirty="0">
                <a:solidFill>
                  <a:srgbClr val="FFFF00"/>
                </a:solidFill>
              </a:rPr>
              <a:t> </a:t>
            </a:r>
            <a:r>
              <a:rPr lang="en-US" dirty="0" err="1">
                <a:solidFill>
                  <a:srgbClr val="FFFF00"/>
                </a:solidFill>
              </a:rPr>
              <a:t>Duy</a:t>
            </a:r>
            <a:r>
              <a:rPr lang="en-US" dirty="0">
                <a:solidFill>
                  <a:srgbClr val="FFFF00"/>
                </a:solidFill>
              </a:rPr>
              <a:t> </a:t>
            </a:r>
            <a:endParaRPr lang="en-US"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dirty="0" smtClean="0">
                <a:solidFill>
                  <a:srgbClr val="FFFF00"/>
                </a:solidFill>
              </a:rPr>
              <a:t>Đ</a:t>
            </a:r>
            <a:r>
              <a:rPr lang="en-US" sz="5400" dirty="0" smtClean="0">
                <a:solidFill>
                  <a:srgbClr val="FFFF00"/>
                </a:solidFill>
              </a:rPr>
              <a:t>k</a:t>
            </a:r>
            <a:r>
              <a:rPr lang="vi-VN" sz="5400" dirty="0" smtClean="0">
                <a:solidFill>
                  <a:srgbClr val="FFFF00"/>
                </a:solidFill>
              </a:rPr>
              <a:t>:</a:t>
            </a:r>
            <a:r>
              <a:rPr lang="vi-VN" sz="5400" dirty="0" smtClean="0">
                <a:solidFill>
                  <a:schemeClr val="bg1"/>
                </a:solidFill>
              </a:rPr>
              <a:t> </a:t>
            </a:r>
            <a:r>
              <a:rPr lang="vi-VN" sz="5400" dirty="0">
                <a:solidFill>
                  <a:schemeClr val="bg1"/>
                </a:solidFill>
              </a:rPr>
              <a:t>Xin Chúa thương vui nhận lấy, niềm tri ân thành kính con dâng. Xin Chúa ban con một Chúa, để muôn người thỏa nỗi chờ mong.</a:t>
            </a:r>
            <a:endParaRPr lang="en-US" sz="5400" dirty="0">
              <a:solidFill>
                <a:schemeClr val="bg1"/>
              </a:solidFill>
            </a:endParaRPr>
          </a:p>
        </p:txBody>
      </p:sp>
    </p:spTree>
    <p:extLst>
      <p:ext uri="{BB962C8B-B14F-4D97-AF65-F5344CB8AC3E}">
        <p14:creationId xmlns:p14="http://schemas.microsoft.com/office/powerpoint/2010/main" val="2953239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dirty="0">
                <a:solidFill>
                  <a:srgbClr val="FFFF00"/>
                </a:solidFill>
              </a:rPr>
              <a:t>2.</a:t>
            </a:r>
            <a:r>
              <a:rPr lang="vi-VN" sz="4800" dirty="0">
                <a:solidFill>
                  <a:schemeClr val="bg1"/>
                </a:solidFill>
              </a:rPr>
              <a:t> </a:t>
            </a:r>
            <a:r>
              <a:rPr lang="vi-VN" sz="4800" dirty="0">
                <a:solidFill>
                  <a:schemeClr val="bg1"/>
                </a:solidFill>
              </a:rPr>
              <a:t>Lòng chân thành ăn năn thống hối, xin xót thương thứ tha tội lỗi, con thiết tha kêu cầu Chúa ơi! Nay con hỉ hoan thức tỉnh, mong đợi ngàn mây sẽ mưa, mưa tràn hồng ân cứu </a:t>
            </a:r>
            <a:r>
              <a:rPr lang="vi-VN" sz="4800" dirty="0" smtClean="0">
                <a:solidFill>
                  <a:schemeClr val="bg1"/>
                </a:solidFill>
              </a:rPr>
              <a:t>độ</a:t>
            </a:r>
            <a:r>
              <a:rPr lang="en-US"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2295985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dirty="0" smtClean="0">
                <a:solidFill>
                  <a:srgbClr val="FFFF00"/>
                </a:solidFill>
              </a:rPr>
              <a:t>Đ</a:t>
            </a:r>
            <a:r>
              <a:rPr lang="en-US" sz="5400" dirty="0" smtClean="0">
                <a:solidFill>
                  <a:srgbClr val="FFFF00"/>
                </a:solidFill>
              </a:rPr>
              <a:t>k</a:t>
            </a:r>
            <a:r>
              <a:rPr lang="vi-VN" sz="5400" dirty="0" smtClean="0">
                <a:solidFill>
                  <a:srgbClr val="FFFF00"/>
                </a:solidFill>
              </a:rPr>
              <a:t>:</a:t>
            </a:r>
            <a:r>
              <a:rPr lang="vi-VN" sz="5400" dirty="0" smtClean="0">
                <a:solidFill>
                  <a:schemeClr val="bg1"/>
                </a:solidFill>
              </a:rPr>
              <a:t> </a:t>
            </a:r>
            <a:r>
              <a:rPr lang="vi-VN" sz="5400" dirty="0">
                <a:solidFill>
                  <a:schemeClr val="bg1"/>
                </a:solidFill>
              </a:rPr>
              <a:t>Xin Chúa thương vui nhận lấy, niềm tri ân thành kính con dâng. Xin Chúa ban con một Chúa, để muôn người thỏa nỗi chờ mong.</a:t>
            </a:r>
            <a:endParaRPr lang="en-US" sz="5400" dirty="0">
              <a:solidFill>
                <a:schemeClr val="bg1"/>
              </a:solidFill>
            </a:endParaRPr>
          </a:p>
        </p:txBody>
      </p:sp>
    </p:spTree>
    <p:extLst>
      <p:ext uri="{BB962C8B-B14F-4D97-AF65-F5344CB8AC3E}">
        <p14:creationId xmlns:p14="http://schemas.microsoft.com/office/powerpoint/2010/main" val="2966799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867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14867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FF00"/>
                </a:solidFill>
              </a:rPr>
              <a:t>CA NGUYỆN HIỆP LỄ</a:t>
            </a:r>
            <a:br>
              <a:rPr lang="en-US" dirty="0" smtClean="0">
                <a:solidFill>
                  <a:srgbClr val="FFFF00"/>
                </a:solidFill>
              </a:rPr>
            </a:br>
            <a:r>
              <a:rPr lang="vi-VN" dirty="0">
                <a:solidFill>
                  <a:srgbClr val="FFFF00"/>
                </a:solidFill>
              </a:rPr>
              <a:t>CON MONG CHỜ </a:t>
            </a:r>
            <a:r>
              <a:rPr lang="vi-VN" dirty="0" smtClean="0">
                <a:solidFill>
                  <a:srgbClr val="FFFF00"/>
                </a:solidFill>
              </a:rPr>
              <a:t>CHÚA</a:t>
            </a:r>
            <a:r>
              <a:rPr lang="en-US" dirty="0" smtClean="0">
                <a:solidFill>
                  <a:srgbClr val="FFFF00"/>
                </a:solidFill>
              </a:rPr>
              <a:t/>
            </a:r>
            <a:br>
              <a:rPr lang="en-US" dirty="0" smtClean="0">
                <a:solidFill>
                  <a:srgbClr val="FFFF00"/>
                </a:solidFill>
              </a:rPr>
            </a:br>
            <a:r>
              <a:rPr lang="vi-VN" dirty="0" smtClean="0">
                <a:solidFill>
                  <a:srgbClr val="FFFF00"/>
                </a:solidFill>
              </a:rPr>
              <a:t>Giang Tâm</a:t>
            </a:r>
            <a:endParaRPr lang="en-US" dirty="0">
              <a:solidFill>
                <a:schemeClr val="bg1"/>
              </a:solidFill>
            </a:endParaRPr>
          </a:p>
        </p:txBody>
      </p:sp>
    </p:spTree>
    <p:extLst>
      <p:ext uri="{BB962C8B-B14F-4D97-AF65-F5344CB8AC3E}">
        <p14:creationId xmlns:p14="http://schemas.microsoft.com/office/powerpoint/2010/main" val="4246953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dirty="0">
                <a:solidFill>
                  <a:srgbClr val="FFFF00"/>
                </a:solidFill>
              </a:rPr>
              <a:t>1.</a:t>
            </a:r>
            <a:r>
              <a:rPr lang="vi-VN" dirty="0">
                <a:solidFill>
                  <a:schemeClr val="bg1"/>
                </a:solidFill>
              </a:rPr>
              <a:t> </a:t>
            </a:r>
            <a:r>
              <a:rPr lang="vi-VN" dirty="0">
                <a:solidFill>
                  <a:schemeClr val="bg1"/>
                </a:solidFill>
              </a:rPr>
              <a:t>Như đêm chờ sáng, như hoa chờ nắng, như đất chờ mưa. </a:t>
            </a:r>
            <a:r>
              <a:rPr lang="vi-VN" dirty="0" smtClean="0">
                <a:solidFill>
                  <a:schemeClr val="bg1"/>
                </a:solidFill>
              </a:rPr>
              <a:t>Mong </a:t>
            </a:r>
            <a:r>
              <a:rPr lang="vi-VN" dirty="0">
                <a:solidFill>
                  <a:schemeClr val="bg1"/>
                </a:solidFill>
              </a:rPr>
              <a:t>Chúa hồn con đợi trông ngày đêm chiêm ngưỡng Ngài thôi. </a:t>
            </a:r>
            <a:r>
              <a:rPr lang="vi-VN" dirty="0" smtClean="0">
                <a:solidFill>
                  <a:schemeClr val="bg1"/>
                </a:solidFill>
              </a:rPr>
              <a:t>Cuộc </a:t>
            </a:r>
            <a:r>
              <a:rPr lang="vi-VN" dirty="0">
                <a:solidFill>
                  <a:schemeClr val="bg1"/>
                </a:solidFill>
              </a:rPr>
              <a:t>đời đã qua giờ đây thấy rõ cuộc sống phù hoa. </a:t>
            </a:r>
            <a:r>
              <a:rPr lang="vi-VN" dirty="0" smtClean="0">
                <a:solidFill>
                  <a:schemeClr val="bg1"/>
                </a:solidFill>
              </a:rPr>
              <a:t>Xin </a:t>
            </a:r>
            <a:r>
              <a:rPr lang="vi-VN" dirty="0">
                <a:solidFill>
                  <a:schemeClr val="bg1"/>
                </a:solidFill>
              </a:rPr>
              <a:t>Chúa từ nhân thanh tẩy hồn con hoàn toàn sạch </a:t>
            </a:r>
            <a:r>
              <a:rPr lang="vi-VN" dirty="0" smtClean="0">
                <a:solidFill>
                  <a:schemeClr val="bg1"/>
                </a:solidFill>
              </a:rPr>
              <a:t>trong.</a:t>
            </a:r>
            <a:endParaRPr lang="en-US" dirty="0">
              <a:solidFill>
                <a:schemeClr val="bg1"/>
              </a:solidFill>
            </a:endParaRPr>
          </a:p>
        </p:txBody>
      </p:sp>
    </p:spTree>
    <p:extLst>
      <p:ext uri="{BB962C8B-B14F-4D97-AF65-F5344CB8AC3E}">
        <p14:creationId xmlns:p14="http://schemas.microsoft.com/office/powerpoint/2010/main" val="2433044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600" dirty="0" smtClean="0">
                <a:solidFill>
                  <a:srgbClr val="FFFF00"/>
                </a:solidFill>
              </a:rPr>
              <a:t>Đ</a:t>
            </a:r>
            <a:r>
              <a:rPr lang="en-US" sz="4600" dirty="0" smtClean="0">
                <a:solidFill>
                  <a:srgbClr val="FFFF00"/>
                </a:solidFill>
              </a:rPr>
              <a:t>k</a:t>
            </a:r>
            <a:r>
              <a:rPr lang="vi-VN" sz="4600" dirty="0" smtClean="0">
                <a:solidFill>
                  <a:srgbClr val="FFFF00"/>
                </a:solidFill>
              </a:rPr>
              <a:t>:</a:t>
            </a:r>
            <a:r>
              <a:rPr lang="vi-VN" sz="4600" dirty="0" smtClean="0">
                <a:solidFill>
                  <a:schemeClr val="bg1"/>
                </a:solidFill>
              </a:rPr>
              <a:t> </a:t>
            </a:r>
            <a:r>
              <a:rPr lang="vi-VN" sz="4600" dirty="0">
                <a:solidFill>
                  <a:schemeClr val="bg1"/>
                </a:solidFill>
              </a:rPr>
              <a:t>Lạy Chúa nhân lành hay thương xót từ bi nhân </a:t>
            </a:r>
            <a:r>
              <a:rPr lang="vi-VN" sz="4600" dirty="0" smtClean="0">
                <a:solidFill>
                  <a:schemeClr val="bg1"/>
                </a:solidFill>
              </a:rPr>
              <a:t>ái.</a:t>
            </a:r>
            <a:r>
              <a:rPr lang="en-US" sz="4600" dirty="0" smtClean="0">
                <a:solidFill>
                  <a:schemeClr val="bg1"/>
                </a:solidFill>
              </a:rPr>
              <a:t> </a:t>
            </a:r>
            <a:r>
              <a:rPr lang="vi-VN" sz="4600" dirty="0" smtClean="0">
                <a:solidFill>
                  <a:schemeClr val="bg1"/>
                </a:solidFill>
              </a:rPr>
              <a:t>Hồn </a:t>
            </a:r>
            <a:r>
              <a:rPr lang="vi-VN" sz="4600" dirty="0">
                <a:solidFill>
                  <a:schemeClr val="bg1"/>
                </a:solidFill>
              </a:rPr>
              <a:t>con khát khao về quê dấu yêu bao chờ mong. </a:t>
            </a:r>
            <a:r>
              <a:rPr lang="vi-VN" sz="4600" dirty="0" smtClean="0">
                <a:solidFill>
                  <a:schemeClr val="bg1"/>
                </a:solidFill>
              </a:rPr>
              <a:t>Trong </a:t>
            </a:r>
            <a:r>
              <a:rPr lang="vi-VN" sz="4600" dirty="0">
                <a:solidFill>
                  <a:schemeClr val="bg1"/>
                </a:solidFill>
              </a:rPr>
              <a:t>khao khát mến yêu con ngước trông lên Ngài. </a:t>
            </a:r>
            <a:r>
              <a:rPr lang="vi-VN" sz="4600" dirty="0" smtClean="0">
                <a:solidFill>
                  <a:schemeClr val="bg1"/>
                </a:solidFill>
              </a:rPr>
              <a:t>Đợi </a:t>
            </a:r>
            <a:r>
              <a:rPr lang="vi-VN" sz="4600" dirty="0">
                <a:solidFill>
                  <a:schemeClr val="bg1"/>
                </a:solidFill>
              </a:rPr>
              <a:t>ngày về Thiên Quốc vinh phúc ngàn thu</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2395289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dirty="0">
                <a:solidFill>
                  <a:srgbClr val="FFFF00"/>
                </a:solidFill>
              </a:rPr>
              <a:t>2.</a:t>
            </a:r>
            <a:r>
              <a:rPr lang="vi-VN" dirty="0">
                <a:solidFill>
                  <a:schemeClr val="bg1"/>
                </a:solidFill>
              </a:rPr>
              <a:t> </a:t>
            </a:r>
            <a:r>
              <a:rPr lang="vi-VN" dirty="0">
                <a:solidFill>
                  <a:schemeClr val="bg1"/>
                </a:solidFill>
              </a:rPr>
              <a:t>Lênh đênh cuộc sống lo toan trần thế vô nghĩa giờ đây. </a:t>
            </a:r>
            <a:r>
              <a:rPr lang="vi-VN" dirty="0" smtClean="0">
                <a:solidFill>
                  <a:schemeClr val="bg1"/>
                </a:solidFill>
              </a:rPr>
              <a:t>Thân </a:t>
            </a:r>
            <a:r>
              <a:rPr lang="vi-VN" dirty="0">
                <a:solidFill>
                  <a:schemeClr val="bg1"/>
                </a:solidFill>
              </a:rPr>
              <a:t>kiếp bụi tro phiêu lãng ngày nay chẳng có gì hơn. </a:t>
            </a:r>
            <a:r>
              <a:rPr lang="vi-VN" dirty="0" smtClean="0">
                <a:solidFill>
                  <a:schemeClr val="bg1"/>
                </a:solidFill>
              </a:rPr>
              <a:t>Đời </a:t>
            </a:r>
            <a:r>
              <a:rPr lang="vi-VN" dirty="0">
                <a:solidFill>
                  <a:schemeClr val="bg1"/>
                </a:solidFill>
              </a:rPr>
              <a:t>này thoảng qua mở ra cuộc </a:t>
            </a:r>
            <a:r>
              <a:rPr lang="vi-VN" dirty="0" smtClean="0">
                <a:solidFill>
                  <a:schemeClr val="bg1"/>
                </a:solidFill>
              </a:rPr>
              <a:t>sốngvĩnh </a:t>
            </a:r>
            <a:r>
              <a:rPr lang="vi-VN" dirty="0">
                <a:solidFill>
                  <a:schemeClr val="bg1"/>
                </a:solidFill>
              </a:rPr>
              <a:t>cửu ngày mai. </a:t>
            </a:r>
            <a:r>
              <a:rPr lang="vi-VN" dirty="0" smtClean="0">
                <a:solidFill>
                  <a:schemeClr val="bg1"/>
                </a:solidFill>
              </a:rPr>
              <a:t>Chỉ </a:t>
            </a:r>
            <a:r>
              <a:rPr lang="vi-VN" dirty="0">
                <a:solidFill>
                  <a:schemeClr val="bg1"/>
                </a:solidFill>
              </a:rPr>
              <a:t>có những ai tìm Chúa mà thôi mới thật khôn ngoan</a:t>
            </a:r>
            <a:r>
              <a:rPr lang="vi-VN"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831192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600" dirty="0" smtClean="0">
                <a:solidFill>
                  <a:srgbClr val="FFFF00"/>
                </a:solidFill>
              </a:rPr>
              <a:t>Đ</a:t>
            </a:r>
            <a:r>
              <a:rPr lang="en-US" sz="4600" dirty="0" smtClean="0">
                <a:solidFill>
                  <a:srgbClr val="FFFF00"/>
                </a:solidFill>
              </a:rPr>
              <a:t>k</a:t>
            </a:r>
            <a:r>
              <a:rPr lang="vi-VN" sz="4600" dirty="0" smtClean="0">
                <a:solidFill>
                  <a:srgbClr val="FFFF00"/>
                </a:solidFill>
              </a:rPr>
              <a:t>:</a:t>
            </a:r>
            <a:r>
              <a:rPr lang="vi-VN" sz="4600" dirty="0" smtClean="0">
                <a:solidFill>
                  <a:schemeClr val="bg1"/>
                </a:solidFill>
              </a:rPr>
              <a:t> </a:t>
            </a:r>
            <a:r>
              <a:rPr lang="vi-VN" sz="4600" dirty="0">
                <a:solidFill>
                  <a:schemeClr val="bg1"/>
                </a:solidFill>
              </a:rPr>
              <a:t>Lạy Chúa nhân lành hay thương xót từ bi nhân </a:t>
            </a:r>
            <a:r>
              <a:rPr lang="vi-VN" sz="4600" dirty="0" smtClean="0">
                <a:solidFill>
                  <a:schemeClr val="bg1"/>
                </a:solidFill>
              </a:rPr>
              <a:t>ái.</a:t>
            </a:r>
            <a:r>
              <a:rPr lang="en-US" sz="4600" dirty="0" smtClean="0">
                <a:solidFill>
                  <a:schemeClr val="bg1"/>
                </a:solidFill>
              </a:rPr>
              <a:t> </a:t>
            </a:r>
            <a:r>
              <a:rPr lang="vi-VN" sz="4600" dirty="0" smtClean="0">
                <a:solidFill>
                  <a:schemeClr val="bg1"/>
                </a:solidFill>
              </a:rPr>
              <a:t>Hồn </a:t>
            </a:r>
            <a:r>
              <a:rPr lang="vi-VN" sz="4600" dirty="0">
                <a:solidFill>
                  <a:schemeClr val="bg1"/>
                </a:solidFill>
              </a:rPr>
              <a:t>con khát khao về quê dấu yêu bao chờ mong. </a:t>
            </a:r>
            <a:r>
              <a:rPr lang="vi-VN" sz="4600" dirty="0" smtClean="0">
                <a:solidFill>
                  <a:schemeClr val="bg1"/>
                </a:solidFill>
              </a:rPr>
              <a:t>Trong </a:t>
            </a:r>
            <a:r>
              <a:rPr lang="vi-VN" sz="4600" dirty="0">
                <a:solidFill>
                  <a:schemeClr val="bg1"/>
                </a:solidFill>
              </a:rPr>
              <a:t>khao khát mến yêu con ngước trông lên Ngài. </a:t>
            </a:r>
            <a:r>
              <a:rPr lang="vi-VN" sz="4600" dirty="0" smtClean="0">
                <a:solidFill>
                  <a:schemeClr val="bg1"/>
                </a:solidFill>
              </a:rPr>
              <a:t>Đợi </a:t>
            </a:r>
            <a:r>
              <a:rPr lang="vi-VN" sz="4600" dirty="0">
                <a:solidFill>
                  <a:schemeClr val="bg1"/>
                </a:solidFill>
              </a:rPr>
              <a:t>ngày về Thiên Quốc vinh phúc ngàn thu</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341204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vi-VN" sz="6600" dirty="0">
                <a:solidFill>
                  <a:srgbClr val="FFFF00"/>
                </a:solidFill>
              </a:rPr>
              <a:t>1</a:t>
            </a:r>
            <a:r>
              <a:rPr lang="vi-VN" sz="6600" dirty="0" smtClean="0">
                <a:solidFill>
                  <a:srgbClr val="FFFF00"/>
                </a:solidFill>
              </a:rPr>
              <a:t>.</a:t>
            </a:r>
            <a:r>
              <a:rPr lang="en-US" sz="6600" dirty="0" smtClean="0">
                <a:solidFill>
                  <a:schemeClr val="bg1"/>
                </a:solidFill>
              </a:rPr>
              <a:t> </a:t>
            </a:r>
            <a:r>
              <a:rPr lang="vi-VN" sz="6600" dirty="0">
                <a:solidFill>
                  <a:schemeClr val="bg1"/>
                </a:solidFill>
              </a:rPr>
              <a:t>Trong đêm tối trần đời mặt trời sáng ngời. Để cứu rỗi dân Người Chúa sẽ ngự đến. Vui cho những người nghèo hôm nay thấy Người.</a:t>
            </a:r>
            <a:endParaRPr lang="en-US" sz="6600"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dirty="0" smtClean="0">
                <a:solidFill>
                  <a:srgbClr val="FFFF00"/>
                </a:solidFill>
              </a:rPr>
              <a:t>3.</a:t>
            </a:r>
            <a:r>
              <a:rPr lang="en-US" dirty="0">
                <a:solidFill>
                  <a:schemeClr val="bg1"/>
                </a:solidFill>
              </a:rPr>
              <a:t> </a:t>
            </a:r>
            <a:r>
              <a:rPr lang="vi-VN" dirty="0" smtClean="0">
                <a:solidFill>
                  <a:schemeClr val="bg1"/>
                </a:solidFill>
              </a:rPr>
              <a:t>Con </a:t>
            </a:r>
            <a:r>
              <a:rPr lang="vi-VN" dirty="0">
                <a:solidFill>
                  <a:schemeClr val="bg1"/>
                </a:solidFill>
              </a:rPr>
              <a:t>mong chờ Chúa, con hy vọng Chúa Đấng Cứu Độ con. </a:t>
            </a:r>
            <a:r>
              <a:rPr lang="vi-VN" dirty="0" smtClean="0">
                <a:solidFill>
                  <a:schemeClr val="bg1"/>
                </a:solidFill>
              </a:rPr>
              <a:t>Con </a:t>
            </a:r>
            <a:r>
              <a:rPr lang="vi-VN" dirty="0">
                <a:solidFill>
                  <a:schemeClr val="bg1"/>
                </a:solidFill>
              </a:rPr>
              <a:t>sống từng giây trong nỗi cậy trông nơi Chúa tình thương. </a:t>
            </a:r>
            <a:r>
              <a:rPr lang="vi-VN" dirty="0" smtClean="0">
                <a:solidFill>
                  <a:schemeClr val="bg1"/>
                </a:solidFill>
              </a:rPr>
              <a:t>Hồn </a:t>
            </a:r>
            <a:r>
              <a:rPr lang="vi-VN" dirty="0">
                <a:solidFill>
                  <a:schemeClr val="bg1"/>
                </a:solidFill>
              </a:rPr>
              <a:t>con trông mong ngày </a:t>
            </a:r>
            <a:r>
              <a:rPr lang="vi-VN" dirty="0" smtClean="0">
                <a:solidFill>
                  <a:schemeClr val="bg1"/>
                </a:solidFill>
              </a:rPr>
              <a:t>nao</a:t>
            </a:r>
            <a:r>
              <a:rPr lang="en-US" dirty="0" smtClean="0">
                <a:solidFill>
                  <a:schemeClr val="bg1"/>
                </a:solidFill>
              </a:rPr>
              <a:t> </a:t>
            </a:r>
            <a:r>
              <a:rPr lang="vi-VN" dirty="0" smtClean="0">
                <a:solidFill>
                  <a:schemeClr val="bg1"/>
                </a:solidFill>
              </a:rPr>
              <a:t>hạnh </a:t>
            </a:r>
            <a:r>
              <a:rPr lang="vi-VN" dirty="0">
                <a:solidFill>
                  <a:schemeClr val="bg1"/>
                </a:solidFill>
              </a:rPr>
              <a:t>phúc nơi cõi trường </a:t>
            </a:r>
            <a:r>
              <a:rPr lang="vi-VN" dirty="0" smtClean="0">
                <a:solidFill>
                  <a:schemeClr val="bg1"/>
                </a:solidFill>
              </a:rPr>
              <a:t>sinh.</a:t>
            </a:r>
            <a:r>
              <a:rPr lang="en-US" dirty="0" smtClean="0">
                <a:solidFill>
                  <a:schemeClr val="bg1"/>
                </a:solidFill>
              </a:rPr>
              <a:t> </a:t>
            </a:r>
            <a:r>
              <a:rPr lang="vi-VN" dirty="0" smtClean="0">
                <a:solidFill>
                  <a:schemeClr val="bg1"/>
                </a:solidFill>
              </a:rPr>
              <a:t>Chẳng </a:t>
            </a:r>
            <a:r>
              <a:rPr lang="vi-VN" dirty="0">
                <a:solidFill>
                  <a:schemeClr val="bg1"/>
                </a:solidFill>
              </a:rPr>
              <a:t>có khổ đau, chỉ có niềm vui đời đời mà thôi</a:t>
            </a:r>
            <a:r>
              <a:rPr lang="vi-VN"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51080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600" dirty="0" smtClean="0">
                <a:solidFill>
                  <a:srgbClr val="FFFF00"/>
                </a:solidFill>
              </a:rPr>
              <a:t>Đ</a:t>
            </a:r>
            <a:r>
              <a:rPr lang="en-US" sz="4600" dirty="0" smtClean="0">
                <a:solidFill>
                  <a:srgbClr val="FFFF00"/>
                </a:solidFill>
              </a:rPr>
              <a:t>k</a:t>
            </a:r>
            <a:r>
              <a:rPr lang="vi-VN" sz="4600" dirty="0" smtClean="0">
                <a:solidFill>
                  <a:srgbClr val="FFFF00"/>
                </a:solidFill>
              </a:rPr>
              <a:t>:</a:t>
            </a:r>
            <a:r>
              <a:rPr lang="vi-VN" sz="4600" dirty="0" smtClean="0">
                <a:solidFill>
                  <a:schemeClr val="bg1"/>
                </a:solidFill>
              </a:rPr>
              <a:t> </a:t>
            </a:r>
            <a:r>
              <a:rPr lang="vi-VN" sz="4600" dirty="0">
                <a:solidFill>
                  <a:schemeClr val="bg1"/>
                </a:solidFill>
              </a:rPr>
              <a:t>Lạy Chúa nhân lành hay thương xót từ bi nhân </a:t>
            </a:r>
            <a:r>
              <a:rPr lang="vi-VN" sz="4600" dirty="0" smtClean="0">
                <a:solidFill>
                  <a:schemeClr val="bg1"/>
                </a:solidFill>
              </a:rPr>
              <a:t>ái.</a:t>
            </a:r>
            <a:r>
              <a:rPr lang="en-US" sz="4600" dirty="0" smtClean="0">
                <a:solidFill>
                  <a:schemeClr val="bg1"/>
                </a:solidFill>
              </a:rPr>
              <a:t> </a:t>
            </a:r>
            <a:r>
              <a:rPr lang="vi-VN" sz="4600" dirty="0" smtClean="0">
                <a:solidFill>
                  <a:schemeClr val="bg1"/>
                </a:solidFill>
              </a:rPr>
              <a:t>Hồn </a:t>
            </a:r>
            <a:r>
              <a:rPr lang="vi-VN" sz="4600" dirty="0">
                <a:solidFill>
                  <a:schemeClr val="bg1"/>
                </a:solidFill>
              </a:rPr>
              <a:t>con khát khao về quê dấu yêu bao chờ mong. </a:t>
            </a:r>
            <a:r>
              <a:rPr lang="vi-VN" sz="4600" dirty="0" smtClean="0">
                <a:solidFill>
                  <a:schemeClr val="bg1"/>
                </a:solidFill>
              </a:rPr>
              <a:t>Trong </a:t>
            </a:r>
            <a:r>
              <a:rPr lang="vi-VN" sz="4600" dirty="0">
                <a:solidFill>
                  <a:schemeClr val="bg1"/>
                </a:solidFill>
              </a:rPr>
              <a:t>khao khát mến yêu con ngước trông lên Ngài. </a:t>
            </a:r>
            <a:r>
              <a:rPr lang="vi-VN" sz="4600" dirty="0" smtClean="0">
                <a:solidFill>
                  <a:schemeClr val="bg1"/>
                </a:solidFill>
              </a:rPr>
              <a:t>Đợi </a:t>
            </a:r>
            <a:r>
              <a:rPr lang="vi-VN" sz="4600" dirty="0">
                <a:solidFill>
                  <a:schemeClr val="bg1"/>
                </a:solidFill>
              </a:rPr>
              <a:t>ngày về Thiên Quốc vinh phúc ngàn thu</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3412047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01320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FF00"/>
                </a:solidFill>
              </a:rPr>
              <a:t>CA </a:t>
            </a:r>
            <a:r>
              <a:rPr lang="en-US" dirty="0" smtClean="0">
                <a:solidFill>
                  <a:srgbClr val="FFFF00"/>
                </a:solidFill>
              </a:rPr>
              <a:t>KẾT LỄ</a:t>
            </a:r>
            <a:r>
              <a:rPr lang="en-US" dirty="0" smtClean="0">
                <a:solidFill>
                  <a:srgbClr val="FFFF00"/>
                </a:solidFill>
              </a:rPr>
              <a:t/>
            </a:r>
            <a:br>
              <a:rPr lang="en-US" dirty="0" smtClean="0">
                <a:solidFill>
                  <a:srgbClr val="FFFF00"/>
                </a:solidFill>
              </a:rPr>
            </a:br>
            <a:r>
              <a:rPr lang="vi-VN" dirty="0" smtClean="0">
                <a:solidFill>
                  <a:srgbClr val="FFFF00"/>
                </a:solidFill>
              </a:rPr>
              <a:t>TRÔNG ĐỢI ƠN TRÊN</a:t>
            </a:r>
            <a:r>
              <a:rPr lang="en-US" dirty="0" smtClean="0">
                <a:solidFill>
                  <a:srgbClr val="FFFF00"/>
                </a:solidFill>
              </a:rPr>
              <a:t/>
            </a:r>
            <a:br>
              <a:rPr lang="en-US" dirty="0" smtClean="0">
                <a:solidFill>
                  <a:srgbClr val="FFFF00"/>
                </a:solidFill>
              </a:rPr>
            </a:br>
            <a:r>
              <a:rPr lang="en-US" dirty="0" err="1" smtClean="0">
                <a:solidFill>
                  <a:srgbClr val="FFFF00"/>
                </a:solidFill>
              </a:rPr>
              <a:t>Vũ</a:t>
            </a:r>
            <a:r>
              <a:rPr lang="en-US" dirty="0" smtClean="0">
                <a:solidFill>
                  <a:srgbClr val="FFFF00"/>
                </a:solidFill>
              </a:rPr>
              <a:t> </a:t>
            </a:r>
            <a:r>
              <a:rPr lang="en-US" dirty="0" err="1" smtClean="0">
                <a:solidFill>
                  <a:srgbClr val="FFFF00"/>
                </a:solidFill>
              </a:rPr>
              <a:t>Đình</a:t>
            </a:r>
            <a:r>
              <a:rPr lang="en-US" dirty="0" smtClean="0">
                <a:solidFill>
                  <a:srgbClr val="FFFF00"/>
                </a:solidFill>
              </a:rPr>
              <a:t> </a:t>
            </a:r>
            <a:r>
              <a:rPr lang="en-US" dirty="0" err="1" smtClean="0">
                <a:solidFill>
                  <a:srgbClr val="FFFF00"/>
                </a:solidFill>
              </a:rPr>
              <a:t>Ân</a:t>
            </a:r>
            <a:endParaRPr lang="en-US" dirty="0">
              <a:solidFill>
                <a:schemeClr val="bg1"/>
              </a:solidFill>
            </a:endParaRPr>
          </a:p>
        </p:txBody>
      </p:sp>
    </p:spTree>
    <p:extLst>
      <p:ext uri="{BB962C8B-B14F-4D97-AF65-F5344CB8AC3E}">
        <p14:creationId xmlns:p14="http://schemas.microsoft.com/office/powerpoint/2010/main" val="3574282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FFFF00"/>
                </a:solidFill>
              </a:rPr>
              <a:t>Đ</a:t>
            </a:r>
            <a:r>
              <a:rPr lang="en-US" sz="6000" dirty="0" smtClean="0">
                <a:solidFill>
                  <a:srgbClr val="FFFF00"/>
                </a:solidFill>
              </a:rPr>
              <a:t>k</a:t>
            </a:r>
            <a:r>
              <a:rPr lang="vi-VN" sz="6000" dirty="0" smtClean="0">
                <a:solidFill>
                  <a:srgbClr val="FFFF00"/>
                </a:solidFill>
              </a:rPr>
              <a:t>:</a:t>
            </a:r>
            <a:r>
              <a:rPr lang="vi-VN" sz="6000" dirty="0" smtClean="0">
                <a:solidFill>
                  <a:schemeClr val="bg1"/>
                </a:solidFill>
              </a:rPr>
              <a:t> </a:t>
            </a:r>
            <a:r>
              <a:rPr lang="vi-VN" sz="6000" dirty="0">
                <a:solidFill>
                  <a:schemeClr val="bg1"/>
                </a:solidFill>
              </a:rPr>
              <a:t>Đoàn con trông mong lên Chúa cầu xin mưa Đấng cứu tinh. Ngày đêm con van xin Chúa dủ thương xuống ơn an bình.</a:t>
            </a:r>
            <a:endParaRPr lang="en-US" sz="6000" dirty="0">
              <a:solidFill>
                <a:schemeClr val="bg1"/>
              </a:solidFill>
            </a:endParaRPr>
          </a:p>
        </p:txBody>
      </p:sp>
    </p:spTree>
    <p:extLst>
      <p:ext uri="{BB962C8B-B14F-4D97-AF65-F5344CB8AC3E}">
        <p14:creationId xmlns:p14="http://schemas.microsoft.com/office/powerpoint/2010/main" val="1824333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a:solidFill>
                  <a:srgbClr val="FFFF00"/>
                </a:solidFill>
              </a:rPr>
              <a:t>1.</a:t>
            </a:r>
            <a:r>
              <a:rPr lang="vi-VN" sz="6000" dirty="0">
                <a:solidFill>
                  <a:schemeClr val="bg1"/>
                </a:solidFill>
              </a:rPr>
              <a:t> </a:t>
            </a:r>
            <a:r>
              <a:rPr lang="vi-VN" sz="6000" dirty="0">
                <a:solidFill>
                  <a:schemeClr val="bg1"/>
                </a:solidFill>
              </a:rPr>
              <a:t>Ngước mắt hướng về trời cao con van xin Ngài. Dủ thương cho đoàn con cái đang ngóng trông đợi ơn trên.</a:t>
            </a:r>
            <a:endParaRPr lang="en-US" sz="6000" dirty="0">
              <a:solidFill>
                <a:schemeClr val="bg1"/>
              </a:solidFill>
            </a:endParaRPr>
          </a:p>
        </p:txBody>
      </p:sp>
    </p:spTree>
    <p:extLst>
      <p:ext uri="{BB962C8B-B14F-4D97-AF65-F5344CB8AC3E}">
        <p14:creationId xmlns:p14="http://schemas.microsoft.com/office/powerpoint/2010/main" val="1956779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FFFF00"/>
                </a:solidFill>
              </a:rPr>
              <a:t>Đ</a:t>
            </a:r>
            <a:r>
              <a:rPr lang="en-US" sz="6000" dirty="0" smtClean="0">
                <a:solidFill>
                  <a:srgbClr val="FFFF00"/>
                </a:solidFill>
              </a:rPr>
              <a:t>k</a:t>
            </a:r>
            <a:r>
              <a:rPr lang="vi-VN" sz="6000" dirty="0" smtClean="0">
                <a:solidFill>
                  <a:srgbClr val="FFFF00"/>
                </a:solidFill>
              </a:rPr>
              <a:t>:</a:t>
            </a:r>
            <a:r>
              <a:rPr lang="vi-VN" sz="6000" dirty="0" smtClean="0">
                <a:solidFill>
                  <a:schemeClr val="bg1"/>
                </a:solidFill>
              </a:rPr>
              <a:t> </a:t>
            </a:r>
            <a:r>
              <a:rPr lang="vi-VN" sz="6000" dirty="0">
                <a:solidFill>
                  <a:schemeClr val="bg1"/>
                </a:solidFill>
              </a:rPr>
              <a:t>Đoàn con trông mong lên Chúa cầu xin mưa Đấng cứu tinh. Ngày đêm con van xin Chúa dủ thương xuống ơn an bình.</a:t>
            </a:r>
            <a:endParaRPr lang="en-US" sz="6000" dirty="0">
              <a:solidFill>
                <a:schemeClr val="bg1"/>
              </a:solidFill>
            </a:endParaRPr>
          </a:p>
        </p:txBody>
      </p:sp>
    </p:spTree>
    <p:extLst>
      <p:ext uri="{BB962C8B-B14F-4D97-AF65-F5344CB8AC3E}">
        <p14:creationId xmlns:p14="http://schemas.microsoft.com/office/powerpoint/2010/main" val="1719137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a:solidFill>
                  <a:srgbClr val="FFFF00"/>
                </a:solidFill>
              </a:rPr>
              <a:t>2.</a:t>
            </a:r>
            <a:r>
              <a:rPr lang="vi-VN" sz="6000" dirty="0">
                <a:solidFill>
                  <a:schemeClr val="bg1"/>
                </a:solidFill>
              </a:rPr>
              <a:t> </a:t>
            </a:r>
            <a:r>
              <a:rPr lang="vi-VN" sz="6000" dirty="0">
                <a:solidFill>
                  <a:schemeClr val="bg1"/>
                </a:solidFill>
              </a:rPr>
              <a:t>Với những tháng ngày đoàn con trông mong ơn Ngài. Chỉ van xin một hồng ân cứu rỗi muôn người thương đau.</a:t>
            </a:r>
            <a:endParaRPr lang="en-US" sz="6000" dirty="0">
              <a:solidFill>
                <a:schemeClr val="bg1"/>
              </a:solidFill>
            </a:endParaRPr>
          </a:p>
        </p:txBody>
      </p:sp>
    </p:spTree>
    <p:extLst>
      <p:ext uri="{BB962C8B-B14F-4D97-AF65-F5344CB8AC3E}">
        <p14:creationId xmlns:p14="http://schemas.microsoft.com/office/powerpoint/2010/main" val="3382884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FFFF00"/>
                </a:solidFill>
              </a:rPr>
              <a:t>Đ</a:t>
            </a:r>
            <a:r>
              <a:rPr lang="en-US" sz="6000" dirty="0" smtClean="0">
                <a:solidFill>
                  <a:srgbClr val="FFFF00"/>
                </a:solidFill>
              </a:rPr>
              <a:t>k</a:t>
            </a:r>
            <a:r>
              <a:rPr lang="vi-VN" sz="6000" dirty="0" smtClean="0">
                <a:solidFill>
                  <a:srgbClr val="FFFF00"/>
                </a:solidFill>
              </a:rPr>
              <a:t>:</a:t>
            </a:r>
            <a:r>
              <a:rPr lang="vi-VN" sz="6000" dirty="0" smtClean="0">
                <a:solidFill>
                  <a:schemeClr val="bg1"/>
                </a:solidFill>
              </a:rPr>
              <a:t> </a:t>
            </a:r>
            <a:r>
              <a:rPr lang="vi-VN" sz="6000" dirty="0">
                <a:solidFill>
                  <a:schemeClr val="bg1"/>
                </a:solidFill>
              </a:rPr>
              <a:t>Đoàn con trông mong lên Chúa cầu xin mưa Đấng cứu tinh. Ngày đêm con van xin Chúa dủ thương xuống ơn an bình.</a:t>
            </a:r>
            <a:endParaRPr lang="en-US" sz="6000" dirty="0">
              <a:solidFill>
                <a:schemeClr val="bg1"/>
              </a:solidFill>
            </a:endParaRPr>
          </a:p>
        </p:txBody>
      </p:sp>
    </p:spTree>
    <p:extLst>
      <p:ext uri="{BB962C8B-B14F-4D97-AF65-F5344CB8AC3E}">
        <p14:creationId xmlns:p14="http://schemas.microsoft.com/office/powerpoint/2010/main" val="371519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600" dirty="0">
                <a:solidFill>
                  <a:srgbClr val="FFFF00"/>
                </a:solidFill>
              </a:rPr>
              <a:t>3.</a:t>
            </a:r>
            <a:r>
              <a:rPr lang="vi-VN" sz="6600" dirty="0">
                <a:solidFill>
                  <a:schemeClr val="bg1"/>
                </a:solidFill>
              </a:rPr>
              <a:t> </a:t>
            </a:r>
            <a:r>
              <a:rPr lang="vi-VN" sz="6600" dirty="0">
                <a:solidFill>
                  <a:schemeClr val="bg1"/>
                </a:solidFill>
              </a:rPr>
              <a:t>Chúa hãy đoái nhìn đoàn con cô đơn bao ngày. Cầu mong sao được ơn Chúa rửa hết muôn tội con đây.</a:t>
            </a:r>
            <a:endParaRPr lang="en-US" sz="6600" dirty="0">
              <a:solidFill>
                <a:schemeClr val="bg1"/>
              </a:solidFill>
            </a:endParaRPr>
          </a:p>
        </p:txBody>
      </p:sp>
    </p:spTree>
    <p:extLst>
      <p:ext uri="{BB962C8B-B14F-4D97-AF65-F5344CB8AC3E}">
        <p14:creationId xmlns:p14="http://schemas.microsoft.com/office/powerpoint/2010/main" val="230285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err="1" smtClean="0">
                <a:solidFill>
                  <a:srgbClr val="FFFF00"/>
                </a:solidFill>
              </a:rPr>
              <a:t>Đk</a:t>
            </a:r>
            <a:r>
              <a:rPr lang="en-US" sz="6000" dirty="0" smtClean="0">
                <a:solidFill>
                  <a:srgbClr val="FFFF00"/>
                </a:solidFill>
              </a:rPr>
              <a:t>:</a:t>
            </a:r>
            <a:r>
              <a:rPr lang="en-US" sz="6000" dirty="0" smtClean="0">
                <a:solidFill>
                  <a:schemeClr val="bg1"/>
                </a:solidFill>
              </a:rPr>
              <a:t> </a:t>
            </a:r>
            <a:r>
              <a:rPr lang="vi-VN" sz="6000" dirty="0">
                <a:solidFill>
                  <a:schemeClr val="bg1"/>
                </a:solidFill>
              </a:rPr>
              <a:t>Nào hãy mau dọn đường, dọn đường cho Chúa đến. Nào hãy mau dọn đường mừng Chúa thăm dân Người.</a:t>
            </a:r>
            <a:endParaRPr lang="en-US" sz="6000"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FFFF00"/>
                </a:solidFill>
              </a:rPr>
              <a:t>Đ</a:t>
            </a:r>
            <a:r>
              <a:rPr lang="en-US" sz="6000" dirty="0" smtClean="0">
                <a:solidFill>
                  <a:srgbClr val="FFFF00"/>
                </a:solidFill>
              </a:rPr>
              <a:t>k</a:t>
            </a:r>
            <a:r>
              <a:rPr lang="vi-VN" sz="6000" dirty="0" smtClean="0">
                <a:solidFill>
                  <a:srgbClr val="FFFF00"/>
                </a:solidFill>
              </a:rPr>
              <a:t>:</a:t>
            </a:r>
            <a:r>
              <a:rPr lang="vi-VN" sz="6000" dirty="0" smtClean="0">
                <a:solidFill>
                  <a:schemeClr val="bg1"/>
                </a:solidFill>
              </a:rPr>
              <a:t> </a:t>
            </a:r>
            <a:r>
              <a:rPr lang="vi-VN" sz="6000" dirty="0">
                <a:solidFill>
                  <a:schemeClr val="bg1"/>
                </a:solidFill>
              </a:rPr>
              <a:t>Đoàn con trông mong lên Chúa cầu xin mưa Đấng cứu tinh. Ngày đêm con van xin Chúa dủ thương xuống ơn an bình.</a:t>
            </a:r>
            <a:endParaRPr lang="en-US" sz="6000" dirty="0">
              <a:solidFill>
                <a:schemeClr val="bg1"/>
              </a:solidFill>
            </a:endParaRPr>
          </a:p>
        </p:txBody>
      </p:sp>
    </p:spTree>
    <p:extLst>
      <p:ext uri="{BB962C8B-B14F-4D97-AF65-F5344CB8AC3E}">
        <p14:creationId xmlns:p14="http://schemas.microsoft.com/office/powerpoint/2010/main" val="2832743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1104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a:solidFill>
                  <a:srgbClr val="FFFF00"/>
                </a:solidFill>
              </a:rPr>
              <a:t>2.</a:t>
            </a:r>
            <a:r>
              <a:rPr lang="vi-VN" sz="6000" dirty="0">
                <a:solidFill>
                  <a:schemeClr val="bg1"/>
                </a:solidFill>
              </a:rPr>
              <a:t> </a:t>
            </a:r>
            <a:r>
              <a:rPr lang="vi-VN" sz="6000" dirty="0">
                <a:solidFill>
                  <a:schemeClr val="bg1"/>
                </a:solidFill>
              </a:rPr>
              <a:t>Reo vang hỡi người Tin Mừng của Chúa Trời. Để cứu rỗi dân Người Chúa sẽ ngự đến. Nghe như tiếng gọi mời loan đi khắp nơi.</a:t>
            </a:r>
            <a:endParaRPr lang="en-US" sz="6000"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err="1" smtClean="0">
                <a:solidFill>
                  <a:srgbClr val="FFFF00"/>
                </a:solidFill>
              </a:rPr>
              <a:t>Đk</a:t>
            </a:r>
            <a:r>
              <a:rPr lang="en-US" sz="6000" dirty="0" smtClean="0">
                <a:solidFill>
                  <a:srgbClr val="FFFF00"/>
                </a:solidFill>
              </a:rPr>
              <a:t>:</a:t>
            </a:r>
            <a:r>
              <a:rPr lang="en-US" sz="6000" dirty="0" smtClean="0">
                <a:solidFill>
                  <a:schemeClr val="bg1"/>
                </a:solidFill>
              </a:rPr>
              <a:t> </a:t>
            </a:r>
            <a:r>
              <a:rPr lang="vi-VN" sz="6000" dirty="0">
                <a:solidFill>
                  <a:schemeClr val="bg1"/>
                </a:solidFill>
              </a:rPr>
              <a:t>Nào hãy mau dọn đường, dọn đường cho Chúa đến. Nào hãy mau dọn đường mừng Chúa thăm dân Người.</a:t>
            </a:r>
            <a:endParaRPr lang="en-US" sz="6000" dirty="0">
              <a:solidFill>
                <a:schemeClr val="bg1"/>
              </a:solidFill>
            </a:endParaRPr>
          </a:p>
        </p:txBody>
      </p:sp>
    </p:spTree>
    <p:extLst>
      <p:ext uri="{BB962C8B-B14F-4D97-AF65-F5344CB8AC3E}">
        <p14:creationId xmlns:p14="http://schemas.microsoft.com/office/powerpoint/2010/main" val="219000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FFFF00"/>
                </a:solidFill>
              </a:rPr>
              <a:t>3</a:t>
            </a:r>
            <a:r>
              <a:rPr lang="vi-VN" sz="6000" dirty="0" smtClean="0">
                <a:solidFill>
                  <a:srgbClr val="FFFF00"/>
                </a:solidFill>
              </a:rPr>
              <a:t>.</a:t>
            </a:r>
            <a:r>
              <a:rPr lang="vi-VN" sz="6000" dirty="0">
                <a:solidFill>
                  <a:schemeClr val="bg1"/>
                </a:solidFill>
              </a:rPr>
              <a:t> Trông xem khắp hoàn cầu tươi vui thắm mầu. Để cứu rỗi dân Người Chúa sẽ ngự đến. An vui đến cuộc đời mau mau đáp lời.</a:t>
            </a:r>
            <a:endParaRPr lang="en-US" sz="6000" dirty="0">
              <a:solidFill>
                <a:schemeClr val="bg1"/>
              </a:solidFill>
            </a:endParaRPr>
          </a:p>
        </p:txBody>
      </p:sp>
    </p:spTree>
    <p:extLst>
      <p:ext uri="{BB962C8B-B14F-4D97-AF65-F5344CB8AC3E}">
        <p14:creationId xmlns:p14="http://schemas.microsoft.com/office/powerpoint/2010/main" val="4276467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1350</Words>
  <Application>Microsoft Office PowerPoint</Application>
  <PresentationFormat>On-screen Show (16:9)</PresentationFormat>
  <Paragraphs>52</Paragraphs>
  <Slides>61</Slides>
  <Notes>0</Notes>
  <HiddenSlides>0</HiddenSlides>
  <MMClips>0</MMClips>
  <ScaleCrop>false</ScaleCrop>
  <HeadingPairs>
    <vt:vector size="4" baseType="variant">
      <vt:variant>
        <vt:lpstr>Theme</vt:lpstr>
      </vt:variant>
      <vt:variant>
        <vt:i4>27</vt:i4>
      </vt:variant>
      <vt:variant>
        <vt:lpstr>Slide Titles</vt:lpstr>
      </vt:variant>
      <vt:variant>
        <vt:i4>61</vt:i4>
      </vt:variant>
    </vt:vector>
  </HeadingPairs>
  <TitlesOfParts>
    <vt:vector size="8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11_Office Theme</vt:lpstr>
      <vt:lpstr>28_Office Theme</vt:lpstr>
      <vt:lpstr>37_Default Design</vt:lpstr>
      <vt:lpstr>22_Office Theme</vt:lpstr>
      <vt:lpstr>23_Office Theme</vt:lpstr>
      <vt:lpstr>24_Office Theme</vt:lpstr>
      <vt:lpstr>25_Office Theme</vt:lpstr>
      <vt:lpstr>26_Office Theme</vt:lpstr>
      <vt:lpstr>27_Office Theme</vt:lpstr>
      <vt:lpstr>29_Office Theme</vt:lpstr>
      <vt:lpstr>30_Office Theme</vt:lpstr>
      <vt:lpstr>12_Office Theme</vt:lpstr>
      <vt:lpstr>10_Office Theme</vt:lpstr>
      <vt:lpstr>13_Office Theme</vt:lpstr>
      <vt:lpstr>14_Office Theme</vt:lpstr>
      <vt:lpstr>15_Office Theme</vt:lpstr>
      <vt:lpstr>16_Office Theme</vt:lpstr>
      <vt:lpstr>CHÚA NHẬT VI MÙA VỌNG NĂM A</vt:lpstr>
      <vt:lpstr>PowerPoint Presentation</vt:lpstr>
      <vt:lpstr>PowerPoint Presentation</vt:lpstr>
      <vt:lpstr>CA NHẬP LỄ CHÚA SẼ NGỰ ĐẾN Lm. Nguyễn Duy </vt:lpstr>
      <vt:lpstr>1. Trong đêm tối trần đời mặt trời sáng ngời. Để cứu rỗi dân Người Chúa sẽ ngự đến. Vui cho những người nghèo hôm nay thấy Người.</vt:lpstr>
      <vt:lpstr>Đk: Nào hãy mau dọn đường, dọn đường cho Chúa đến. Nào hãy mau dọn đường mừng Chúa thăm dân Người.</vt:lpstr>
      <vt:lpstr>2. Reo vang hỡi người Tin Mừng của Chúa Trời. Để cứu rỗi dân Người Chúa sẽ ngự đến. Nghe như tiếng gọi mời loan đi khắp nơi.</vt:lpstr>
      <vt:lpstr>Đk: Nào hãy mau dọn đường, dọn đường cho Chúa đến. Nào hãy mau dọn đường mừng Chúa thăm dân Người.</vt:lpstr>
      <vt:lpstr>3. Trông xem khắp hoàn cầu tươi vui thắm mầu. Để cứu rỗi dân Người Chúa sẽ ngự đến. An vui đến cuộc đời mau mau đáp lời.</vt:lpstr>
      <vt:lpstr>Đk: Nào hãy mau dọn đường, dọn đường cho Chúa đến. Nào hãy mau dọn đường mừng Chúa thăm dân Người.</vt:lpstr>
      <vt:lpstr>PowerPoint Presentation</vt:lpstr>
      <vt:lpstr>PowerPoint Presentation</vt:lpstr>
      <vt:lpstr>THÁNH VỊNH 23 CHÚA NHẬT VI MÙA VỌNG NĂM A Lm. Kim long 03 câu</vt:lpstr>
      <vt:lpstr>Đk: Chúa sẽ đến, Ngài là Đức Vua hiển vinh.</vt:lpstr>
      <vt:lpstr>Tk1: Chúa chủ trị toàn thể trái đất và khắp dương gian, vạn dân muôn vật ở đó do tay Ngài tác tạo nên, đặt móng giữa lòng biển lớn củng cố giữa sông nước rộng.</vt:lpstr>
      <vt:lpstr>Đk: Chúa sẽ đến, Ngài là Đức Vua hiển vinh.</vt:lpstr>
      <vt:lpstr>Tk2: Hỏi ai người được trèo lên núi của Chúa cao quang, và ai cư ngụ đền thánh?  Ai tay sạch với lòng thanh, chẳng mê theo bả phù vân, chẳng tính mưu đồ phỉnh gạt.</vt:lpstr>
      <vt:lpstr>Đk: Chúa sẽ đến, Ngài là Đức Vua hiển vinh.</vt:lpstr>
      <vt:lpstr>Tk3: Chính họ được là được Thiên Chúa rộng rãi thi ân, được Chúa Cứu độ thưởng phúc. Đó chính là những tử tôn, dòng dõi những kẻ tìm Chúa, tìm kiếm Chúa Gia-cóp hoài.</vt:lpstr>
      <vt:lpstr>Đk: Chúa sẽ đến, Ngài là Đức Vua hiển vinh.</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MONG ĐỢI Lm. Nguyễn Duy</vt:lpstr>
      <vt:lpstr>1. Niềm mong đợi xin dâng lên Chúa, trong bánh thơm ly rượu ngon. Đây lễ dâng của đoàn chúng con, van xin trời cao hãy đổ xuống trần làn sương phúc ân, xóa gội buồn đau thế nhân.</vt:lpstr>
      <vt:lpstr>Đk: Xin Chúa thương vui nhận lấy, niềm tri ân thành kính con dâng. Xin Chúa ban con một Chúa, để muôn người thỏa nỗi chờ mong.</vt:lpstr>
      <vt:lpstr>2. Lòng chân thành ăn năn thống hối, xin xót thương thứ tha tội lỗi, con thiết tha kêu cầu Chúa ơi! Nay con hỉ hoan thức tỉnh, mong đợi ngàn mây sẽ mưa, mưa tràn hồng ân cứu độ.</vt:lpstr>
      <vt:lpstr>Đk: Xin Chúa thương vui nhận lấy, niềm tri ân thành kính con dâng. Xin Chúa ban con một Chúa, để muôn người thỏa nỗi chờ mong.</vt:lpstr>
      <vt:lpstr>PowerPoint Presentation</vt:lpstr>
      <vt:lpstr>PowerPoint Presentation</vt:lpstr>
      <vt:lpstr>CA NGUYỆN HIỆP LỄ CON MONG CHỜ CHÚA Giang Tâm</vt:lpstr>
      <vt:lpstr>1. Như đêm chờ sáng, như hoa chờ nắng, như đất chờ mưa. Mong Chúa hồn con đợi trông ngày đêm chiêm ngưỡng Ngài thôi. Cuộc đời đã qua giờ đây thấy rõ cuộc sống phù hoa. Xin Chúa từ nhân thanh tẩy hồn con hoàn toàn sạch trong.</vt:lpstr>
      <vt:lpstr>Đk: Lạy Chúa nhân lành hay thương xót từ bi nhân ái. Hồn con khát khao về quê dấu yêu bao chờ mong. Trong khao khát mến yêu con ngước trông lên Ngài. Đợi ngày về Thiên Quốc vinh phúc ngàn thu.</vt:lpstr>
      <vt:lpstr>2. Lênh đênh cuộc sống lo toan trần thế vô nghĩa giờ đây. Thân kiếp bụi tro phiêu lãng ngày nay chẳng có gì hơn. Đời này thoảng qua mở ra cuộc sốngvĩnh cửu ngày mai. Chỉ có những ai tìm Chúa mà thôi mới thật khôn ngoan.</vt:lpstr>
      <vt:lpstr>Đk: Lạy Chúa nhân lành hay thương xót từ bi nhân ái. Hồn con khát khao về quê dấu yêu bao chờ mong. Trong khao khát mến yêu con ngước trông lên Ngài. Đợi ngày về Thiên Quốc vinh phúc ngàn thu.</vt:lpstr>
      <vt:lpstr>3. Con mong chờ Chúa, con hy vọng Chúa Đấng Cứu Độ con. Con sống từng giây trong nỗi cậy trông nơi Chúa tình thương. Hồn con trông mong ngày nao hạnh phúc nơi cõi trường sinh. Chẳng có khổ đau, chỉ có niềm vui đời đời mà thôi.</vt:lpstr>
      <vt:lpstr>Đk: Lạy Chúa nhân lành hay thương xót từ bi nhân ái. Hồn con khát khao về quê dấu yêu bao chờ mong. Trong khao khát mến yêu con ngước trông lên Ngài. Đợi ngày về Thiên Quốc vinh phúc ngàn thu.</vt:lpstr>
      <vt:lpstr>PowerPoint Presentation</vt:lpstr>
      <vt:lpstr>CA KẾT LỄ TRÔNG ĐỢI ƠN TRÊN Vũ Đình Ân</vt:lpstr>
      <vt:lpstr>Đk: Đoàn con trông mong lên Chúa cầu xin mưa Đấng cứu tinh. Ngày đêm con van xin Chúa dủ thương xuống ơn an bình.</vt:lpstr>
      <vt:lpstr>1. Ngước mắt hướng về trời cao con van xin Ngài. Dủ thương cho đoàn con cái đang ngóng trông đợi ơn trên.</vt:lpstr>
      <vt:lpstr>Đk: Đoàn con trông mong lên Chúa cầu xin mưa Đấng cứu tinh. Ngày đêm con van xin Chúa dủ thương xuống ơn an bình.</vt:lpstr>
      <vt:lpstr>2. Với những tháng ngày đoàn con trông mong ơn Ngài. Chỉ van xin một hồng ân cứu rỗi muôn người thương đau.</vt:lpstr>
      <vt:lpstr>Đk: Đoàn con trông mong lên Chúa cầu xin mưa Đấng cứu tinh. Ngày đêm con van xin Chúa dủ thương xuống ơn an bình.</vt:lpstr>
      <vt:lpstr>3. Chúa hãy đoái nhìn đoàn con cô đơn bao ngày. Cầu mong sao được ơn Chúa rửa hết muôn tội con đây.</vt:lpstr>
      <vt:lpstr>Đk: Đoàn con trông mong lên Chúa cầu xin mưa Đấng cứu tinh. Ngày đêm con van xin Chúa dủ thương xuống ơn an bình.</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RePack by Diakov</cp:lastModifiedBy>
  <cp:revision>17</cp:revision>
  <dcterms:created xsi:type="dcterms:W3CDTF">2025-09-21T22:08:23Z</dcterms:created>
  <dcterms:modified xsi:type="dcterms:W3CDTF">2025-11-10T04:36:42Z</dcterms:modified>
</cp:coreProperties>
</file>