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00" r:id="rId17"/>
    <p:sldMasterId id="2147483912" r:id="rId18"/>
  </p:sldMasterIdLst>
  <p:sldIdLst>
    <p:sldId id="256" r:id="rId19"/>
    <p:sldId id="318" r:id="rId20"/>
    <p:sldId id="257" r:id="rId21"/>
    <p:sldId id="316" r:id="rId22"/>
    <p:sldId id="317" r:id="rId23"/>
    <p:sldId id="258" r:id="rId24"/>
    <p:sldId id="259" r:id="rId25"/>
    <p:sldId id="319" r:id="rId26"/>
    <p:sldId id="260" r:id="rId27"/>
    <p:sldId id="320" r:id="rId28"/>
    <p:sldId id="321" r:id="rId29"/>
    <p:sldId id="322" r:id="rId30"/>
    <p:sldId id="323" r:id="rId31"/>
    <p:sldId id="324" r:id="rId32"/>
    <p:sldId id="326" r:id="rId33"/>
    <p:sldId id="261" r:id="rId34"/>
    <p:sldId id="327" r:id="rId35"/>
    <p:sldId id="333" r:id="rId36"/>
    <p:sldId id="329" r:id="rId37"/>
    <p:sldId id="330" r:id="rId38"/>
    <p:sldId id="331" r:id="rId39"/>
    <p:sldId id="262" r:id="rId40"/>
    <p:sldId id="263" r:id="rId41"/>
    <p:sldId id="334" r:id="rId42"/>
    <p:sldId id="340" r:id="rId43"/>
    <p:sldId id="335" r:id="rId44"/>
    <p:sldId id="336" r:id="rId45"/>
    <p:sldId id="337" r:id="rId46"/>
    <p:sldId id="338" r:id="rId47"/>
    <p:sldId id="341" r:id="rId48"/>
    <p:sldId id="264" r:id="rId49"/>
    <p:sldId id="342" r:id="rId50"/>
    <p:sldId id="344" r:id="rId51"/>
    <p:sldId id="345" r:id="rId52"/>
    <p:sldId id="346" r:id="rId53"/>
    <p:sldId id="347" r:id="rId54"/>
    <p:sldId id="349" r:id="rId55"/>
    <p:sldId id="265" r:id="rId56"/>
    <p:sldId id="350" r:id="rId57"/>
    <p:sldId id="351" r:id="rId58"/>
    <p:sldId id="356" r:id="rId59"/>
    <p:sldId id="352" r:id="rId60"/>
    <p:sldId id="353" r:id="rId61"/>
    <p:sldId id="354" r:id="rId62"/>
    <p:sldId id="357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0" autoAdjust="0"/>
  </p:normalViewPr>
  <p:slideViewPr>
    <p:cSldViewPr>
      <p:cViewPr>
        <p:scale>
          <a:sx n="150" d="100"/>
          <a:sy n="150" d="100"/>
        </p:scale>
        <p:origin x="-2424" y="-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552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1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022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810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855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74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05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4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366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302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719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788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011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071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42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637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429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514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805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759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419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727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092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106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268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917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4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311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45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614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201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113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232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037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182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9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258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35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81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404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132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62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96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137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5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6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44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362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192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274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160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642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81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26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834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0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8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066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492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191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4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495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667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70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080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2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480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606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647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671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138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400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03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231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550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5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195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128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331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1258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699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5579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798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506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7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9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8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2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3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2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0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3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ĐÁP CA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I 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THỨ BA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I 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5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Thần khí Đức Chúa sẽ ngự trên vị này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</a:rPr>
              <a:t/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rgbClr val="FFFF00"/>
                </a:solidFill>
              </a:rPr>
              <a:t>Bài </a:t>
            </a:r>
            <a:r>
              <a:rPr lang="vi-VN" dirty="0">
                <a:solidFill>
                  <a:srgbClr val="FFFF00"/>
                </a:solidFill>
              </a:rPr>
              <a:t>trích sách ngôn sứ I-sai-a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2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Triều đại Người, đua nở hoa công </a:t>
            </a:r>
            <a:r>
              <a:rPr lang="vi-VN" sz="6600" dirty="0" smtClean="0">
                <a:solidFill>
                  <a:schemeClr val="bg1"/>
                </a:solidFill>
              </a:rPr>
              <a:t>lý,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vi-VN" sz="6600" dirty="0" smtClean="0">
                <a:solidFill>
                  <a:schemeClr val="bg1"/>
                </a:solidFill>
              </a:rPr>
              <a:t>và </a:t>
            </a:r>
            <a:r>
              <a:rPr lang="vi-VN" sz="6600" dirty="0">
                <a:solidFill>
                  <a:schemeClr val="bg1"/>
                </a:solidFill>
              </a:rPr>
              <a:t>thái bình thịnh trị đến muôn đời.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105"/>
            <a:ext cx="45053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1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Kìa Chúa chúng ta ngự đến uy quyền, sẽ chiếu toả ánh quang cho tôi tớ Người rạng ngời đôi mắt.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7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THỨ TƯ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TUẦN I MÙA VỌNG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8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chemeClr val="accent6">
                    <a:lumMod val="50000"/>
                  </a:schemeClr>
                </a:solidFill>
              </a:rPr>
              <a:t>Bài đọc 1</a:t>
            </a:r>
            <a:r>
              <a:rPr lang="vi-VN" sz="3600" dirty="0">
                <a:solidFill>
                  <a:srgbClr val="7030A0"/>
                </a:solidFill>
              </a:rPr>
              <a:t/>
            </a:r>
            <a:br>
              <a:rPr lang="vi-VN" sz="3600" dirty="0">
                <a:solidFill>
                  <a:srgbClr val="7030A0"/>
                </a:solidFill>
              </a:rPr>
            </a:br>
            <a:r>
              <a:rPr lang="vi-VN" sz="3200" i="1" dirty="0">
                <a:solidFill>
                  <a:srgbClr val="7030A0"/>
                </a:solidFill>
              </a:rPr>
              <a:t>Khốn thân tôi, nếu tôi không rao giảng Tin Mừng !</a:t>
            </a:r>
            <a:br>
              <a:rPr lang="vi-VN" sz="3200" i="1" dirty="0">
                <a:solidFill>
                  <a:srgbClr val="7030A0"/>
                </a:solidFill>
              </a:rPr>
            </a:br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Bài 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trích thư thứ nhất của thánh Phao-lô tông đồ gửi tín hữu Cô-rin-tô.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92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rgbClr val="7030A0"/>
                </a:solidFill>
              </a:rPr>
              <a:t>Anh em hãy đi khắp tứ phương thiên hạ, mà loan báo Tin Mừng</a:t>
            </a:r>
            <a:r>
              <a:rPr lang="vi-VN" sz="6600" dirty="0" smtClean="0">
                <a:solidFill>
                  <a:srgbClr val="7030A0"/>
                </a:solidFill>
              </a:rPr>
              <a:t>.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Đáp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</a:rPr>
              <a:t>ca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87" y="209550"/>
            <a:ext cx="3381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52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0" y="714236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7030A0"/>
                </a:solidFill>
              </a:rPr>
              <a:t>Chúa nói : “Anh em hãy đi giảng dạy cho muôn dân. Này đây, Thầy ở cùng anh em mọi ngày cho đến tận thế.”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Alleluia-Alleluia.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Alleluia.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7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THỨ NĂM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I 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41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" y="0"/>
            <a:ext cx="91366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2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5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Một dân tộc trọn niềm trung nghĩa bước vào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</a:rPr>
              <a:t/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rgbClr val="FFFF00"/>
                </a:solidFill>
              </a:rPr>
              <a:t>Bài </a:t>
            </a:r>
            <a:r>
              <a:rPr lang="vi-VN" dirty="0">
                <a:solidFill>
                  <a:srgbClr val="FFFF00"/>
                </a:solidFill>
              </a:rPr>
              <a:t>trích sách ngôn sứ I-sai-a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Nguyện xin Chúa tuôn đổ phúc </a:t>
            </a:r>
            <a:r>
              <a:rPr lang="vi-VN" sz="6600" dirty="0" smtClean="0">
                <a:solidFill>
                  <a:schemeClr val="bg1"/>
                </a:solidFill>
              </a:rPr>
              <a:t>lành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vi-VN" sz="6600" dirty="0" smtClean="0">
                <a:solidFill>
                  <a:schemeClr val="bg1"/>
                </a:solidFill>
              </a:rPr>
              <a:t>cho </a:t>
            </a:r>
            <a:r>
              <a:rPr lang="vi-VN" sz="6600" dirty="0">
                <a:solidFill>
                  <a:schemeClr val="bg1"/>
                </a:solidFill>
              </a:rPr>
              <a:t>người tiến vào đây nhân danh Chúa.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87" y="209550"/>
            <a:ext cx="54768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12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</a:rPr>
              <a:t>Hãy tìm gặp Đức Chúa khi Người còn cho gặp, kêu cầu Người lúc Người ở kề bên.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5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THỨ HAI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I 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84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THỨ </a:t>
            </a:r>
            <a:r>
              <a:rPr lang="en-US" dirty="0" smtClean="0">
                <a:solidFill>
                  <a:schemeClr val="bg1"/>
                </a:solidFill>
              </a:rPr>
              <a:t>SÁU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I 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04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0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>
                <a:solidFill>
                  <a:schemeClr val="bg1"/>
                </a:solidFill>
              </a:rPr>
              <a:t>Ngày ấy, mắt người mù sẽ được nhìn thấy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</a:rPr>
              <a:t/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rgbClr val="FFFF00"/>
                </a:solidFill>
              </a:rPr>
              <a:t>Bài </a:t>
            </a:r>
            <a:r>
              <a:rPr lang="vi-VN" dirty="0">
                <a:solidFill>
                  <a:srgbClr val="FFFF00"/>
                </a:solidFill>
              </a:rPr>
              <a:t>trích sách ngôn sứ I-sai-a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57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</a:rPr>
              <a:t>Chúa là nguồn ánh sáng và ơn cứu độ của tôi.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393"/>
            <a:ext cx="34385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540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Kìa Chúa chúng ta ngự đến uy quyền, sẽ chiếu toả ánh quang cho tôi tớ Người rạng ngời đôi mắt.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34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43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THỨ </a:t>
            </a:r>
            <a:r>
              <a:rPr lang="en-US" dirty="0" smtClean="0">
                <a:solidFill>
                  <a:schemeClr val="bg1"/>
                </a:solidFill>
              </a:rPr>
              <a:t>BẢY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TUẦN I MÙA VỌNG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0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9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6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2800" i="1" dirty="0">
                <a:solidFill>
                  <a:schemeClr val="bg1"/>
                </a:solidFill>
              </a:rPr>
              <a:t>Khi ngươi kêu cứu, Người sẽ thi ân giáng phúc cho ngươi</a:t>
            </a:r>
            <a:r>
              <a:rPr lang="vi-VN" sz="2800" i="1" dirty="0" smtClean="0">
                <a:solidFill>
                  <a:schemeClr val="bg1"/>
                </a:solidFill>
              </a:rPr>
              <a:t>.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rgbClr val="FFFF00"/>
                </a:solidFill>
              </a:rPr>
              <a:t>Bài </a:t>
            </a:r>
            <a:r>
              <a:rPr lang="vi-VN" dirty="0">
                <a:solidFill>
                  <a:srgbClr val="FFFF00"/>
                </a:solidFill>
              </a:rPr>
              <a:t>trích sách ngôn sứ I-sai-a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9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</a:rPr>
              <a:t>Hạnh phúc thay mọi kẻ đợi chờ Chúa.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Đáp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ca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37" y="209550"/>
            <a:ext cx="42862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797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</a:rPr>
              <a:t>Đức Chúa là vị thẩm phán của chúng ta, là nhà lập pháp của chúng ta và là vua của chúng ta, chính Người sẽ cứu độ chúng ta.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Alleluia-Alleluia.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Alleluia.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23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0"/>
            <a:ext cx="5029200" cy="5143499"/>
          </a:xfrm>
        </p:spPr>
        <p:txBody>
          <a:bodyPr>
            <a:normAutofit/>
          </a:bodyPr>
          <a:lstStyle/>
          <a:p>
            <a:pPr algn="l"/>
            <a:r>
              <a:rPr lang="vi-VN" sz="3600" dirty="0">
                <a:solidFill>
                  <a:srgbClr val="FFFF00"/>
                </a:solidFill>
              </a:rPr>
              <a:t>Bài đọc 1</a:t>
            </a:r>
            <a:r>
              <a:rPr lang="vi-VN" sz="3600" dirty="0">
                <a:solidFill>
                  <a:schemeClr val="bg1"/>
                </a:solidFill>
              </a:rPr>
              <a:t/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200" i="1" dirty="0" smtClean="0">
                <a:solidFill>
                  <a:schemeClr val="bg1"/>
                </a:solidFill>
              </a:rPr>
              <a:t>Đức </a:t>
            </a:r>
            <a:r>
              <a:rPr lang="vi-VN" sz="3200" i="1" dirty="0">
                <a:solidFill>
                  <a:schemeClr val="bg1"/>
                </a:solidFill>
              </a:rPr>
              <a:t>Chúa quy tụ muôn dân cho hưởng hoà bình vĩnh cửu trong Nước Thiên Chúa.</a:t>
            </a:r>
            <a:br>
              <a:rPr lang="vi-VN" sz="3200" i="1" dirty="0">
                <a:solidFill>
                  <a:schemeClr val="bg1"/>
                </a:solidFill>
              </a:rPr>
            </a:br>
            <a:r>
              <a:rPr lang="vi-VN" dirty="0" smtClean="0">
                <a:solidFill>
                  <a:srgbClr val="FFFF00"/>
                </a:solidFill>
              </a:rPr>
              <a:t>Bài </a:t>
            </a:r>
            <a:r>
              <a:rPr lang="vi-VN" dirty="0">
                <a:solidFill>
                  <a:srgbClr val="FFFF00"/>
                </a:solidFill>
              </a:rPr>
              <a:t>trích sách ngôn sứ I-sai-a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3950"/>
            <a:ext cx="4093175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</a:rPr>
              <a:t>Ta vui mừng trẩy lên đền thánh Chúa.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97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ea typeface="+mj-ea"/>
                <a:cs typeface="+mj-cs"/>
              </a:rPr>
              <a:t>Đáp</a:t>
            </a: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FFFF00"/>
                </a:solidFill>
                <a:ea typeface="+mj-ea"/>
                <a:cs typeface="+mj-cs"/>
              </a:rPr>
              <a:t>ca</a:t>
            </a: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: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87" y="130105"/>
            <a:ext cx="41148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73379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chemeClr val="bg1"/>
                </a:solidFill>
              </a:rPr>
              <a:t>Lạy Chúa là Thiên Chúa chúng con, xin ngự đến mà giải thoát chúng con ; xin toả ánh tôn nhan rạng ngời, để chúng con được ơn cứu độ.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a typeface="+mj-ea"/>
                <a:cs typeface="+mj-cs"/>
              </a:rPr>
              <a:t>Alleluia-Alleluia.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162800" y="4324350"/>
            <a:ext cx="1881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a typeface="+mj-ea"/>
                <a:cs typeface="+mj-cs"/>
              </a:rPr>
              <a:t>Alleluia.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4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315</Words>
  <Application>Microsoft Office PowerPoint</Application>
  <PresentationFormat>On-screen Show (16:9)</PresentationFormat>
  <Paragraphs>43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ĐÁP CA TUẦN I MÙA VỌNG</vt:lpstr>
      <vt:lpstr>PowerPoint Presentation</vt:lpstr>
      <vt:lpstr>THỨ HAI TUẦN I MÙA VỌNG</vt:lpstr>
      <vt:lpstr>PowerPoint Presentation</vt:lpstr>
      <vt:lpstr>Bài đọc 1 Đức Chúa quy tụ muôn dân cho hưởng hoà bình vĩnh cửu trong Nước Thiên Chúa. Bài trích sách ngôn sứ I-sai-a.</vt:lpstr>
      <vt:lpstr>Ta vui mừng trẩy lên đền thánh Chúa.</vt:lpstr>
      <vt:lpstr>Lạy Chúa là Thiên Chúa chúng con, xin ngự đến mà giải thoát chúng con ; xin toả ánh tôn nhan rạng ngời, để chúng con được ơn cứu độ.</vt:lpstr>
      <vt:lpstr>PowerPoint Presentation</vt:lpstr>
      <vt:lpstr>PowerPoint Presentation</vt:lpstr>
      <vt:lpstr>THỨ BA TUẦN I MÙA VỌNG</vt:lpstr>
      <vt:lpstr>PowerPoint Presentation</vt:lpstr>
      <vt:lpstr>Bài đọc 1 Thần khí Đức Chúa sẽ ngự trên vị này. Bài trích sách ngôn sứ I-sai-a.</vt:lpstr>
      <vt:lpstr>Triều đại Người, đua nở hoa công lý, và thái bình thịnh trị đến muôn đời.</vt:lpstr>
      <vt:lpstr>Kìa Chúa chúng ta ngự đến uy quyền, sẽ chiếu toả ánh quang cho tôi tớ Người rạng ngời đôi mắt.</vt:lpstr>
      <vt:lpstr>PowerPoint Presentation</vt:lpstr>
      <vt:lpstr>PowerPoint Presentation</vt:lpstr>
      <vt:lpstr>THỨ TƯ TUẦN I MÙA VỌNG</vt:lpstr>
      <vt:lpstr>PowerPoint Presentation</vt:lpstr>
      <vt:lpstr>Bài đọc 1 Khốn thân tôi, nếu tôi không rao giảng Tin Mừng ! Bài trích thư thứ nhất của thánh Phao-lô tông đồ gửi tín hữu Cô-rin-tô.</vt:lpstr>
      <vt:lpstr>Anh em hãy đi khắp tứ phương thiên hạ, mà loan báo Tin Mừng.</vt:lpstr>
      <vt:lpstr>Chúa nói : “Anh em hãy đi giảng dạy cho muôn dân. Này đây, Thầy ở cùng anh em mọi ngày cho đến tận thế.”</vt:lpstr>
      <vt:lpstr>PowerPoint Presentation</vt:lpstr>
      <vt:lpstr>PowerPoint Presentation</vt:lpstr>
      <vt:lpstr>THỨ NĂM TUẦN I MÙA VỌNG</vt:lpstr>
      <vt:lpstr>PowerPoint Presentation</vt:lpstr>
      <vt:lpstr>PowerPoint Presentation</vt:lpstr>
      <vt:lpstr>Bài đọc 1 Một dân tộc trọn niềm trung nghĩa bước vào. Bài trích sách ngôn sứ I-sai-a.</vt:lpstr>
      <vt:lpstr>Nguyện xin Chúa tuôn đổ phúc lành cho người tiến vào đây nhân danh Chúa.</vt:lpstr>
      <vt:lpstr>Hãy tìm gặp Đức Chúa khi Người còn cho gặp, kêu cầu Người lúc Người ở kề bên.</vt:lpstr>
      <vt:lpstr>PowerPoint Presentation</vt:lpstr>
      <vt:lpstr>PowerPoint Presentation</vt:lpstr>
      <vt:lpstr>THỨ SÁU TUẦN I MÙA VỌNG</vt:lpstr>
      <vt:lpstr>PowerPoint Presentation</vt:lpstr>
      <vt:lpstr>Bài đọc 1 Ngày ấy, mắt người mù sẽ được nhìn thấy. Bài trích sách ngôn sứ I-sai-a.</vt:lpstr>
      <vt:lpstr>Chúa là nguồn ánh sáng và ơn cứu độ của tôi.</vt:lpstr>
      <vt:lpstr>Kìa Chúa chúng ta ngự đến uy quyền, sẽ chiếu toả ánh quang cho tôi tớ Người rạng ngời đôi mắt.</vt:lpstr>
      <vt:lpstr>PowerPoint Presentation</vt:lpstr>
      <vt:lpstr>PowerPoint Presentation</vt:lpstr>
      <vt:lpstr>THỨ BẢY TUẦN I MÙA VỌNG</vt:lpstr>
      <vt:lpstr>PowerPoint Presentation</vt:lpstr>
      <vt:lpstr>PowerPoint Presentation</vt:lpstr>
      <vt:lpstr>Bài đọc 1 Khi ngươi kêu cứu, Người sẽ thi ân giáng phúc cho ngươi. Bài trích sách ngôn sứ I-sai-a.</vt:lpstr>
      <vt:lpstr>Hạnh phúc thay mọi kẻ đợi chờ Chúa.</vt:lpstr>
      <vt:lpstr>Đức Chúa là vị thẩm phán của chúng ta, là nhà lập pháp của chúng ta và là vua của chúng ta, chính Người sẽ cứu độ chúng ta.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8</cp:revision>
  <dcterms:created xsi:type="dcterms:W3CDTF">2025-09-21T22:08:23Z</dcterms:created>
  <dcterms:modified xsi:type="dcterms:W3CDTF">2025-10-30T01:46:24Z</dcterms:modified>
</cp:coreProperties>
</file>