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24" r:id="rId16"/>
    <p:sldMasterId id="2147483936" r:id="rId17"/>
  </p:sldMasterIdLst>
  <p:sldIdLst>
    <p:sldId id="256" r:id="rId18"/>
    <p:sldId id="257" r:id="rId19"/>
    <p:sldId id="316" r:id="rId20"/>
    <p:sldId id="317" r:id="rId21"/>
    <p:sldId id="318" r:id="rId22"/>
    <p:sldId id="319" r:id="rId23"/>
    <p:sldId id="320" r:id="rId24"/>
    <p:sldId id="321" r:id="rId25"/>
    <p:sldId id="258" r:id="rId26"/>
    <p:sldId id="322" r:id="rId27"/>
    <p:sldId id="323" r:id="rId28"/>
    <p:sldId id="324" r:id="rId29"/>
    <p:sldId id="325" r:id="rId30"/>
    <p:sldId id="326" r:id="rId31"/>
    <p:sldId id="328" r:id="rId32"/>
    <p:sldId id="259" r:id="rId33"/>
    <p:sldId id="329" r:id="rId34"/>
    <p:sldId id="330" r:id="rId35"/>
    <p:sldId id="331" r:id="rId36"/>
    <p:sldId id="332" r:id="rId37"/>
    <p:sldId id="333" r:id="rId38"/>
    <p:sldId id="335" r:id="rId39"/>
    <p:sldId id="260" r:id="rId40"/>
    <p:sldId id="341" r:id="rId41"/>
    <p:sldId id="336" r:id="rId42"/>
    <p:sldId id="337" r:id="rId43"/>
    <p:sldId id="338" r:id="rId44"/>
    <p:sldId id="339" r:id="rId45"/>
    <p:sldId id="342" r:id="rId46"/>
    <p:sldId id="262" r:id="rId47"/>
    <p:sldId id="343" r:id="rId48"/>
    <p:sldId id="344" r:id="rId49"/>
    <p:sldId id="345" r:id="rId50"/>
    <p:sldId id="346" r:id="rId51"/>
    <p:sldId id="347" r:id="rId52"/>
    <p:sldId id="349" r:id="rId53"/>
    <p:sldId id="263" r:id="rId54"/>
    <p:sldId id="350" r:id="rId55"/>
    <p:sldId id="351" r:id="rId56"/>
    <p:sldId id="352" r:id="rId57"/>
    <p:sldId id="353" r:id="rId58"/>
    <p:sldId id="354" r:id="rId59"/>
    <p:sldId id="355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424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66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375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42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550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652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66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84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356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24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2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40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65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06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759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396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53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023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395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21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7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44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277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09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972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9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61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993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32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433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9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49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78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423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77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32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35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06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26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182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785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5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087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63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670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20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676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81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459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35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57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61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20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08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89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92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58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34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9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53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55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54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99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9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891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7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36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392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3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0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66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4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76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411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09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691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748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00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85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527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99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76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9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18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4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02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8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29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4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5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33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3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5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80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6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754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7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750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7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8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69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66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309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38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1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ĐÁP CA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</a:t>
            </a:r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en-US" dirty="0" smtClean="0">
                <a:solidFill>
                  <a:schemeClr val="bg1"/>
                </a:solidFill>
              </a:rPr>
              <a:t>MÙA VỌNG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</a:t>
            </a:r>
            <a:r>
              <a:rPr lang="en-US" dirty="0" smtClean="0">
                <a:solidFill>
                  <a:schemeClr val="bg1"/>
                </a:solidFill>
              </a:rPr>
              <a:t>BA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</a:t>
            </a:r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en-US" dirty="0" smtClean="0">
                <a:solidFill>
                  <a:schemeClr val="bg1"/>
                </a:solidFill>
              </a:rPr>
              <a:t>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2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Ơn cứu độ thời Đấng Mê-si-a được hứa cho mọi người nghèo.</a:t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ngôn sứ Xô-phô-ni-a.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Kẻ nghèo hèn kêu xin, và Chúa đã nhận lời.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1263"/>
            <a:ext cx="4565703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1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Lạy Chúa, xin ngự đến ; xin đừng trì hoãn, xin tha thứ lầm lỗi cho dân Ngài.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TƯ NGÀY 17/12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</a:t>
            </a:r>
            <a:r>
              <a:rPr lang="en-US" dirty="0" smtClean="0">
                <a:solidFill>
                  <a:srgbClr val="FFFF00"/>
                </a:solidFill>
              </a:rPr>
              <a:t>III </a:t>
            </a:r>
            <a:r>
              <a:rPr lang="en-US" dirty="0" smtClean="0">
                <a:solidFill>
                  <a:srgbClr val="FFFF00"/>
                </a:solidFill>
              </a:rPr>
              <a:t>MÙA </a:t>
            </a:r>
            <a:r>
              <a:rPr lang="en-US" dirty="0" smtClean="0">
                <a:solidFill>
                  <a:srgbClr val="FFFF00"/>
                </a:solidFill>
              </a:rPr>
              <a:t>VỌNG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BẮT ĐẦU TUẦN CỬU NHẬT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Trước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Vương trượng sẽ không rời khỏi Giu-đa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vi-VN" sz="3200" i="1" dirty="0">
                <a:solidFill>
                  <a:schemeClr val="bg1"/>
                </a:solidFill>
              </a:rPr>
              <a:t/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rgbClr val="FFFF00"/>
                </a:solidFill>
              </a:rPr>
              <a:t>Bài trích sách Sáng thế.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Triều đại Người, đua nở hoa công </a:t>
            </a:r>
            <a:r>
              <a:rPr lang="vi-VN" sz="6600" dirty="0" smtClean="0">
                <a:solidFill>
                  <a:schemeClr val="bg1"/>
                </a:solidFill>
              </a:rPr>
              <a:t>lý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vi-VN" sz="6600" dirty="0" smtClean="0">
                <a:solidFill>
                  <a:schemeClr val="bg1"/>
                </a:solidFill>
              </a:rPr>
              <a:t>và </a:t>
            </a:r>
            <a:r>
              <a:rPr lang="vi-VN" sz="6600" dirty="0">
                <a:solidFill>
                  <a:schemeClr val="bg1"/>
                </a:solidFill>
              </a:rPr>
              <a:t>thái bình thịnh trị đến muôn đời.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022541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7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</a:rPr>
              <a:t>Lạy Ngôi Lời khôn ngoan của Đấng Tối Cao, Ngài an bài mọi sự, mạnh mẽ nhưng dịu dàng. Xin đến mà chỉ dạy đường khôn ngoan cho chúng con.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7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NĂM NGÀY 18/12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</a:t>
            </a:r>
            <a:r>
              <a:rPr lang="en-US" dirty="0" smtClean="0">
                <a:solidFill>
                  <a:srgbClr val="FFFF00"/>
                </a:solidFill>
              </a:rPr>
              <a:t>III </a:t>
            </a:r>
            <a:r>
              <a:rPr lang="en-US" dirty="0" smtClean="0">
                <a:solidFill>
                  <a:srgbClr val="FFFF00"/>
                </a:solidFill>
              </a:rPr>
              <a:t>MÙA </a:t>
            </a:r>
            <a:r>
              <a:rPr lang="en-US" dirty="0" smtClean="0">
                <a:solidFill>
                  <a:srgbClr val="FFFF00"/>
                </a:solidFill>
              </a:rPr>
              <a:t>VỌNG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Trước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12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Ta sẽ làm nẩy sinh cho nhà Đa-vít một chồi non chính trực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vi-VN" sz="3200" i="1" dirty="0">
                <a:solidFill>
                  <a:schemeClr val="bg1"/>
                </a:solidFill>
              </a:rPr>
              <a:t/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rgbClr val="FFFF00"/>
                </a:solidFill>
              </a:rPr>
              <a:t>Bài trích sách ngôn sứ Giê-rê-mi-a.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6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Triều đại Người, đua nở hoa công </a:t>
            </a:r>
            <a:r>
              <a:rPr lang="vi-VN" sz="6600" dirty="0" smtClean="0">
                <a:solidFill>
                  <a:schemeClr val="bg1"/>
                </a:solidFill>
              </a:rPr>
              <a:t>lý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vi-VN" sz="6600" dirty="0" smtClean="0">
                <a:solidFill>
                  <a:schemeClr val="bg1"/>
                </a:solidFill>
              </a:rPr>
              <a:t>và </a:t>
            </a:r>
            <a:r>
              <a:rPr lang="vi-VN" sz="6600" dirty="0">
                <a:solidFill>
                  <a:schemeClr val="bg1"/>
                </a:solidFill>
              </a:rPr>
              <a:t>thái bình thịnh trị đến muôn đời.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395956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0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</a:rPr>
              <a:t>Lạy Chúa là thủ lãnh nhà Ít-ra-en, Ngài đã ban lề luật cho ông Mô-sê trên núi Xi-nai. Xin ngự đến mà ra tay cứu chuộc loài người.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0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</a:t>
            </a:r>
            <a:r>
              <a:rPr lang="en-US" dirty="0" smtClean="0">
                <a:solidFill>
                  <a:schemeClr val="bg1"/>
                </a:solidFill>
              </a:rPr>
              <a:t>HAI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</a:t>
            </a:r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en-US" dirty="0" smtClean="0">
                <a:solidFill>
                  <a:schemeClr val="bg1"/>
                </a:solidFill>
              </a:rPr>
              <a:t>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2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SÁU NGÀY 19/12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</a:t>
            </a:r>
            <a:r>
              <a:rPr lang="en-US" dirty="0" smtClean="0">
                <a:solidFill>
                  <a:srgbClr val="FFFF00"/>
                </a:solidFill>
              </a:rPr>
              <a:t>III </a:t>
            </a:r>
            <a:r>
              <a:rPr lang="en-US" dirty="0" smtClean="0">
                <a:solidFill>
                  <a:srgbClr val="FFFF00"/>
                </a:solidFill>
              </a:rPr>
              <a:t>MÙA </a:t>
            </a:r>
            <a:r>
              <a:rPr lang="en-US" dirty="0" smtClean="0">
                <a:solidFill>
                  <a:srgbClr val="FFFF00"/>
                </a:solidFill>
              </a:rPr>
              <a:t>VỌNG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Trước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36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7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Sam-sôn được sinh ra theo lời sứ thần báo.</a:t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Thủ lãnh.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6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Miệng chứa chan lời tán tụng </a:t>
            </a:r>
            <a:r>
              <a:rPr lang="vi-VN" sz="6600" dirty="0" smtClean="0">
                <a:solidFill>
                  <a:schemeClr val="bg1"/>
                </a:solidFill>
              </a:rPr>
              <a:t>Chúa,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vi-VN" sz="6600" dirty="0" smtClean="0">
                <a:solidFill>
                  <a:schemeClr val="bg1"/>
                </a:solidFill>
              </a:rPr>
              <a:t>suốt </a:t>
            </a:r>
            <a:r>
              <a:rPr lang="vi-VN" sz="6600" dirty="0">
                <a:solidFill>
                  <a:schemeClr val="bg1"/>
                </a:solidFill>
              </a:rPr>
              <a:t>ngày con chẳng ngớt tôn vinh Ngài.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072"/>
            <a:ext cx="3706950" cy="3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28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</a:rPr>
              <a:t>Lạy Đức Ki-tô là mầm non từ gốc tổ Gie-sê, Ngài chiêu tập muôn dân dưới hiệu kỳ. Xin đến mà giải thoát, đừng trì hoãn làm chi.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8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</a:t>
            </a:r>
            <a:r>
              <a:rPr lang="en-US" dirty="0" smtClean="0">
                <a:solidFill>
                  <a:srgbClr val="FFFF00"/>
                </a:solidFill>
              </a:rPr>
              <a:t>BẢY</a:t>
            </a:r>
            <a:r>
              <a:rPr lang="en-US" dirty="0" smtClean="0">
                <a:solidFill>
                  <a:srgbClr val="FFFF00"/>
                </a:solidFill>
              </a:rPr>
              <a:t> NGÀY 20/12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</a:t>
            </a:r>
            <a:r>
              <a:rPr lang="en-US" dirty="0" smtClean="0">
                <a:solidFill>
                  <a:srgbClr val="FFFF00"/>
                </a:solidFill>
              </a:rPr>
              <a:t>III </a:t>
            </a:r>
            <a:r>
              <a:rPr lang="en-US" dirty="0" smtClean="0">
                <a:solidFill>
                  <a:srgbClr val="FFFF00"/>
                </a:solidFill>
              </a:rPr>
              <a:t>MÙA </a:t>
            </a:r>
            <a:r>
              <a:rPr lang="en-US" dirty="0" smtClean="0">
                <a:solidFill>
                  <a:srgbClr val="FFFF00"/>
                </a:solidFill>
              </a:rPr>
              <a:t>VỌNG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Trước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Lễ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1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2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Này đây người trinh nữ sẽ mang thai.</a:t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I-sai-a.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Chúa sẽ ngự vào : chính Người là Đức Vua vinh hiển.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589318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09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dirty="0">
                <a:solidFill>
                  <a:schemeClr val="bg1"/>
                </a:solidFill>
              </a:rPr>
              <a:t>Lạy Đức Ki-tô, Ngài nắm giữ chìa khoá nhà Đa-vít, Ngài mở cửa đưa vào Nước vĩnh hằng. Xin Ngài đến đem ơn giải thoát, cho tù nhân khỏi hết xích xiềng, cho họ không còn ngồi dưới bóng đêm.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6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Một vì sao xuất hiện từ Gia-cóp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vi-VN" sz="3200" i="1" dirty="0">
                <a:solidFill>
                  <a:schemeClr val="bg1"/>
                </a:solidFill>
              </a:rPr>
              <a:t/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rgbClr val="FFFF00"/>
                </a:solidFill>
              </a:rPr>
              <a:t>Bài trích sách Dân số.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Lạy Chúa, đường nẻo Ngài, xin dạy cho con biết.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199659" cy="44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0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Lạy Chúa, xin tỏ cho chúng con thấy tình thương của Chúa, và ban ơn cứu độ cho chúng con.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3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9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360</Words>
  <Application>Microsoft Office PowerPoint</Application>
  <PresentationFormat>On-screen Show (16:9)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5_Office Theme</vt:lpstr>
      <vt:lpstr>21_Office Theme</vt:lpstr>
      <vt:lpstr>22_Office Theme</vt:lpstr>
      <vt:lpstr>23_Office Theme</vt:lpstr>
      <vt:lpstr>ĐÁP CA TUẦN III MÙA VỌNG </vt:lpstr>
      <vt:lpstr>PowerPoint Presentation</vt:lpstr>
      <vt:lpstr>THỨ HAI TUẦN III MÙA VỌNG</vt:lpstr>
      <vt:lpstr>PowerPoint Presentation</vt:lpstr>
      <vt:lpstr>Bài đọc 1 Một vì sao xuất hiện từ Gia-cóp. Bài trích sách Dân số.</vt:lpstr>
      <vt:lpstr>Lạy Chúa, đường nẻo Ngài, xin dạy cho con biết.</vt:lpstr>
      <vt:lpstr>Lạy Chúa, xin tỏ cho chúng con thấy tình thương của Chúa, và ban ơn cứu độ cho chúng con.</vt:lpstr>
      <vt:lpstr>PowerPoint Presentation</vt:lpstr>
      <vt:lpstr>PowerPoint Presentation</vt:lpstr>
      <vt:lpstr>THỨ BA TUẦN III MÙA VỌNG</vt:lpstr>
      <vt:lpstr>PowerPoint Presentation</vt:lpstr>
      <vt:lpstr>Bài đọc 1 Ơn cứu độ thời Đấng Mê-si-a được hứa cho mọi người nghèo. Bài trích sách ngôn sứ Xô-phô-ni-a.</vt:lpstr>
      <vt:lpstr>Kẻ nghèo hèn kêu xin, và Chúa đã nhận lời.</vt:lpstr>
      <vt:lpstr>Lạy Chúa, xin ngự đến ; xin đừng trì hoãn, xin tha thứ lầm lỗi cho dân Ngài.</vt:lpstr>
      <vt:lpstr>PowerPoint Presentation</vt:lpstr>
      <vt:lpstr>PowerPoint Presentation</vt:lpstr>
      <vt:lpstr>THỨ TƯ NGÀY 17/12 TUẦN III MÙA VỌNG BẮT ĐẦU TUẦN CỬU NHẬT Trước Lễ Giáng Sinh</vt:lpstr>
      <vt:lpstr>PowerPoint Presentation</vt:lpstr>
      <vt:lpstr>Bài đọc 1 Vương trượng sẽ không rời khỏi Giu-đa. Bài trích sách Sáng thế.</vt:lpstr>
      <vt:lpstr>Triều đại Người, đua nở hoa công lý và thái bình thịnh trị đến muôn đời.</vt:lpstr>
      <vt:lpstr>Lạy Ngôi Lời khôn ngoan của Đấng Tối Cao, Ngài an bài mọi sự, mạnh mẽ nhưng dịu dàng. Xin đến mà chỉ dạy đường khôn ngoan cho chúng con.</vt:lpstr>
      <vt:lpstr>PowerPoint Presentation</vt:lpstr>
      <vt:lpstr>PowerPoint Presentation</vt:lpstr>
      <vt:lpstr>THỨ NĂM NGÀY 18/12 TUẦN III MÙA VỌNG Trước Lễ Giáng Sinh</vt:lpstr>
      <vt:lpstr>PowerPoint Presentation</vt:lpstr>
      <vt:lpstr>Bài đọc 1 Ta sẽ làm nẩy sinh cho nhà Đa-vít một chồi non chính trực. Bài trích sách ngôn sứ Giê-rê-mi-a.</vt:lpstr>
      <vt:lpstr>Triều đại Người, đua nở hoa công lý và thái bình thịnh trị đến muôn đời.</vt:lpstr>
      <vt:lpstr>Lạy Chúa là thủ lãnh nhà Ít-ra-en, Ngài đã ban lề luật cho ông Mô-sê trên núi Xi-nai. Xin ngự đến mà ra tay cứu chuộc loài người.</vt:lpstr>
      <vt:lpstr>PowerPoint Presentation</vt:lpstr>
      <vt:lpstr>PowerPoint Presentation</vt:lpstr>
      <vt:lpstr>THỨ SÁU NGÀY 19/12 TUẦN III MÙA VỌNG Trước Lễ Giáng Sinh</vt:lpstr>
      <vt:lpstr>PowerPoint Presentation</vt:lpstr>
      <vt:lpstr>Bài đọc 1 Sam-sôn được sinh ra theo lời sứ thần báo. Bài trích sách Thủ lãnh.</vt:lpstr>
      <vt:lpstr>Miệng chứa chan lời tán tụng Chúa, suốt ngày con chẳng ngớt tôn vinh Ngài.</vt:lpstr>
      <vt:lpstr>Lạy Đức Ki-tô là mầm non từ gốc tổ Gie-sê, Ngài chiêu tập muôn dân dưới hiệu kỳ. Xin đến mà giải thoát, đừng trì hoãn làm chi.</vt:lpstr>
      <vt:lpstr>PowerPoint Presentation</vt:lpstr>
      <vt:lpstr>PowerPoint Presentation</vt:lpstr>
      <vt:lpstr>THỨ BẢY NGÀY 20/12 TUẦN III MÙA VỌNG Trước Lễ Giáng Sinh</vt:lpstr>
      <vt:lpstr>PowerPoint Presentation</vt:lpstr>
      <vt:lpstr>Bài đọc 1 Này đây người trinh nữ sẽ mang thai. Bài trích sách ngôn sứ I-sai-a.</vt:lpstr>
      <vt:lpstr>Chúa sẽ ngự vào : chính Người là Đức Vua vinh hiển.</vt:lpstr>
      <vt:lpstr>Lạy Đức Ki-tô, Ngài nắm giữ chìa khoá nhà Đa-vít, Ngài mở cửa đưa vào Nước vĩnh hằng. Xin Ngài đến đem ơn giải thoát, cho tù nhân khỏi hết xích xiềng, cho họ không còn ngồi dưới bóng đêm.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9</cp:revision>
  <dcterms:created xsi:type="dcterms:W3CDTF">2025-09-21T22:08:23Z</dcterms:created>
  <dcterms:modified xsi:type="dcterms:W3CDTF">2025-11-09T22:22:15Z</dcterms:modified>
</cp:coreProperties>
</file>