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44" r:id="rId8"/>
    <p:sldMasterId id="2147483756" r:id="rId9"/>
    <p:sldMasterId id="2147483768" r:id="rId10"/>
    <p:sldMasterId id="2147483828" r:id="rId11"/>
    <p:sldMasterId id="2147483840" r:id="rId12"/>
    <p:sldMasterId id="2147483852" r:id="rId13"/>
    <p:sldMasterId id="2147483860" r:id="rId14"/>
    <p:sldMasterId id="2147483872" r:id="rId15"/>
    <p:sldMasterId id="2147483884" r:id="rId16"/>
    <p:sldMasterId id="2147483896" r:id="rId17"/>
    <p:sldMasterId id="2147483908" r:id="rId18"/>
    <p:sldMasterId id="2147483920" r:id="rId19"/>
    <p:sldMasterId id="2147483932" r:id="rId20"/>
    <p:sldMasterId id="2147483944" r:id="rId21"/>
  </p:sldMasterIdLst>
  <p:sldIdLst>
    <p:sldId id="316" r:id="rId22"/>
    <p:sldId id="317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47" r:id="rId47"/>
    <p:sldId id="256" r:id="rId48"/>
    <p:sldId id="341" r:id="rId49"/>
    <p:sldId id="342" r:id="rId50"/>
    <p:sldId id="343" r:id="rId51"/>
    <p:sldId id="344" r:id="rId52"/>
    <p:sldId id="345" r:id="rId53"/>
    <p:sldId id="346" r:id="rId54"/>
    <p:sldId id="257" r:id="rId55"/>
    <p:sldId id="349" r:id="rId56"/>
    <p:sldId id="355" r:id="rId57"/>
    <p:sldId id="258" r:id="rId58"/>
    <p:sldId id="259" r:id="rId59"/>
    <p:sldId id="260" r:id="rId60"/>
    <p:sldId id="261" r:id="rId61"/>
    <p:sldId id="348" r:id="rId62"/>
    <p:sldId id="262" r:id="rId63"/>
    <p:sldId id="350" r:id="rId64"/>
    <p:sldId id="264" r:id="rId65"/>
    <p:sldId id="351" r:id="rId66"/>
    <p:sldId id="352" r:id="rId67"/>
    <p:sldId id="353" r:id="rId68"/>
    <p:sldId id="354" r:id="rId69"/>
    <p:sldId id="265" r:id="rId70"/>
    <p:sldId id="356" r:id="rId71"/>
    <p:sldId id="357" r:id="rId72"/>
    <p:sldId id="358" r:id="rId73"/>
    <p:sldId id="359" r:id="rId74"/>
    <p:sldId id="360" r:id="rId75"/>
    <p:sldId id="362" r:id="rId76"/>
    <p:sldId id="266" r:id="rId77"/>
    <p:sldId id="363" r:id="rId78"/>
    <p:sldId id="364" r:id="rId79"/>
    <p:sldId id="365" r:id="rId80"/>
    <p:sldId id="366" r:id="rId81"/>
    <p:sldId id="367" r:id="rId82"/>
    <p:sldId id="369" r:id="rId83"/>
    <p:sldId id="267" r:id="rId84"/>
    <p:sldId id="370" r:id="rId85"/>
    <p:sldId id="371" r:id="rId86"/>
    <p:sldId id="372" r:id="rId87"/>
    <p:sldId id="373" r:id="rId88"/>
    <p:sldId id="374" r:id="rId89"/>
    <p:sldId id="376" r:id="rId9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424" y="-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9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slide" Target="slides/slide66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56" Type="http://schemas.openxmlformats.org/officeDocument/2006/relationships/slide" Target="slides/slide35.xml"/><Relationship Id="rId7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9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891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952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387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757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736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087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480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82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876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9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42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667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1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204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616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136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916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34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543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260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99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38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58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018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946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186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55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808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54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0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818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990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071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6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257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723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544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390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351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87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325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597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958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01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29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307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743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904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60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180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520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323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840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83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766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466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693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18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908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346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249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249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14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96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335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347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827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695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298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13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941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8143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793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31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2512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472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037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890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711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8285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1010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3292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2258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93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81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9215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433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128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0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0955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6557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61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706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2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595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9516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868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7519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0437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2728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7194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2156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0645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33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4949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5964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9137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9662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4471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1052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52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9325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2057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83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7572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273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1173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9496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1501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662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8505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66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7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4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69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88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12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37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22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9" Type="http://schemas.openxmlformats.org/officeDocument/2006/relationships/image" Target="../media/image1.jp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3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7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3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8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8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2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6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9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XXXIV</a:t>
            </a:r>
          </a:p>
          <a:p>
            <a:r>
              <a:rPr lang="en-US" sz="440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1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1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1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XXXIV</a:t>
            </a:r>
            <a:endParaRPr lang="vi-VN" sz="4400" b="1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1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vi-VN" sz="4400" b="1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6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 tế: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b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ca ngợi Chúa.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chúc tụng Chúa. </a:t>
            </a:r>
            <a:b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thờ lạy Chúa.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tôn vinh Chúa.</a:t>
            </a:r>
          </a:p>
        </p:txBody>
      </p:sp>
    </p:spTree>
    <p:extLst>
      <p:ext uri="{BB962C8B-B14F-4D97-AF65-F5344CB8AC3E}">
        <p14:creationId xmlns:p14="http://schemas.microsoft.com/office/powerpoint/2010/main" val="41588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cảm tạ Chúa vì vinh quang cao cả Chúa.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6315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con một Thiên Chúa,           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29092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25369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5079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1006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6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Ai nghẹn ngào ra đi gieo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giống,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mùa </a:t>
            </a:r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gặt mai sau khấp khởi mừng.</a:t>
            </a:r>
            <a:endParaRPr lang="en-US" sz="72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394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8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71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Phúc thay ai bị bách hại vì sống công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chính,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 </a:t>
            </a:r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Nước Trời là của họ.</a:t>
            </a:r>
            <a:endParaRPr lang="en-US" sz="72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cs typeface="Times New Roman" pitchFamily="18" charset="0"/>
              </a:rPr>
              <a:t>Alleluia:</a:t>
            </a:r>
            <a:endParaRPr lang="en-US" sz="36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82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THỨ BA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XXXIV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THƯỜNG NIÊN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03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74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4014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Lạy Cha trên trời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Chúa Giêsu Kitô Con Cha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và Anh của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cùng ngọn lửa đức ái được thắp lên trong tâm hồn chúng con bởi Chúa Thánh Thần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8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5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75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hồng phúc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hướng về Nước Cha trị </a:t>
            </a:r>
            <a:r>
              <a:rPr lang="vi-VN" sz="5300" dirty="0" smtClean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đến</a:t>
            </a:r>
            <a:r>
              <a:rPr lang="en-US" sz="5300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ân sủng Cha biến đổi chúng con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thành những người miệt mài vun trồng hạt giống Tin Mừng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3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2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Ước gì những hạt giống ấy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biến đổi từ bên trong nhân loại và toàn thể vũ trụ này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lòng mong đợi trời mới đất mới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lúc mà quyền lực Sự Dữ sẽ bị đánh bại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và vinh quang Cha sẽ chiếu sáng muôn đời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5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8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FF0002-F9DA-9150-5034-0415D11F8759}"/>
              </a:ext>
            </a:extLst>
          </p:cNvPr>
          <p:cNvSpPr txBox="1"/>
          <p:nvPr/>
        </p:nvSpPr>
        <p:spPr>
          <a:xfrm>
            <a:off x="0" y="231649"/>
            <a:ext cx="9088912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Thánh này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là Những Người Lữ Hành Hy Vọng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niềm khao khát kho tàng ở trên trời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đ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giới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0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16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niềm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vui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sự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bình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an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của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</a:t>
            </a:r>
            <a:r>
              <a:rPr lang="en-US" sz="5400" dirty="0" err="1" smtClean="0">
                <a:solidFill>
                  <a:prstClr val="white"/>
                </a:solidFill>
                <a:ea typeface="Segoe UI Black" panose="020B0A02040204020203" pitchFamily="34" charset="0"/>
              </a:rPr>
              <a:t>ấng</a:t>
            </a:r>
            <a:r>
              <a:rPr lang="en-US" sz="54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Cứu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Chuộc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Xin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vinh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ngợi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khen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là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Thiên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đáng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tụng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muôn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đời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. 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71134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Thứ</a:t>
            </a:r>
            <a:r>
              <a:rPr lang="en-US" sz="6000" dirty="0" smtClean="0">
                <a:solidFill>
                  <a:srgbClr val="FFFF00"/>
                </a:solidFill>
              </a:rPr>
              <a:t> Ba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err="1" smtClean="0">
                <a:solidFill>
                  <a:srgbClr val="FFFF00"/>
                </a:solidFill>
              </a:rPr>
              <a:t>Tuần</a:t>
            </a:r>
            <a:r>
              <a:rPr lang="en-US" sz="6000" dirty="0" smtClean="0">
                <a:solidFill>
                  <a:srgbClr val="FFFF00"/>
                </a:solidFill>
              </a:rPr>
              <a:t> XXXIV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err="1" smtClean="0">
                <a:solidFill>
                  <a:srgbClr val="FFFF00"/>
                </a:solidFill>
              </a:rPr>
              <a:t>Thường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Niên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36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" y="0"/>
            <a:ext cx="91330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15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"/>
            <a:ext cx="6248400" cy="2952750"/>
          </a:xfrm>
        </p:spPr>
        <p:txBody>
          <a:bodyPr>
            <a:normAutofit/>
          </a:bodyPr>
          <a:lstStyle/>
          <a:p>
            <a:pPr algn="l"/>
            <a:r>
              <a:rPr lang="vi-VN" sz="2800" dirty="0">
                <a:solidFill>
                  <a:schemeClr val="bg1"/>
                </a:solidFill>
              </a:rPr>
              <a:t/>
            </a:r>
            <a:br>
              <a:rPr lang="vi-VN" sz="2800" dirty="0">
                <a:solidFill>
                  <a:schemeClr val="bg1"/>
                </a:solidFill>
              </a:rPr>
            </a:br>
            <a:r>
              <a:rPr lang="vi-VN" sz="2800" dirty="0">
                <a:solidFill>
                  <a:srgbClr val="FFFF00"/>
                </a:solidFill>
              </a:rPr>
              <a:t>Bài đọc 1</a:t>
            </a:r>
            <a:br>
              <a:rPr lang="vi-VN" sz="2800" dirty="0">
                <a:solidFill>
                  <a:srgbClr val="FFFF00"/>
                </a:solidFill>
              </a:rPr>
            </a:br>
            <a:r>
              <a:rPr lang="vi-VN" sz="2800" dirty="0" smtClean="0">
                <a:solidFill>
                  <a:schemeClr val="bg1"/>
                </a:solidFill>
              </a:rPr>
              <a:t>Đức </a:t>
            </a:r>
            <a:r>
              <a:rPr lang="vi-VN" sz="2800" dirty="0">
                <a:solidFill>
                  <a:schemeClr val="bg1"/>
                </a:solidFill>
              </a:rPr>
              <a:t>Chúa Trời sẽ lập một vương quốc không bao giờ bị tiêu diệt, và nó sẽ đập tan mọi vương quốc khác.</a:t>
            </a:r>
            <a:br>
              <a:rPr lang="vi-VN" sz="2800" dirty="0">
                <a:solidFill>
                  <a:schemeClr val="bg1"/>
                </a:solidFill>
              </a:rPr>
            </a:br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ngôn sứ Đa-ni-en</a:t>
            </a:r>
            <a:r>
              <a:rPr lang="vi-VN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647950"/>
            <a:ext cx="5372104" cy="28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8800" dirty="0">
                <a:solidFill>
                  <a:schemeClr val="bg1"/>
                </a:solidFill>
              </a:rPr>
              <a:t>Muôn ngàn đời, hãy ca tụng suy tôn.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2057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  <a:ea typeface="+mj-ea"/>
                <a:cs typeface="+mj-cs"/>
              </a:rPr>
              <a:t>Đáp</a:t>
            </a:r>
            <a:r>
              <a:rPr lang="en-US" sz="4400" dirty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00"/>
                </a:solidFill>
                <a:ea typeface="+mj-ea"/>
                <a:cs typeface="+mj-cs"/>
              </a:rPr>
              <a:t>ca</a:t>
            </a:r>
            <a:r>
              <a:rPr lang="en-US" sz="4400" dirty="0">
                <a:solidFill>
                  <a:srgbClr val="FFFF00"/>
                </a:solidFill>
                <a:ea typeface="+mj-ea"/>
                <a:cs typeface="+mj-cs"/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9550"/>
            <a:ext cx="3819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4014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Lạy Cha trên trời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/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con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/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Chúa Giêsu Kitô Con Cha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/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và Anh của chúng con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/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cùng ngọn lửa đức ái được thắp lên trong tâm hồn chúng con bởi Chúa Thánh Thần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/</a:t>
            </a:r>
            <a:endParaRPr lang="vi-VN" sz="4800" dirty="0">
              <a:solidFill>
                <a:prstClr val="white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28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1550"/>
            <a:ext cx="9144000" cy="350519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</a:rPr>
              <a:t>Chúa phán : Hãy trung thành cho đến chết, và Ta sẽ ban cho ngươi triều thiên sự sống.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700" y="21680"/>
            <a:ext cx="3199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a typeface="+mj-ea"/>
                <a:cs typeface="+mj-cs"/>
              </a:rPr>
              <a:t>Alleluia-Alleluia.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440055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37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Thứ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Tư</a:t>
            </a:r>
            <a:r>
              <a:rPr lang="en-US" sz="6000" dirty="0" smtClean="0">
                <a:solidFill>
                  <a:srgbClr val="FFFF00"/>
                </a:solidFill>
              </a:rPr>
              <a:t/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err="1" smtClean="0">
                <a:solidFill>
                  <a:srgbClr val="FFFF00"/>
                </a:solidFill>
              </a:rPr>
              <a:t>Tuần</a:t>
            </a:r>
            <a:r>
              <a:rPr lang="en-US" sz="6000" dirty="0" smtClean="0">
                <a:solidFill>
                  <a:srgbClr val="FFFF00"/>
                </a:solidFill>
              </a:rPr>
              <a:t> XXXIV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err="1" smtClean="0">
                <a:solidFill>
                  <a:srgbClr val="FFFF00"/>
                </a:solidFill>
              </a:rPr>
              <a:t>Thường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Niên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37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"/>
            <a:ext cx="6248400" cy="2952750"/>
          </a:xfrm>
        </p:spPr>
        <p:txBody>
          <a:bodyPr>
            <a:normAutofit/>
          </a:bodyPr>
          <a:lstStyle/>
          <a:p>
            <a:pPr algn="l"/>
            <a:r>
              <a:rPr lang="vi-VN" sz="2800" dirty="0">
                <a:solidFill>
                  <a:schemeClr val="bg1"/>
                </a:solidFill>
              </a:rPr>
              <a:t/>
            </a:r>
            <a:br>
              <a:rPr lang="vi-VN" sz="2800" dirty="0">
                <a:solidFill>
                  <a:schemeClr val="bg1"/>
                </a:solidFill>
              </a:rPr>
            </a:br>
            <a:r>
              <a:rPr lang="vi-VN" sz="2800" dirty="0">
                <a:solidFill>
                  <a:srgbClr val="FFFF00"/>
                </a:solidFill>
              </a:rPr>
              <a:t>Bài đọc 1</a:t>
            </a:r>
            <a:br>
              <a:rPr lang="vi-VN" sz="2800" dirty="0">
                <a:solidFill>
                  <a:srgbClr val="FFFF00"/>
                </a:solidFill>
              </a:rPr>
            </a:br>
            <a:r>
              <a:rPr lang="vi-VN" sz="3200" i="1" dirty="0">
                <a:solidFill>
                  <a:schemeClr val="bg1"/>
                </a:solidFill>
              </a:rPr>
              <a:t>Những ngón tay người xuất hiện và viết.</a:t>
            </a:r>
            <a:r>
              <a:rPr lang="vi-VN" sz="2800" dirty="0">
                <a:solidFill>
                  <a:schemeClr val="bg1"/>
                </a:solidFill>
              </a:rPr>
              <a:t/>
            </a:r>
            <a:br>
              <a:rPr lang="vi-VN" sz="2800" dirty="0">
                <a:solidFill>
                  <a:schemeClr val="bg1"/>
                </a:solidFill>
              </a:rPr>
            </a:br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ngôn sứ Đa-ni-en</a:t>
            </a:r>
            <a:r>
              <a:rPr lang="vi-VN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647950"/>
            <a:ext cx="5372104" cy="28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74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8800" dirty="0" smtClean="0">
                <a:solidFill>
                  <a:schemeClr val="bg1"/>
                </a:solidFill>
              </a:rPr>
              <a:t>Muôn ngàn đời, hãy ca tụng suy tôn.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2057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</a:rPr>
              <a:t>Đáp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ca</a:t>
            </a:r>
            <a:r>
              <a:rPr lang="en-US" sz="4400" dirty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3819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429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1550"/>
            <a:ext cx="9144000" cy="350519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</a:rPr>
              <a:t>Chúa phán : Hãy trung thành cho đến chết, và Ta sẽ ban cho ngươi triều thiên sự sống.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700" y="21680"/>
            <a:ext cx="3199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Alleluia-Alleluia.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440055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07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989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hồng phúc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hướng về Nước Cha trị </a:t>
            </a:r>
            <a:r>
              <a:rPr lang="vi-VN" sz="5300" dirty="0" smtClean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đến</a:t>
            </a:r>
            <a:r>
              <a:rPr lang="en-US" sz="5300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ân sủng Cha biến đổi chúng con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thành những người miệt mài vun trồng hạt giống Tin Mừng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3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67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Thứ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Năm</a:t>
            </a:r>
            <a:r>
              <a:rPr lang="en-US" sz="6000" dirty="0" smtClean="0">
                <a:solidFill>
                  <a:srgbClr val="FFFF00"/>
                </a:solidFill>
              </a:rPr>
              <a:t/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err="1" smtClean="0">
                <a:solidFill>
                  <a:srgbClr val="FFFF00"/>
                </a:solidFill>
              </a:rPr>
              <a:t>Tuần</a:t>
            </a:r>
            <a:r>
              <a:rPr lang="en-US" sz="6000" dirty="0" smtClean="0">
                <a:solidFill>
                  <a:srgbClr val="FFFF00"/>
                </a:solidFill>
              </a:rPr>
              <a:t> XXXIV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err="1" smtClean="0">
                <a:solidFill>
                  <a:srgbClr val="FFFF00"/>
                </a:solidFill>
              </a:rPr>
              <a:t>Thường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Niên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06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"/>
            <a:ext cx="6248400" cy="2952750"/>
          </a:xfrm>
        </p:spPr>
        <p:txBody>
          <a:bodyPr>
            <a:normAutofit/>
          </a:bodyPr>
          <a:lstStyle/>
          <a:p>
            <a:pPr algn="l"/>
            <a:r>
              <a:rPr lang="vi-VN" sz="2800" dirty="0">
                <a:solidFill>
                  <a:schemeClr val="bg1"/>
                </a:solidFill>
              </a:rPr>
              <a:t/>
            </a:r>
            <a:br>
              <a:rPr lang="vi-VN" sz="2800" dirty="0">
                <a:solidFill>
                  <a:schemeClr val="bg1"/>
                </a:solidFill>
              </a:rPr>
            </a:br>
            <a:r>
              <a:rPr lang="vi-VN" sz="2800" dirty="0">
                <a:solidFill>
                  <a:srgbClr val="FFFF00"/>
                </a:solidFill>
              </a:rPr>
              <a:t>Bài đọc 1</a:t>
            </a:r>
            <a:br>
              <a:rPr lang="vi-VN" sz="2800" dirty="0">
                <a:solidFill>
                  <a:srgbClr val="FFFF00"/>
                </a:solidFill>
              </a:rPr>
            </a:br>
            <a:r>
              <a:rPr lang="vi-VN" sz="3200" i="1" dirty="0">
                <a:solidFill>
                  <a:schemeClr val="bg1"/>
                </a:solidFill>
              </a:rPr>
              <a:t>Thiên Chúa đã sai thiên sứ đến khoá hàm sư tử</a:t>
            </a:r>
            <a:r>
              <a:rPr lang="vi-VN" sz="3200" i="1" dirty="0" smtClean="0">
                <a:solidFill>
                  <a:schemeClr val="bg1"/>
                </a:solidFill>
              </a:rPr>
              <a:t>.</a:t>
            </a:r>
            <a:r>
              <a:rPr lang="en-US" sz="3200" i="1" dirty="0" smtClean="0">
                <a:solidFill>
                  <a:schemeClr val="bg1"/>
                </a:solidFill>
              </a:rPr>
              <a:t/>
            </a:r>
            <a:br>
              <a:rPr lang="en-US" sz="3200" i="1" dirty="0" smtClean="0">
                <a:solidFill>
                  <a:schemeClr val="bg1"/>
                </a:solidFill>
              </a:rPr>
            </a:br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ngôn sứ Đa-ni-en</a:t>
            </a:r>
            <a:r>
              <a:rPr lang="vi-VN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647950"/>
            <a:ext cx="5372104" cy="28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917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8800" dirty="0" smtClean="0">
                <a:solidFill>
                  <a:schemeClr val="bg1"/>
                </a:solidFill>
              </a:rPr>
              <a:t>Muôn ngàn đời, hãy ca tụng suy tôn.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2057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</a:rPr>
              <a:t>Đáp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ca</a:t>
            </a:r>
            <a:r>
              <a:rPr lang="en-US" sz="4400" dirty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09550"/>
            <a:ext cx="38195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5118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1550"/>
            <a:ext cx="9144000" cy="350519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</a:rPr>
              <a:t>Anh em hãy đứng thẳng và ngẩng đầu lên, vì anh em sắp được cứu chuộc.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700" y="21680"/>
            <a:ext cx="3199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Alleluia-Alleluia.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440055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08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57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804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Thứ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Sáu</a:t>
            </a:r>
            <a:r>
              <a:rPr lang="en-US" sz="6000" dirty="0" smtClean="0">
                <a:solidFill>
                  <a:srgbClr val="FFFF00"/>
                </a:solidFill>
              </a:rPr>
              <a:t/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err="1" smtClean="0">
                <a:solidFill>
                  <a:srgbClr val="FFFF00"/>
                </a:solidFill>
              </a:rPr>
              <a:t>Tuần</a:t>
            </a:r>
            <a:r>
              <a:rPr lang="en-US" sz="6000" dirty="0" smtClean="0">
                <a:solidFill>
                  <a:srgbClr val="FFFF00"/>
                </a:solidFill>
              </a:rPr>
              <a:t> XXXIV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err="1" smtClean="0">
                <a:solidFill>
                  <a:srgbClr val="FFFF00"/>
                </a:solidFill>
              </a:rPr>
              <a:t>Thường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Niên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97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95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"/>
            <a:ext cx="6248400" cy="2952750"/>
          </a:xfrm>
        </p:spPr>
        <p:txBody>
          <a:bodyPr>
            <a:normAutofit/>
          </a:bodyPr>
          <a:lstStyle/>
          <a:p>
            <a:pPr algn="l"/>
            <a:r>
              <a:rPr lang="vi-VN" sz="2800" dirty="0">
                <a:solidFill>
                  <a:schemeClr val="bg1"/>
                </a:solidFill>
              </a:rPr>
              <a:t/>
            </a:r>
            <a:br>
              <a:rPr lang="vi-VN" sz="2800" dirty="0">
                <a:solidFill>
                  <a:schemeClr val="bg1"/>
                </a:solidFill>
              </a:rPr>
            </a:br>
            <a:r>
              <a:rPr lang="vi-VN" sz="2800" dirty="0">
                <a:solidFill>
                  <a:srgbClr val="FFFF00"/>
                </a:solidFill>
              </a:rPr>
              <a:t>Bài đọc 1</a:t>
            </a:r>
            <a:br>
              <a:rPr lang="vi-VN" sz="2800" dirty="0">
                <a:solidFill>
                  <a:srgbClr val="FFFF00"/>
                </a:solidFill>
              </a:rPr>
            </a:br>
            <a:r>
              <a:rPr lang="vi-VN" sz="3200" i="1" dirty="0">
                <a:solidFill>
                  <a:schemeClr val="bg1"/>
                </a:solidFill>
              </a:rPr>
              <a:t>Có ai như một Con Người đang ngự giá mây trời mà đến</a:t>
            </a:r>
            <a:r>
              <a:rPr lang="vi-VN" sz="3200" i="1" dirty="0" smtClean="0">
                <a:solidFill>
                  <a:schemeClr val="bg1"/>
                </a:solidFill>
              </a:rPr>
              <a:t>.</a:t>
            </a:r>
            <a:r>
              <a:rPr lang="en-US" sz="3200" i="1" dirty="0" smtClean="0">
                <a:solidFill>
                  <a:schemeClr val="bg1"/>
                </a:solidFill>
              </a:rPr>
              <a:t/>
            </a:r>
            <a:br>
              <a:rPr lang="en-US" sz="3200" i="1" dirty="0" smtClean="0">
                <a:solidFill>
                  <a:schemeClr val="bg1"/>
                </a:solidFill>
              </a:rPr>
            </a:br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ngôn sứ Đa-ni-en</a:t>
            </a:r>
            <a:r>
              <a:rPr lang="vi-VN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647950"/>
            <a:ext cx="5372104" cy="28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5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Ước gì những hạt giống ấy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biến đổi từ bên trong nhân loại và toàn thể vũ trụ này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lòng mong đợi trời mới đất mới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lúc mà quyền lực Sự Dữ sẽ bị đánh bại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và vinh quang Cha sẽ chiếu sáng muôn đời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5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487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8800" dirty="0" smtClean="0">
                <a:solidFill>
                  <a:schemeClr val="bg1"/>
                </a:solidFill>
              </a:rPr>
              <a:t>Muôn ngàn đời, hãy ca tụng suy tôn.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2057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</a:rPr>
              <a:t>Đáp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ca</a:t>
            </a:r>
            <a:r>
              <a:rPr lang="en-US" sz="4400" dirty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09550"/>
            <a:ext cx="38195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5746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8011"/>
            <a:ext cx="9144000" cy="350519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</a:rPr>
              <a:t>Anh em hãy đứng thẳng và ngẩng đầu lên, vì anh em sắp được cứu chuộc.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700" y="21680"/>
            <a:ext cx="3199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Alleluia-Alleluia.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440055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310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234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7431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Thứ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Bảy</a:t>
            </a:r>
            <a:r>
              <a:rPr lang="en-US" sz="6000" dirty="0" smtClean="0">
                <a:solidFill>
                  <a:srgbClr val="FFFF00"/>
                </a:solidFill>
              </a:rPr>
              <a:t/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err="1" smtClean="0">
                <a:solidFill>
                  <a:srgbClr val="FFFF00"/>
                </a:solidFill>
              </a:rPr>
              <a:t>Tuần</a:t>
            </a:r>
            <a:r>
              <a:rPr lang="en-US" sz="6000" dirty="0" smtClean="0">
                <a:solidFill>
                  <a:srgbClr val="FFFF00"/>
                </a:solidFill>
              </a:rPr>
              <a:t> XXXIV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err="1" smtClean="0">
                <a:solidFill>
                  <a:srgbClr val="FFFF00"/>
                </a:solidFill>
              </a:rPr>
              <a:t>Thường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Niên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729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149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"/>
            <a:ext cx="6629400" cy="2724149"/>
          </a:xfrm>
        </p:spPr>
        <p:txBody>
          <a:bodyPr>
            <a:normAutofit fontScale="90000"/>
          </a:bodyPr>
          <a:lstStyle/>
          <a:p>
            <a:pPr algn="l"/>
            <a:r>
              <a:rPr lang="vi-VN" sz="2800" dirty="0">
                <a:solidFill>
                  <a:schemeClr val="bg1"/>
                </a:solidFill>
              </a:rPr>
              <a:t/>
            </a:r>
            <a:br>
              <a:rPr lang="vi-VN" sz="2800" dirty="0">
                <a:solidFill>
                  <a:schemeClr val="bg1"/>
                </a:solidFill>
              </a:rPr>
            </a:br>
            <a:r>
              <a:rPr lang="vi-VN" sz="2800" dirty="0">
                <a:solidFill>
                  <a:srgbClr val="FFFF00"/>
                </a:solidFill>
              </a:rPr>
              <a:t>Bài đọc 1</a:t>
            </a:r>
            <a:br>
              <a:rPr lang="vi-VN" sz="2800" dirty="0">
                <a:solidFill>
                  <a:srgbClr val="FFFF00"/>
                </a:solidFill>
              </a:rPr>
            </a:br>
            <a:r>
              <a:rPr lang="vi-VN" sz="3100" i="1" dirty="0">
                <a:solidFill>
                  <a:schemeClr val="bg1"/>
                </a:solidFill>
              </a:rPr>
              <a:t>Vương quốc với quyền thống trị sẽ được trao cho dân thánh của Đấng Tối Cao</a:t>
            </a:r>
            <a:r>
              <a:rPr lang="vi-VN" sz="3100" i="1" dirty="0" smtClean="0">
                <a:solidFill>
                  <a:schemeClr val="bg1"/>
                </a:solidFill>
              </a:rPr>
              <a:t>.</a:t>
            </a:r>
            <a:r>
              <a:rPr lang="en-US" sz="3100" i="1" dirty="0" smtClean="0">
                <a:solidFill>
                  <a:schemeClr val="bg1"/>
                </a:solidFill>
              </a:rPr>
              <a:t/>
            </a:r>
            <a:br>
              <a:rPr lang="en-US" sz="3100" i="1" dirty="0" smtClean="0">
                <a:solidFill>
                  <a:schemeClr val="bg1"/>
                </a:solidFill>
              </a:rPr>
            </a:br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ngôn sứ Đa-ni-en</a:t>
            </a:r>
            <a:r>
              <a:rPr lang="vi-VN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647950"/>
            <a:ext cx="5372104" cy="28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337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8800" dirty="0" smtClean="0">
                <a:solidFill>
                  <a:schemeClr val="bg1"/>
                </a:solidFill>
              </a:rPr>
              <a:t>Muôn ngàn đời, hãy ca tụng suy tôn.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2057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</a:rPr>
              <a:t>Đáp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ca</a:t>
            </a:r>
            <a:r>
              <a:rPr lang="en-US" sz="4400" dirty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3819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9557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1550"/>
            <a:ext cx="9144000" cy="350519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</a:rPr>
              <a:t>Anh em hãy tỉnh thức và cầu nguyện luôn, hầu đứng vững trước mặt Con Người.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700" y="21680"/>
            <a:ext cx="3199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Alleluia-Alleluia.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4400550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081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3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0" y="231649"/>
            <a:ext cx="9088912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Thánh này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là Những Người Lữ Hành Hy Vọng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niềm khao khát kho tàng ở trên trời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đ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giới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0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niềm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vui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sự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bình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an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của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</a:t>
            </a:r>
            <a:r>
              <a:rPr lang="en-US" sz="5400" dirty="0" err="1" smtClean="0">
                <a:solidFill>
                  <a:prstClr val="white"/>
                </a:solidFill>
                <a:ea typeface="Segoe UI Black" panose="020B0A02040204020203" pitchFamily="34" charset="0"/>
              </a:rPr>
              <a:t>ấng</a:t>
            </a:r>
            <a:r>
              <a:rPr lang="en-US" sz="54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Cứu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Chuộc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Xin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vinh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ngợi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khen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là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Thiên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đáng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tụng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muôn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đời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. 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56061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876</Words>
  <Application>Microsoft Office PowerPoint</Application>
  <PresentationFormat>On-screen Show (16:9)</PresentationFormat>
  <Paragraphs>86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69</vt:i4>
      </vt:variant>
    </vt:vector>
  </HeadingPairs>
  <TitlesOfParts>
    <vt:vector size="9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10_Office Theme</vt:lpstr>
      <vt:lpstr>15_Office Theme</vt:lpstr>
      <vt:lpstr>16_Office Theme</vt:lpstr>
      <vt:lpstr>36_Default Design</vt:lpstr>
      <vt:lpstr>17_Office Theme</vt:lpstr>
      <vt:lpstr>18_Office Theme</vt:lpstr>
      <vt:lpstr>7_Office Theme</vt:lpstr>
      <vt:lpstr>19_Office Theme</vt:lpstr>
      <vt:lpstr>20_Office Theme</vt:lpstr>
      <vt:lpstr>21_Office Theme</vt:lpstr>
      <vt:lpstr>22_Office Theme</vt:lpstr>
      <vt:lpstr>23_Office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TUẦN XXXIV THƯỜNG NIÊN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Tuần XXXIV Thường Niên</vt:lpstr>
      <vt:lpstr>PowerPoint Presentation</vt:lpstr>
      <vt:lpstr>PowerPoint Presentation</vt:lpstr>
      <vt:lpstr> Bài đọc 1 Đức Chúa Trời sẽ lập một vương quốc không bao giờ bị tiêu diệt, và nó sẽ đập tan mọi vương quốc khác. Bài trích sách ngôn sứ Đa-ni-en.</vt:lpstr>
      <vt:lpstr>Muôn ngàn đời, hãy ca tụng suy tôn.</vt:lpstr>
      <vt:lpstr>Chúa phán : Hãy trung thành cho đến chết, và Ta sẽ ban cho ngươi triều thiên sự sống.</vt:lpstr>
      <vt:lpstr>PowerPoint Presentation</vt:lpstr>
      <vt:lpstr>PowerPoint Presentation</vt:lpstr>
      <vt:lpstr>Thứ Tư Tuần XXXIV Thường Niên</vt:lpstr>
      <vt:lpstr>PowerPoint Presentation</vt:lpstr>
      <vt:lpstr> Bài đọc 1 Những ngón tay người xuất hiện và viết. Bài trích sách ngôn sứ Đa-ni-en.</vt:lpstr>
      <vt:lpstr>Muôn ngàn đời, hãy ca tụng suy tôn.</vt:lpstr>
      <vt:lpstr>Chúa phán : Hãy trung thành cho đến chết, và Ta sẽ ban cho ngươi triều thiên sự sống.</vt:lpstr>
      <vt:lpstr>PowerPoint Presentation</vt:lpstr>
      <vt:lpstr>PowerPoint Presentation</vt:lpstr>
      <vt:lpstr>Thứ Năm Tuần XXXIV Thường Niên</vt:lpstr>
      <vt:lpstr>PowerPoint Presentation</vt:lpstr>
      <vt:lpstr> Bài đọc 1 Thiên Chúa đã sai thiên sứ đến khoá hàm sư tử. Bài trích sách ngôn sứ Đa-ni-en.</vt:lpstr>
      <vt:lpstr>Muôn ngàn đời, hãy ca tụng suy tôn.</vt:lpstr>
      <vt:lpstr>Anh em hãy đứng thẳng và ngẩng đầu lên, vì anh em sắp được cứu chuộc. </vt:lpstr>
      <vt:lpstr>PowerPoint Presentation</vt:lpstr>
      <vt:lpstr>PowerPoint Presentation</vt:lpstr>
      <vt:lpstr>Thứ Sáu Tuần XXXIV Thường Niên</vt:lpstr>
      <vt:lpstr>PowerPoint Presentation</vt:lpstr>
      <vt:lpstr> Bài đọc 1 Có ai như một Con Người đang ngự giá mây trời mà đến. Bài trích sách ngôn sứ Đa-ni-en.</vt:lpstr>
      <vt:lpstr>Muôn ngàn đời, hãy ca tụng suy tôn.</vt:lpstr>
      <vt:lpstr>Anh em hãy đứng thẳng và ngẩng đầu lên, vì anh em sắp được cứu chuộc. </vt:lpstr>
      <vt:lpstr>PowerPoint Presentation</vt:lpstr>
      <vt:lpstr>PowerPoint Presentation</vt:lpstr>
      <vt:lpstr>Thứ Bảy Tuần XXXIV Thường Niên</vt:lpstr>
      <vt:lpstr>PowerPoint Presentation</vt:lpstr>
      <vt:lpstr> Bài đọc 1 Vương quốc với quyền thống trị sẽ được trao cho dân thánh của Đấng Tối Cao. Bài trích sách ngôn sứ Đa-ni-en.</vt:lpstr>
      <vt:lpstr>Muôn ngàn đời, hãy ca tụng suy tôn.</vt:lpstr>
      <vt:lpstr>Anh em hãy tỉnh thức và cầu nguyện luôn, hầu đứng vững trước mặt Con Người.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RePack by Diakov</cp:lastModifiedBy>
  <cp:revision>5</cp:revision>
  <dcterms:created xsi:type="dcterms:W3CDTF">2025-09-21T22:08:23Z</dcterms:created>
  <dcterms:modified xsi:type="dcterms:W3CDTF">2025-10-19T23:01:01Z</dcterms:modified>
</cp:coreProperties>
</file>