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8.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9.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0.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21.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22.xml" ContentType="application/vnd.openxmlformats-officedocument.theme+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23.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24.xml" ContentType="application/vnd.openxmlformats-officedocument.theme+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theme/theme25.xml" ContentType="application/vnd.openxmlformats-officedocument.theme+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theme/theme26.xml" ContentType="application/vnd.openxmlformats-officedocument.theme+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theme/theme27.xml" ContentType="application/vnd.openxmlformats-officedocument.theme+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8.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theme/theme29.xml" ContentType="application/vnd.openxmlformats-officedocument.theme+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theme/theme30.xml" ContentType="application/vnd.openxmlformats-officedocument.theme+xml"/>
  <Override PartName="/ppt/theme/theme3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728" r:id="rId3"/>
    <p:sldMasterId id="2147483752" r:id="rId4"/>
    <p:sldMasterId id="2147483764" r:id="rId5"/>
    <p:sldMasterId id="2147483776" r:id="rId6"/>
    <p:sldMasterId id="2147483800" r:id="rId7"/>
    <p:sldMasterId id="2147483812" r:id="rId8"/>
    <p:sldMasterId id="2147483824" r:id="rId9"/>
    <p:sldMasterId id="2147483836" r:id="rId10"/>
    <p:sldMasterId id="2147483848" r:id="rId11"/>
    <p:sldMasterId id="2147483860" r:id="rId12"/>
    <p:sldMasterId id="2147483872" r:id="rId13"/>
    <p:sldMasterId id="2147483884" r:id="rId14"/>
    <p:sldMasterId id="2147483896" r:id="rId15"/>
    <p:sldMasterId id="2147483908" r:id="rId16"/>
    <p:sldMasterId id="2147483920" r:id="rId17"/>
    <p:sldMasterId id="2147483932" r:id="rId18"/>
    <p:sldMasterId id="2147483944" r:id="rId19"/>
    <p:sldMasterId id="2147483956" r:id="rId20"/>
    <p:sldMasterId id="2147483968" r:id="rId21"/>
    <p:sldMasterId id="2147483980" r:id="rId22"/>
    <p:sldMasterId id="2147483992" r:id="rId23"/>
    <p:sldMasterId id="2147484004" r:id="rId24"/>
    <p:sldMasterId id="2147484016" r:id="rId25"/>
    <p:sldMasterId id="2147484028" r:id="rId26"/>
    <p:sldMasterId id="2147484040" r:id="rId27"/>
    <p:sldMasterId id="2147484052" r:id="rId28"/>
    <p:sldMasterId id="2147484060" r:id="rId29"/>
    <p:sldMasterId id="2147484072" r:id="rId30"/>
  </p:sldMasterIdLst>
  <p:notesMasterIdLst>
    <p:notesMasterId r:id="rId116"/>
  </p:notesMasterIdLst>
  <p:sldIdLst>
    <p:sldId id="365" r:id="rId31"/>
    <p:sldId id="373" r:id="rId32"/>
    <p:sldId id="9617" r:id="rId33"/>
    <p:sldId id="9660" r:id="rId34"/>
    <p:sldId id="9766" r:id="rId35"/>
    <p:sldId id="9713" r:id="rId36"/>
    <p:sldId id="9767" r:id="rId37"/>
    <p:sldId id="9714" r:id="rId38"/>
    <p:sldId id="9768" r:id="rId39"/>
    <p:sldId id="9765" r:id="rId40"/>
    <p:sldId id="9769" r:id="rId41"/>
    <p:sldId id="9758" r:id="rId42"/>
    <p:sldId id="9808" r:id="rId43"/>
    <p:sldId id="9809" r:id="rId44"/>
    <p:sldId id="9810" r:id="rId45"/>
    <p:sldId id="9811" r:id="rId46"/>
    <p:sldId id="9812" r:id="rId47"/>
    <p:sldId id="9813" r:id="rId48"/>
    <p:sldId id="9814" r:id="rId49"/>
    <p:sldId id="9815" r:id="rId50"/>
    <p:sldId id="9807" r:id="rId51"/>
    <p:sldId id="9741" r:id="rId52"/>
    <p:sldId id="9742" r:id="rId53"/>
    <p:sldId id="9743" r:id="rId54"/>
    <p:sldId id="9744" r:id="rId55"/>
    <p:sldId id="9745" r:id="rId56"/>
    <p:sldId id="9746" r:id="rId57"/>
    <p:sldId id="9747" r:id="rId58"/>
    <p:sldId id="9748" r:id="rId59"/>
    <p:sldId id="9783" r:id="rId60"/>
    <p:sldId id="9784" r:id="rId61"/>
    <p:sldId id="9329" r:id="rId62"/>
    <p:sldId id="9701" r:id="rId63"/>
    <p:sldId id="8578" r:id="rId64"/>
    <p:sldId id="9770" r:id="rId65"/>
    <p:sldId id="9341" r:id="rId66"/>
    <p:sldId id="9771" r:id="rId67"/>
    <p:sldId id="9343" r:id="rId68"/>
    <p:sldId id="9772" r:id="rId69"/>
    <p:sldId id="8808" r:id="rId70"/>
    <p:sldId id="9773" r:id="rId71"/>
    <p:sldId id="9760" r:id="rId72"/>
    <p:sldId id="9345" r:id="rId73"/>
    <p:sldId id="9753" r:id="rId74"/>
    <p:sldId id="9785" r:id="rId75"/>
    <p:sldId id="9786" r:id="rId76"/>
    <p:sldId id="9787" r:id="rId77"/>
    <p:sldId id="9788" r:id="rId78"/>
    <p:sldId id="9789" r:id="rId79"/>
    <p:sldId id="9790" r:id="rId80"/>
    <p:sldId id="9791" r:id="rId81"/>
    <p:sldId id="9792" r:id="rId82"/>
    <p:sldId id="9793" r:id="rId83"/>
    <p:sldId id="9794" r:id="rId84"/>
    <p:sldId id="9795" r:id="rId85"/>
    <p:sldId id="9796" r:id="rId86"/>
    <p:sldId id="9797" r:id="rId87"/>
    <p:sldId id="9798" r:id="rId88"/>
    <p:sldId id="8757" r:id="rId89"/>
    <p:sldId id="8794" r:id="rId90"/>
    <p:sldId id="8759" r:id="rId91"/>
    <p:sldId id="8761" r:id="rId92"/>
    <p:sldId id="9774" r:id="rId93"/>
    <p:sldId id="9718" r:id="rId94"/>
    <p:sldId id="9775" r:id="rId95"/>
    <p:sldId id="8359" r:id="rId96"/>
    <p:sldId id="9761" r:id="rId97"/>
    <p:sldId id="9724" r:id="rId98"/>
    <p:sldId id="9725" r:id="rId99"/>
    <p:sldId id="9776" r:id="rId100"/>
    <p:sldId id="9731" r:id="rId101"/>
    <p:sldId id="9727" r:id="rId102"/>
    <p:sldId id="9777" r:id="rId103"/>
    <p:sldId id="9779" r:id="rId104"/>
    <p:sldId id="9732" r:id="rId105"/>
    <p:sldId id="9778" r:id="rId106"/>
    <p:sldId id="9780" r:id="rId107"/>
    <p:sldId id="9762" r:id="rId108"/>
    <p:sldId id="8508" r:id="rId109"/>
    <p:sldId id="9688" r:id="rId110"/>
    <p:sldId id="9117" r:id="rId111"/>
    <p:sldId id="9781" r:id="rId112"/>
    <p:sldId id="9610" r:id="rId113"/>
    <p:sldId id="9782" r:id="rId114"/>
    <p:sldId id="9764" r:id="rId1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FF"/>
    <a:srgbClr val="000066"/>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733" autoAdjust="0"/>
  </p:normalViewPr>
  <p:slideViewPr>
    <p:cSldViewPr>
      <p:cViewPr>
        <p:scale>
          <a:sx n="125" d="100"/>
          <a:sy n="125" d="100"/>
        </p:scale>
        <p:origin x="-3144" y="-1116"/>
      </p:cViewPr>
      <p:guideLst>
        <p:guide orient="horz" pos="1620"/>
        <p:guide pos="2880"/>
      </p:guideLst>
    </p:cSldViewPr>
  </p:slideViewPr>
  <p:outlineViewPr>
    <p:cViewPr>
      <p:scale>
        <a:sx n="33" d="100"/>
        <a:sy n="33" d="100"/>
      </p:scale>
      <p:origin x="0" y="1254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presProps" Target="presProps.xml"/><Relationship Id="rId21" Type="http://schemas.openxmlformats.org/officeDocument/2006/relationships/slideMaster" Target="slideMasters/slideMaster21.xml"/><Relationship Id="rId42" Type="http://schemas.openxmlformats.org/officeDocument/2006/relationships/slide" Target="slides/slide12.xml"/><Relationship Id="rId47" Type="http://schemas.openxmlformats.org/officeDocument/2006/relationships/slide" Target="slides/slide17.xml"/><Relationship Id="rId63" Type="http://schemas.openxmlformats.org/officeDocument/2006/relationships/slide" Target="slides/slide33.xml"/><Relationship Id="rId68" Type="http://schemas.openxmlformats.org/officeDocument/2006/relationships/slide" Target="slides/slide38.xml"/><Relationship Id="rId84" Type="http://schemas.openxmlformats.org/officeDocument/2006/relationships/slide" Target="slides/slide54.xml"/><Relationship Id="rId89" Type="http://schemas.openxmlformats.org/officeDocument/2006/relationships/slide" Target="slides/slide59.xml"/><Relationship Id="rId112" Type="http://schemas.openxmlformats.org/officeDocument/2006/relationships/slide" Target="slides/slide82.xml"/><Relationship Id="rId16" Type="http://schemas.openxmlformats.org/officeDocument/2006/relationships/slideMaster" Target="slideMasters/slideMaster16.xml"/><Relationship Id="rId107" Type="http://schemas.openxmlformats.org/officeDocument/2006/relationships/slide" Target="slides/slide77.xml"/><Relationship Id="rId11" Type="http://schemas.openxmlformats.org/officeDocument/2006/relationships/slideMaster" Target="slideMasters/slideMaster11.xml"/><Relationship Id="rId32" Type="http://schemas.openxmlformats.org/officeDocument/2006/relationships/slide" Target="slides/slide2.xml"/><Relationship Id="rId37" Type="http://schemas.openxmlformats.org/officeDocument/2006/relationships/slide" Target="slides/slide7.xml"/><Relationship Id="rId53" Type="http://schemas.openxmlformats.org/officeDocument/2006/relationships/slide" Target="slides/slide23.xml"/><Relationship Id="rId58" Type="http://schemas.openxmlformats.org/officeDocument/2006/relationships/slide" Target="slides/slide28.xml"/><Relationship Id="rId74" Type="http://schemas.openxmlformats.org/officeDocument/2006/relationships/slide" Target="slides/slide44.xml"/><Relationship Id="rId79" Type="http://schemas.openxmlformats.org/officeDocument/2006/relationships/slide" Target="slides/slide49.xml"/><Relationship Id="rId102" Type="http://schemas.openxmlformats.org/officeDocument/2006/relationships/slide" Target="slides/slide72.xml"/><Relationship Id="rId5" Type="http://schemas.openxmlformats.org/officeDocument/2006/relationships/slideMaster" Target="slideMasters/slideMaster5.xml"/><Relationship Id="rId90" Type="http://schemas.openxmlformats.org/officeDocument/2006/relationships/slide" Target="slides/slide60.xml"/><Relationship Id="rId95" Type="http://schemas.openxmlformats.org/officeDocument/2006/relationships/slide" Target="slides/slide65.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13.xml"/><Relationship Id="rId48" Type="http://schemas.openxmlformats.org/officeDocument/2006/relationships/slide" Target="slides/slide18.xml"/><Relationship Id="rId64" Type="http://schemas.openxmlformats.org/officeDocument/2006/relationships/slide" Target="slides/slide34.xml"/><Relationship Id="rId69" Type="http://schemas.openxmlformats.org/officeDocument/2006/relationships/slide" Target="slides/slide39.xml"/><Relationship Id="rId113" Type="http://schemas.openxmlformats.org/officeDocument/2006/relationships/slide" Target="slides/slide83.xml"/><Relationship Id="rId118" Type="http://schemas.openxmlformats.org/officeDocument/2006/relationships/viewProps" Target="viewProps.xml"/><Relationship Id="rId80" Type="http://schemas.openxmlformats.org/officeDocument/2006/relationships/slide" Target="slides/slide50.xml"/><Relationship Id="rId85" Type="http://schemas.openxmlformats.org/officeDocument/2006/relationships/slide" Target="slides/slide55.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3.xml"/><Relationship Id="rId38" Type="http://schemas.openxmlformats.org/officeDocument/2006/relationships/slide" Target="slides/slide8.xml"/><Relationship Id="rId59" Type="http://schemas.openxmlformats.org/officeDocument/2006/relationships/slide" Target="slides/slide29.xml"/><Relationship Id="rId103" Type="http://schemas.openxmlformats.org/officeDocument/2006/relationships/slide" Target="slides/slide73.xml"/><Relationship Id="rId108" Type="http://schemas.openxmlformats.org/officeDocument/2006/relationships/slide" Target="slides/slide78.xml"/><Relationship Id="rId54" Type="http://schemas.openxmlformats.org/officeDocument/2006/relationships/slide" Target="slides/slide24.xml"/><Relationship Id="rId70" Type="http://schemas.openxmlformats.org/officeDocument/2006/relationships/slide" Target="slides/slide40.xml"/><Relationship Id="rId75" Type="http://schemas.openxmlformats.org/officeDocument/2006/relationships/slide" Target="slides/slide45.xml"/><Relationship Id="rId91" Type="http://schemas.openxmlformats.org/officeDocument/2006/relationships/slide" Target="slides/slide61.xml"/><Relationship Id="rId96" Type="http://schemas.openxmlformats.org/officeDocument/2006/relationships/slide" Target="slides/slide66.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 Target="slides/slide19.xml"/><Relationship Id="rId114" Type="http://schemas.openxmlformats.org/officeDocument/2006/relationships/slide" Target="slides/slide84.xml"/><Relationship Id="rId119"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xml"/><Relationship Id="rId44" Type="http://schemas.openxmlformats.org/officeDocument/2006/relationships/slide" Target="slides/slide14.xml"/><Relationship Id="rId52" Type="http://schemas.openxmlformats.org/officeDocument/2006/relationships/slide" Target="slides/slide22.xml"/><Relationship Id="rId60" Type="http://schemas.openxmlformats.org/officeDocument/2006/relationships/slide" Target="slides/slide30.xml"/><Relationship Id="rId65" Type="http://schemas.openxmlformats.org/officeDocument/2006/relationships/slide" Target="slides/slide35.xml"/><Relationship Id="rId73" Type="http://schemas.openxmlformats.org/officeDocument/2006/relationships/slide" Target="slides/slide43.xml"/><Relationship Id="rId78" Type="http://schemas.openxmlformats.org/officeDocument/2006/relationships/slide" Target="slides/slide48.xml"/><Relationship Id="rId81" Type="http://schemas.openxmlformats.org/officeDocument/2006/relationships/slide" Target="slides/slide51.xml"/><Relationship Id="rId86" Type="http://schemas.openxmlformats.org/officeDocument/2006/relationships/slide" Target="slides/slide56.xml"/><Relationship Id="rId94" Type="http://schemas.openxmlformats.org/officeDocument/2006/relationships/slide" Target="slides/slide64.xml"/><Relationship Id="rId99" Type="http://schemas.openxmlformats.org/officeDocument/2006/relationships/slide" Target="slides/slide69.xml"/><Relationship Id="rId101" Type="http://schemas.openxmlformats.org/officeDocument/2006/relationships/slide" Target="slides/slide7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9.xml"/><Relationship Id="rId109" Type="http://schemas.openxmlformats.org/officeDocument/2006/relationships/slide" Target="slides/slide79.xml"/><Relationship Id="rId34" Type="http://schemas.openxmlformats.org/officeDocument/2006/relationships/slide" Target="slides/slide4.xml"/><Relationship Id="rId50" Type="http://schemas.openxmlformats.org/officeDocument/2006/relationships/slide" Target="slides/slide20.xml"/><Relationship Id="rId55" Type="http://schemas.openxmlformats.org/officeDocument/2006/relationships/slide" Target="slides/slide25.xml"/><Relationship Id="rId76" Type="http://schemas.openxmlformats.org/officeDocument/2006/relationships/slide" Target="slides/slide46.xml"/><Relationship Id="rId97" Type="http://schemas.openxmlformats.org/officeDocument/2006/relationships/slide" Target="slides/slide67.xml"/><Relationship Id="rId104" Type="http://schemas.openxmlformats.org/officeDocument/2006/relationships/slide" Target="slides/slide74.xml"/><Relationship Id="rId120"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41.xml"/><Relationship Id="rId92" Type="http://schemas.openxmlformats.org/officeDocument/2006/relationships/slide" Target="slides/slide62.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10.xml"/><Relationship Id="rId45" Type="http://schemas.openxmlformats.org/officeDocument/2006/relationships/slide" Target="slides/slide15.xml"/><Relationship Id="rId66" Type="http://schemas.openxmlformats.org/officeDocument/2006/relationships/slide" Target="slides/slide36.xml"/><Relationship Id="rId87" Type="http://schemas.openxmlformats.org/officeDocument/2006/relationships/slide" Target="slides/slide57.xml"/><Relationship Id="rId110" Type="http://schemas.openxmlformats.org/officeDocument/2006/relationships/slide" Target="slides/slide80.xml"/><Relationship Id="rId115" Type="http://schemas.openxmlformats.org/officeDocument/2006/relationships/slide" Target="slides/slide85.xml"/><Relationship Id="rId61" Type="http://schemas.openxmlformats.org/officeDocument/2006/relationships/slide" Target="slides/slide31.xml"/><Relationship Id="rId82" Type="http://schemas.openxmlformats.org/officeDocument/2006/relationships/slide" Target="slides/slide5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 Target="slides/slide5.xml"/><Relationship Id="rId56" Type="http://schemas.openxmlformats.org/officeDocument/2006/relationships/slide" Target="slides/slide26.xml"/><Relationship Id="rId77" Type="http://schemas.openxmlformats.org/officeDocument/2006/relationships/slide" Target="slides/slide47.xml"/><Relationship Id="rId100" Type="http://schemas.openxmlformats.org/officeDocument/2006/relationships/slide" Target="slides/slide70.xml"/><Relationship Id="rId105" Type="http://schemas.openxmlformats.org/officeDocument/2006/relationships/slide" Target="slides/slide75.xml"/><Relationship Id="rId8" Type="http://schemas.openxmlformats.org/officeDocument/2006/relationships/slideMaster" Target="slideMasters/slideMaster8.xml"/><Relationship Id="rId51" Type="http://schemas.openxmlformats.org/officeDocument/2006/relationships/slide" Target="slides/slide21.xml"/><Relationship Id="rId72" Type="http://schemas.openxmlformats.org/officeDocument/2006/relationships/slide" Target="slides/slide42.xml"/><Relationship Id="rId93" Type="http://schemas.openxmlformats.org/officeDocument/2006/relationships/slide" Target="slides/slide63.xml"/><Relationship Id="rId98" Type="http://schemas.openxmlformats.org/officeDocument/2006/relationships/slide" Target="slides/slide68.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16.xml"/><Relationship Id="rId67" Type="http://schemas.openxmlformats.org/officeDocument/2006/relationships/slide" Target="slides/slide37.xml"/><Relationship Id="rId116"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 Target="slides/slide11.xml"/><Relationship Id="rId62" Type="http://schemas.openxmlformats.org/officeDocument/2006/relationships/slide" Target="slides/slide32.xml"/><Relationship Id="rId83" Type="http://schemas.openxmlformats.org/officeDocument/2006/relationships/slide" Target="slides/slide53.xml"/><Relationship Id="rId88" Type="http://schemas.openxmlformats.org/officeDocument/2006/relationships/slide" Target="slides/slide58.xml"/><Relationship Id="rId111" Type="http://schemas.openxmlformats.org/officeDocument/2006/relationships/slide" Target="slides/slide81.xml"/><Relationship Id="rId15" Type="http://schemas.openxmlformats.org/officeDocument/2006/relationships/slideMaster" Target="slideMasters/slideMaster15.xml"/><Relationship Id="rId36" Type="http://schemas.openxmlformats.org/officeDocument/2006/relationships/slide" Target="slides/slide6.xml"/><Relationship Id="rId57" Type="http://schemas.openxmlformats.org/officeDocument/2006/relationships/slide" Target="slides/slide27.xml"/><Relationship Id="rId106"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AE28BD-B587-4973-9E9F-11A53EFF7A64}" type="datetimeFigureOut">
              <a:rPr lang="en-US" smtClean="0"/>
              <a:t>12/15/2025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A64B27-77E3-4813-A8F1-2A76335C3BEB}" type="slidenum">
              <a:rPr lang="en-US" smtClean="0"/>
              <a:t>‹#›</a:t>
            </a:fld>
            <a:endParaRPr lang="en-US"/>
          </a:p>
        </p:txBody>
      </p:sp>
    </p:spTree>
    <p:extLst>
      <p:ext uri="{BB962C8B-B14F-4D97-AF65-F5344CB8AC3E}">
        <p14:creationId xmlns:p14="http://schemas.microsoft.com/office/powerpoint/2010/main" val="1607022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64B27-77E3-4813-A8F1-2A76335C3BEB}" type="slidenum">
              <a:rPr lang="en-US" smtClean="0"/>
              <a:t>76</a:t>
            </a:fld>
            <a:endParaRPr lang="en-US"/>
          </a:p>
        </p:txBody>
      </p:sp>
    </p:spTree>
    <p:extLst>
      <p:ext uri="{BB962C8B-B14F-4D97-AF65-F5344CB8AC3E}">
        <p14:creationId xmlns:p14="http://schemas.microsoft.com/office/powerpoint/2010/main" val="2050930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365914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4212299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505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2188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5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566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683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0477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5303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9874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5073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153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2837554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4996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505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2188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5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566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683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0477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5303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9874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5073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6347013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153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4996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505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2188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5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566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683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0477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5303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314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8013546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819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9072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200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645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672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6870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7460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7808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5304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805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5825824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314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819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9072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200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645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672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6870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7460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7808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5304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852812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805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314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819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9072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200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645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672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6870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7460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7808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163066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5304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805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314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819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9072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200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645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672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6870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7460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6023698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7808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5304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805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617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0872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051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37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8400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821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5131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632066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4023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4701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8270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315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617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0872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051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37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8400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821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951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5131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4023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4701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8270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315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4218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5880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7938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172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110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731357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9973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0456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2831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9287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4105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4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0607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614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419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567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8375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699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059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9530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3467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8298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3639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3460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520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193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66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033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27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831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6301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3765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7506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0176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838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2908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7374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41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2122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1718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2366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391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879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2042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4010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476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5461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2035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4308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41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9235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2122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2366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391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879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2042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4010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476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5461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2035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4308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82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847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3747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713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1873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697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8090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5182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3787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820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6660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64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933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847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3747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713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1873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697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8090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5182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3787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820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9368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6660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933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8408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0762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267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0323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695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486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3730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3057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6717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1969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5406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033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3525372"/>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420738"/>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126292"/>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1033451"/>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6322183"/>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09547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66619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9814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344173"/>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0294832"/>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8974566"/>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6804401"/>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5"/>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010" indent="0" algn="ctr">
              <a:buNone/>
              <a:defRPr/>
            </a:lvl2pPr>
            <a:lvl3pPr marL="914040" indent="0" algn="ctr">
              <a:buNone/>
              <a:defRPr/>
            </a:lvl3pPr>
            <a:lvl4pPr marL="1371056" indent="0" algn="ctr">
              <a:buNone/>
              <a:defRPr/>
            </a:lvl4pPr>
            <a:lvl5pPr marL="1828079" indent="0" algn="ctr">
              <a:buNone/>
              <a:defRPr/>
            </a:lvl5pPr>
            <a:lvl6pPr marL="2285088" indent="0" algn="ctr">
              <a:buNone/>
              <a:defRPr/>
            </a:lvl6pPr>
            <a:lvl7pPr marL="2742098" indent="0" algn="ctr">
              <a:buNone/>
              <a:defRPr/>
            </a:lvl7pPr>
            <a:lvl8pPr marL="3199120" indent="0" algn="ctr">
              <a:buNone/>
              <a:defRPr/>
            </a:lvl8pPr>
            <a:lvl9pPr marL="3656137"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655630646"/>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010" indent="0">
              <a:buNone/>
              <a:defRPr sz="1800"/>
            </a:lvl2pPr>
            <a:lvl3pPr marL="914040" indent="0">
              <a:buNone/>
              <a:defRPr sz="1600"/>
            </a:lvl3pPr>
            <a:lvl4pPr marL="1371056" indent="0">
              <a:buNone/>
              <a:defRPr sz="1400"/>
            </a:lvl4pPr>
            <a:lvl5pPr marL="1828079" indent="0">
              <a:buNone/>
              <a:defRPr sz="1400"/>
            </a:lvl5pPr>
            <a:lvl6pPr marL="2285088" indent="0">
              <a:buNone/>
              <a:defRPr sz="1400"/>
            </a:lvl6pPr>
            <a:lvl7pPr marL="2742098" indent="0">
              <a:buNone/>
              <a:defRPr sz="1400"/>
            </a:lvl7pPr>
            <a:lvl8pPr marL="3199120" indent="0">
              <a:buNone/>
              <a:defRPr sz="1400"/>
            </a:lvl8pPr>
            <a:lvl9pPr marL="3656137"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142691698"/>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10" indent="0">
              <a:buNone/>
              <a:defRPr sz="2800"/>
            </a:lvl2pPr>
            <a:lvl3pPr marL="914040" indent="0">
              <a:buNone/>
              <a:defRPr sz="2400"/>
            </a:lvl3pPr>
            <a:lvl4pPr marL="1371056" indent="0">
              <a:buNone/>
              <a:defRPr sz="2000"/>
            </a:lvl4pPr>
            <a:lvl5pPr marL="1828079" indent="0">
              <a:buNone/>
              <a:defRPr sz="2000"/>
            </a:lvl5pPr>
            <a:lvl6pPr marL="2285088" indent="0">
              <a:buNone/>
              <a:defRPr sz="2000"/>
            </a:lvl6pPr>
            <a:lvl7pPr marL="2742098" indent="0">
              <a:buNone/>
              <a:defRPr sz="2000"/>
            </a:lvl7pPr>
            <a:lvl8pPr marL="3199120" indent="0">
              <a:buNone/>
              <a:defRPr sz="2000"/>
            </a:lvl8pPr>
            <a:lvl9pPr marL="3656137" indent="0">
              <a:buNone/>
              <a:defRPr sz="2000"/>
            </a:lvl9pPr>
          </a:lstStyle>
          <a:p>
            <a:pPr lvl="0"/>
            <a:endParaRPr lang="en-US" noProof="0"/>
          </a:p>
        </p:txBody>
      </p:sp>
      <p:sp>
        <p:nvSpPr>
          <p:cNvPr id="4" name="Text Placeholder 3"/>
          <p:cNvSpPr>
            <a:spLocks noGrp="1"/>
          </p:cNvSpPr>
          <p:nvPr>
            <p:ph type="body" sz="half" idx="2"/>
          </p:nvPr>
        </p:nvSpPr>
        <p:spPr>
          <a:xfrm>
            <a:off x="1792288" y="4025519"/>
            <a:ext cx="5486400" cy="603647"/>
          </a:xfrm>
        </p:spPr>
        <p:txBody>
          <a:bodyPr/>
          <a:lstStyle>
            <a:lvl1pPr marL="0" indent="0">
              <a:buNone/>
              <a:defRPr sz="1400"/>
            </a:lvl1pPr>
            <a:lvl2pPr marL="457010" indent="0">
              <a:buNone/>
              <a:defRPr sz="1200"/>
            </a:lvl2pPr>
            <a:lvl3pPr marL="914040" indent="0">
              <a:buNone/>
              <a:defRPr sz="1000"/>
            </a:lvl3pPr>
            <a:lvl4pPr marL="1371056" indent="0">
              <a:buNone/>
              <a:defRPr sz="900"/>
            </a:lvl4pPr>
            <a:lvl5pPr marL="1828079" indent="0">
              <a:buNone/>
              <a:defRPr sz="900"/>
            </a:lvl5pPr>
            <a:lvl6pPr marL="2285088" indent="0">
              <a:buNone/>
              <a:defRPr sz="900"/>
            </a:lvl6pPr>
            <a:lvl7pPr marL="2742098" indent="0">
              <a:buNone/>
              <a:defRPr sz="900"/>
            </a:lvl7pPr>
            <a:lvl8pPr marL="3199120" indent="0">
              <a:buNone/>
              <a:defRPr sz="900"/>
            </a:lvl8pPr>
            <a:lvl9pPr marL="3656137"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733103080"/>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902653052"/>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698188970"/>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19029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491086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951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417800158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9907AC-FDB9-44B3-A598-72954B965F4E}"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2249396"/>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2152942"/>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9907AC-FDB9-44B3-A598-72954B965F4E}"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4878538"/>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9907AC-FDB9-44B3-A598-72954B965F4E}"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92780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9907AC-FDB9-44B3-A598-72954B965F4E}" type="datetimeFigureOut">
              <a:rPr lang="en-US" smtClean="0">
                <a:solidFill>
                  <a:prstClr val="black">
                    <a:tint val="75000"/>
                  </a:prstClr>
                </a:solidFill>
              </a:rPr>
              <a:pPr/>
              <a:t>12/15/2025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170119"/>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9907AC-FDB9-44B3-A598-72954B965F4E}" type="datetimeFigureOut">
              <a:rPr lang="en-US" smtClean="0">
                <a:solidFill>
                  <a:prstClr val="black">
                    <a:tint val="75000"/>
                  </a:prstClr>
                </a:solidFill>
              </a:rPr>
              <a:pPr/>
              <a:t>12/15/2025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3767323"/>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907AC-FDB9-44B3-A598-72954B965F4E}" type="datetimeFigureOut">
              <a:rPr lang="en-US" smtClean="0">
                <a:solidFill>
                  <a:prstClr val="black">
                    <a:tint val="75000"/>
                  </a:prstClr>
                </a:solidFill>
              </a:rPr>
              <a:pPr/>
              <a:t>12/15/2025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106279"/>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702515"/>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5052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9973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49249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4462231"/>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2481945"/>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2641319"/>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676227"/>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4405038"/>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12/15/2025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965472"/>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12/15/2025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518435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12/15/2025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83057"/>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92098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699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86079"/>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735114"/>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6607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27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1718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9235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82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64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9368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6717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09862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9814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951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9973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699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27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1718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9235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82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64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9368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t>12/15/2025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436135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6717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9814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951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9973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699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27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1718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9235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82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64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t>12/15/2025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98329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9368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6717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9814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951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9973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699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27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1718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9235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82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t>12/15/2025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977954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64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9368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6717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9814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1712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4764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661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281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209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9941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68911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417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854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0522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6477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3671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9874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5073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153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4996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505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2240557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2188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5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566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683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0477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5303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9874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5073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153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4996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jp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image" Target="../media/image1.jpg"/><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image" Target="../media/image1.jpg"/><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6.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image" Target="../media/image1.jpg"/><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7.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image" Target="../media/image1.jpg"/><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theme" Target="../theme/theme18.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2.xml"/><Relationship Id="rId13" Type="http://schemas.openxmlformats.org/officeDocument/2006/relationships/image" Target="../media/image1.jpg"/><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theme" Target="../theme/theme19.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image" Target="../media/image1.jpg"/><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theme" Target="../theme/theme20.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image" Target="../media/image1.jpg"/><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theme" Target="../theme/theme21.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5.xml"/><Relationship Id="rId13" Type="http://schemas.openxmlformats.org/officeDocument/2006/relationships/image" Target="../media/image1.jpg"/><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theme" Target="../theme/theme22.xml"/><Relationship Id="rId2" Type="http://schemas.openxmlformats.org/officeDocument/2006/relationships/slideLayout" Target="../slideLayouts/slideLayout229.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6.xml"/><Relationship Id="rId13" Type="http://schemas.openxmlformats.org/officeDocument/2006/relationships/image" Target="../media/image1.jpg"/><Relationship Id="rId3" Type="http://schemas.openxmlformats.org/officeDocument/2006/relationships/slideLayout" Target="../slideLayouts/slideLayout241.xml"/><Relationship Id="rId7" Type="http://schemas.openxmlformats.org/officeDocument/2006/relationships/slideLayout" Target="../slideLayouts/slideLayout245.xml"/><Relationship Id="rId12" Type="http://schemas.openxmlformats.org/officeDocument/2006/relationships/theme" Target="../theme/theme23.xml"/><Relationship Id="rId2" Type="http://schemas.openxmlformats.org/officeDocument/2006/relationships/slideLayout" Target="../slideLayouts/slideLayout240.xml"/><Relationship Id="rId1" Type="http://schemas.openxmlformats.org/officeDocument/2006/relationships/slideLayout" Target="../slideLayouts/slideLayout239.xml"/><Relationship Id="rId6" Type="http://schemas.openxmlformats.org/officeDocument/2006/relationships/slideLayout" Target="../slideLayouts/slideLayout244.xml"/><Relationship Id="rId11" Type="http://schemas.openxmlformats.org/officeDocument/2006/relationships/slideLayout" Target="../slideLayouts/slideLayout249.xml"/><Relationship Id="rId5" Type="http://schemas.openxmlformats.org/officeDocument/2006/relationships/slideLayout" Target="../slideLayouts/slideLayout243.xml"/><Relationship Id="rId10" Type="http://schemas.openxmlformats.org/officeDocument/2006/relationships/slideLayout" Target="../slideLayouts/slideLayout248.xml"/><Relationship Id="rId4" Type="http://schemas.openxmlformats.org/officeDocument/2006/relationships/slideLayout" Target="../slideLayouts/slideLayout242.xml"/><Relationship Id="rId9" Type="http://schemas.openxmlformats.org/officeDocument/2006/relationships/slideLayout" Target="../slideLayouts/slideLayout247.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7.xml"/><Relationship Id="rId13" Type="http://schemas.openxmlformats.org/officeDocument/2006/relationships/image" Target="../media/image1.jpg"/><Relationship Id="rId3" Type="http://schemas.openxmlformats.org/officeDocument/2006/relationships/slideLayout" Target="../slideLayouts/slideLayout252.xml"/><Relationship Id="rId7" Type="http://schemas.openxmlformats.org/officeDocument/2006/relationships/slideLayout" Target="../slideLayouts/slideLayout256.xml"/><Relationship Id="rId12" Type="http://schemas.openxmlformats.org/officeDocument/2006/relationships/theme" Target="../theme/theme24.xml"/><Relationship Id="rId2" Type="http://schemas.openxmlformats.org/officeDocument/2006/relationships/slideLayout" Target="../slideLayouts/slideLayout251.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slideLayout" Target="../slideLayouts/slideLayout260.xml"/><Relationship Id="rId5" Type="http://schemas.openxmlformats.org/officeDocument/2006/relationships/slideLayout" Target="../slideLayouts/slideLayout254.xml"/><Relationship Id="rId10" Type="http://schemas.openxmlformats.org/officeDocument/2006/relationships/slideLayout" Target="../slideLayouts/slideLayout259.xml"/><Relationship Id="rId4" Type="http://schemas.openxmlformats.org/officeDocument/2006/relationships/slideLayout" Target="../slideLayouts/slideLayout253.xml"/><Relationship Id="rId9" Type="http://schemas.openxmlformats.org/officeDocument/2006/relationships/slideLayout" Target="../slideLayouts/slideLayout258.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8.xml"/><Relationship Id="rId13" Type="http://schemas.openxmlformats.org/officeDocument/2006/relationships/image" Target="../media/image1.jpg"/><Relationship Id="rId3" Type="http://schemas.openxmlformats.org/officeDocument/2006/relationships/slideLayout" Target="../slideLayouts/slideLayout263.xml"/><Relationship Id="rId7" Type="http://schemas.openxmlformats.org/officeDocument/2006/relationships/slideLayout" Target="../slideLayouts/slideLayout267.xml"/><Relationship Id="rId12" Type="http://schemas.openxmlformats.org/officeDocument/2006/relationships/theme" Target="../theme/theme25.xml"/><Relationship Id="rId2" Type="http://schemas.openxmlformats.org/officeDocument/2006/relationships/slideLayout" Target="../slideLayouts/slideLayout262.xml"/><Relationship Id="rId1" Type="http://schemas.openxmlformats.org/officeDocument/2006/relationships/slideLayout" Target="../slideLayouts/slideLayout261.xml"/><Relationship Id="rId6" Type="http://schemas.openxmlformats.org/officeDocument/2006/relationships/slideLayout" Target="../slideLayouts/slideLayout266.xml"/><Relationship Id="rId11" Type="http://schemas.openxmlformats.org/officeDocument/2006/relationships/slideLayout" Target="../slideLayouts/slideLayout271.xml"/><Relationship Id="rId5" Type="http://schemas.openxmlformats.org/officeDocument/2006/relationships/slideLayout" Target="../slideLayouts/slideLayout265.xml"/><Relationship Id="rId10" Type="http://schemas.openxmlformats.org/officeDocument/2006/relationships/slideLayout" Target="../slideLayouts/slideLayout270.xml"/><Relationship Id="rId4" Type="http://schemas.openxmlformats.org/officeDocument/2006/relationships/slideLayout" Target="../slideLayouts/slideLayout264.xml"/><Relationship Id="rId9" Type="http://schemas.openxmlformats.org/officeDocument/2006/relationships/slideLayout" Target="../slideLayouts/slideLayout269.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9.xml"/><Relationship Id="rId13" Type="http://schemas.openxmlformats.org/officeDocument/2006/relationships/image" Target="../media/image1.jpg"/><Relationship Id="rId3" Type="http://schemas.openxmlformats.org/officeDocument/2006/relationships/slideLayout" Target="../slideLayouts/slideLayout274.xml"/><Relationship Id="rId7" Type="http://schemas.openxmlformats.org/officeDocument/2006/relationships/slideLayout" Target="../slideLayouts/slideLayout278.xml"/><Relationship Id="rId12" Type="http://schemas.openxmlformats.org/officeDocument/2006/relationships/theme" Target="../theme/theme26.xml"/><Relationship Id="rId2" Type="http://schemas.openxmlformats.org/officeDocument/2006/relationships/slideLayout" Target="../slideLayouts/slideLayout273.xml"/><Relationship Id="rId1" Type="http://schemas.openxmlformats.org/officeDocument/2006/relationships/slideLayout" Target="../slideLayouts/slideLayout272.xml"/><Relationship Id="rId6" Type="http://schemas.openxmlformats.org/officeDocument/2006/relationships/slideLayout" Target="../slideLayouts/slideLayout277.xml"/><Relationship Id="rId11" Type="http://schemas.openxmlformats.org/officeDocument/2006/relationships/slideLayout" Target="../slideLayouts/slideLayout282.xml"/><Relationship Id="rId5" Type="http://schemas.openxmlformats.org/officeDocument/2006/relationships/slideLayout" Target="../slideLayouts/slideLayout276.xml"/><Relationship Id="rId10" Type="http://schemas.openxmlformats.org/officeDocument/2006/relationships/slideLayout" Target="../slideLayouts/slideLayout281.xml"/><Relationship Id="rId4" Type="http://schemas.openxmlformats.org/officeDocument/2006/relationships/slideLayout" Target="../slideLayouts/slideLayout275.xml"/><Relationship Id="rId9" Type="http://schemas.openxmlformats.org/officeDocument/2006/relationships/slideLayout" Target="../slideLayouts/slideLayout280.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0.xml"/><Relationship Id="rId3" Type="http://schemas.openxmlformats.org/officeDocument/2006/relationships/slideLayout" Target="../slideLayouts/slideLayout285.xml"/><Relationship Id="rId7" Type="http://schemas.openxmlformats.org/officeDocument/2006/relationships/slideLayout" Target="../slideLayouts/slideLayout289.xml"/><Relationship Id="rId12" Type="http://schemas.openxmlformats.org/officeDocument/2006/relationships/theme" Target="../theme/theme27.xml"/><Relationship Id="rId2" Type="http://schemas.openxmlformats.org/officeDocument/2006/relationships/slideLayout" Target="../slideLayouts/slideLayout284.xml"/><Relationship Id="rId1" Type="http://schemas.openxmlformats.org/officeDocument/2006/relationships/slideLayout" Target="../slideLayouts/slideLayout283.xml"/><Relationship Id="rId6" Type="http://schemas.openxmlformats.org/officeDocument/2006/relationships/slideLayout" Target="../slideLayouts/slideLayout288.xml"/><Relationship Id="rId11" Type="http://schemas.openxmlformats.org/officeDocument/2006/relationships/slideLayout" Target="../slideLayouts/slideLayout293.xml"/><Relationship Id="rId5" Type="http://schemas.openxmlformats.org/officeDocument/2006/relationships/slideLayout" Target="../slideLayouts/slideLayout287.xml"/><Relationship Id="rId10" Type="http://schemas.openxmlformats.org/officeDocument/2006/relationships/slideLayout" Target="../slideLayouts/slideLayout292.xml"/><Relationship Id="rId4" Type="http://schemas.openxmlformats.org/officeDocument/2006/relationships/slideLayout" Target="../slideLayouts/slideLayout286.xml"/><Relationship Id="rId9" Type="http://schemas.openxmlformats.org/officeDocument/2006/relationships/slideLayout" Target="../slideLayouts/slideLayout291.xml"/></Relationships>
</file>

<file path=ppt/slideMasters/_rels/slideMaster28.xml.rels><?xml version="1.0" encoding="UTF-8" standalone="yes"?>
<Relationships xmlns="http://schemas.openxmlformats.org/package/2006/relationships"><Relationship Id="rId8" Type="http://schemas.openxmlformats.org/officeDocument/2006/relationships/theme" Target="../theme/theme28.xml"/><Relationship Id="rId3" Type="http://schemas.openxmlformats.org/officeDocument/2006/relationships/slideLayout" Target="../slideLayouts/slideLayout296.xml"/><Relationship Id="rId7" Type="http://schemas.openxmlformats.org/officeDocument/2006/relationships/slideLayout" Target="../slideLayouts/slideLayout300.xml"/><Relationship Id="rId2" Type="http://schemas.openxmlformats.org/officeDocument/2006/relationships/slideLayout" Target="../slideLayouts/slideLayout295.xml"/><Relationship Id="rId1" Type="http://schemas.openxmlformats.org/officeDocument/2006/relationships/slideLayout" Target="../slideLayouts/slideLayout294.xml"/><Relationship Id="rId6" Type="http://schemas.openxmlformats.org/officeDocument/2006/relationships/slideLayout" Target="../slideLayouts/slideLayout299.xml"/><Relationship Id="rId5" Type="http://schemas.openxmlformats.org/officeDocument/2006/relationships/slideLayout" Target="../slideLayouts/slideLayout298.xml"/><Relationship Id="rId4" Type="http://schemas.openxmlformats.org/officeDocument/2006/relationships/slideLayout" Target="../slideLayouts/slideLayout297.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08.xml"/><Relationship Id="rId3" Type="http://schemas.openxmlformats.org/officeDocument/2006/relationships/slideLayout" Target="../slideLayouts/slideLayout303.xml"/><Relationship Id="rId7" Type="http://schemas.openxmlformats.org/officeDocument/2006/relationships/slideLayout" Target="../slideLayouts/slideLayout307.xml"/><Relationship Id="rId12" Type="http://schemas.openxmlformats.org/officeDocument/2006/relationships/theme" Target="../theme/theme29.xml"/><Relationship Id="rId2" Type="http://schemas.openxmlformats.org/officeDocument/2006/relationships/slideLayout" Target="../slideLayouts/slideLayout302.xm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slideLayout" Target="../slideLayouts/slideLayout311.xml"/><Relationship Id="rId5" Type="http://schemas.openxmlformats.org/officeDocument/2006/relationships/slideLayout" Target="../slideLayouts/slideLayout305.xml"/><Relationship Id="rId10" Type="http://schemas.openxmlformats.org/officeDocument/2006/relationships/slideLayout" Target="../slideLayouts/slideLayout310.xml"/><Relationship Id="rId4" Type="http://schemas.openxmlformats.org/officeDocument/2006/relationships/slideLayout" Target="../slideLayouts/slideLayout304.xml"/><Relationship Id="rId9" Type="http://schemas.openxmlformats.org/officeDocument/2006/relationships/slideLayout" Target="../slideLayouts/slideLayout30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19.xml"/><Relationship Id="rId3" Type="http://schemas.openxmlformats.org/officeDocument/2006/relationships/slideLayout" Target="../slideLayouts/slideLayout314.xml"/><Relationship Id="rId7" Type="http://schemas.openxmlformats.org/officeDocument/2006/relationships/slideLayout" Target="../slideLayouts/slideLayout318.xml"/><Relationship Id="rId12" Type="http://schemas.openxmlformats.org/officeDocument/2006/relationships/theme" Target="../theme/theme30.xml"/><Relationship Id="rId2" Type="http://schemas.openxmlformats.org/officeDocument/2006/relationships/slideLayout" Target="../slideLayouts/slideLayout313.xml"/><Relationship Id="rId1" Type="http://schemas.openxmlformats.org/officeDocument/2006/relationships/slideLayout" Target="../slideLayouts/slideLayout312.xml"/><Relationship Id="rId6" Type="http://schemas.openxmlformats.org/officeDocument/2006/relationships/slideLayout" Target="../slideLayouts/slideLayout317.xml"/><Relationship Id="rId11" Type="http://schemas.openxmlformats.org/officeDocument/2006/relationships/slideLayout" Target="../slideLayouts/slideLayout322.xml"/><Relationship Id="rId5" Type="http://schemas.openxmlformats.org/officeDocument/2006/relationships/slideLayout" Target="../slideLayouts/slideLayout316.xml"/><Relationship Id="rId10" Type="http://schemas.openxmlformats.org/officeDocument/2006/relationships/slideLayout" Target="../slideLayouts/slideLayout321.xml"/><Relationship Id="rId4" Type="http://schemas.openxmlformats.org/officeDocument/2006/relationships/slideLayout" Target="../slideLayouts/slideLayout315.xml"/><Relationship Id="rId9" Type="http://schemas.openxmlformats.org/officeDocument/2006/relationships/slideLayout" Target="../slideLayouts/slideLayout3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t>12/15/2025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t>‹#›</a:t>
            </a:fld>
            <a:endParaRPr lang="en-US"/>
          </a:p>
        </p:txBody>
      </p:sp>
    </p:spTree>
    <p:extLst>
      <p:ext uri="{BB962C8B-B14F-4D97-AF65-F5344CB8AC3E}">
        <p14:creationId xmlns:p14="http://schemas.microsoft.com/office/powerpoint/2010/main" val="1699087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04364"/>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04364"/>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04364"/>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714284"/>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714284"/>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714284"/>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714284"/>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6112168"/>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6112168"/>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1863110"/>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8200780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6566656"/>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6326754"/>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040540"/>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040540"/>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5319310"/>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5319310"/>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625190"/>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775767"/>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defTabSz="914040" fontAlgn="base">
              <a:spcBef>
                <a:spcPct val="0"/>
              </a:spcBef>
              <a:spcAft>
                <a:spcPct val="0"/>
              </a:spcAft>
              <a:defRPr/>
            </a:pPr>
            <a:fld id="{0363BCF7-B196-4513-AC8D-3A0C7964A06D}" type="slidenum">
              <a:rPr lang="en-US" smtClean="0">
                <a:cs typeface="Arial" panose="020B0604020202020204" pitchFamily="34" charset="0"/>
              </a:rPr>
              <a:pPr defTabSz="914040"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038961715"/>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010" algn="ctr" rtl="0" fontAlgn="base">
        <a:spcBef>
          <a:spcPct val="0"/>
        </a:spcBef>
        <a:spcAft>
          <a:spcPct val="0"/>
        </a:spcAft>
        <a:defRPr sz="4400">
          <a:solidFill>
            <a:schemeClr val="tx2"/>
          </a:solidFill>
          <a:latin typeface="Arial" charset="0"/>
        </a:defRPr>
      </a:lvl6pPr>
      <a:lvl7pPr marL="914040" algn="ctr" rtl="0" fontAlgn="base">
        <a:spcBef>
          <a:spcPct val="0"/>
        </a:spcBef>
        <a:spcAft>
          <a:spcPct val="0"/>
        </a:spcAft>
        <a:defRPr sz="4400">
          <a:solidFill>
            <a:schemeClr val="tx2"/>
          </a:solidFill>
          <a:latin typeface="Arial" charset="0"/>
        </a:defRPr>
      </a:lvl7pPr>
      <a:lvl8pPr marL="1371056" algn="ctr" rtl="0" fontAlgn="base">
        <a:spcBef>
          <a:spcPct val="0"/>
        </a:spcBef>
        <a:spcAft>
          <a:spcPct val="0"/>
        </a:spcAft>
        <a:defRPr sz="4400">
          <a:solidFill>
            <a:schemeClr val="tx2"/>
          </a:solidFill>
          <a:latin typeface="Arial" charset="0"/>
        </a:defRPr>
      </a:lvl8pPr>
      <a:lvl9pPr marL="1828079" algn="ctr" rtl="0" fontAlgn="base">
        <a:spcBef>
          <a:spcPct val="0"/>
        </a:spcBef>
        <a:spcAft>
          <a:spcPct val="0"/>
        </a:spcAft>
        <a:defRPr sz="4400">
          <a:solidFill>
            <a:schemeClr val="tx2"/>
          </a:solidFill>
          <a:latin typeface="Arial" charset="0"/>
        </a:defRPr>
      </a:lvl9pPr>
    </p:titleStyle>
    <p:bodyStyle>
      <a:lvl1pPr marL="342758" indent="-342758"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661" indent="-285638"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2545" indent="-228504"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599560" indent="-228504"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6583" indent="-228504"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3592" indent="-228504" algn="l" rtl="0" fontAlgn="base">
        <a:spcBef>
          <a:spcPct val="20000"/>
        </a:spcBef>
        <a:spcAft>
          <a:spcPct val="0"/>
        </a:spcAft>
        <a:buChar char="»"/>
        <a:defRPr sz="2000">
          <a:solidFill>
            <a:schemeClr val="tx1"/>
          </a:solidFill>
          <a:latin typeface="+mn-lt"/>
        </a:defRPr>
      </a:lvl6pPr>
      <a:lvl7pPr marL="2970616" indent="-228504" algn="l" rtl="0" fontAlgn="base">
        <a:spcBef>
          <a:spcPct val="20000"/>
        </a:spcBef>
        <a:spcAft>
          <a:spcPct val="0"/>
        </a:spcAft>
        <a:buChar char="»"/>
        <a:defRPr sz="2000">
          <a:solidFill>
            <a:schemeClr val="tx1"/>
          </a:solidFill>
          <a:latin typeface="+mn-lt"/>
        </a:defRPr>
      </a:lvl7pPr>
      <a:lvl8pPr marL="3427632" indent="-228504" algn="l" rtl="0" fontAlgn="base">
        <a:spcBef>
          <a:spcPct val="20000"/>
        </a:spcBef>
        <a:spcAft>
          <a:spcPct val="0"/>
        </a:spcAft>
        <a:buChar char="»"/>
        <a:defRPr sz="2000">
          <a:solidFill>
            <a:schemeClr val="tx1"/>
          </a:solidFill>
          <a:latin typeface="+mn-lt"/>
        </a:defRPr>
      </a:lvl8pPr>
      <a:lvl9pPr marL="3884648" indent="-22850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40" rtl="0" eaLnBrk="1" latinLnBrk="0" hangingPunct="1">
        <a:defRPr sz="1800" kern="1200">
          <a:solidFill>
            <a:schemeClr val="tx1"/>
          </a:solidFill>
          <a:latin typeface="+mn-lt"/>
          <a:ea typeface="+mn-ea"/>
          <a:cs typeface="+mn-cs"/>
        </a:defRPr>
      </a:lvl1pPr>
      <a:lvl2pPr marL="457010" algn="l" defTabSz="914040" rtl="0" eaLnBrk="1" latinLnBrk="0" hangingPunct="1">
        <a:defRPr sz="1800" kern="1200">
          <a:solidFill>
            <a:schemeClr val="tx1"/>
          </a:solidFill>
          <a:latin typeface="+mn-lt"/>
          <a:ea typeface="+mn-ea"/>
          <a:cs typeface="+mn-cs"/>
        </a:defRPr>
      </a:lvl2pPr>
      <a:lvl3pPr marL="914040" algn="l" defTabSz="914040" rtl="0" eaLnBrk="1" latinLnBrk="0" hangingPunct="1">
        <a:defRPr sz="1800" kern="1200">
          <a:solidFill>
            <a:schemeClr val="tx1"/>
          </a:solidFill>
          <a:latin typeface="+mn-lt"/>
          <a:ea typeface="+mn-ea"/>
          <a:cs typeface="+mn-cs"/>
        </a:defRPr>
      </a:lvl3pPr>
      <a:lvl4pPr marL="1371056" algn="l" defTabSz="914040" rtl="0" eaLnBrk="1" latinLnBrk="0" hangingPunct="1">
        <a:defRPr sz="1800" kern="1200">
          <a:solidFill>
            <a:schemeClr val="tx1"/>
          </a:solidFill>
          <a:latin typeface="+mn-lt"/>
          <a:ea typeface="+mn-ea"/>
          <a:cs typeface="+mn-cs"/>
        </a:defRPr>
      </a:lvl4pPr>
      <a:lvl5pPr marL="1828079" algn="l" defTabSz="914040" rtl="0" eaLnBrk="1" latinLnBrk="0" hangingPunct="1">
        <a:defRPr sz="1800" kern="1200">
          <a:solidFill>
            <a:schemeClr val="tx1"/>
          </a:solidFill>
          <a:latin typeface="+mn-lt"/>
          <a:ea typeface="+mn-ea"/>
          <a:cs typeface="+mn-cs"/>
        </a:defRPr>
      </a:lvl5pPr>
      <a:lvl6pPr marL="2285088" algn="l" defTabSz="914040" rtl="0" eaLnBrk="1" latinLnBrk="0" hangingPunct="1">
        <a:defRPr sz="1800" kern="1200">
          <a:solidFill>
            <a:schemeClr val="tx1"/>
          </a:solidFill>
          <a:latin typeface="+mn-lt"/>
          <a:ea typeface="+mn-ea"/>
          <a:cs typeface="+mn-cs"/>
        </a:defRPr>
      </a:lvl6pPr>
      <a:lvl7pPr marL="2742098" algn="l" defTabSz="914040" rtl="0" eaLnBrk="1" latinLnBrk="0" hangingPunct="1">
        <a:defRPr sz="1800" kern="1200">
          <a:solidFill>
            <a:schemeClr val="tx1"/>
          </a:solidFill>
          <a:latin typeface="+mn-lt"/>
          <a:ea typeface="+mn-ea"/>
          <a:cs typeface="+mn-cs"/>
        </a:defRPr>
      </a:lvl7pPr>
      <a:lvl8pPr marL="3199120" algn="l" defTabSz="914040" rtl="0" eaLnBrk="1" latinLnBrk="0" hangingPunct="1">
        <a:defRPr sz="1800" kern="1200">
          <a:solidFill>
            <a:schemeClr val="tx1"/>
          </a:solidFill>
          <a:latin typeface="+mn-lt"/>
          <a:ea typeface="+mn-ea"/>
          <a:cs typeface="+mn-cs"/>
        </a:defRPr>
      </a:lvl8pPr>
      <a:lvl9pPr marL="3656137" algn="l" defTabSz="91404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79907AC-FDB9-44B3-A598-72954B965F4E}"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9846599"/>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359757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0492645"/>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359757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359757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359757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3597579"/>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336910"/>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04364"/>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0.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1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1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1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1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1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1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13.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278.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5.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6.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8.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3.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3.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3.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3.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3.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1.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3.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3.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94.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3.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3.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3.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3.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3.xml"/></Relationships>
</file>

<file path=ppt/slides/_rels/slide5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301.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3.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2.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01.xml"/></Relationships>
</file>

<file path=ppt/slides/_rels/slide7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12.xml"/></Relationships>
</file>

<file path=ppt/slides/_rels/slide7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4.xml"/></Relationships>
</file>

<file path=ppt/slides/_rels/slide7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23.xml"/></Relationships>
</file>

<file path=ppt/slides/_rels/slide7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5.xml"/></Relationships>
</file>

<file path=ppt/slides/_rels/slide7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52.xml"/></Relationships>
</file>

<file path=ppt/slides/_rels/slide7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56.xml"/></Relationships>
</file>

<file path=ppt/slides/_rels/slide8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67.xml"/></Relationships>
</file>

<file path=ppt/slides/_rels/slide8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154435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338305"/>
            <a:ext cx="9144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ct val="0"/>
              </a:spcBef>
              <a:buFontTx/>
              <a:buNone/>
            </a:pPr>
            <a:r>
              <a:rPr lang="en-US" altLang="en-US" sz="4800" u="sng" dirty="0" smtClean="0">
                <a:solidFill>
                  <a:srgbClr val="FF0000"/>
                </a:solidFill>
                <a:latin typeface="UTM American Sans"/>
                <a:cs typeface="Times New Roman" panose="02020603050405020304" pitchFamily="18" charset="0"/>
              </a:rPr>
              <a:t>Tk4:</a:t>
            </a:r>
            <a:r>
              <a:rPr lang="en-US" altLang="en-US" sz="4800" dirty="0" smtClean="0">
                <a:solidFill>
                  <a:srgbClr val="003399"/>
                </a:solidFill>
                <a:latin typeface="UTM American Sans"/>
                <a:cs typeface="Times New Roman" panose="02020603050405020304" pitchFamily="18" charset="0"/>
              </a:rPr>
              <a:t> </a:t>
            </a:r>
            <a:r>
              <a:rPr lang="vi-VN" sz="4800" dirty="0">
                <a:solidFill>
                  <a:srgbClr val="002060"/>
                </a:solidFill>
                <a:latin typeface="+mj-lt"/>
                <a:cs typeface="Times New Roman" panose="02020603050405020304" pitchFamily="18" charset="0"/>
              </a:rPr>
              <a:t>Sao sáng soi dọi dẫn về nơi Chúa sinh cho nhân thế nơi nơi thờ lạy. </a:t>
            </a:r>
            <a:r>
              <a:rPr lang="vi-VN" sz="4800" dirty="0" smtClean="0">
                <a:solidFill>
                  <a:srgbClr val="002060"/>
                </a:solidFill>
                <a:latin typeface="+mj-lt"/>
                <a:cs typeface="Times New Roman" panose="02020603050405020304" pitchFamily="18" charset="0"/>
              </a:rPr>
              <a:t>Khấn </a:t>
            </a:r>
            <a:r>
              <a:rPr lang="vi-VN" sz="4800" dirty="0">
                <a:solidFill>
                  <a:srgbClr val="002060"/>
                </a:solidFill>
                <a:latin typeface="+mj-lt"/>
                <a:cs typeface="Times New Roman" panose="02020603050405020304" pitchFamily="18" charset="0"/>
              </a:rPr>
              <a:t>nguyện khi nay luôn vững vàng tin kính, sau sẽ được ngắm trông Thánh Điện Chúa hoài</a:t>
            </a:r>
            <a:r>
              <a:rPr lang="vi-VN" sz="4800" dirty="0" smtClean="0">
                <a:solidFill>
                  <a:srgbClr val="002060"/>
                </a:solidFill>
                <a:latin typeface="+mj-lt"/>
                <a:cs typeface="Times New Roman" panose="02020603050405020304" pitchFamily="18" charset="0"/>
              </a:rPr>
              <a:t>.</a:t>
            </a:r>
            <a:endParaRPr lang="vi-VN" sz="4800"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476911094"/>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133350"/>
            <a:ext cx="9144000" cy="451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FontTx/>
              <a:buNone/>
            </a:pPr>
            <a:endParaRPr lang="en-US" altLang="en-US" sz="1050" u="sng" dirty="0">
              <a:solidFill>
                <a:srgbClr val="FF0000"/>
              </a:solidFill>
              <a:latin typeface="UTM American Sans"/>
              <a:cs typeface="Times New Roman" panose="02020603050405020304" pitchFamily="18" charset="0"/>
            </a:endParaRPr>
          </a:p>
          <a:p>
            <a:pPr algn="just" fontAlgn="base">
              <a:buFontTx/>
              <a:buNone/>
            </a:pPr>
            <a:r>
              <a:rPr lang="en-US" altLang="en-US" sz="6000" u="sng" dirty="0" err="1">
                <a:solidFill>
                  <a:srgbClr val="FF0000"/>
                </a:solidFill>
                <a:latin typeface="UTM American Sans"/>
                <a:cs typeface="Times New Roman" panose="02020603050405020304" pitchFamily="18" charset="0"/>
              </a:rPr>
              <a:t>Đk</a:t>
            </a:r>
            <a:r>
              <a:rPr lang="en-US" altLang="en-US" sz="6000" u="sng" dirty="0">
                <a:solidFill>
                  <a:srgbClr val="FF0000"/>
                </a:solidFill>
                <a:latin typeface="UTM American Sans"/>
                <a:cs typeface="Times New Roman" panose="02020603050405020304" pitchFamily="18" charset="0"/>
              </a:rPr>
              <a:t>:</a:t>
            </a:r>
            <a:r>
              <a:rPr lang="en-US" altLang="en-US" sz="6000" dirty="0">
                <a:solidFill>
                  <a:srgbClr val="003399"/>
                </a:solidFill>
                <a:latin typeface="UTM American Sans"/>
                <a:cs typeface="Times New Roman" panose="02020603050405020304" pitchFamily="18" charset="0"/>
              </a:rPr>
              <a:t> </a:t>
            </a:r>
            <a:r>
              <a:rPr lang="vi-VN" sz="6600" dirty="0">
                <a:solidFill>
                  <a:srgbClr val="003399"/>
                </a:solidFill>
                <a:latin typeface="+mj-lt"/>
              </a:rPr>
              <a:t> </a:t>
            </a:r>
            <a:r>
              <a:rPr lang="vi-VN" sz="6600" dirty="0">
                <a:solidFill>
                  <a:srgbClr val="002060"/>
                </a:solidFill>
                <a:latin typeface="+mj-lt"/>
              </a:rPr>
              <a:t>Này đây Chúa thống trị ngự đến, nắm trong tay quyền vương đế toàn năng</a:t>
            </a:r>
            <a:r>
              <a:rPr lang="vi-VN" sz="6600" dirty="0" smtClean="0">
                <a:solidFill>
                  <a:srgbClr val="002060"/>
                </a:solidFill>
                <a:latin typeface="+mj-lt"/>
              </a:rPr>
              <a:t>.</a:t>
            </a:r>
            <a:endParaRPr lang="vi-VN" sz="3600" dirty="0">
              <a:solidFill>
                <a:srgbClr val="002060"/>
              </a:solidFill>
              <a:latin typeface="+mj-lt"/>
            </a:endParaRPr>
          </a:p>
        </p:txBody>
      </p:sp>
    </p:spTree>
    <p:extLst>
      <p:ext uri="{BB962C8B-B14F-4D97-AF65-F5344CB8AC3E}">
        <p14:creationId xmlns:p14="http://schemas.microsoft.com/office/powerpoint/2010/main" val="2427443160"/>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324093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mj-lt"/>
              <a:cs typeface="Times New Roman" panose="02020603050405020304" pitchFamily="18" charset="0"/>
            </a:endParaRPr>
          </a:p>
          <a:p>
            <a:pPr eaLnBrk="1" hangingPunct="1"/>
            <a:r>
              <a:rPr lang="en-US" sz="7200" i="1" dirty="0">
                <a:solidFill>
                  <a:srgbClr val="C00000"/>
                </a:solidFill>
                <a:effectLst/>
                <a:latin typeface="+mj-lt"/>
                <a:cs typeface="Times New Roman" panose="02020603050405020304" pitchFamily="18" charset="0"/>
              </a:rPr>
              <a:t>KINH VINH DANH</a:t>
            </a:r>
          </a:p>
          <a:p>
            <a:pPr eaLnBrk="1" hangingPunct="1"/>
            <a:r>
              <a:rPr lang="en-US" sz="7200" i="1" dirty="0" err="1">
                <a:solidFill>
                  <a:srgbClr val="C00000"/>
                </a:solidFill>
                <a:effectLst/>
                <a:latin typeface="+mj-lt"/>
                <a:cs typeface="Times New Roman" panose="02020603050405020304" pitchFamily="18" charset="0"/>
              </a:rPr>
              <a:t>Ca</a:t>
            </a:r>
            <a:r>
              <a:rPr lang="en-US" sz="7200" i="1" dirty="0">
                <a:solidFill>
                  <a:srgbClr val="C00000"/>
                </a:solidFill>
                <a:effectLst/>
                <a:latin typeface="+mj-lt"/>
                <a:cs typeface="Times New Roman" panose="02020603050405020304" pitchFamily="18" charset="0"/>
              </a:rPr>
              <a:t> </a:t>
            </a:r>
            <a:r>
              <a:rPr lang="en-US" sz="7200" i="1" dirty="0" err="1">
                <a:solidFill>
                  <a:srgbClr val="C00000"/>
                </a:solidFill>
                <a:effectLst/>
                <a:latin typeface="+mj-lt"/>
                <a:cs typeface="Times New Roman" panose="02020603050405020304" pitchFamily="18" charset="0"/>
              </a:rPr>
              <a:t>Lên</a:t>
            </a:r>
            <a:r>
              <a:rPr lang="en-US" sz="7200" i="1" dirty="0">
                <a:solidFill>
                  <a:srgbClr val="C00000"/>
                </a:solidFill>
                <a:effectLst/>
                <a:latin typeface="+mj-lt"/>
                <a:cs typeface="Times New Roman" panose="02020603050405020304" pitchFamily="18" charset="0"/>
              </a:rPr>
              <a:t> </a:t>
            </a:r>
            <a:r>
              <a:rPr lang="en-US" sz="7200" i="1" dirty="0" err="1">
                <a:solidFill>
                  <a:srgbClr val="C00000"/>
                </a:solidFill>
                <a:effectLst/>
                <a:latin typeface="+mj-lt"/>
                <a:cs typeface="Times New Roman" panose="02020603050405020304" pitchFamily="18" charset="0"/>
              </a:rPr>
              <a:t>Đi</a:t>
            </a:r>
            <a:r>
              <a:rPr lang="en-US" sz="7200" i="1" dirty="0">
                <a:solidFill>
                  <a:srgbClr val="C00000"/>
                </a:solidFill>
                <a:effectLst/>
                <a:latin typeface="+mj-lt"/>
                <a:cs typeface="Times New Roman" panose="02020603050405020304" pitchFamily="18" charset="0"/>
              </a:rPr>
              <a:t> 2</a:t>
            </a:r>
            <a:endParaRPr lang="vi-VN" sz="7200" i="1"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538117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92500" lnSpcReduction="10000"/>
          </a:bodyPr>
          <a:lstStyle/>
          <a:p>
            <a:pPr algn="just" eaLnBrk="1" hangingPunct="1"/>
            <a:endParaRPr lang="en-US" sz="1100" i="1" u="sng" dirty="0">
              <a:solidFill>
                <a:srgbClr val="C00000"/>
              </a:solidFill>
              <a:effectLst/>
              <a:latin typeface="+mj-lt"/>
              <a:cs typeface="Times New Roman" panose="02020603050405020304" pitchFamily="18" charset="0"/>
            </a:endParaRPr>
          </a:p>
          <a:p>
            <a:pPr algn="just" eaLnBrk="1" hangingPunct="1"/>
            <a:r>
              <a:rPr lang="vi-VN" sz="6000" i="1" u="sng" dirty="0">
                <a:solidFill>
                  <a:srgbClr val="C00000"/>
                </a:solidFill>
                <a:effectLst/>
                <a:latin typeface="+mj-lt"/>
                <a:cs typeface="Times New Roman" panose="02020603050405020304" pitchFamily="18" charset="0"/>
              </a:rPr>
              <a:t>Chủ tế:</a:t>
            </a:r>
            <a:r>
              <a:rPr lang="vi-VN" sz="6000" i="1" dirty="0">
                <a:solidFill>
                  <a:srgbClr val="C00000"/>
                </a:solidFill>
                <a:effectLst/>
                <a:latin typeface="+mj-lt"/>
                <a:cs typeface="Times New Roman" panose="02020603050405020304" pitchFamily="18" charset="0"/>
              </a:rPr>
              <a:t> Vinh danh Thiên Chúa trên các tầng trời. </a:t>
            </a:r>
            <a:endParaRPr lang="en-US" sz="6000" i="1" dirty="0">
              <a:solidFill>
                <a:srgbClr val="C00000"/>
              </a:solidFill>
              <a:effectLst/>
              <a:latin typeface="+mj-lt"/>
              <a:cs typeface="Times New Roman" panose="02020603050405020304" pitchFamily="18" charset="0"/>
            </a:endParaRPr>
          </a:p>
          <a:p>
            <a:pPr algn="just" eaLnBrk="1" hangingPunct="1"/>
            <a:endParaRPr lang="en-US" sz="4300" i="1" dirty="0">
              <a:solidFill>
                <a:srgbClr val="C00000"/>
              </a:solidFill>
              <a:effectLst/>
              <a:latin typeface="+mj-lt"/>
              <a:cs typeface="Times New Roman" panose="02020603050405020304" pitchFamily="18" charset="0"/>
            </a:endParaRPr>
          </a:p>
          <a:p>
            <a:pPr algn="just" eaLnBrk="1" hangingPunct="1"/>
            <a:r>
              <a:rPr lang="en-US" sz="6000" i="1" u="sng" dirty="0" err="1">
                <a:solidFill>
                  <a:schemeClr val="tx2">
                    <a:lumMod val="75000"/>
                  </a:schemeClr>
                </a:solidFill>
                <a:effectLst/>
                <a:latin typeface="+mj-lt"/>
                <a:cs typeface="Times New Roman" panose="02020603050405020304" pitchFamily="18" charset="0"/>
              </a:rPr>
              <a:t>Cộng</a:t>
            </a:r>
            <a:r>
              <a:rPr lang="en-US" sz="6000" i="1" u="sng" dirty="0">
                <a:solidFill>
                  <a:schemeClr val="tx2">
                    <a:lumMod val="75000"/>
                  </a:schemeClr>
                </a:solidFill>
                <a:effectLst/>
                <a:latin typeface="+mj-lt"/>
                <a:cs typeface="Times New Roman" panose="02020603050405020304" pitchFamily="18" charset="0"/>
              </a:rPr>
              <a:t> </a:t>
            </a:r>
            <a:r>
              <a:rPr lang="en-US" sz="6000" i="1" u="sng" dirty="0" err="1">
                <a:solidFill>
                  <a:schemeClr val="tx2">
                    <a:lumMod val="75000"/>
                  </a:schemeClr>
                </a:solidFill>
                <a:effectLst/>
                <a:latin typeface="+mj-lt"/>
                <a:cs typeface="Times New Roman" panose="02020603050405020304" pitchFamily="18" charset="0"/>
              </a:rPr>
              <a:t>đoàn</a:t>
            </a:r>
            <a:r>
              <a:rPr lang="en-US" sz="6000" i="1" u="sng" dirty="0">
                <a:solidFill>
                  <a:schemeClr val="tx2">
                    <a:lumMod val="75000"/>
                  </a:schemeClr>
                </a:solidFill>
                <a:effectLst/>
                <a:latin typeface="+mj-lt"/>
                <a:cs typeface="Times New Roman" panose="02020603050405020304" pitchFamily="18" charset="0"/>
              </a:rPr>
              <a:t>:</a:t>
            </a:r>
            <a:r>
              <a:rPr lang="en-US" sz="6000" dirty="0">
                <a:solidFill>
                  <a:schemeClr val="tx2">
                    <a:lumMod val="75000"/>
                  </a:schemeClr>
                </a:solidFill>
                <a:effectLst/>
                <a:latin typeface="+mj-lt"/>
                <a:cs typeface="Times New Roman" panose="02020603050405020304" pitchFamily="18" charset="0"/>
              </a:rPr>
              <a:t> </a:t>
            </a:r>
            <a:r>
              <a:rPr lang="vi-VN" sz="6000" dirty="0">
                <a:solidFill>
                  <a:schemeClr val="tx2">
                    <a:lumMod val="75000"/>
                  </a:schemeClr>
                </a:solidFill>
                <a:effectLst/>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40234860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a:bodyPr>
          <a:lstStyle/>
          <a:p>
            <a:pPr algn="just" eaLnBrk="1" hangingPunct="1"/>
            <a:endParaRPr lang="en-US" sz="1100" i="1" u="sng" dirty="0">
              <a:solidFill>
                <a:srgbClr val="C00000"/>
              </a:solidFill>
              <a:effectLst/>
              <a:latin typeface="+mj-lt"/>
              <a:cs typeface="Times New Roman" panose="02020603050405020304" pitchFamily="18" charset="0"/>
            </a:endParaRPr>
          </a:p>
          <a:p>
            <a:pPr algn="just"/>
            <a:r>
              <a:rPr lang="vi-VN" sz="6000" dirty="0">
                <a:solidFill>
                  <a:schemeClr val="tx2">
                    <a:lumMod val="75000"/>
                  </a:schemeClr>
                </a:solidFill>
                <a:cs typeface="Times New Roman" panose="02020603050405020304" pitchFamily="18" charset="0"/>
              </a:rPr>
              <a:t>Chúng con ca ngợi Chúa.</a:t>
            </a:r>
            <a:endParaRPr lang="en-US" sz="6000" dirty="0">
              <a:solidFill>
                <a:schemeClr val="tx2">
                  <a:lumMod val="75000"/>
                </a:schemeClr>
              </a:solidFill>
              <a:cs typeface="Times New Roman" panose="02020603050405020304" pitchFamily="18" charset="0"/>
            </a:endParaRPr>
          </a:p>
          <a:p>
            <a:pPr algn="just"/>
            <a:r>
              <a:rPr lang="vi-VN" sz="6000" dirty="0">
                <a:solidFill>
                  <a:schemeClr val="tx2">
                    <a:lumMod val="75000"/>
                  </a:schemeClr>
                </a:solidFill>
                <a:cs typeface="Times New Roman" panose="02020603050405020304" pitchFamily="18" charset="0"/>
              </a:rPr>
              <a:t>Chúng con chúc tụng Chúa.</a:t>
            </a:r>
            <a:endParaRPr lang="en-US" sz="6000" dirty="0">
              <a:solidFill>
                <a:schemeClr val="tx2">
                  <a:lumMod val="75000"/>
                </a:schemeClr>
              </a:solidFill>
              <a:cs typeface="Times New Roman" panose="02020603050405020304" pitchFamily="18" charset="0"/>
            </a:endParaRPr>
          </a:p>
          <a:p>
            <a:pPr algn="just"/>
            <a:r>
              <a:rPr lang="vi-VN" sz="6000" dirty="0">
                <a:solidFill>
                  <a:schemeClr val="tx2">
                    <a:lumMod val="75000"/>
                  </a:schemeClr>
                </a:solidFill>
                <a:cs typeface="Times New Roman" panose="02020603050405020304" pitchFamily="18" charset="0"/>
              </a:rPr>
              <a:t>Chúng con thờ lạy Chúa.</a:t>
            </a:r>
            <a:endParaRPr lang="en-US" sz="6000" dirty="0">
              <a:solidFill>
                <a:schemeClr val="tx2">
                  <a:lumMod val="75000"/>
                </a:schemeClr>
              </a:solidFill>
              <a:cs typeface="Times New Roman" panose="02020603050405020304" pitchFamily="18" charset="0"/>
            </a:endParaRPr>
          </a:p>
          <a:p>
            <a:pPr algn="just"/>
            <a:r>
              <a:rPr lang="vi-VN" sz="6000" dirty="0">
                <a:solidFill>
                  <a:schemeClr val="tx2">
                    <a:lumMod val="75000"/>
                  </a:schemeClr>
                </a:solidFill>
                <a:cs typeface="Times New Roman" panose="02020603050405020304" pitchFamily="18" charset="0"/>
              </a:rPr>
              <a:t>Chúng con tôn vinh Chúa.</a:t>
            </a:r>
            <a:endParaRPr lang="vi-VN" sz="6000" dirty="0">
              <a:solidFill>
                <a:schemeClr val="tx2">
                  <a:lumMod val="7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454830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ormAutofit/>
          </a:bodyPr>
          <a:lstStyle/>
          <a:p>
            <a:pPr algn="just"/>
            <a:r>
              <a:rPr lang="vi-VN" sz="6000" dirty="0">
                <a:solidFill>
                  <a:schemeClr val="tx2">
                    <a:lumMod val="75000"/>
                  </a:schemeClr>
                </a:solidFill>
                <a:latin typeface="+mj-lt"/>
                <a:cs typeface="Times New Roman" panose="02020603050405020304" pitchFamily="18" charset="0"/>
              </a:rPr>
              <a:t>Chúng con cảm tạ Chúa vì vinh quang cao cả Chúa.</a:t>
            </a:r>
            <a:endParaRPr lang="en-US" sz="6000" dirty="0">
              <a:solidFill>
                <a:schemeClr val="tx2">
                  <a:lumMod val="75000"/>
                </a:schemeClr>
              </a:solidFill>
              <a:latin typeface="+mj-lt"/>
              <a:cs typeface="Times New Roman" panose="02020603050405020304" pitchFamily="18" charset="0"/>
            </a:endParaRPr>
          </a:p>
          <a:p>
            <a:pPr algn="just"/>
            <a:r>
              <a:rPr lang="vi-VN" sz="6000" dirty="0">
                <a:solidFill>
                  <a:schemeClr val="tx2">
                    <a:lumMod val="75000"/>
                  </a:schemeClr>
                </a:solidFill>
                <a:latin typeface="+mj-lt"/>
                <a:cs typeface="Times New Roman" panose="02020603050405020304" pitchFamily="18" charset="0"/>
              </a:rPr>
              <a:t>Lạy Chúa là Thiên Chúa, là Vua trên trời, là Chúa Cha toàn năng. </a:t>
            </a:r>
            <a:endParaRPr lang="en-US" sz="6000" dirty="0">
              <a:solidFill>
                <a:schemeClr val="tx2">
                  <a:lumMod val="75000"/>
                </a:schemeClr>
              </a:solidFill>
              <a:latin typeface="+mj-lt"/>
              <a:cs typeface="Times New Roman" panose="02020603050405020304" pitchFamily="18" charset="0"/>
            </a:endParaRPr>
          </a:p>
        </p:txBody>
      </p:sp>
    </p:spTree>
    <p:extLst>
      <p:ext uri="{BB962C8B-B14F-4D97-AF65-F5344CB8AC3E}">
        <p14:creationId xmlns:p14="http://schemas.microsoft.com/office/powerpoint/2010/main" val="3857818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ormAutofit/>
          </a:bodyPr>
          <a:lstStyle/>
          <a:p>
            <a:pPr algn="just"/>
            <a:r>
              <a:rPr lang="vi-VN" sz="6000" dirty="0">
                <a:solidFill>
                  <a:schemeClr val="tx2">
                    <a:lumMod val="75000"/>
                  </a:schemeClr>
                </a:solidFill>
                <a:latin typeface="+mj-lt"/>
                <a:cs typeface="Times New Roman" panose="02020603050405020304" pitchFamily="18" charset="0"/>
              </a:rPr>
              <a:t>Lạy Con Một Thiên Chúa </a:t>
            </a:r>
            <a:r>
              <a:rPr lang="vi-VN" sz="6000" dirty="0">
                <a:solidFill>
                  <a:srgbClr val="C00000"/>
                </a:solidFill>
                <a:latin typeface="+mj-lt"/>
                <a:cs typeface="Times New Roman" panose="02020603050405020304" pitchFamily="18" charset="0"/>
              </a:rPr>
              <a:t>Chúa Giê-su Ki-tô.</a:t>
            </a:r>
            <a:r>
              <a:rPr lang="vi-VN" sz="6000" dirty="0">
                <a:solidFill>
                  <a:schemeClr val="tx2">
                    <a:lumMod val="75000"/>
                  </a:schemeClr>
                </a:solidFill>
                <a:latin typeface="+mj-lt"/>
                <a:cs typeface="Times New Roman" panose="02020603050405020304" pitchFamily="18" charset="0"/>
              </a:rPr>
              <a:t> </a:t>
            </a:r>
            <a:endParaRPr lang="en-US" sz="6000" dirty="0">
              <a:solidFill>
                <a:schemeClr val="tx2">
                  <a:lumMod val="75000"/>
                </a:schemeClr>
              </a:solidFill>
              <a:latin typeface="+mj-lt"/>
              <a:cs typeface="Times New Roman" panose="02020603050405020304" pitchFamily="18" charset="0"/>
            </a:endParaRPr>
          </a:p>
          <a:p>
            <a:pPr algn="just"/>
            <a:r>
              <a:rPr lang="vi-VN" sz="6000" dirty="0">
                <a:solidFill>
                  <a:schemeClr val="tx2">
                    <a:lumMod val="75000"/>
                  </a:schemeClr>
                </a:solidFill>
                <a:latin typeface="+mj-lt"/>
                <a:cs typeface="Times New Roman" panose="02020603050405020304" pitchFamily="18" charset="0"/>
              </a:rPr>
              <a:t>Lạy Chúa là Thiên Chúa, là Chiên Thiên Chúa, là Con Đức Chúa Cha. </a:t>
            </a:r>
            <a:endParaRPr lang="en-US" sz="6000" dirty="0">
              <a:solidFill>
                <a:schemeClr val="tx2">
                  <a:lumMod val="75000"/>
                </a:schemeClr>
              </a:solidFill>
              <a:latin typeface="+mj-lt"/>
              <a:cs typeface="Times New Roman" panose="02020603050405020304" pitchFamily="18" charset="0"/>
            </a:endParaRPr>
          </a:p>
        </p:txBody>
      </p:sp>
    </p:spTree>
    <p:extLst>
      <p:ext uri="{BB962C8B-B14F-4D97-AF65-F5344CB8AC3E}">
        <p14:creationId xmlns:p14="http://schemas.microsoft.com/office/powerpoint/2010/main" val="1308654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ormAutofit fontScale="92500"/>
          </a:bodyPr>
          <a:lstStyle/>
          <a:p>
            <a:pPr algn="just"/>
            <a:endParaRPr lang="en-US" sz="1100" dirty="0">
              <a:solidFill>
                <a:schemeClr val="tx2">
                  <a:lumMod val="75000"/>
                </a:schemeClr>
              </a:solidFill>
              <a:cs typeface="Times New Roman" panose="02020603050405020304" pitchFamily="18" charset="0"/>
            </a:endParaRPr>
          </a:p>
          <a:p>
            <a:pPr algn="just"/>
            <a:r>
              <a:rPr lang="vi-VN" sz="6000" dirty="0">
                <a:solidFill>
                  <a:schemeClr val="tx2">
                    <a:lumMod val="75000"/>
                  </a:schemeClr>
                </a:solidFill>
                <a:cs typeface="Times New Roman" panose="02020603050405020304" pitchFamily="18" charset="0"/>
              </a:rPr>
              <a:t>Chúa xoá tội trần gian, xin thương, xin thương, xin thương xót chúng con.</a:t>
            </a:r>
            <a:endParaRPr lang="en-US" sz="6000" dirty="0">
              <a:solidFill>
                <a:schemeClr val="tx2">
                  <a:lumMod val="75000"/>
                </a:schemeClr>
              </a:solidFill>
              <a:cs typeface="Times New Roman" panose="02020603050405020304" pitchFamily="18" charset="0"/>
            </a:endParaRPr>
          </a:p>
          <a:p>
            <a:pPr algn="just"/>
            <a:r>
              <a:rPr lang="vi-VN" sz="6000" dirty="0">
                <a:solidFill>
                  <a:schemeClr val="tx2">
                    <a:lumMod val="75000"/>
                  </a:schemeClr>
                </a:solidFill>
                <a:cs typeface="Times New Roman" panose="02020603050405020304" pitchFamily="18" charset="0"/>
              </a:rPr>
              <a:t>Chúa xoá tội trần gian, </a:t>
            </a:r>
            <a:r>
              <a:rPr lang="en-US" sz="6000" dirty="0">
                <a:solidFill>
                  <a:schemeClr val="tx2">
                    <a:lumMod val="75000"/>
                  </a:schemeClr>
                </a:solidFill>
                <a:cs typeface="Times New Roman" panose="02020603050405020304" pitchFamily="18" charset="0"/>
              </a:rPr>
              <a:t>x</a:t>
            </a:r>
            <a:r>
              <a:rPr lang="vi-VN" sz="6000" dirty="0">
                <a:solidFill>
                  <a:schemeClr val="tx2">
                    <a:lumMod val="75000"/>
                  </a:schemeClr>
                </a:solidFill>
                <a:cs typeface="Times New Roman" panose="02020603050405020304" pitchFamily="18" charset="0"/>
              </a:rPr>
              <a:t>in nhận lời chúng con cầu khẩn. </a:t>
            </a:r>
            <a:endParaRPr lang="en-US" sz="6000" dirty="0">
              <a:solidFill>
                <a:schemeClr val="tx2">
                  <a:lumMod val="75000"/>
                </a:schemeClr>
              </a:solidFill>
              <a:cs typeface="Times New Roman" panose="02020603050405020304" pitchFamily="18" charset="0"/>
            </a:endParaRPr>
          </a:p>
        </p:txBody>
      </p:sp>
    </p:spTree>
    <p:extLst>
      <p:ext uri="{BB962C8B-B14F-4D97-AF65-F5344CB8AC3E}">
        <p14:creationId xmlns:p14="http://schemas.microsoft.com/office/powerpoint/2010/main" val="11744688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ormAutofit/>
          </a:bodyPr>
          <a:lstStyle/>
          <a:p>
            <a:pPr algn="just"/>
            <a:endParaRPr lang="en-US" sz="1400" dirty="0">
              <a:solidFill>
                <a:schemeClr val="tx2">
                  <a:lumMod val="75000"/>
                </a:schemeClr>
              </a:solidFill>
              <a:cs typeface="Times New Roman" panose="02020603050405020304" pitchFamily="18" charset="0"/>
            </a:endParaRPr>
          </a:p>
          <a:p>
            <a:pPr algn="just"/>
            <a:r>
              <a:rPr lang="vi-VN" sz="6600" dirty="0">
                <a:solidFill>
                  <a:schemeClr val="tx2">
                    <a:lumMod val="75000"/>
                  </a:schemeClr>
                </a:solidFill>
                <a:cs typeface="Times New Roman" panose="02020603050405020304" pitchFamily="18" charset="0"/>
              </a:rPr>
              <a:t>Chúa ngự bên hữu Đức Chúa Cha, xin thương, xin thương, xin thương xót chúng con</a:t>
            </a:r>
            <a:r>
              <a:rPr lang="en-US" sz="6600" dirty="0">
                <a:solidFill>
                  <a:schemeClr val="tx2">
                    <a:lumMod val="75000"/>
                  </a:schemeClr>
                </a:solidFill>
                <a:cs typeface="Times New Roman" panose="02020603050405020304" pitchFamily="18" charset="0"/>
              </a:rPr>
              <a:t>.</a:t>
            </a:r>
          </a:p>
        </p:txBody>
      </p:sp>
    </p:spTree>
    <p:extLst>
      <p:ext uri="{BB962C8B-B14F-4D97-AF65-F5344CB8AC3E}">
        <p14:creationId xmlns:p14="http://schemas.microsoft.com/office/powerpoint/2010/main" val="18726980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250" b="0" dirty="0">
                <a:solidFill>
                  <a:srgbClr val="003399"/>
                </a:solidFill>
                <a:effectLst/>
                <a:latin typeface="+mj-lt"/>
                <a:ea typeface="Tahoma" pitchFamily="34" charset="0"/>
                <a:cs typeface="Times New Roman" pitchFamily="18" charset="0"/>
              </a:rPr>
              <a:t>Ca </a:t>
            </a:r>
            <a:r>
              <a:rPr lang="en-US" sz="5250" b="0" dirty="0" err="1">
                <a:solidFill>
                  <a:srgbClr val="003399"/>
                </a:solidFill>
                <a:effectLst/>
                <a:latin typeface="+mj-lt"/>
                <a:ea typeface="Tahoma" pitchFamily="34" charset="0"/>
                <a:cs typeface="Times New Roman" pitchFamily="18" charset="0"/>
              </a:rPr>
              <a:t>Nhập</a:t>
            </a:r>
            <a:r>
              <a:rPr lang="en-US" sz="5250" b="0" dirty="0">
                <a:solidFill>
                  <a:srgbClr val="003399"/>
                </a:solidFill>
                <a:effectLst/>
                <a:latin typeface="+mj-lt"/>
                <a:ea typeface="Tahoma" pitchFamily="34" charset="0"/>
                <a:cs typeface="Times New Roman" pitchFamily="18" charset="0"/>
              </a:rPr>
              <a:t> </a:t>
            </a:r>
            <a:r>
              <a:rPr lang="en-US" sz="5250" b="0" dirty="0" err="1">
                <a:solidFill>
                  <a:srgbClr val="003399"/>
                </a:solidFill>
                <a:effectLst/>
                <a:latin typeface="+mj-lt"/>
                <a:ea typeface="Tahoma" pitchFamily="34" charset="0"/>
                <a:cs typeface="Times New Roman" pitchFamily="18" charset="0"/>
              </a:rPr>
              <a:t>Lễ</a:t>
            </a:r>
            <a:r>
              <a:rPr lang="en-US" sz="5250" b="0" dirty="0">
                <a:solidFill>
                  <a:srgbClr val="003399"/>
                </a:solidFill>
                <a:effectLst/>
                <a:latin typeface="+mj-lt"/>
                <a:ea typeface="Tahoma" pitchFamily="34" charset="0"/>
                <a:cs typeface="Times New Roman" pitchFamily="18" charset="0"/>
              </a:rPr>
              <a:t/>
            </a:r>
            <a:br>
              <a:rPr lang="en-US" sz="5250" b="0" dirty="0">
                <a:solidFill>
                  <a:srgbClr val="003399"/>
                </a:solidFill>
                <a:effectLst/>
                <a:latin typeface="+mj-lt"/>
                <a:ea typeface="Tahoma" pitchFamily="34" charset="0"/>
                <a:cs typeface="Times New Roman" pitchFamily="18" charset="0"/>
              </a:rPr>
            </a:br>
            <a:r>
              <a:rPr lang="en-US" sz="5400" dirty="0">
                <a:solidFill>
                  <a:srgbClr val="FF0000"/>
                </a:solidFill>
                <a:ea typeface="Tahoma" pitchFamily="34" charset="0"/>
                <a:cs typeface="Times New Roman" pitchFamily="18" charset="0"/>
              </a:rPr>
              <a:t>CA NHẬP LỄ (</a:t>
            </a:r>
            <a:r>
              <a:rPr lang="en-US" sz="5400" dirty="0" err="1">
                <a:solidFill>
                  <a:srgbClr val="FF0000"/>
                </a:solidFill>
                <a:ea typeface="Tahoma" pitchFamily="34" charset="0"/>
                <a:cs typeface="Times New Roman" pitchFamily="18" charset="0"/>
              </a:rPr>
              <a:t>Hiển</a:t>
            </a:r>
            <a:r>
              <a:rPr lang="en-US" sz="5400" dirty="0">
                <a:solidFill>
                  <a:srgbClr val="FF0000"/>
                </a:solidFill>
                <a:ea typeface="Tahoma" pitchFamily="34" charset="0"/>
                <a:cs typeface="Times New Roman" pitchFamily="18" charset="0"/>
              </a:rPr>
              <a:t> </a:t>
            </a:r>
            <a:r>
              <a:rPr lang="en-US" sz="5400" dirty="0" err="1" smtClean="0">
                <a:solidFill>
                  <a:srgbClr val="FF0000"/>
                </a:solidFill>
                <a:ea typeface="Tahoma" pitchFamily="34" charset="0"/>
                <a:cs typeface="Times New Roman" pitchFamily="18" charset="0"/>
              </a:rPr>
              <a:t>Linh</a:t>
            </a:r>
            <a:r>
              <a:rPr lang="en-US" sz="5400" dirty="0" smtClean="0">
                <a:solidFill>
                  <a:srgbClr val="FF0000"/>
                </a:solidFill>
                <a:ea typeface="Tahoma" pitchFamily="34" charset="0"/>
                <a:cs typeface="Times New Roman" pitchFamily="18" charset="0"/>
              </a:rPr>
              <a:t>)</a:t>
            </a:r>
            <a:br>
              <a:rPr lang="en-US" sz="5400" dirty="0" smtClean="0">
                <a:solidFill>
                  <a:srgbClr val="FF0000"/>
                </a:solidFill>
                <a:ea typeface="Tahoma" pitchFamily="34" charset="0"/>
                <a:cs typeface="Times New Roman" pitchFamily="18" charset="0"/>
              </a:rPr>
            </a:br>
            <a:r>
              <a:rPr lang="en-US" sz="5400" i="1" dirty="0" smtClean="0">
                <a:solidFill>
                  <a:srgbClr val="FF0000"/>
                </a:solidFill>
                <a:ea typeface="Tahoma" pitchFamily="34" charset="0"/>
                <a:cs typeface="Times New Roman" pitchFamily="18" charset="0"/>
              </a:rPr>
              <a:t>Kim Long</a:t>
            </a:r>
            <a:endParaRPr lang="en-US" sz="5250" b="0" i="1" dirty="0">
              <a:solidFill>
                <a:srgbClr val="C00000"/>
              </a:solidFill>
              <a:effectLst/>
              <a:ea typeface="Tahoma" pitchFamily="34" charset="0"/>
              <a:cs typeface="Times New Roman" pitchFamily="18" charset="0"/>
            </a:endParaRPr>
          </a:p>
        </p:txBody>
      </p:sp>
    </p:spTree>
    <p:extLst>
      <p:ext uri="{BB962C8B-B14F-4D97-AF65-F5344CB8AC3E}">
        <p14:creationId xmlns:p14="http://schemas.microsoft.com/office/powerpoint/2010/main" val="2854633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2947" name="Rectangle 3"/>
          <p:cNvSpPr>
            <a:spLocks noGrp="1" noChangeArrowheads="1"/>
          </p:cNvSpPr>
          <p:nvPr>
            <p:ph type="body" idx="1"/>
          </p:nvPr>
        </p:nvSpPr>
        <p:spPr>
          <a:xfrm>
            <a:off x="-918" y="0"/>
            <a:ext cx="9144000" cy="5143500"/>
          </a:xfrm>
        </p:spPr>
        <p:txBody>
          <a:bodyPr>
            <a:normAutofit fontScale="85000" lnSpcReduction="20000"/>
          </a:bodyPr>
          <a:lstStyle/>
          <a:p>
            <a:pPr marL="0" indent="0" algn="just">
              <a:lnSpc>
                <a:spcPct val="140000"/>
              </a:lnSpc>
              <a:buNone/>
            </a:pPr>
            <a:r>
              <a:rPr lang="vi-VN" sz="5400" dirty="0">
                <a:solidFill>
                  <a:schemeClr val="tx2">
                    <a:lumMod val="75000"/>
                  </a:schemeClr>
                </a:solidFill>
                <a:cs typeface="Times New Roman" panose="02020603050405020304" pitchFamily="18" charset="0"/>
              </a:rPr>
              <a:t>Vì lạy </a:t>
            </a:r>
            <a:r>
              <a:rPr lang="vi-VN" sz="5400" dirty="0">
                <a:solidFill>
                  <a:srgbClr val="C00000"/>
                </a:solidFill>
                <a:cs typeface="Times New Roman" panose="02020603050405020304" pitchFamily="18" charset="0"/>
              </a:rPr>
              <a:t>Chúa Giê-su Ki-tô</a:t>
            </a:r>
            <a:r>
              <a:rPr lang="vi-VN" sz="5400" dirty="0">
                <a:solidFill>
                  <a:schemeClr val="tx2">
                    <a:lumMod val="75000"/>
                  </a:schemeClr>
                </a:solidFill>
                <a:cs typeface="Times New Roman" panose="02020603050405020304" pitchFamily="18" charset="0"/>
              </a:rPr>
              <a:t>, chỉ có Chúa là Đấng Thánh, chỉ có Chúa là Chúa, chỉ có Chúa là Đấng Tối Cao, cùng Đức Chúa Thánh Thần trong vinh quang Đức Chúa Cha. </a:t>
            </a:r>
            <a:r>
              <a:rPr lang="vi-VN" sz="5400" dirty="0">
                <a:solidFill>
                  <a:srgbClr val="C00000"/>
                </a:solidFill>
                <a:cs typeface="Times New Roman" panose="02020603050405020304" pitchFamily="18" charset="0"/>
              </a:rPr>
              <a:t>A-men. A-men. </a:t>
            </a:r>
            <a:endParaRPr lang="vi-VN" sz="5400"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9730020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265392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003399"/>
              </a:solidFill>
              <a:effectLst/>
              <a:latin typeface="+mj-lt"/>
              <a:cs typeface="Times New Roman" panose="02020603050405020304" pitchFamily="18" charset="0"/>
            </a:endParaRPr>
          </a:p>
          <a:p>
            <a:pPr eaLnBrk="1" hangingPunct="1">
              <a:lnSpc>
                <a:spcPct val="150000"/>
              </a:lnSpc>
            </a:pPr>
            <a:r>
              <a:rPr lang="en-US" sz="7200" b="0">
                <a:solidFill>
                  <a:srgbClr val="003399"/>
                </a:solidFill>
                <a:effectLst/>
                <a:latin typeface="+mj-lt"/>
                <a:cs typeface="Times New Roman" panose="02020603050405020304" pitchFamily="18" charset="0"/>
              </a:rPr>
              <a:t>KINH VINH DANH</a:t>
            </a:r>
            <a:endParaRPr lang="vi-VN" sz="7200" b="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9325814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C00000"/>
                </a:solidFill>
                <a:effectLst/>
                <a:latin typeface="+mj-lt"/>
                <a:cs typeface="Times New Roman" panose="02020603050405020304" pitchFamily="18" charset="0"/>
              </a:rPr>
              <a:t>Chủ</a:t>
            </a:r>
            <a:r>
              <a:rPr lang="en-US" sz="4000" b="0" u="sng" dirty="0">
                <a:solidFill>
                  <a:srgbClr val="C00000"/>
                </a:solidFill>
                <a:effectLst/>
                <a:latin typeface="+mj-lt"/>
                <a:cs typeface="Times New Roman" panose="02020603050405020304" pitchFamily="18" charset="0"/>
              </a:rPr>
              <a:t> </a:t>
            </a:r>
            <a:r>
              <a:rPr lang="en-US" sz="4000" b="0" u="sng" dirty="0" err="1">
                <a:solidFill>
                  <a:srgbClr val="C00000"/>
                </a:solidFill>
                <a:effectLst/>
                <a:latin typeface="+mj-lt"/>
                <a:cs typeface="Times New Roman" panose="02020603050405020304" pitchFamily="18" charset="0"/>
              </a:rPr>
              <a:t>tế</a:t>
            </a:r>
            <a:r>
              <a:rPr lang="en-US" sz="4000" b="0" u="sng" dirty="0">
                <a:solidFill>
                  <a:srgbClr val="C00000"/>
                </a:solidFill>
                <a:effectLst/>
                <a:latin typeface="+mj-lt"/>
                <a:cs typeface="Times New Roman" panose="02020603050405020304" pitchFamily="18" charset="0"/>
              </a:rPr>
              <a:t>:</a:t>
            </a:r>
            <a:r>
              <a:rPr lang="en-US" sz="4000" b="0"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Vinh</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danh</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Thiên</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Chúa</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trên</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các</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tầng</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trời</a:t>
            </a:r>
            <a:r>
              <a:rPr lang="en-US" sz="5400" b="0" i="1" dirty="0">
                <a:solidFill>
                  <a:srgbClr val="C00000"/>
                </a:solidFill>
                <a:effectLst/>
                <a:latin typeface="+mj-lt"/>
                <a:cs typeface="Times New Roman" panose="02020603050405020304" pitchFamily="18" charset="0"/>
              </a:rPr>
              <a:t>.</a:t>
            </a:r>
            <a:br>
              <a:rPr lang="en-US" sz="5400" b="0" i="1" dirty="0">
                <a:solidFill>
                  <a:srgbClr val="C00000"/>
                </a:solidFill>
                <a:effectLst/>
                <a:latin typeface="+mj-lt"/>
                <a:cs typeface="Times New Roman" panose="02020603050405020304" pitchFamily="18" charset="0"/>
              </a:rPr>
            </a:br>
            <a:r>
              <a:rPr lang="vi-VN" sz="5400" b="0" u="sng" dirty="0">
                <a:solidFill>
                  <a:srgbClr val="C00000"/>
                </a:solidFill>
                <a:effectLst/>
                <a:latin typeface="+mj-lt"/>
                <a:cs typeface="Times New Roman" panose="02020603050405020304" pitchFamily="18" charset="0"/>
              </a:rPr>
              <a:t>A+B:</a:t>
            </a:r>
            <a:r>
              <a:rPr lang="vi-VN" sz="5400" b="0" dirty="0">
                <a:solidFill>
                  <a:srgbClr val="003399"/>
                </a:solidFill>
                <a:effectLst/>
                <a:latin typeface="+mj-lt"/>
                <a:cs typeface="Times New Roman" panose="02020603050405020304" pitchFamily="18" charset="0"/>
              </a:rPr>
              <a:t> </a:t>
            </a:r>
            <a:r>
              <a:rPr lang="vi-VN" sz="5400" b="0" dirty="0">
                <a:solidFill>
                  <a:srgbClr val="002060"/>
                </a:solidFill>
                <a:effectLst/>
                <a:latin typeface="+mj-lt"/>
                <a:cs typeface="Times New Roman" panose="02020603050405020304" pitchFamily="18" charset="0"/>
              </a:rPr>
              <a:t>Và bình an dưới thế cho người thiện tâm</a:t>
            </a:r>
            <a:r>
              <a:rPr lang="en-US" sz="5400" b="0" dirty="0">
                <a:solidFill>
                  <a:srgbClr val="002060"/>
                </a:solidFill>
                <a:effectLst/>
                <a:latin typeface="+mj-lt"/>
                <a:cs typeface="Times New Roman" panose="02020603050405020304" pitchFamily="18" charset="0"/>
              </a:rPr>
              <a:t>.</a:t>
            </a:r>
            <a:endParaRPr lang="vi-VN" sz="54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8046281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C00000"/>
                </a:solidFill>
                <a:effectLst/>
                <a:latin typeface="+mj-lt"/>
                <a:cs typeface="Times New Roman" panose="02020603050405020304" pitchFamily="18" charset="0"/>
              </a:rPr>
              <a:t>A:</a:t>
            </a:r>
            <a:r>
              <a:rPr lang="en-US" sz="5000" b="0" dirty="0">
                <a:solidFill>
                  <a:srgbClr val="003399"/>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Chúng</a:t>
            </a:r>
            <a:r>
              <a:rPr lang="en-US" sz="5000" b="0" dirty="0">
                <a:solidFill>
                  <a:srgbClr val="002060"/>
                </a:solidFill>
                <a:effectLst/>
                <a:latin typeface="+mj-lt"/>
                <a:cs typeface="Times New Roman" panose="02020603050405020304" pitchFamily="18" charset="0"/>
              </a:rPr>
              <a:t> con </a:t>
            </a:r>
            <a:r>
              <a:rPr lang="en-US" sz="5000" b="0" dirty="0" err="1">
                <a:solidFill>
                  <a:srgbClr val="002060"/>
                </a:solidFill>
                <a:effectLst/>
                <a:latin typeface="+mj-lt"/>
                <a:cs typeface="Times New Roman" panose="02020603050405020304" pitchFamily="18" charset="0"/>
              </a:rPr>
              <a:t>ca</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ngợi</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2060"/>
                </a:solidFill>
                <a:effectLst/>
                <a:latin typeface="+mj-lt"/>
                <a:cs typeface="Times New Roman" panose="02020603050405020304" pitchFamily="18" charset="0"/>
              </a:rPr>
              <a:t>.</a:t>
            </a:r>
          </a:p>
          <a:p>
            <a:pPr algn="l" eaLnBrk="1" hangingPunct="1">
              <a:lnSpc>
                <a:spcPct val="140000"/>
              </a:lnSpc>
            </a:pPr>
            <a:r>
              <a:rPr lang="en-US" sz="5000" b="0" u="sng" dirty="0">
                <a:solidFill>
                  <a:srgbClr val="C00000"/>
                </a:solidFill>
                <a:effectLst/>
                <a:latin typeface="+mj-lt"/>
                <a:cs typeface="Times New Roman" panose="02020603050405020304" pitchFamily="18" charset="0"/>
              </a:rPr>
              <a:t>B:</a:t>
            </a:r>
            <a:r>
              <a:rPr lang="en-US" sz="5000" b="0" dirty="0">
                <a:solidFill>
                  <a:srgbClr val="003399"/>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Chúng</a:t>
            </a:r>
            <a:r>
              <a:rPr lang="en-US" sz="5000" b="0" dirty="0">
                <a:solidFill>
                  <a:srgbClr val="002060"/>
                </a:solidFill>
                <a:effectLst/>
                <a:latin typeface="+mj-lt"/>
                <a:cs typeface="Times New Roman" panose="02020603050405020304" pitchFamily="18" charset="0"/>
              </a:rPr>
              <a:t> con </a:t>
            </a:r>
            <a:r>
              <a:rPr lang="en-US" sz="5000" b="0" dirty="0" err="1">
                <a:solidFill>
                  <a:srgbClr val="002060"/>
                </a:solidFill>
                <a:effectLst/>
                <a:latin typeface="+mj-lt"/>
                <a:cs typeface="Times New Roman" panose="02020603050405020304" pitchFamily="18" charset="0"/>
              </a:rPr>
              <a:t>chúc</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tụng</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2060"/>
                </a:solidFill>
                <a:effectLst/>
                <a:latin typeface="+mj-lt"/>
                <a:cs typeface="Times New Roman" panose="02020603050405020304" pitchFamily="18" charset="0"/>
              </a:rPr>
              <a:t>. </a:t>
            </a:r>
            <a:br>
              <a:rPr lang="en-US" sz="5000" b="0" dirty="0">
                <a:solidFill>
                  <a:srgbClr val="002060"/>
                </a:solidFill>
                <a:effectLst/>
                <a:latin typeface="+mj-lt"/>
                <a:cs typeface="Times New Roman" panose="02020603050405020304" pitchFamily="18" charset="0"/>
              </a:rPr>
            </a:br>
            <a:r>
              <a:rPr lang="en-US" sz="5000" b="0" u="sng" dirty="0">
                <a:solidFill>
                  <a:srgbClr val="C00000"/>
                </a:solidFill>
                <a:effectLst/>
                <a:latin typeface="+mj-lt"/>
                <a:cs typeface="Times New Roman" panose="02020603050405020304" pitchFamily="18" charset="0"/>
              </a:rPr>
              <a:t>A:</a:t>
            </a:r>
            <a:r>
              <a:rPr lang="en-US" sz="5000" b="0" dirty="0">
                <a:solidFill>
                  <a:srgbClr val="003399"/>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Chúng</a:t>
            </a:r>
            <a:r>
              <a:rPr lang="en-US" sz="5000" b="0" dirty="0">
                <a:solidFill>
                  <a:srgbClr val="002060"/>
                </a:solidFill>
                <a:effectLst/>
                <a:latin typeface="+mj-lt"/>
                <a:cs typeface="Times New Roman" panose="02020603050405020304" pitchFamily="18" charset="0"/>
              </a:rPr>
              <a:t> con </a:t>
            </a:r>
            <a:r>
              <a:rPr lang="en-US" sz="5000" b="0" dirty="0" err="1">
                <a:solidFill>
                  <a:srgbClr val="002060"/>
                </a:solidFill>
                <a:effectLst/>
                <a:latin typeface="+mj-lt"/>
                <a:cs typeface="Times New Roman" panose="02020603050405020304" pitchFamily="18" charset="0"/>
              </a:rPr>
              <a:t>thờ</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lạy</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2060"/>
                </a:solidFill>
                <a:effectLst/>
                <a:latin typeface="+mj-lt"/>
                <a:cs typeface="Times New Roman" panose="02020603050405020304" pitchFamily="18" charset="0"/>
              </a:rPr>
              <a:t>. </a:t>
            </a:r>
          </a:p>
          <a:p>
            <a:pPr algn="l" eaLnBrk="1" hangingPunct="1">
              <a:lnSpc>
                <a:spcPct val="140000"/>
              </a:lnSpc>
            </a:pPr>
            <a:r>
              <a:rPr lang="en-US" sz="5000" b="0" u="sng" dirty="0">
                <a:solidFill>
                  <a:srgbClr val="C00000"/>
                </a:solidFill>
                <a:effectLst/>
                <a:latin typeface="+mj-lt"/>
                <a:cs typeface="Times New Roman" panose="02020603050405020304" pitchFamily="18" charset="0"/>
              </a:rPr>
              <a:t>B:</a:t>
            </a:r>
            <a:r>
              <a:rPr lang="en-US" sz="5000" b="0" dirty="0">
                <a:solidFill>
                  <a:srgbClr val="003399"/>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Chúng</a:t>
            </a:r>
            <a:r>
              <a:rPr lang="en-US" sz="5000" b="0" dirty="0">
                <a:solidFill>
                  <a:srgbClr val="002060"/>
                </a:solidFill>
                <a:effectLst/>
                <a:latin typeface="+mj-lt"/>
                <a:cs typeface="Times New Roman" panose="02020603050405020304" pitchFamily="18" charset="0"/>
              </a:rPr>
              <a:t> con </a:t>
            </a:r>
            <a:r>
              <a:rPr lang="en-US" sz="5000" b="0" dirty="0" err="1">
                <a:solidFill>
                  <a:srgbClr val="002060"/>
                </a:solidFill>
                <a:effectLst/>
                <a:latin typeface="+mj-lt"/>
                <a:cs typeface="Times New Roman" panose="02020603050405020304" pitchFamily="18" charset="0"/>
              </a:rPr>
              <a:t>tôn</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vinh</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206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6708448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C0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cảm</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tạ</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vì</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vinh</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quang</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cao</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cả</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a:t>
            </a:r>
          </a:p>
          <a:p>
            <a:pPr marL="0" indent="0" algn="just" eaLnBrk="1" hangingPunct="1">
              <a:lnSpc>
                <a:spcPct val="140000"/>
              </a:lnSpc>
              <a:buFontTx/>
              <a:buNone/>
            </a:pPr>
            <a:r>
              <a:rPr lang="vi-VN" sz="4800" b="0" u="sng" dirty="0">
                <a:solidFill>
                  <a:srgbClr val="C0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a:t>
            </a:r>
            <a:r>
              <a:rPr lang="vi-VN" sz="4800" b="0" dirty="0">
                <a:solidFill>
                  <a:srgbClr val="002060"/>
                </a:solidFill>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16206044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C0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Lạy</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một</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Thiên</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Chúa</a:t>
            </a:r>
            <a:r>
              <a:rPr lang="en-US" sz="4800" b="0" dirty="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Giêsu</a:t>
            </a:r>
            <a:r>
              <a:rPr lang="en-US" sz="4800" b="0" dirty="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Kitô</a:t>
            </a:r>
            <a:r>
              <a:rPr lang="en-US" sz="4800" b="0" dirty="0">
                <a:solidFill>
                  <a:srgbClr val="C00000"/>
                </a:solidFill>
                <a:effectLst/>
                <a:latin typeface="+mj-lt"/>
                <a:cs typeface="Times New Roman" panose="02020603050405020304" pitchFamily="18" charset="0"/>
              </a:rPr>
              <a:t>.</a:t>
            </a:r>
          </a:p>
          <a:p>
            <a:pPr marL="0" indent="0" algn="just" eaLnBrk="1" hangingPunct="1">
              <a:lnSpc>
                <a:spcPct val="145000"/>
              </a:lnSpc>
              <a:buFontTx/>
              <a:buNone/>
            </a:pPr>
            <a:r>
              <a:rPr lang="vi-VN" sz="4800" b="0" u="sng" dirty="0">
                <a:solidFill>
                  <a:srgbClr val="C0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a:t>
            </a:r>
            <a:r>
              <a:rPr lang="vi-VN" sz="4800" b="0" dirty="0">
                <a:solidFill>
                  <a:srgbClr val="002060"/>
                </a:solidFill>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12035520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C00000"/>
                </a:solidFill>
                <a:effectLst/>
                <a:latin typeface="+mj-lt"/>
                <a:cs typeface="Times New Roman" panose="02020603050405020304" pitchFamily="18" charset="0"/>
              </a:rPr>
              <a:t>A:</a:t>
            </a:r>
            <a:r>
              <a:rPr lang="en-US" sz="5400" b="0" dirty="0">
                <a:solidFill>
                  <a:srgbClr val="003399"/>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Chúa</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xóa</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tội</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trần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gian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xin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thương</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xót</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chúng</a:t>
            </a:r>
            <a:r>
              <a:rPr lang="en-US" sz="5400" b="0" dirty="0">
                <a:solidFill>
                  <a:srgbClr val="002060"/>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C00000"/>
                </a:solidFill>
                <a:effectLst/>
                <a:latin typeface="+mj-lt"/>
                <a:cs typeface="Times New Roman" panose="02020603050405020304" pitchFamily="18" charset="0"/>
              </a:rPr>
              <a:t>B:</a:t>
            </a:r>
            <a:r>
              <a:rPr lang="en-US" sz="5400" b="0" dirty="0">
                <a:solidFill>
                  <a:srgbClr val="003399"/>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Chúa</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xóa</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tội</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trần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gian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xin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nhậm</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lời</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chúng</a:t>
            </a:r>
            <a:r>
              <a:rPr lang="en-US" sz="5400" b="0" dirty="0">
                <a:solidFill>
                  <a:srgbClr val="002060"/>
                </a:solidFill>
                <a:effectLst/>
                <a:latin typeface="+mj-lt"/>
                <a:cs typeface="Times New Roman" panose="02020603050405020304" pitchFamily="18" charset="0"/>
              </a:rPr>
              <a:t> con </a:t>
            </a:r>
            <a:r>
              <a:rPr lang="en-US" sz="5400" b="0" dirty="0" err="1">
                <a:solidFill>
                  <a:srgbClr val="002060"/>
                </a:solidFill>
                <a:effectLst/>
                <a:latin typeface="+mj-lt"/>
                <a:cs typeface="Times New Roman" panose="02020603050405020304" pitchFamily="18" charset="0"/>
              </a:rPr>
              <a:t>cầu</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khẩn</a:t>
            </a:r>
            <a:r>
              <a:rPr lang="en-US" sz="5400" b="0" dirty="0">
                <a:solidFill>
                  <a:srgbClr val="00206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4363106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a:solidFill>
                  <a:srgbClr val="C0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ngự</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bên</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hữu</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Đức</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Cha, </a:t>
            </a:r>
            <a:r>
              <a:rPr lang="en-US" sz="4800" b="0" dirty="0" err="1">
                <a:solidFill>
                  <a:srgbClr val="002060"/>
                </a:solidFill>
                <a:effectLst/>
                <a:latin typeface="+mj-lt"/>
                <a:cs typeface="Times New Roman" panose="02020603050405020304" pitchFamily="18" charset="0"/>
              </a:rPr>
              <a:t>xin</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thương</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xót</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C0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a:t>
            </a:r>
            <a:r>
              <a:rPr lang="vi-VN" sz="4800" b="0" dirty="0">
                <a:solidFill>
                  <a:srgbClr val="002060"/>
                </a:solidFill>
                <a:effectLst/>
                <a:latin typeface="+mj-lt"/>
                <a:cs typeface="Times New Roman" panose="02020603050405020304" pitchFamily="18" charset="0"/>
              </a:rPr>
              <a:t>Vì lạy </a:t>
            </a:r>
            <a:r>
              <a:rPr lang="vi-VN" sz="4800" b="0" dirty="0">
                <a:solidFill>
                  <a:srgbClr val="C00000"/>
                </a:solidFill>
                <a:effectLst/>
                <a:latin typeface="+mj-lt"/>
                <a:cs typeface="Times New Roman" panose="02020603050405020304" pitchFamily="18" charset="0"/>
              </a:rPr>
              <a:t>Chúa Giêsu Kitô,</a:t>
            </a:r>
            <a:r>
              <a:rPr lang="vi-VN" sz="4800" b="0" dirty="0">
                <a:solidFill>
                  <a:srgbClr val="003399"/>
                </a:solidFill>
                <a:effectLst/>
                <a:latin typeface="+mj-lt"/>
                <a:cs typeface="Times New Roman" panose="02020603050405020304" pitchFamily="18" charset="0"/>
              </a:rPr>
              <a:t> </a:t>
            </a:r>
            <a:r>
              <a:rPr lang="vi-VN" sz="4800" b="0" dirty="0">
                <a:solidFill>
                  <a:srgbClr val="002060"/>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33282081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đấng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tối</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cao</a:t>
            </a:r>
            <a:r>
              <a:rPr lang="en-US" sz="4400" b="0" dirty="0">
                <a:solidFill>
                  <a:srgbClr val="002060"/>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C00000"/>
                </a:solidFill>
                <a:effectLst/>
                <a:latin typeface="+mj-lt"/>
                <a:cs typeface="Times New Roman" panose="02020603050405020304" pitchFamily="18" charset="0"/>
              </a:rPr>
              <a:t>A+</a:t>
            </a:r>
            <a:r>
              <a:rPr lang="en-US" sz="4400" b="0" u="sng" dirty="0">
                <a:solidFill>
                  <a:srgbClr val="C00000"/>
                </a:solidFill>
                <a:effectLst/>
                <a:latin typeface="+mj-lt"/>
                <a:cs typeface="Times New Roman" panose="02020603050405020304" pitchFamily="18" charset="0"/>
              </a:rPr>
              <a:t>B</a:t>
            </a:r>
            <a:r>
              <a:rPr lang="vi-VN" sz="4400" b="0" u="sng" dirty="0">
                <a:solidFill>
                  <a:srgbClr val="C00000"/>
                </a:solidFill>
                <a:effectLst/>
                <a:latin typeface="+mj-lt"/>
                <a:cs typeface="Times New Roman" panose="02020603050405020304" pitchFamily="18" charset="0"/>
              </a:rPr>
              <a:t>:</a:t>
            </a:r>
            <a:r>
              <a:rPr lang="vi-VN" sz="4400" b="0" dirty="0">
                <a:solidFill>
                  <a:srgbClr val="003399"/>
                </a:solidFill>
                <a:effectLst/>
                <a:latin typeface="+mj-lt"/>
                <a:cs typeface="Times New Roman" panose="02020603050405020304" pitchFamily="18" charset="0"/>
              </a:rPr>
              <a:t> </a:t>
            </a:r>
            <a:r>
              <a:rPr lang="vi-VN" sz="4400" b="0" dirty="0">
                <a:solidFill>
                  <a:srgbClr val="002060"/>
                </a:solidFill>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0" u="sng" dirty="0">
                <a:solidFill>
                  <a:srgbClr val="C0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40729678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133350"/>
            <a:ext cx="9144000" cy="451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None/>
            </a:pPr>
            <a:endParaRPr lang="en-US" altLang="en-US" sz="1050" u="sng" dirty="0">
              <a:solidFill>
                <a:srgbClr val="FF0000"/>
              </a:solidFill>
              <a:latin typeface="+mj-lt"/>
              <a:cs typeface="Times New Roman" panose="02020603050405020304" pitchFamily="18" charset="0"/>
            </a:endParaRPr>
          </a:p>
          <a:p>
            <a:pPr algn="just" fontAlgn="base">
              <a:buNone/>
            </a:pPr>
            <a:r>
              <a:rPr lang="en-US" altLang="en-US" sz="6000" u="sng" dirty="0" err="1">
                <a:solidFill>
                  <a:srgbClr val="FF0000"/>
                </a:solidFill>
                <a:latin typeface="+mj-lt"/>
                <a:cs typeface="Times New Roman" panose="02020603050405020304" pitchFamily="18" charset="0"/>
              </a:rPr>
              <a:t>Đk</a:t>
            </a:r>
            <a:r>
              <a:rPr lang="en-US" altLang="en-US" sz="6000" u="sng" dirty="0">
                <a:solidFill>
                  <a:srgbClr val="FF0000"/>
                </a:solidFill>
                <a:latin typeface="+mj-lt"/>
                <a:cs typeface="Times New Roman" panose="02020603050405020304" pitchFamily="18" charset="0"/>
              </a:rPr>
              <a:t>:</a:t>
            </a:r>
            <a:r>
              <a:rPr lang="en-US" altLang="en-US" sz="6000" dirty="0">
                <a:solidFill>
                  <a:srgbClr val="003399"/>
                </a:solidFill>
                <a:latin typeface="+mj-lt"/>
                <a:cs typeface="Times New Roman" panose="02020603050405020304" pitchFamily="18" charset="0"/>
              </a:rPr>
              <a:t> </a:t>
            </a:r>
            <a:r>
              <a:rPr lang="vi-VN" sz="6600" dirty="0">
                <a:solidFill>
                  <a:srgbClr val="003399"/>
                </a:solidFill>
                <a:latin typeface="+mj-lt"/>
              </a:rPr>
              <a:t> </a:t>
            </a:r>
            <a:r>
              <a:rPr lang="vi-VN" sz="6600" dirty="0">
                <a:solidFill>
                  <a:srgbClr val="002060"/>
                </a:solidFill>
                <a:latin typeface="+mj-lt"/>
              </a:rPr>
              <a:t>Này đây Chúa thống trị ngự đến, nắm trong tay quyền vương đế toàn năng</a:t>
            </a:r>
            <a:r>
              <a:rPr lang="vi-VN" sz="6600" dirty="0" smtClean="0">
                <a:solidFill>
                  <a:srgbClr val="002060"/>
                </a:solidFill>
                <a:latin typeface="+mj-lt"/>
              </a:rPr>
              <a:t>.</a:t>
            </a:r>
            <a:endParaRPr lang="vi-VN" sz="3600" dirty="0">
              <a:solidFill>
                <a:srgbClr val="002060"/>
              </a:solidFill>
              <a:latin typeface="+mj-lt"/>
            </a:endParaRPr>
          </a:p>
        </p:txBody>
      </p:sp>
    </p:spTree>
    <p:extLst>
      <p:ext uri="{BB962C8B-B14F-4D97-AF65-F5344CB8AC3E}">
        <p14:creationId xmlns:p14="http://schemas.microsoft.com/office/powerpoint/2010/main" val="1149635192"/>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442341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1143000" y="0"/>
            <a:ext cx="6858000" cy="5143500"/>
          </a:xfrm>
        </p:spPr>
        <p:txBody>
          <a:bodyPr>
            <a:normAutofit/>
          </a:bodyPr>
          <a:lstStyle/>
          <a:p>
            <a:pPr marL="0" indent="0" algn="ctr">
              <a:lnSpc>
                <a:spcPct val="140000"/>
              </a:lnSpc>
              <a:buNone/>
              <a:defRPr/>
            </a:pPr>
            <a:endParaRPr lang="en-US" sz="3900" b="0" u="sng" dirty="0">
              <a:solidFill>
                <a:srgbClr val="FFFF00"/>
              </a:solidFill>
              <a:effectLst/>
              <a:latin typeface="+mj-lt"/>
              <a:cs typeface="Times New Roman" panose="02020603050405020304" pitchFamily="18" charset="0"/>
            </a:endParaRPr>
          </a:p>
          <a:p>
            <a:pPr marL="0" indent="0" algn="just">
              <a:lnSpc>
                <a:spcPct val="140000"/>
              </a:lnSpc>
              <a:buNone/>
              <a:defRPr/>
            </a:pPr>
            <a:endParaRPr lang="en-US" sz="1575" b="0" u="sng" dirty="0">
              <a:solidFill>
                <a:srgbClr val="FFFF00"/>
              </a:solidFill>
              <a:effectLst/>
              <a:latin typeface="+mj-lt"/>
              <a:cs typeface="Times New Roman" panose="020206030504050203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294495010"/>
      </p:ext>
    </p:extLst>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1143000" y="0"/>
            <a:ext cx="6858000" cy="5143500"/>
          </a:xfrm>
        </p:spPr>
        <p:txBody>
          <a:bodyPr>
            <a:normAutofit/>
          </a:bodyPr>
          <a:lstStyle/>
          <a:p>
            <a:pPr marL="0" indent="0" algn="ctr">
              <a:lnSpc>
                <a:spcPct val="140000"/>
              </a:lnSpc>
              <a:buNone/>
              <a:defRPr/>
            </a:pPr>
            <a:endParaRPr lang="en-US" sz="3900" b="0" u="sng" dirty="0">
              <a:solidFill>
                <a:srgbClr val="FFFF00"/>
              </a:solidFill>
              <a:effectLst/>
              <a:latin typeface="+mj-lt"/>
              <a:cs typeface="Times New Roman" panose="02020603050405020304" pitchFamily="18" charset="0"/>
            </a:endParaRPr>
          </a:p>
          <a:p>
            <a:pPr marL="0" indent="0" algn="just">
              <a:lnSpc>
                <a:spcPct val="140000"/>
              </a:lnSpc>
              <a:buNone/>
              <a:defRPr/>
            </a:pPr>
            <a:endParaRPr lang="en-US" sz="1575" b="0" u="sng" dirty="0">
              <a:solidFill>
                <a:srgbClr val="FFFF00"/>
              </a:solidFill>
              <a:effectLst/>
              <a:latin typeface="+mj-lt"/>
              <a:cs typeface="Times New Roman" panose="02020603050405020304" pitchFamily="18" charset="0"/>
            </a:endParaRPr>
          </a:p>
        </p:txBody>
      </p:sp>
      <p:sp>
        <p:nvSpPr>
          <p:cNvPr id="2" name="TextBox 1">
            <a:extLst>
              <a:ext uri="{FF2B5EF4-FFF2-40B4-BE49-F238E27FC236}">
                <a16:creationId xmlns="" xmlns:a16="http://schemas.microsoft.com/office/drawing/2014/main" id="{638C0CE3-496A-4B28-94BA-319EA670BBA5}"/>
              </a:ext>
            </a:extLst>
          </p:cNvPr>
          <p:cNvSpPr txBox="1"/>
          <p:nvPr/>
        </p:nvSpPr>
        <p:spPr>
          <a:xfrm>
            <a:off x="-12192" y="819150"/>
            <a:ext cx="9156192" cy="2462213"/>
          </a:xfrm>
          <a:prstGeom prst="rect">
            <a:avLst/>
          </a:prstGeom>
          <a:noFill/>
        </p:spPr>
        <p:txBody>
          <a:bodyPr wrap="square" rtlCol="0">
            <a:spAutoFit/>
          </a:bodyPr>
          <a:lstStyle/>
          <a:p>
            <a:pPr algn="ctr"/>
            <a:r>
              <a:rPr lang="en-US" sz="5400" dirty="0" err="1">
                <a:solidFill>
                  <a:srgbClr val="FF0000"/>
                </a:solidFill>
                <a:latin typeface="+mj-lt"/>
                <a:cs typeface="Times New Roman" panose="02020603050405020304" pitchFamily="18" charset="0"/>
              </a:rPr>
              <a:t>Thánh</a:t>
            </a:r>
            <a:r>
              <a:rPr lang="en-US" sz="5400" dirty="0">
                <a:solidFill>
                  <a:srgbClr val="FF0000"/>
                </a:solidFill>
                <a:latin typeface="+mj-lt"/>
                <a:cs typeface="Times New Roman" panose="02020603050405020304" pitchFamily="18" charset="0"/>
              </a:rPr>
              <a:t> </a:t>
            </a:r>
            <a:r>
              <a:rPr lang="en-US" sz="5400" dirty="0" err="1">
                <a:solidFill>
                  <a:srgbClr val="FF0000"/>
                </a:solidFill>
                <a:latin typeface="+mj-lt"/>
                <a:cs typeface="Times New Roman" panose="02020603050405020304" pitchFamily="18" charset="0"/>
              </a:rPr>
              <a:t>Vịnh</a:t>
            </a:r>
            <a:r>
              <a:rPr lang="en-US" sz="5400" dirty="0">
                <a:solidFill>
                  <a:srgbClr val="FF0000"/>
                </a:solidFill>
                <a:latin typeface="+mj-lt"/>
                <a:cs typeface="Times New Roman" panose="02020603050405020304" pitchFamily="18" charset="0"/>
              </a:rPr>
              <a:t> </a:t>
            </a:r>
            <a:r>
              <a:rPr lang="en-US" sz="5400" dirty="0" smtClean="0">
                <a:solidFill>
                  <a:srgbClr val="FF0000"/>
                </a:solidFill>
                <a:latin typeface="+mj-lt"/>
                <a:cs typeface="Times New Roman" panose="02020603050405020304" pitchFamily="18" charset="0"/>
              </a:rPr>
              <a:t>71</a:t>
            </a:r>
            <a:endParaRPr lang="en-US" sz="5400" dirty="0">
              <a:solidFill>
                <a:srgbClr val="FF0000"/>
              </a:solidFill>
              <a:latin typeface="+mj-lt"/>
              <a:cs typeface="Times New Roman" panose="02020603050405020304" pitchFamily="18" charset="0"/>
            </a:endParaRPr>
          </a:p>
          <a:p>
            <a:pPr algn="ctr"/>
            <a:r>
              <a:rPr lang="en-US" sz="4000" dirty="0" err="1">
                <a:solidFill>
                  <a:srgbClr val="FF0000"/>
                </a:solidFill>
                <a:latin typeface="+mj-lt"/>
                <a:cs typeface="Times New Roman" panose="02020603050405020304" pitchFamily="18" charset="0"/>
              </a:rPr>
              <a:t>Lm</a:t>
            </a:r>
            <a:r>
              <a:rPr lang="en-US" sz="4000" dirty="0">
                <a:solidFill>
                  <a:srgbClr val="FF0000"/>
                </a:solidFill>
                <a:latin typeface="+mj-lt"/>
                <a:cs typeface="Times New Roman" panose="02020603050405020304" pitchFamily="18" charset="0"/>
              </a:rPr>
              <a:t>. Kim Long</a:t>
            </a:r>
          </a:p>
          <a:p>
            <a:pPr algn="ctr"/>
            <a:r>
              <a:rPr lang="en-US" sz="6000" dirty="0">
                <a:solidFill>
                  <a:srgbClr val="FF0000"/>
                </a:solidFill>
                <a:latin typeface="+mj-lt"/>
                <a:cs typeface="Times New Roman" panose="02020603050405020304" pitchFamily="18" charset="0"/>
              </a:rPr>
              <a:t>(4 </a:t>
            </a:r>
            <a:r>
              <a:rPr lang="en-US" sz="6000" dirty="0" err="1">
                <a:solidFill>
                  <a:srgbClr val="FF0000"/>
                </a:solidFill>
                <a:latin typeface="+mj-lt"/>
                <a:cs typeface="Times New Roman" panose="02020603050405020304" pitchFamily="18" charset="0"/>
              </a:rPr>
              <a:t>câu</a:t>
            </a:r>
            <a:r>
              <a:rPr lang="en-US" sz="6000" dirty="0">
                <a:solidFill>
                  <a:srgbClr val="FF0000"/>
                </a:solidFill>
                <a:latin typeface="+mj-lt"/>
                <a:cs typeface="Times New Roman" panose="02020603050405020304" pitchFamily="18" charset="0"/>
              </a:rPr>
              <a:t>)</a:t>
            </a:r>
          </a:p>
        </p:txBody>
      </p:sp>
    </p:spTree>
    <p:extLst>
      <p:ext uri="{BB962C8B-B14F-4D97-AF65-F5344CB8AC3E}">
        <p14:creationId xmlns:p14="http://schemas.microsoft.com/office/powerpoint/2010/main" val="3481580832"/>
      </p:ext>
    </p:extLst>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chorCtr="0">
            <a:normAutofit/>
          </a:bodyPr>
          <a:lstStyle/>
          <a:p>
            <a:pPr marL="0" indent="0" algn="just" fontAlgn="base">
              <a:buNone/>
            </a:pPr>
            <a:r>
              <a:rPr lang="en-US" sz="8000" b="0" u="sng" dirty="0" err="1" smtClean="0">
                <a:solidFill>
                  <a:srgbClr val="FF0000"/>
                </a:solidFill>
                <a:effectLst/>
                <a:latin typeface="+mj-lt"/>
                <a:cs typeface="Times New Roman" panose="02020603050405020304" pitchFamily="18" charset="0"/>
              </a:rPr>
              <a:t>Đk</a:t>
            </a:r>
            <a:r>
              <a:rPr lang="en-US" sz="8000" b="0" u="sng" dirty="0" smtClean="0">
                <a:solidFill>
                  <a:srgbClr val="FF0000"/>
                </a:solidFill>
                <a:effectLst/>
                <a:latin typeface="+mj-lt"/>
                <a:cs typeface="Times New Roman" panose="02020603050405020304" pitchFamily="18" charset="0"/>
              </a:rPr>
              <a:t>:</a:t>
            </a:r>
            <a:r>
              <a:rPr lang="en-US" sz="8000" b="0" dirty="0" smtClean="0">
                <a:solidFill>
                  <a:srgbClr val="003399"/>
                </a:solidFill>
                <a:effectLst/>
                <a:latin typeface="+mj-lt"/>
                <a:cs typeface="Times New Roman" panose="02020603050405020304" pitchFamily="18" charset="0"/>
              </a:rPr>
              <a:t> </a:t>
            </a:r>
            <a:r>
              <a:rPr lang="vi-VN" sz="8000" dirty="0">
                <a:solidFill>
                  <a:srgbClr val="002060"/>
                </a:solidFill>
                <a:latin typeface="+mj-lt"/>
                <a:cs typeface="Times New Roman" panose="02020603050405020304" pitchFamily="18" charset="0"/>
              </a:rPr>
              <a:t>Lạy Chúa, muôn dân khắp địa cầu cùng thờ kính Ngài</a:t>
            </a:r>
            <a:r>
              <a:rPr lang="vi-VN" sz="8000" dirty="0" smtClean="0">
                <a:solidFill>
                  <a:srgbClr val="002060"/>
                </a:solidFill>
                <a:latin typeface="+mj-lt"/>
                <a:cs typeface="Times New Roman" panose="02020603050405020304" pitchFamily="18" charset="0"/>
              </a:rPr>
              <a:t>.</a:t>
            </a:r>
            <a:endParaRPr lang="vi-VN" sz="8000" b="0" dirty="0" smtClean="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271382761"/>
      </p:ext>
    </p:extLst>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chorCtr="0">
            <a:noAutofit/>
          </a:bodyPr>
          <a:lstStyle/>
          <a:p>
            <a:pPr marL="0" indent="0" algn="just">
              <a:lnSpc>
                <a:spcPct val="140000"/>
              </a:lnSpc>
              <a:buNone/>
              <a:defRPr/>
            </a:pPr>
            <a:r>
              <a:rPr lang="en-US" sz="4500" b="0" u="sng" dirty="0" smtClean="0">
                <a:solidFill>
                  <a:srgbClr val="FF0000"/>
                </a:solidFill>
                <a:effectLst/>
                <a:latin typeface="+mj-lt"/>
                <a:cs typeface="Times New Roman" panose="02020603050405020304" pitchFamily="18" charset="0"/>
              </a:rPr>
              <a:t>Tk1</a:t>
            </a:r>
            <a:r>
              <a:rPr lang="en-US" sz="4500" b="0" u="sng" dirty="0">
                <a:solidFill>
                  <a:srgbClr val="FF0000"/>
                </a:solidFill>
                <a:effectLst/>
                <a:latin typeface="+mj-lt"/>
                <a:cs typeface="Times New Roman" panose="02020603050405020304" pitchFamily="18" charset="0"/>
              </a:rPr>
              <a:t>:</a:t>
            </a:r>
            <a:r>
              <a:rPr lang="en-US" sz="4500" b="0" dirty="0">
                <a:solidFill>
                  <a:srgbClr val="0000FF"/>
                </a:solidFill>
                <a:effectLst/>
                <a:latin typeface="+mj-lt"/>
                <a:cs typeface="Times New Roman" panose="02020603050405020304" pitchFamily="18" charset="0"/>
              </a:rPr>
              <a:t> </a:t>
            </a:r>
            <a:r>
              <a:rPr lang="vi-VN" sz="4400" dirty="0">
                <a:solidFill>
                  <a:srgbClr val="002060"/>
                </a:solidFill>
                <a:latin typeface="+mj-lt"/>
                <a:cs typeface="Times New Roman" panose="02020603050405020304" pitchFamily="18" charset="0"/>
              </a:rPr>
              <a:t>Tâu Thượng Đế, xin ban quyền bính cho Tân vương, trao công lý trong tay hoàng tử. </a:t>
            </a:r>
            <a:r>
              <a:rPr lang="vi-VN" sz="4400" dirty="0" smtClean="0">
                <a:solidFill>
                  <a:srgbClr val="002060"/>
                </a:solidFill>
                <a:latin typeface="+mj-lt"/>
                <a:cs typeface="Times New Roman" panose="02020603050405020304" pitchFamily="18" charset="0"/>
              </a:rPr>
              <a:t>Để </a:t>
            </a:r>
            <a:r>
              <a:rPr lang="vi-VN" sz="4400" dirty="0">
                <a:solidFill>
                  <a:srgbClr val="002060"/>
                </a:solidFill>
                <a:latin typeface="+mj-lt"/>
                <a:cs typeface="Times New Roman" panose="02020603050405020304" pitchFamily="18" charset="0"/>
              </a:rPr>
              <a:t>Tân Vương theo công lý xét xử dân Ngài, bênh quyền lợi kẻ khó nghèo luôn</a:t>
            </a:r>
            <a:r>
              <a:rPr lang="vi-VN" sz="4400" dirty="0" smtClean="0">
                <a:solidFill>
                  <a:srgbClr val="002060"/>
                </a:solidFill>
                <a:latin typeface="+mj-lt"/>
                <a:cs typeface="Times New Roman" panose="02020603050405020304" pitchFamily="18" charset="0"/>
              </a:rPr>
              <a:t>.</a:t>
            </a:r>
            <a:endParaRPr lang="vi-VN" sz="44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411968570"/>
      </p:ext>
    </p:extLst>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chorCtr="0">
            <a:normAutofit/>
          </a:bodyPr>
          <a:lstStyle/>
          <a:p>
            <a:pPr marL="0" indent="0" algn="just" fontAlgn="base">
              <a:buNone/>
            </a:pPr>
            <a:r>
              <a:rPr lang="en-US" sz="8000" b="0" u="sng" dirty="0" err="1" smtClean="0">
                <a:solidFill>
                  <a:srgbClr val="FF0000"/>
                </a:solidFill>
                <a:effectLst/>
                <a:latin typeface="+mj-lt"/>
                <a:cs typeface="Times New Roman" panose="02020603050405020304" pitchFamily="18" charset="0"/>
              </a:rPr>
              <a:t>Đk</a:t>
            </a:r>
            <a:r>
              <a:rPr lang="en-US" sz="8000" b="0" u="sng" dirty="0" smtClean="0">
                <a:solidFill>
                  <a:srgbClr val="FF0000"/>
                </a:solidFill>
                <a:effectLst/>
                <a:latin typeface="+mj-lt"/>
                <a:cs typeface="Times New Roman" panose="02020603050405020304" pitchFamily="18" charset="0"/>
              </a:rPr>
              <a:t>:</a:t>
            </a:r>
            <a:r>
              <a:rPr lang="en-US" sz="8000" b="0" dirty="0" smtClean="0">
                <a:solidFill>
                  <a:srgbClr val="003399"/>
                </a:solidFill>
                <a:effectLst/>
                <a:latin typeface="+mj-lt"/>
                <a:cs typeface="Times New Roman" panose="02020603050405020304" pitchFamily="18" charset="0"/>
              </a:rPr>
              <a:t> </a:t>
            </a:r>
            <a:r>
              <a:rPr lang="vi-VN" sz="8000" dirty="0">
                <a:solidFill>
                  <a:srgbClr val="002060"/>
                </a:solidFill>
                <a:latin typeface="+mj-lt"/>
                <a:cs typeface="Times New Roman" panose="02020603050405020304" pitchFamily="18" charset="0"/>
              </a:rPr>
              <a:t>Lạy Chúa, muôn dân khắp địa cầu cùng thờ kính Ngài</a:t>
            </a:r>
            <a:r>
              <a:rPr lang="vi-VN" sz="8000" dirty="0" smtClean="0">
                <a:solidFill>
                  <a:srgbClr val="002060"/>
                </a:solidFill>
                <a:latin typeface="+mj-lt"/>
                <a:cs typeface="Times New Roman" panose="02020603050405020304" pitchFamily="18" charset="0"/>
              </a:rPr>
              <a:t>.</a:t>
            </a:r>
            <a:endParaRPr lang="vi-VN" sz="8000" b="0" dirty="0" smtClean="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871556114"/>
      </p:ext>
    </p:extLst>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chorCtr="0">
            <a:noAutofit/>
          </a:bodyPr>
          <a:lstStyle/>
          <a:p>
            <a:pPr marL="0" indent="0" algn="just">
              <a:lnSpc>
                <a:spcPct val="140000"/>
              </a:lnSpc>
              <a:buNone/>
              <a:defRPr/>
            </a:pPr>
            <a:r>
              <a:rPr lang="en-US" sz="4500" b="0" u="sng" dirty="0">
                <a:solidFill>
                  <a:srgbClr val="FF0000"/>
                </a:solidFill>
                <a:effectLst/>
                <a:latin typeface="+mj-lt"/>
                <a:cs typeface="Times New Roman" panose="02020603050405020304" pitchFamily="18" charset="0"/>
              </a:rPr>
              <a:t>Tk2:</a:t>
            </a:r>
            <a:r>
              <a:rPr lang="en-US" sz="4500" b="0" dirty="0">
                <a:solidFill>
                  <a:srgbClr val="0000FF"/>
                </a:solidFill>
                <a:effectLst/>
                <a:latin typeface="+mj-lt"/>
                <a:cs typeface="Times New Roman" panose="02020603050405020304" pitchFamily="18" charset="0"/>
              </a:rPr>
              <a:t> </a:t>
            </a:r>
            <a:r>
              <a:rPr lang="vi-VN" sz="4200" dirty="0">
                <a:solidFill>
                  <a:srgbClr val="002060"/>
                </a:solidFill>
                <a:latin typeface="+mj-lt"/>
                <a:cs typeface="Times New Roman" panose="02020603050405020304" pitchFamily="18" charset="0"/>
              </a:rPr>
              <a:t>Vương triều sẽ luôn đua nở thắm hoa công minh, thiên thu mãi an ninh thịnh trị. </a:t>
            </a:r>
            <a:r>
              <a:rPr lang="vi-VN" sz="4200" dirty="0" smtClean="0">
                <a:solidFill>
                  <a:srgbClr val="002060"/>
                </a:solidFill>
                <a:latin typeface="+mj-lt"/>
                <a:cs typeface="Times New Roman" panose="02020603050405020304" pitchFamily="18" charset="0"/>
              </a:rPr>
              <a:t>Người </a:t>
            </a:r>
            <a:r>
              <a:rPr lang="vi-VN" sz="4200" dirty="0">
                <a:solidFill>
                  <a:srgbClr val="002060"/>
                </a:solidFill>
                <a:latin typeface="+mj-lt"/>
                <a:cs typeface="Times New Roman" panose="02020603050405020304" pitchFamily="18" charset="0"/>
              </a:rPr>
              <a:t>quản cai qua sông Cái đến tận địa cầu, qua biển này và tới biển kia</a:t>
            </a:r>
            <a:r>
              <a:rPr lang="vi-VN" sz="4200" dirty="0" smtClean="0">
                <a:solidFill>
                  <a:srgbClr val="002060"/>
                </a:solidFill>
                <a:latin typeface="+mj-lt"/>
                <a:cs typeface="Times New Roman" panose="02020603050405020304" pitchFamily="18" charset="0"/>
              </a:rPr>
              <a:t>.</a:t>
            </a:r>
            <a:endParaRPr lang="en-US" sz="42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45462980"/>
      </p:ext>
    </p:extLst>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chorCtr="0">
            <a:normAutofit/>
          </a:bodyPr>
          <a:lstStyle/>
          <a:p>
            <a:pPr marL="0" indent="0" algn="just" fontAlgn="base">
              <a:buNone/>
            </a:pPr>
            <a:r>
              <a:rPr lang="en-US" sz="8000" b="0" u="sng" dirty="0" err="1" smtClean="0">
                <a:solidFill>
                  <a:srgbClr val="FF0000"/>
                </a:solidFill>
                <a:effectLst/>
                <a:latin typeface="+mj-lt"/>
                <a:cs typeface="Times New Roman" panose="02020603050405020304" pitchFamily="18" charset="0"/>
              </a:rPr>
              <a:t>Đk</a:t>
            </a:r>
            <a:r>
              <a:rPr lang="en-US" sz="8000" b="0" u="sng" dirty="0" smtClean="0">
                <a:solidFill>
                  <a:srgbClr val="FF0000"/>
                </a:solidFill>
                <a:effectLst/>
                <a:latin typeface="+mj-lt"/>
                <a:cs typeface="Times New Roman" panose="02020603050405020304" pitchFamily="18" charset="0"/>
              </a:rPr>
              <a:t>:</a:t>
            </a:r>
            <a:r>
              <a:rPr lang="en-US" sz="8000" b="0" dirty="0" smtClean="0">
                <a:solidFill>
                  <a:srgbClr val="003399"/>
                </a:solidFill>
                <a:effectLst/>
                <a:latin typeface="+mj-lt"/>
                <a:cs typeface="Times New Roman" panose="02020603050405020304" pitchFamily="18" charset="0"/>
              </a:rPr>
              <a:t> </a:t>
            </a:r>
            <a:r>
              <a:rPr lang="vi-VN" sz="8000" dirty="0">
                <a:solidFill>
                  <a:srgbClr val="002060"/>
                </a:solidFill>
                <a:latin typeface="+mj-lt"/>
                <a:cs typeface="Times New Roman" panose="02020603050405020304" pitchFamily="18" charset="0"/>
              </a:rPr>
              <a:t>Lạy Chúa, muôn dân khắp địa cầu cùng thờ kính Ngài</a:t>
            </a:r>
            <a:r>
              <a:rPr lang="vi-VN" sz="8000" dirty="0" smtClean="0">
                <a:solidFill>
                  <a:srgbClr val="002060"/>
                </a:solidFill>
                <a:latin typeface="+mj-lt"/>
                <a:cs typeface="Times New Roman" panose="02020603050405020304" pitchFamily="18" charset="0"/>
              </a:rPr>
              <a:t>.</a:t>
            </a:r>
            <a:endParaRPr lang="vi-VN" sz="8000" b="0" dirty="0" smtClean="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871556114"/>
      </p:ext>
    </p:extLst>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chorCtr="0">
            <a:noAutofit/>
          </a:bodyPr>
          <a:lstStyle/>
          <a:p>
            <a:pPr marL="0" indent="0" algn="just">
              <a:lnSpc>
                <a:spcPct val="140000"/>
              </a:lnSpc>
              <a:buNone/>
              <a:defRPr/>
            </a:pPr>
            <a:r>
              <a:rPr lang="en-US" sz="4600" b="0" u="sng" dirty="0">
                <a:solidFill>
                  <a:srgbClr val="FF0000"/>
                </a:solidFill>
                <a:effectLst/>
                <a:latin typeface="+mj-lt"/>
                <a:cs typeface="Times New Roman" panose="02020603050405020304" pitchFamily="18" charset="0"/>
              </a:rPr>
              <a:t>Tk3:</a:t>
            </a:r>
            <a:r>
              <a:rPr lang="en-US" sz="4600" b="0" dirty="0">
                <a:solidFill>
                  <a:srgbClr val="0000FF"/>
                </a:solidFill>
                <a:effectLst/>
                <a:latin typeface="+mj-lt"/>
                <a:cs typeface="Times New Roman" panose="02020603050405020304" pitchFamily="18" charset="0"/>
              </a:rPr>
              <a:t> </a:t>
            </a:r>
            <a:r>
              <a:rPr lang="vi-VN" sz="4200" dirty="0">
                <a:solidFill>
                  <a:srgbClr val="002060"/>
                </a:solidFill>
                <a:latin typeface="+mj-lt"/>
                <a:cs typeface="Times New Roman" panose="02020603050405020304" pitchFamily="18" charset="0"/>
              </a:rPr>
              <a:t>Ai nghèo khó khấn vái Ngài sẽ luôn thương nghe, ra tay cứu con dân cùng khổ. </a:t>
            </a:r>
            <a:r>
              <a:rPr lang="vi-VN" sz="4200" dirty="0" smtClean="0">
                <a:solidFill>
                  <a:srgbClr val="002060"/>
                </a:solidFill>
                <a:latin typeface="+mj-lt"/>
                <a:cs typeface="Times New Roman" panose="02020603050405020304" pitchFamily="18" charset="0"/>
              </a:rPr>
              <a:t>Chạnh </a:t>
            </a:r>
            <a:r>
              <a:rPr lang="vi-VN" sz="4200" dirty="0">
                <a:solidFill>
                  <a:srgbClr val="002060"/>
                </a:solidFill>
                <a:latin typeface="+mj-lt"/>
                <a:cs typeface="Times New Roman" panose="02020603050405020304" pitchFamily="18" charset="0"/>
              </a:rPr>
              <a:t>lòng thương ai nguy khốn bé nhỏ, đơn hèn, Dân bần cùng Người tế độ cho</a:t>
            </a:r>
            <a:r>
              <a:rPr lang="vi-VN" sz="4200" dirty="0" smtClean="0">
                <a:solidFill>
                  <a:srgbClr val="002060"/>
                </a:solidFill>
                <a:latin typeface="+mj-lt"/>
                <a:cs typeface="Times New Roman" panose="02020603050405020304" pitchFamily="18" charset="0"/>
              </a:rPr>
              <a:t>.</a:t>
            </a:r>
            <a:endParaRPr lang="en-US" sz="42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087884855"/>
      </p:ext>
    </p:extLst>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chorCtr="0">
            <a:normAutofit/>
          </a:bodyPr>
          <a:lstStyle/>
          <a:p>
            <a:pPr marL="0" indent="0" algn="just" fontAlgn="base">
              <a:buNone/>
            </a:pPr>
            <a:r>
              <a:rPr lang="en-US" sz="8000" b="0" u="sng" dirty="0" err="1" smtClean="0">
                <a:solidFill>
                  <a:srgbClr val="FF0000"/>
                </a:solidFill>
                <a:effectLst/>
                <a:latin typeface="+mj-lt"/>
                <a:cs typeface="Times New Roman" panose="02020603050405020304" pitchFamily="18" charset="0"/>
              </a:rPr>
              <a:t>Đk</a:t>
            </a:r>
            <a:r>
              <a:rPr lang="en-US" sz="8000" b="0" u="sng" dirty="0" smtClean="0">
                <a:solidFill>
                  <a:srgbClr val="FF0000"/>
                </a:solidFill>
                <a:effectLst/>
                <a:latin typeface="+mj-lt"/>
                <a:cs typeface="Times New Roman" panose="02020603050405020304" pitchFamily="18" charset="0"/>
              </a:rPr>
              <a:t>:</a:t>
            </a:r>
            <a:r>
              <a:rPr lang="en-US" sz="8000" b="0" dirty="0" smtClean="0">
                <a:solidFill>
                  <a:srgbClr val="003399"/>
                </a:solidFill>
                <a:effectLst/>
                <a:latin typeface="+mj-lt"/>
                <a:cs typeface="Times New Roman" panose="02020603050405020304" pitchFamily="18" charset="0"/>
              </a:rPr>
              <a:t> </a:t>
            </a:r>
            <a:r>
              <a:rPr lang="vi-VN" sz="8000" dirty="0">
                <a:solidFill>
                  <a:srgbClr val="002060"/>
                </a:solidFill>
                <a:latin typeface="+mj-lt"/>
                <a:cs typeface="Times New Roman" panose="02020603050405020304" pitchFamily="18" charset="0"/>
              </a:rPr>
              <a:t>Lạy Chúa, muôn dân khắp địa cầu cùng thờ kính Ngài</a:t>
            </a:r>
            <a:r>
              <a:rPr lang="vi-VN" sz="8000" dirty="0" smtClean="0">
                <a:solidFill>
                  <a:srgbClr val="002060"/>
                </a:solidFill>
                <a:latin typeface="+mj-lt"/>
                <a:cs typeface="Times New Roman" panose="02020603050405020304" pitchFamily="18" charset="0"/>
              </a:rPr>
              <a:t>.</a:t>
            </a:r>
            <a:endParaRPr lang="vi-VN" sz="8000" b="0" dirty="0" smtClean="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871556114"/>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310334"/>
            <a:ext cx="9144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ct val="0"/>
              </a:spcBef>
              <a:buNone/>
            </a:pPr>
            <a:r>
              <a:rPr lang="en-US" altLang="en-US" sz="4800" u="sng" dirty="0" smtClean="0">
                <a:solidFill>
                  <a:srgbClr val="FF0000"/>
                </a:solidFill>
                <a:latin typeface="+mj-lt"/>
                <a:cs typeface="Times New Roman" panose="02020603050405020304" pitchFamily="18" charset="0"/>
              </a:rPr>
              <a:t>Tk1</a:t>
            </a:r>
            <a:r>
              <a:rPr lang="en-US" altLang="en-US" sz="4800" u="sng" dirty="0">
                <a:solidFill>
                  <a:srgbClr val="FF0000"/>
                </a:solidFill>
                <a:latin typeface="+mj-lt"/>
                <a:cs typeface="Times New Roman" panose="02020603050405020304" pitchFamily="18" charset="0"/>
              </a:rPr>
              <a:t>:</a:t>
            </a:r>
            <a:r>
              <a:rPr lang="en-US" altLang="en-US" sz="4800" dirty="0">
                <a:solidFill>
                  <a:srgbClr val="003399"/>
                </a:solidFill>
                <a:latin typeface="+mj-lt"/>
                <a:cs typeface="Times New Roman" panose="02020603050405020304" pitchFamily="18" charset="0"/>
              </a:rPr>
              <a:t> </a:t>
            </a:r>
            <a:r>
              <a:rPr lang="vi-VN" sz="4800" dirty="0">
                <a:solidFill>
                  <a:srgbClr val="002060"/>
                </a:solidFill>
                <a:latin typeface="+mj-lt"/>
                <a:cs typeface="Times New Roman" panose="02020603050405020304" pitchFamily="18" charset="0"/>
              </a:rPr>
              <a:t>Xin Chúa ban quyền xét xử cho Đức Vua trao công lý trong tay hoàng tử. </a:t>
            </a:r>
            <a:r>
              <a:rPr lang="vi-VN" sz="4800" dirty="0" smtClean="0">
                <a:solidFill>
                  <a:srgbClr val="002060"/>
                </a:solidFill>
                <a:latin typeface="+mj-lt"/>
                <a:cs typeface="Times New Roman" panose="02020603050405020304" pitchFamily="18" charset="0"/>
              </a:rPr>
              <a:t>Để </a:t>
            </a:r>
            <a:r>
              <a:rPr lang="vi-VN" sz="4800" dirty="0">
                <a:solidFill>
                  <a:srgbClr val="002060"/>
                </a:solidFill>
                <a:latin typeface="+mj-lt"/>
                <a:cs typeface="Times New Roman" panose="02020603050405020304" pitchFamily="18" charset="0"/>
              </a:rPr>
              <a:t>Người nghiêm minh khi xét xử dân Chúa và chính trực lúc phân xử kẻ khó nghèo</a:t>
            </a:r>
            <a:r>
              <a:rPr lang="vi-VN" sz="4800" dirty="0" smtClean="0">
                <a:solidFill>
                  <a:srgbClr val="002060"/>
                </a:solidFill>
                <a:latin typeface="+mj-lt"/>
                <a:cs typeface="Times New Roman" panose="02020603050405020304" pitchFamily="18" charset="0"/>
              </a:rPr>
              <a:t>.</a:t>
            </a:r>
            <a:r>
              <a:rPr lang="en-US" sz="4800" dirty="0" smtClean="0">
                <a:solidFill>
                  <a:srgbClr val="002060"/>
                </a:solidFill>
                <a:latin typeface="+mj-lt"/>
                <a:cs typeface="Times New Roman" panose="02020603050405020304" pitchFamily="18" charset="0"/>
              </a:rPr>
              <a:t> </a:t>
            </a:r>
            <a:endParaRPr lang="vi-VN" sz="4800"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551605006"/>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chorCtr="0">
            <a:noAutofit/>
          </a:bodyPr>
          <a:lstStyle/>
          <a:p>
            <a:pPr marL="0" indent="0" algn="just">
              <a:lnSpc>
                <a:spcPct val="140000"/>
              </a:lnSpc>
              <a:buNone/>
              <a:defRPr/>
            </a:pPr>
            <a:r>
              <a:rPr lang="en-US" sz="4200" b="0" u="sng" dirty="0">
                <a:solidFill>
                  <a:srgbClr val="FF0000"/>
                </a:solidFill>
                <a:effectLst/>
                <a:latin typeface="+mj-lt"/>
                <a:cs typeface="Times New Roman" panose="02020603050405020304" pitchFamily="18" charset="0"/>
              </a:rPr>
              <a:t>Tk4:</a:t>
            </a:r>
            <a:r>
              <a:rPr lang="en-US" sz="4200" b="0" dirty="0">
                <a:solidFill>
                  <a:srgbClr val="0000FF"/>
                </a:solidFill>
                <a:effectLst/>
                <a:latin typeface="+mj-lt"/>
                <a:cs typeface="Times New Roman" panose="02020603050405020304" pitchFamily="18" charset="0"/>
              </a:rPr>
              <a:t> </a:t>
            </a:r>
            <a:r>
              <a:rPr lang="vi-VN" sz="4200" dirty="0">
                <a:solidFill>
                  <a:srgbClr val="002060"/>
                </a:solidFill>
                <a:latin typeface="+mj-lt"/>
                <a:cs typeface="Times New Roman" panose="02020603050405020304" pitchFamily="18" charset="0"/>
              </a:rPr>
              <a:t>Danh Người sẽ chói sáng cùng thái dương lan xa, qua muôn kiếp muôn năm trường </a:t>
            </a:r>
            <a:r>
              <a:rPr lang="vi-VN" sz="4200" dirty="0" smtClean="0">
                <a:solidFill>
                  <a:srgbClr val="002060"/>
                </a:solidFill>
                <a:latin typeface="+mj-lt"/>
                <a:cs typeface="Times New Roman" panose="02020603050405020304" pitchFamily="18" charset="0"/>
              </a:rPr>
              <a:t>cửu.</a:t>
            </a:r>
            <a:r>
              <a:rPr lang="en-US" sz="4200" dirty="0" smtClean="0">
                <a:solidFill>
                  <a:srgbClr val="002060"/>
                </a:solidFill>
                <a:latin typeface="+mj-lt"/>
                <a:cs typeface="Times New Roman" panose="02020603050405020304" pitchFamily="18" charset="0"/>
              </a:rPr>
              <a:t> </a:t>
            </a:r>
            <a:r>
              <a:rPr lang="vi-VN" sz="4200" dirty="0" smtClean="0">
                <a:solidFill>
                  <a:srgbClr val="002060"/>
                </a:solidFill>
                <a:latin typeface="+mj-lt"/>
                <a:cs typeface="Times New Roman" panose="02020603050405020304" pitchFamily="18" charset="0"/>
              </a:rPr>
              <a:t>Nhờ </a:t>
            </a:r>
            <a:r>
              <a:rPr lang="vi-VN" sz="4200" dirty="0">
                <a:solidFill>
                  <a:srgbClr val="002060"/>
                </a:solidFill>
                <a:latin typeface="+mj-lt"/>
                <a:cs typeface="Times New Roman" panose="02020603050405020304" pitchFamily="18" charset="0"/>
              </a:rPr>
              <a:t>Tôn Danh, muôn dân cõi thế được chúc lành, thiên hạ cùng cầu phúc Người luôn</a:t>
            </a:r>
            <a:r>
              <a:rPr lang="vi-VN" sz="4200" dirty="0" smtClean="0">
                <a:solidFill>
                  <a:srgbClr val="002060"/>
                </a:solidFill>
                <a:latin typeface="+mj-lt"/>
                <a:cs typeface="Times New Roman" panose="02020603050405020304" pitchFamily="18" charset="0"/>
              </a:rPr>
              <a:t>.</a:t>
            </a:r>
            <a:endParaRPr lang="en-US" sz="42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15162840"/>
      </p:ext>
    </p:extLst>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chorCtr="0">
            <a:normAutofit/>
          </a:bodyPr>
          <a:lstStyle/>
          <a:p>
            <a:pPr marL="0" indent="0" algn="just" fontAlgn="base">
              <a:buNone/>
            </a:pPr>
            <a:r>
              <a:rPr lang="en-US" sz="8000" b="0" u="sng" dirty="0" err="1" smtClean="0">
                <a:solidFill>
                  <a:srgbClr val="FF0000"/>
                </a:solidFill>
                <a:effectLst/>
                <a:latin typeface="+mj-lt"/>
                <a:cs typeface="Times New Roman" panose="02020603050405020304" pitchFamily="18" charset="0"/>
              </a:rPr>
              <a:t>Đk</a:t>
            </a:r>
            <a:r>
              <a:rPr lang="en-US" sz="8000" b="0" u="sng" dirty="0" smtClean="0">
                <a:solidFill>
                  <a:srgbClr val="FF0000"/>
                </a:solidFill>
                <a:effectLst/>
                <a:latin typeface="+mj-lt"/>
                <a:cs typeface="Times New Roman" panose="02020603050405020304" pitchFamily="18" charset="0"/>
              </a:rPr>
              <a:t>:</a:t>
            </a:r>
            <a:r>
              <a:rPr lang="en-US" sz="8000" b="0" dirty="0" smtClean="0">
                <a:solidFill>
                  <a:srgbClr val="003399"/>
                </a:solidFill>
                <a:effectLst/>
                <a:latin typeface="+mj-lt"/>
                <a:cs typeface="Times New Roman" panose="02020603050405020304" pitchFamily="18" charset="0"/>
              </a:rPr>
              <a:t> </a:t>
            </a:r>
            <a:r>
              <a:rPr lang="vi-VN" sz="8000" dirty="0">
                <a:solidFill>
                  <a:srgbClr val="002060"/>
                </a:solidFill>
                <a:latin typeface="+mj-lt"/>
                <a:cs typeface="Times New Roman" panose="02020603050405020304" pitchFamily="18" charset="0"/>
              </a:rPr>
              <a:t>Lạy Chúa, muôn dân khắp địa cầu cùng thờ kính Ngài</a:t>
            </a:r>
            <a:r>
              <a:rPr lang="vi-VN" sz="8000" dirty="0" smtClean="0">
                <a:solidFill>
                  <a:srgbClr val="002060"/>
                </a:solidFill>
                <a:latin typeface="+mj-lt"/>
                <a:cs typeface="Times New Roman" panose="02020603050405020304" pitchFamily="18" charset="0"/>
              </a:rPr>
              <a:t>.</a:t>
            </a:r>
            <a:endParaRPr lang="vi-VN" sz="8000" b="0" dirty="0" smtClean="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871556114"/>
      </p:ext>
    </p:extLst>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324093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827756"/>
            <a:ext cx="9144000" cy="4171950"/>
          </a:xfrm>
        </p:spPr>
        <p:txBody>
          <a:bodyPr anchor="ctr" anchorCtr="0">
            <a:noAutofit/>
          </a:bodyPr>
          <a:lstStyle/>
          <a:p>
            <a:pPr marL="0" indent="0" algn="just">
              <a:lnSpc>
                <a:spcPct val="140000"/>
              </a:lnSpc>
              <a:buNone/>
              <a:defRPr/>
            </a:pPr>
            <a:r>
              <a:rPr lang="vi-VN" sz="5400" dirty="0" smtClean="0">
                <a:solidFill>
                  <a:srgbClr val="002060"/>
                </a:solidFill>
                <a:latin typeface="+mj-lt"/>
                <a:cs typeface="Times New Roman" panose="02020603050405020304" pitchFamily="18" charset="0"/>
              </a:rPr>
              <a:t>Chúng </a:t>
            </a:r>
            <a:r>
              <a:rPr lang="vi-VN" sz="5400" dirty="0">
                <a:solidFill>
                  <a:srgbClr val="002060"/>
                </a:solidFill>
                <a:latin typeface="+mj-lt"/>
                <a:cs typeface="Times New Roman" panose="02020603050405020304" pitchFamily="18" charset="0"/>
              </a:rPr>
              <a:t>tôi đã thấy ngôi sao của Người ở phương </a:t>
            </a:r>
            <a:r>
              <a:rPr lang="vi-VN" sz="5400" dirty="0" smtClean="0">
                <a:solidFill>
                  <a:srgbClr val="002060"/>
                </a:solidFill>
                <a:latin typeface="+mj-lt"/>
                <a:cs typeface="Times New Roman" panose="02020603050405020304" pitchFamily="18" charset="0"/>
              </a:rPr>
              <a:t>Đông,và </a:t>
            </a:r>
            <a:r>
              <a:rPr lang="vi-VN" sz="5400" dirty="0">
                <a:solidFill>
                  <a:srgbClr val="002060"/>
                </a:solidFill>
                <a:latin typeface="+mj-lt"/>
                <a:cs typeface="Times New Roman" panose="02020603050405020304" pitchFamily="18" charset="0"/>
              </a:rPr>
              <a:t>chúng tôi đến để triều bái Người</a:t>
            </a:r>
            <a:r>
              <a:rPr lang="vi-VN" sz="5400" dirty="0" smtClean="0">
                <a:solidFill>
                  <a:srgbClr val="002060"/>
                </a:solidFill>
                <a:latin typeface="+mj-lt"/>
                <a:cs typeface="Times New Roman" panose="02020603050405020304" pitchFamily="18" charset="0"/>
              </a:rPr>
              <a:t>.</a:t>
            </a:r>
            <a:r>
              <a:rPr lang="en-US" sz="5400" dirty="0" smtClean="0">
                <a:solidFill>
                  <a:srgbClr val="002060"/>
                </a:solidFill>
                <a:latin typeface="+mj-lt"/>
                <a:cs typeface="Times New Roman" panose="02020603050405020304" pitchFamily="18" charset="0"/>
              </a:rPr>
              <a:t> </a:t>
            </a:r>
            <a:r>
              <a:rPr lang="en-US" sz="5400" b="0" dirty="0">
                <a:solidFill>
                  <a:srgbClr val="003399"/>
                </a:solidFill>
                <a:effectLst/>
                <a:latin typeface="+mj-lt"/>
                <a:cs typeface="Times New Roman" panose="02020603050405020304" pitchFamily="18" charset="0"/>
              </a:rPr>
              <a:t>	</a:t>
            </a:r>
            <a:r>
              <a:rPr lang="en-US" sz="4400" b="0" dirty="0">
                <a:solidFill>
                  <a:srgbClr val="0000FF"/>
                </a:solidFill>
                <a:effectLst/>
                <a:latin typeface="+mj-lt"/>
                <a:cs typeface="Times New Roman" panose="02020603050405020304" pitchFamily="18" charset="0"/>
              </a:rPr>
              <a:t>						</a:t>
            </a:r>
            <a:endParaRPr lang="en-US" sz="4400" b="0" u="sng" dirty="0">
              <a:solidFill>
                <a:srgbClr val="C00000"/>
              </a:solidFill>
              <a:effectLst/>
              <a:latin typeface="+mj-lt"/>
              <a:cs typeface="Times New Roman" panose="02020603050405020304" pitchFamily="18" charset="0"/>
            </a:endParaRPr>
          </a:p>
        </p:txBody>
      </p:sp>
      <p:sp>
        <p:nvSpPr>
          <p:cNvPr id="2" name="Rectangle 1"/>
          <p:cNvSpPr/>
          <p:nvPr/>
        </p:nvSpPr>
        <p:spPr>
          <a:xfrm>
            <a:off x="6629400" y="4324350"/>
            <a:ext cx="1805302" cy="707886"/>
          </a:xfrm>
          <a:prstGeom prst="rect">
            <a:avLst/>
          </a:prstGeom>
        </p:spPr>
        <p:txBody>
          <a:bodyPr wrap="none">
            <a:spAutoFit/>
          </a:bodyPr>
          <a:lstStyle/>
          <a:p>
            <a:r>
              <a:rPr lang="en-US" sz="4000" u="sng" dirty="0">
                <a:solidFill>
                  <a:srgbClr val="C00000"/>
                </a:solidFill>
                <a:cs typeface="Times New Roman" panose="02020603050405020304" pitchFamily="18" charset="0"/>
              </a:rPr>
              <a:t>Alleluia.</a:t>
            </a:r>
            <a:endParaRPr lang="en-US" dirty="0"/>
          </a:p>
        </p:txBody>
      </p:sp>
      <p:sp>
        <p:nvSpPr>
          <p:cNvPr id="3" name="Rectangle 2"/>
          <p:cNvSpPr/>
          <p:nvPr/>
        </p:nvSpPr>
        <p:spPr>
          <a:xfrm>
            <a:off x="38100" y="24459"/>
            <a:ext cx="2948243" cy="803297"/>
          </a:xfrm>
          <a:prstGeom prst="rect">
            <a:avLst/>
          </a:prstGeom>
        </p:spPr>
        <p:txBody>
          <a:bodyPr wrap="none">
            <a:spAutoFit/>
          </a:bodyPr>
          <a:lstStyle/>
          <a:p>
            <a:pPr lvl="0" algn="just">
              <a:lnSpc>
                <a:spcPct val="140000"/>
              </a:lnSpc>
              <a:spcBef>
                <a:spcPct val="20000"/>
              </a:spcBef>
              <a:defRPr/>
            </a:pPr>
            <a:r>
              <a:rPr lang="en-US" sz="3300" u="sng" dirty="0">
                <a:solidFill>
                  <a:srgbClr val="C00000"/>
                </a:solidFill>
                <a:cs typeface="Times New Roman" panose="02020603050405020304" pitchFamily="18" charset="0"/>
              </a:rPr>
              <a:t>Alleluia-Alleluia.</a:t>
            </a:r>
          </a:p>
        </p:txBody>
      </p:sp>
    </p:spTree>
    <p:extLst>
      <p:ext uri="{BB962C8B-B14F-4D97-AF65-F5344CB8AC3E}">
        <p14:creationId xmlns:p14="http://schemas.microsoft.com/office/powerpoint/2010/main" val="303470792"/>
      </p:ext>
    </p:extLst>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597565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C00000"/>
                </a:solidFill>
                <a:effectLst/>
                <a:latin typeface="+mj-lt"/>
                <a:cs typeface="Times New Roman" pitchFamily="18" charset="0"/>
              </a:rPr>
              <a:t>KINH TIN KÍNH</a:t>
            </a:r>
          </a:p>
        </p:txBody>
      </p:sp>
    </p:spTree>
    <p:extLst>
      <p:ext uri="{BB962C8B-B14F-4D97-AF65-F5344CB8AC3E}">
        <p14:creationId xmlns:p14="http://schemas.microsoft.com/office/powerpoint/2010/main" val="29147747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i="1" dirty="0">
                <a:solidFill>
                  <a:srgbClr val="C00000"/>
                </a:solidFill>
                <a:effectLst/>
                <a:latin typeface="+mj-lt"/>
                <a:cs typeface="Times New Roman" pitchFamily="18" charset="0"/>
              </a:rPr>
              <a:t>Tôi tin kính một Thiên Chúa là Cha toàn năng, </a:t>
            </a:r>
            <a:r>
              <a:rPr lang="vi-VN" sz="6600" b="0" dirty="0">
                <a:solidFill>
                  <a:srgbClr val="3A1953"/>
                </a:solidFill>
                <a:effectLst/>
                <a:latin typeface="+mj-lt"/>
                <a:cs typeface="Times New Roman" pitchFamily="18" charset="0"/>
              </a:rPr>
              <a:t>Đấng tạo thành trời đất, muôn vật hữu hình và vô hình. </a:t>
            </a:r>
            <a:endParaRPr lang="en-US" sz="6600" b="0" dirty="0">
              <a:solidFill>
                <a:srgbClr val="3A1953"/>
              </a:solidFill>
              <a:effectLst/>
              <a:latin typeface="+mj-lt"/>
              <a:cs typeface="Times New Roman" pitchFamily="18" charset="0"/>
            </a:endParaRPr>
          </a:p>
        </p:txBody>
      </p:sp>
    </p:spTree>
    <p:extLst>
      <p:ext uri="{BB962C8B-B14F-4D97-AF65-F5344CB8AC3E}">
        <p14:creationId xmlns:p14="http://schemas.microsoft.com/office/powerpoint/2010/main" val="11003342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dirty="0" err="1">
                <a:solidFill>
                  <a:srgbClr val="3A1953"/>
                </a:solidFill>
                <a:effectLst/>
                <a:latin typeface="+mj-lt"/>
                <a:cs typeface="Times New Roman" pitchFamily="18" charset="0"/>
              </a:rPr>
              <a:t>Tôi</a:t>
            </a:r>
            <a:r>
              <a:rPr lang="en-US" sz="6600" b="0" dirty="0">
                <a:solidFill>
                  <a:srgbClr val="3A1953"/>
                </a:solidFill>
                <a:effectLst/>
                <a:latin typeface="+mj-lt"/>
                <a:cs typeface="Times New Roman" pitchFamily="18" charset="0"/>
              </a:rPr>
              <a:t> tin </a:t>
            </a:r>
            <a:r>
              <a:rPr lang="en-US" sz="6600" b="0" dirty="0" err="1">
                <a:solidFill>
                  <a:srgbClr val="3A1953"/>
                </a:solidFill>
                <a:effectLst/>
                <a:latin typeface="+mj-lt"/>
                <a:cs typeface="Times New Roman" pitchFamily="18" charset="0"/>
              </a:rPr>
              <a:t>kính</a:t>
            </a:r>
            <a:r>
              <a:rPr lang="en-US" sz="6600" b="0" dirty="0">
                <a:solidFill>
                  <a:srgbClr val="3A1953"/>
                </a:solidFill>
                <a:effectLst/>
                <a:latin typeface="+mj-lt"/>
                <a:cs typeface="Times New Roman" pitchFamily="18" charset="0"/>
              </a:rPr>
              <a:t> </a:t>
            </a:r>
            <a:r>
              <a:rPr lang="en-US" sz="6600" b="0" dirty="0" err="1">
                <a:solidFill>
                  <a:srgbClr val="3A1953"/>
                </a:solidFill>
                <a:effectLst/>
                <a:latin typeface="+mj-lt"/>
                <a:cs typeface="Times New Roman" pitchFamily="18" charset="0"/>
              </a:rPr>
              <a:t>một</a:t>
            </a:r>
            <a:r>
              <a:rPr lang="en-US" sz="6600" b="0" dirty="0">
                <a:solidFill>
                  <a:srgbClr val="3A1953"/>
                </a:solidFill>
                <a:effectLst/>
                <a:latin typeface="+mj-lt"/>
                <a:cs typeface="Times New Roman" pitchFamily="18" charset="0"/>
              </a:rPr>
              <a:t> </a:t>
            </a:r>
            <a:r>
              <a:rPr lang="en-US" sz="6600" b="0" dirty="0" err="1">
                <a:solidFill>
                  <a:srgbClr val="3A1953"/>
                </a:solidFill>
                <a:effectLst/>
                <a:latin typeface="+mj-lt"/>
                <a:cs typeface="Times New Roman" pitchFamily="18" charset="0"/>
              </a:rPr>
              <a:t>Chúa</a:t>
            </a:r>
            <a:r>
              <a:rPr lang="en-US" sz="6600" b="0" dirty="0">
                <a:solidFill>
                  <a:srgbClr val="3A1953"/>
                </a:solidFill>
                <a:effectLst/>
                <a:latin typeface="+mj-lt"/>
                <a:cs typeface="Times New Roman" pitchFamily="18" charset="0"/>
              </a:rPr>
              <a:t> </a:t>
            </a:r>
            <a:r>
              <a:rPr lang="en-US" sz="6600" b="0" dirty="0" err="1">
                <a:solidFill>
                  <a:srgbClr val="3A1953"/>
                </a:solidFill>
                <a:effectLst/>
                <a:latin typeface="+mj-lt"/>
                <a:cs typeface="Times New Roman" pitchFamily="18" charset="0"/>
              </a:rPr>
              <a:t>Giêsu</a:t>
            </a:r>
            <a:r>
              <a:rPr lang="en-US" sz="6600" b="0" dirty="0">
                <a:solidFill>
                  <a:srgbClr val="3A1953"/>
                </a:solidFill>
                <a:effectLst/>
                <a:latin typeface="+mj-lt"/>
                <a:cs typeface="Times New Roman" pitchFamily="18" charset="0"/>
              </a:rPr>
              <a:t> </a:t>
            </a:r>
            <a:r>
              <a:rPr lang="en-US" sz="6600" b="0" dirty="0" err="1">
                <a:solidFill>
                  <a:srgbClr val="3A1953"/>
                </a:solidFill>
                <a:effectLst/>
                <a:latin typeface="+mj-lt"/>
                <a:cs typeface="Times New Roman" pitchFamily="18" charset="0"/>
              </a:rPr>
              <a:t>Kitô</a:t>
            </a:r>
            <a:r>
              <a:rPr lang="en-US" sz="6600" b="0" dirty="0">
                <a:solidFill>
                  <a:srgbClr val="3A1953"/>
                </a:solidFill>
                <a:effectLst/>
                <a:latin typeface="+mj-lt"/>
                <a:cs typeface="Times New Roman" pitchFamily="18" charset="0"/>
              </a:rPr>
              <a:t>, Con </a:t>
            </a:r>
            <a:r>
              <a:rPr lang="en-US" sz="6600" b="0" dirty="0" err="1">
                <a:solidFill>
                  <a:srgbClr val="3A1953"/>
                </a:solidFill>
                <a:effectLst/>
                <a:latin typeface="+mj-lt"/>
                <a:cs typeface="Times New Roman" pitchFamily="18" charset="0"/>
              </a:rPr>
              <a:t>Một</a:t>
            </a:r>
            <a:r>
              <a:rPr lang="en-US" sz="6600" b="0" dirty="0">
                <a:solidFill>
                  <a:srgbClr val="3A1953"/>
                </a:solidFill>
                <a:effectLst/>
                <a:latin typeface="+mj-lt"/>
                <a:cs typeface="Times New Roman" pitchFamily="18" charset="0"/>
              </a:rPr>
              <a:t> </a:t>
            </a:r>
            <a:r>
              <a:rPr lang="en-US" sz="6600" b="0" dirty="0" err="1">
                <a:solidFill>
                  <a:srgbClr val="3A1953"/>
                </a:solidFill>
                <a:effectLst/>
                <a:latin typeface="+mj-lt"/>
                <a:cs typeface="Times New Roman" pitchFamily="18" charset="0"/>
              </a:rPr>
              <a:t>Thiên</a:t>
            </a:r>
            <a:r>
              <a:rPr lang="en-US" sz="6600" b="0" dirty="0">
                <a:solidFill>
                  <a:srgbClr val="3A1953"/>
                </a:solidFill>
                <a:effectLst/>
                <a:latin typeface="+mj-lt"/>
                <a:cs typeface="Times New Roman" pitchFamily="18" charset="0"/>
              </a:rPr>
              <a:t> </a:t>
            </a:r>
            <a:r>
              <a:rPr lang="en-US" sz="6600" b="0" dirty="0" err="1">
                <a:solidFill>
                  <a:srgbClr val="3A1953"/>
                </a:solidFill>
                <a:effectLst/>
                <a:latin typeface="+mj-lt"/>
                <a:cs typeface="Times New Roman" pitchFamily="18" charset="0"/>
              </a:rPr>
              <a:t>Chúa</a:t>
            </a:r>
            <a:r>
              <a:rPr lang="en-US" sz="6600" b="0" dirty="0">
                <a:solidFill>
                  <a:srgbClr val="3A1953"/>
                </a:solidFill>
                <a:effectLst/>
                <a:latin typeface="+mj-lt"/>
                <a:cs typeface="Times New Roman" pitchFamily="18" charset="0"/>
              </a:rPr>
              <a:t>, </a:t>
            </a:r>
            <a:r>
              <a:rPr lang="vi-VN" sz="6600" b="0" dirty="0">
                <a:solidFill>
                  <a:srgbClr val="3A1953"/>
                </a:solidFill>
                <a:effectLst/>
                <a:latin typeface="+mj-lt"/>
                <a:cs typeface="Times New Roman" pitchFamily="18" charset="0"/>
              </a:rPr>
              <a:t>Sinh bởi Đức Chúa Cha từ trước muôn đời. </a:t>
            </a:r>
            <a:endParaRPr lang="en-US" sz="6600" b="0" dirty="0">
              <a:solidFill>
                <a:srgbClr val="3A1953"/>
              </a:solidFill>
              <a:effectLst/>
              <a:latin typeface="+mj-lt"/>
              <a:cs typeface="Times New Roman" pitchFamily="18" charset="0"/>
            </a:endParaRPr>
          </a:p>
        </p:txBody>
      </p:sp>
    </p:spTree>
    <p:extLst>
      <p:ext uri="{BB962C8B-B14F-4D97-AF65-F5344CB8AC3E}">
        <p14:creationId xmlns:p14="http://schemas.microsoft.com/office/powerpoint/2010/main" val="444286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3A1953"/>
                </a:solidFill>
                <a:effectLst/>
                <a:latin typeface="+mj-lt"/>
                <a:cs typeface="Times New Roman" pitchFamily="18" charset="0"/>
              </a:rPr>
              <a:t>Người là Thiên Chúa bởi Thiên Chúa, Ánh Sáng bởi Ánh Sáng,</a:t>
            </a:r>
            <a:r>
              <a:rPr lang="en-US" sz="6600" b="0" dirty="0">
                <a:solidFill>
                  <a:srgbClr val="3A1953"/>
                </a:solidFill>
                <a:effectLst/>
                <a:latin typeface="+mj-lt"/>
                <a:cs typeface="Times New Roman" pitchFamily="18" charset="0"/>
              </a:rPr>
              <a:t> </a:t>
            </a:r>
            <a:r>
              <a:rPr lang="en-US" sz="6600" b="0" dirty="0" err="1">
                <a:solidFill>
                  <a:srgbClr val="3A1953"/>
                </a:solidFill>
                <a:effectLst/>
                <a:latin typeface="+mj-lt"/>
                <a:cs typeface="Times New Roman" pitchFamily="18" charset="0"/>
              </a:rPr>
              <a:t>Thiên</a:t>
            </a:r>
            <a:r>
              <a:rPr lang="en-US" sz="6600" b="0" dirty="0">
                <a:solidFill>
                  <a:srgbClr val="3A1953"/>
                </a:solidFill>
                <a:effectLst/>
                <a:latin typeface="+mj-lt"/>
                <a:cs typeface="Times New Roman" pitchFamily="18" charset="0"/>
              </a:rPr>
              <a:t> </a:t>
            </a:r>
            <a:r>
              <a:rPr lang="en-US" sz="6600" b="0" dirty="0" err="1">
                <a:solidFill>
                  <a:srgbClr val="3A1953"/>
                </a:solidFill>
                <a:effectLst/>
                <a:latin typeface="+mj-lt"/>
                <a:cs typeface="Times New Roman" pitchFamily="18" charset="0"/>
              </a:rPr>
              <a:t>Chúa</a:t>
            </a:r>
            <a:r>
              <a:rPr lang="en-US" sz="6600" b="0" dirty="0">
                <a:solidFill>
                  <a:srgbClr val="3A1953"/>
                </a:solidFill>
                <a:effectLst/>
                <a:latin typeface="+mj-lt"/>
                <a:cs typeface="Times New Roman" pitchFamily="18" charset="0"/>
              </a:rPr>
              <a:t> </a:t>
            </a:r>
            <a:r>
              <a:rPr lang="en-US" sz="6600" b="0" dirty="0" err="1">
                <a:solidFill>
                  <a:srgbClr val="3A1953"/>
                </a:solidFill>
                <a:effectLst/>
                <a:latin typeface="+mj-lt"/>
                <a:cs typeface="Times New Roman" pitchFamily="18" charset="0"/>
              </a:rPr>
              <a:t>thật</a:t>
            </a:r>
            <a:r>
              <a:rPr lang="en-US" sz="6600" b="0" dirty="0">
                <a:solidFill>
                  <a:srgbClr val="3A1953"/>
                </a:solidFill>
                <a:effectLst/>
                <a:latin typeface="+mj-lt"/>
                <a:cs typeface="Times New Roman" pitchFamily="18" charset="0"/>
              </a:rPr>
              <a:t> </a:t>
            </a:r>
            <a:r>
              <a:rPr lang="en-US" sz="6600" b="0" dirty="0" err="1">
                <a:solidFill>
                  <a:srgbClr val="3A1953"/>
                </a:solidFill>
                <a:effectLst/>
                <a:latin typeface="+mj-lt"/>
                <a:cs typeface="Times New Roman" pitchFamily="18" charset="0"/>
              </a:rPr>
              <a:t>bởi</a:t>
            </a:r>
            <a:r>
              <a:rPr lang="en-US" sz="6600" b="0" dirty="0">
                <a:solidFill>
                  <a:srgbClr val="3A1953"/>
                </a:solidFill>
                <a:effectLst/>
                <a:latin typeface="+mj-lt"/>
                <a:cs typeface="Times New Roman" pitchFamily="18" charset="0"/>
              </a:rPr>
              <a:t> </a:t>
            </a:r>
            <a:r>
              <a:rPr lang="en-US" sz="6600" b="0" dirty="0" err="1">
                <a:solidFill>
                  <a:srgbClr val="3A1953"/>
                </a:solidFill>
                <a:effectLst/>
                <a:latin typeface="+mj-lt"/>
                <a:cs typeface="Times New Roman" pitchFamily="18" charset="0"/>
              </a:rPr>
              <a:t>Thiên</a:t>
            </a:r>
            <a:r>
              <a:rPr lang="en-US" sz="6600" b="0" dirty="0">
                <a:solidFill>
                  <a:srgbClr val="3A1953"/>
                </a:solidFill>
                <a:effectLst/>
                <a:latin typeface="+mj-lt"/>
                <a:cs typeface="Times New Roman" pitchFamily="18" charset="0"/>
              </a:rPr>
              <a:t> </a:t>
            </a:r>
            <a:r>
              <a:rPr lang="en-US" sz="6600" b="0" dirty="0" err="1">
                <a:solidFill>
                  <a:srgbClr val="3A1953"/>
                </a:solidFill>
                <a:effectLst/>
                <a:latin typeface="+mj-lt"/>
                <a:cs typeface="Times New Roman" pitchFamily="18" charset="0"/>
              </a:rPr>
              <a:t>Chúa</a:t>
            </a:r>
            <a:r>
              <a:rPr lang="en-US" sz="6600" b="0" dirty="0">
                <a:solidFill>
                  <a:srgbClr val="3A1953"/>
                </a:solidFill>
                <a:effectLst/>
                <a:latin typeface="+mj-lt"/>
                <a:cs typeface="Times New Roman" pitchFamily="18" charset="0"/>
              </a:rPr>
              <a:t> </a:t>
            </a:r>
            <a:r>
              <a:rPr lang="en-US" sz="6600" b="0" dirty="0" err="1">
                <a:solidFill>
                  <a:srgbClr val="3A1953"/>
                </a:solidFill>
                <a:effectLst/>
                <a:latin typeface="+mj-lt"/>
                <a:cs typeface="Times New Roman" pitchFamily="18" charset="0"/>
              </a:rPr>
              <a:t>thật</a:t>
            </a:r>
            <a:r>
              <a:rPr lang="en-US" sz="6600" b="0" dirty="0">
                <a:solidFill>
                  <a:srgbClr val="3A1953"/>
                </a:solidFill>
                <a:effectLst/>
                <a:latin typeface="+mj-lt"/>
                <a:cs typeface="Times New Roman" pitchFamily="18" charset="0"/>
              </a:rPr>
              <a:t>,</a:t>
            </a:r>
          </a:p>
        </p:txBody>
      </p:sp>
    </p:spTree>
    <p:extLst>
      <p:ext uri="{BB962C8B-B14F-4D97-AF65-F5344CB8AC3E}">
        <p14:creationId xmlns:p14="http://schemas.microsoft.com/office/powerpoint/2010/main" val="10978663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rgbClr val="3A1953"/>
                </a:solidFill>
                <a:effectLst/>
                <a:latin typeface="+mj-lt"/>
              </a:rPr>
              <a:t>được sinh ra mà không phải được tạo thành, đồng bản thể với Đức Chúa Cha: nhờ Người mà muôn vật được tạo thành. </a:t>
            </a:r>
            <a:endParaRPr lang="en-US" sz="6000" b="0" dirty="0">
              <a:solidFill>
                <a:srgbClr val="3A1953"/>
              </a:solidFill>
              <a:effectLst/>
              <a:latin typeface="+mj-lt"/>
              <a:cs typeface="Times New Roman" pitchFamily="18" charset="0"/>
            </a:endParaRPr>
          </a:p>
        </p:txBody>
      </p:sp>
    </p:spTree>
    <p:extLst>
      <p:ext uri="{BB962C8B-B14F-4D97-AF65-F5344CB8AC3E}">
        <p14:creationId xmlns:p14="http://schemas.microsoft.com/office/powerpoint/2010/main" val="23329720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133350"/>
            <a:ext cx="9144000" cy="451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FontTx/>
              <a:buNone/>
            </a:pPr>
            <a:endParaRPr lang="en-US" altLang="en-US" sz="1050" u="sng" dirty="0">
              <a:solidFill>
                <a:srgbClr val="FF0000"/>
              </a:solidFill>
              <a:latin typeface="UTM American Sans"/>
              <a:cs typeface="Times New Roman" panose="02020603050405020304" pitchFamily="18" charset="0"/>
            </a:endParaRPr>
          </a:p>
          <a:p>
            <a:pPr algn="just" fontAlgn="base">
              <a:buFontTx/>
              <a:buNone/>
            </a:pPr>
            <a:r>
              <a:rPr lang="en-US" altLang="en-US" sz="6000" u="sng" dirty="0" err="1">
                <a:solidFill>
                  <a:srgbClr val="FF0000"/>
                </a:solidFill>
                <a:latin typeface="UTM American Sans"/>
                <a:cs typeface="Times New Roman" panose="02020603050405020304" pitchFamily="18" charset="0"/>
              </a:rPr>
              <a:t>Đk</a:t>
            </a:r>
            <a:r>
              <a:rPr lang="en-US" altLang="en-US" sz="6000" u="sng" dirty="0">
                <a:solidFill>
                  <a:srgbClr val="FF0000"/>
                </a:solidFill>
                <a:latin typeface="UTM American Sans"/>
                <a:cs typeface="Times New Roman" panose="02020603050405020304" pitchFamily="18" charset="0"/>
              </a:rPr>
              <a:t>:</a:t>
            </a:r>
            <a:r>
              <a:rPr lang="en-US" altLang="en-US" sz="6000" dirty="0">
                <a:solidFill>
                  <a:srgbClr val="003399"/>
                </a:solidFill>
                <a:latin typeface="UTM American Sans"/>
                <a:cs typeface="Times New Roman" panose="02020603050405020304" pitchFamily="18" charset="0"/>
              </a:rPr>
              <a:t> </a:t>
            </a:r>
            <a:r>
              <a:rPr lang="vi-VN" sz="6600" dirty="0">
                <a:solidFill>
                  <a:srgbClr val="003399"/>
                </a:solidFill>
                <a:latin typeface="+mj-lt"/>
              </a:rPr>
              <a:t> </a:t>
            </a:r>
            <a:r>
              <a:rPr lang="vi-VN" sz="6600" dirty="0">
                <a:solidFill>
                  <a:srgbClr val="002060"/>
                </a:solidFill>
                <a:latin typeface="+mj-lt"/>
              </a:rPr>
              <a:t>Này đây Chúa thống trị ngự đến, nắm trong tay quyền vương đế toàn năng</a:t>
            </a:r>
            <a:r>
              <a:rPr lang="vi-VN" sz="6600" dirty="0" smtClean="0">
                <a:solidFill>
                  <a:srgbClr val="002060"/>
                </a:solidFill>
                <a:latin typeface="+mj-lt"/>
              </a:rPr>
              <a:t>.</a:t>
            </a:r>
            <a:endParaRPr lang="vi-VN" sz="3600" dirty="0">
              <a:solidFill>
                <a:srgbClr val="002060"/>
              </a:solidFill>
              <a:latin typeface="+mj-lt"/>
            </a:endParaRPr>
          </a:p>
        </p:txBody>
      </p:sp>
    </p:spTree>
    <p:extLst>
      <p:ext uri="{BB962C8B-B14F-4D97-AF65-F5344CB8AC3E}">
        <p14:creationId xmlns:p14="http://schemas.microsoft.com/office/powerpoint/2010/main" val="2427443160"/>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7200" b="0" dirty="0">
                <a:solidFill>
                  <a:srgbClr val="3A1953"/>
                </a:solidFill>
                <a:effectLst/>
                <a:latin typeface="+mj-lt"/>
              </a:rPr>
              <a:t>Vì loài người chúng ta và để cứu độ chúng ta,</a:t>
            </a:r>
            <a:r>
              <a:rPr lang="en-US" sz="7200" b="0" dirty="0">
                <a:solidFill>
                  <a:srgbClr val="3A1953"/>
                </a:solidFill>
                <a:effectLst/>
                <a:latin typeface="+mj-lt"/>
              </a:rPr>
              <a:t> </a:t>
            </a:r>
            <a:r>
              <a:rPr lang="vi-VN" sz="7200" b="0" dirty="0">
                <a:solidFill>
                  <a:srgbClr val="3A1953"/>
                </a:solidFill>
                <a:effectLst/>
                <a:latin typeface="+mj-lt"/>
                <a:cs typeface="Times New Roman" pitchFamily="18" charset="0"/>
              </a:rPr>
              <a:t>Người đã từ trời xuống thế. </a:t>
            </a:r>
            <a:endParaRPr lang="en-US" sz="7200" b="0" dirty="0">
              <a:solidFill>
                <a:srgbClr val="3A1953"/>
              </a:solidFill>
              <a:effectLst/>
              <a:latin typeface="+mj-lt"/>
              <a:cs typeface="Times New Roman" pitchFamily="18" charset="0"/>
            </a:endParaRPr>
          </a:p>
        </p:txBody>
      </p:sp>
    </p:spTree>
    <p:extLst>
      <p:ext uri="{BB962C8B-B14F-4D97-AF65-F5344CB8AC3E}">
        <p14:creationId xmlns:p14="http://schemas.microsoft.com/office/powerpoint/2010/main" val="24652607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C0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27650030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vi-VN" sz="6000" b="0" dirty="0">
                <a:solidFill>
                  <a:srgbClr val="3A1953"/>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3A1953"/>
              </a:solidFill>
              <a:effectLst/>
              <a:latin typeface="+mj-lt"/>
              <a:cs typeface="Times New Roman" pitchFamily="18" charset="0"/>
            </a:endParaRPr>
          </a:p>
        </p:txBody>
      </p:sp>
    </p:spTree>
    <p:extLst>
      <p:ext uri="{BB962C8B-B14F-4D97-AF65-F5344CB8AC3E}">
        <p14:creationId xmlns:p14="http://schemas.microsoft.com/office/powerpoint/2010/main" val="40885825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300" b="0" dirty="0">
                <a:solidFill>
                  <a:srgbClr val="3A1953"/>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3A1953"/>
              </a:solidFill>
              <a:effectLst/>
              <a:latin typeface="+mj-lt"/>
              <a:cs typeface="Times New Roman" pitchFamily="18" charset="0"/>
            </a:endParaRPr>
          </a:p>
        </p:txBody>
      </p:sp>
    </p:spTree>
    <p:extLst>
      <p:ext uri="{BB962C8B-B14F-4D97-AF65-F5344CB8AC3E}">
        <p14:creationId xmlns:p14="http://schemas.microsoft.com/office/powerpoint/2010/main" val="13674298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rgbClr val="3A1953"/>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3A1953"/>
              </a:solidFill>
              <a:effectLst/>
              <a:latin typeface="+mj-lt"/>
              <a:cs typeface="Times New Roman" pitchFamily="18" charset="0"/>
            </a:endParaRPr>
          </a:p>
        </p:txBody>
      </p:sp>
    </p:spTree>
    <p:extLst>
      <p:ext uri="{BB962C8B-B14F-4D97-AF65-F5344CB8AC3E}">
        <p14:creationId xmlns:p14="http://schemas.microsoft.com/office/powerpoint/2010/main" val="757867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b="0" dirty="0">
                <a:solidFill>
                  <a:srgbClr val="3A1953"/>
                </a:solidFill>
                <a:effectLst/>
                <a:latin typeface="+mj-lt"/>
              </a:rPr>
              <a:t>Người được phụng thờ và tôn vinh cùng với Đức Chúa Cha và Đức Chúa Con: Người đã dùng các tiên tri mà phán dạy. </a:t>
            </a:r>
            <a:endParaRPr lang="en-US" sz="6000" b="0" dirty="0">
              <a:solidFill>
                <a:srgbClr val="3A1953"/>
              </a:solidFill>
              <a:effectLst/>
              <a:latin typeface="+mj-lt"/>
              <a:cs typeface="Times New Roman" pitchFamily="18" charset="0"/>
            </a:endParaRPr>
          </a:p>
        </p:txBody>
      </p:sp>
    </p:spTree>
    <p:extLst>
      <p:ext uri="{BB962C8B-B14F-4D97-AF65-F5344CB8AC3E}">
        <p14:creationId xmlns:p14="http://schemas.microsoft.com/office/powerpoint/2010/main" val="42115332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7200" b="0" dirty="0">
                <a:solidFill>
                  <a:srgbClr val="3A1953"/>
                </a:solidFill>
                <a:effectLst/>
                <a:latin typeface="+mj-lt"/>
              </a:rPr>
              <a:t>Tôi tin Hội Thánh duy nhất thánh thiện công giáo và tông truyền.</a:t>
            </a:r>
            <a:endParaRPr lang="en-US" sz="7200" b="0" dirty="0">
              <a:solidFill>
                <a:srgbClr val="3A1953"/>
              </a:solidFill>
              <a:effectLst/>
              <a:latin typeface="+mj-lt"/>
              <a:cs typeface="Times New Roman" pitchFamily="18" charset="0"/>
            </a:endParaRPr>
          </a:p>
        </p:txBody>
      </p:sp>
    </p:spTree>
    <p:extLst>
      <p:ext uri="{BB962C8B-B14F-4D97-AF65-F5344CB8AC3E}">
        <p14:creationId xmlns:p14="http://schemas.microsoft.com/office/powerpoint/2010/main" val="33474403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3A1953"/>
                </a:solidFill>
                <a:effectLst/>
                <a:latin typeface="+mj-lt"/>
                <a:cs typeface="Times New Roman" pitchFamily="18" charset="0"/>
              </a:rPr>
              <a:t>Tôi tuyên xưng có một Phép Rửa để tha tội. Tôi trông đợi kẻ chết sống lại và sự</a:t>
            </a:r>
            <a:r>
              <a:rPr lang="en-US" sz="6600" b="0" dirty="0">
                <a:solidFill>
                  <a:srgbClr val="3A1953"/>
                </a:solidFill>
                <a:effectLst/>
                <a:latin typeface="+mj-lt"/>
                <a:cs typeface="Times New Roman" pitchFamily="18" charset="0"/>
              </a:rPr>
              <a:t> </a:t>
            </a:r>
            <a:r>
              <a:rPr lang="vi-VN" sz="6600" b="0" dirty="0">
                <a:solidFill>
                  <a:srgbClr val="3A1953"/>
                </a:solidFill>
                <a:effectLst/>
                <a:latin typeface="+mj-lt"/>
                <a:cs typeface="Times New Roman" pitchFamily="18" charset="0"/>
              </a:rPr>
              <a:t>sống đời sau. </a:t>
            </a:r>
            <a:r>
              <a:rPr lang="vi-VN" sz="6600" b="0" u="sng" dirty="0">
                <a:solidFill>
                  <a:srgbClr val="C00000"/>
                </a:solidFill>
                <a:effectLst/>
                <a:latin typeface="+mj-lt"/>
                <a:cs typeface="Times New Roman" pitchFamily="18" charset="0"/>
              </a:rPr>
              <a:t>Amen.</a:t>
            </a:r>
            <a:endParaRPr lang="en-US" sz="6600" b="0" u="sng"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16250314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endParaRPr lang="en-US" dirty="0">
              <a:solidFill>
                <a:srgbClr val="3A1953"/>
              </a:solidFill>
              <a:latin typeface="UTM American Sans"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1286692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76200" y="895350"/>
            <a:ext cx="9144000" cy="3307080"/>
          </a:xfrm>
        </p:spPr>
        <p:txBody>
          <a:bodyPr>
            <a:normAutofit/>
          </a:bodyPr>
          <a:lstStyle/>
          <a:p>
            <a:pPr eaLnBrk="1" hangingPunct="1">
              <a:lnSpc>
                <a:spcPct val="120000"/>
              </a:lnSpc>
            </a:pPr>
            <a:r>
              <a:rPr lang="en-US" sz="4800" b="0" dirty="0" err="1" smtClean="0">
                <a:solidFill>
                  <a:srgbClr val="003399"/>
                </a:solidFill>
                <a:effectLst/>
                <a:latin typeface="+mj-lt"/>
                <a:ea typeface="SimHei" pitchFamily="49" charset="-122"/>
                <a:cs typeface="Times New Roman" pitchFamily="18" charset="0"/>
              </a:rPr>
              <a:t>Ca</a:t>
            </a:r>
            <a:r>
              <a:rPr lang="en-US" sz="4800" b="0" dirty="0" smtClean="0">
                <a:solidFill>
                  <a:srgbClr val="003399"/>
                </a:solidFill>
                <a:effectLst/>
                <a:latin typeface="+mj-lt"/>
                <a:ea typeface="SimHei" pitchFamily="49" charset="-122"/>
                <a:cs typeface="Times New Roman" pitchFamily="18" charset="0"/>
              </a:rPr>
              <a:t> </a:t>
            </a:r>
            <a:r>
              <a:rPr lang="en-US" sz="4800" b="0" dirty="0" err="1">
                <a:solidFill>
                  <a:srgbClr val="003399"/>
                </a:solidFill>
                <a:effectLst/>
                <a:latin typeface="+mj-lt"/>
                <a:ea typeface="SimHei" pitchFamily="49" charset="-122"/>
                <a:cs typeface="Times New Roman" pitchFamily="18" charset="0"/>
              </a:rPr>
              <a:t>Dâng</a:t>
            </a:r>
            <a:r>
              <a:rPr lang="en-US" sz="4800" b="0" dirty="0">
                <a:solidFill>
                  <a:srgbClr val="003399"/>
                </a:solidFill>
                <a:effectLst/>
                <a:latin typeface="+mj-lt"/>
                <a:ea typeface="SimHei" pitchFamily="49" charset="-122"/>
                <a:cs typeface="Times New Roman" pitchFamily="18" charset="0"/>
              </a:rPr>
              <a:t> </a:t>
            </a:r>
            <a:r>
              <a:rPr lang="en-US" sz="4800" b="0" dirty="0" err="1">
                <a:solidFill>
                  <a:srgbClr val="003399"/>
                </a:solidFill>
                <a:effectLst/>
                <a:latin typeface="+mj-lt"/>
                <a:ea typeface="SimHei" pitchFamily="49" charset="-122"/>
                <a:cs typeface="Times New Roman" pitchFamily="18" charset="0"/>
              </a:rPr>
              <a:t>Lễ</a:t>
            </a:r>
            <a:endParaRPr lang="en-US" sz="4800" b="0" dirty="0">
              <a:solidFill>
                <a:srgbClr val="003399"/>
              </a:solidFill>
              <a:effectLst/>
              <a:latin typeface="+mj-lt"/>
              <a:ea typeface="SimHei" pitchFamily="49" charset="-122"/>
              <a:cs typeface="Times New Roman" pitchFamily="18" charset="0"/>
            </a:endParaRPr>
          </a:p>
          <a:p>
            <a:pPr>
              <a:lnSpc>
                <a:spcPct val="120000"/>
              </a:lnSpc>
            </a:pPr>
            <a:r>
              <a:rPr lang="en-US" sz="5400" dirty="0">
                <a:solidFill>
                  <a:srgbClr val="FF0000"/>
                </a:solidFill>
                <a:latin typeface="+mj-lt"/>
                <a:ea typeface="SimHei" pitchFamily="49" charset="-122"/>
                <a:cs typeface="Times New Roman" pitchFamily="18" charset="0"/>
              </a:rPr>
              <a:t>TRONG HANG ĐÁ </a:t>
            </a:r>
            <a:r>
              <a:rPr lang="en-US" sz="5400" dirty="0" smtClean="0">
                <a:solidFill>
                  <a:srgbClr val="FF0000"/>
                </a:solidFill>
                <a:latin typeface="+mj-lt"/>
                <a:ea typeface="SimHei" pitchFamily="49" charset="-122"/>
                <a:cs typeface="Times New Roman" pitchFamily="18" charset="0"/>
              </a:rPr>
              <a:t>NHỎ</a:t>
            </a:r>
          </a:p>
          <a:p>
            <a:pPr>
              <a:lnSpc>
                <a:spcPct val="120000"/>
              </a:lnSpc>
            </a:pPr>
            <a:r>
              <a:rPr lang="en-US" sz="5400" dirty="0" err="1" smtClean="0">
                <a:solidFill>
                  <a:srgbClr val="FF0000"/>
                </a:solidFill>
                <a:latin typeface="+mj-lt"/>
                <a:ea typeface="SimHei" pitchFamily="49" charset="-122"/>
                <a:cs typeface="Times New Roman" pitchFamily="18" charset="0"/>
              </a:rPr>
              <a:t>Việt</a:t>
            </a:r>
            <a:r>
              <a:rPr lang="en-US" sz="5400" dirty="0" smtClean="0">
                <a:solidFill>
                  <a:srgbClr val="FF0000"/>
                </a:solidFill>
                <a:latin typeface="+mj-lt"/>
                <a:ea typeface="SimHei" pitchFamily="49" charset="-122"/>
                <a:cs typeface="Times New Roman" pitchFamily="18" charset="0"/>
              </a:rPr>
              <a:t> </a:t>
            </a:r>
            <a:r>
              <a:rPr lang="en-US" sz="5400" dirty="0" err="1" smtClean="0">
                <a:solidFill>
                  <a:srgbClr val="FF0000"/>
                </a:solidFill>
                <a:latin typeface="+mj-lt"/>
                <a:ea typeface="SimHei" pitchFamily="49" charset="-122"/>
                <a:cs typeface="Times New Roman" pitchFamily="18" charset="0"/>
              </a:rPr>
              <a:t>Khôi</a:t>
            </a:r>
            <a:endParaRPr lang="en-US" b="0" i="1"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822193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30480" y="209550"/>
            <a:ext cx="9144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ct val="0"/>
              </a:spcBef>
              <a:buFontTx/>
              <a:buNone/>
            </a:pPr>
            <a:r>
              <a:rPr lang="en-US" altLang="en-US" sz="4800" u="sng" dirty="0" smtClean="0">
                <a:solidFill>
                  <a:srgbClr val="FF0000"/>
                </a:solidFill>
                <a:latin typeface="+mj-lt"/>
                <a:cs typeface="Times New Roman" panose="02020603050405020304" pitchFamily="18" charset="0"/>
              </a:rPr>
              <a:t>Tk2:</a:t>
            </a:r>
            <a:r>
              <a:rPr lang="en-US" altLang="en-US" sz="4800" dirty="0" smtClean="0">
                <a:solidFill>
                  <a:srgbClr val="003399"/>
                </a:solidFill>
                <a:latin typeface="+mj-lt"/>
                <a:cs typeface="Times New Roman" panose="02020603050405020304" pitchFamily="18" charset="0"/>
              </a:rPr>
              <a:t> </a:t>
            </a:r>
            <a:r>
              <a:rPr lang="vi-VN" sz="4800" dirty="0">
                <a:solidFill>
                  <a:srgbClr val="002060"/>
                </a:solidFill>
                <a:latin typeface="+mj-lt"/>
                <a:cs typeface="Times New Roman" panose="02020603050405020304" pitchFamily="18" charset="0"/>
              </a:rPr>
              <a:t>Công lý nay đã nở rộ vương quốc luôn và bình an viên toàn vạn thuở. </a:t>
            </a:r>
            <a:r>
              <a:rPr lang="vi-VN" sz="4800" dirty="0" smtClean="0">
                <a:solidFill>
                  <a:srgbClr val="002060"/>
                </a:solidFill>
                <a:latin typeface="+mj-lt"/>
                <a:cs typeface="Times New Roman" panose="02020603050405020304" pitchFamily="18" charset="0"/>
              </a:rPr>
              <a:t>Bởi </a:t>
            </a:r>
            <a:r>
              <a:rPr lang="vi-VN" sz="4800" dirty="0">
                <a:solidFill>
                  <a:srgbClr val="002060"/>
                </a:solidFill>
                <a:latin typeface="+mj-lt"/>
                <a:cs typeface="Times New Roman" panose="02020603050405020304" pitchFamily="18" charset="0"/>
              </a:rPr>
              <a:t>vì Tân vương nay thống trị muôn nước từ biển này tới Sông Cái và ngút ngàn</a:t>
            </a:r>
            <a:r>
              <a:rPr lang="vi-VN" sz="4800" dirty="0" smtClean="0">
                <a:solidFill>
                  <a:srgbClr val="002060"/>
                </a:solidFill>
                <a:latin typeface="+mj-lt"/>
                <a:cs typeface="Times New Roman" panose="02020603050405020304" pitchFamily="18" charset="0"/>
              </a:rPr>
              <a:t>.</a:t>
            </a:r>
            <a:endParaRPr lang="vi-VN" sz="4800"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58545619"/>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18288" y="0"/>
            <a:ext cx="9144000" cy="5143500"/>
          </a:xfrm>
        </p:spPr>
        <p:txBody>
          <a:bodyPr anchor="ctr" anchorCtr="0">
            <a:noAutofit/>
          </a:bodyPr>
          <a:lstStyle/>
          <a:p>
            <a:pPr algn="just"/>
            <a:r>
              <a:rPr lang="en-US" sz="4400" b="0" u="sng" dirty="0">
                <a:solidFill>
                  <a:srgbClr val="FF0000"/>
                </a:solidFill>
                <a:effectLst/>
                <a:latin typeface="+mj-lt"/>
                <a:ea typeface="SimHei" pitchFamily="49" charset="-122"/>
                <a:cs typeface="Times New Roman" pitchFamily="18" charset="0"/>
              </a:rPr>
              <a:t>Tk1:</a:t>
            </a:r>
            <a:r>
              <a:rPr lang="en-US" sz="4400" b="0" dirty="0">
                <a:solidFill>
                  <a:srgbClr val="003399"/>
                </a:solidFill>
                <a:effectLst/>
                <a:latin typeface="+mj-lt"/>
                <a:ea typeface="SimHei" pitchFamily="49" charset="-122"/>
                <a:cs typeface="Times New Roman" pitchFamily="18" charset="0"/>
              </a:rPr>
              <a:t> </a:t>
            </a:r>
            <a:r>
              <a:rPr lang="vi-VN" sz="4400" dirty="0">
                <a:solidFill>
                  <a:srgbClr val="002060"/>
                </a:solidFill>
                <a:latin typeface="+mj-lt"/>
                <a:cs typeface="Times New Roman" panose="02020603050405020304" pitchFamily="18" charset="0"/>
              </a:rPr>
              <a:t>Trong hang đá nhỏ đã sáng tỏ yêu thương. Đêm mùa đông Chúa sinh làm người. </a:t>
            </a:r>
            <a:r>
              <a:rPr lang="vi-VN" sz="4400" dirty="0" smtClean="0">
                <a:solidFill>
                  <a:srgbClr val="002060"/>
                </a:solidFill>
                <a:latin typeface="+mj-lt"/>
                <a:cs typeface="Times New Roman" panose="02020603050405020304" pitchFamily="18" charset="0"/>
              </a:rPr>
              <a:t>Sương </a:t>
            </a:r>
            <a:r>
              <a:rPr lang="vi-VN" sz="4400" dirty="0">
                <a:solidFill>
                  <a:srgbClr val="002060"/>
                </a:solidFill>
                <a:latin typeface="+mj-lt"/>
                <a:cs typeface="Times New Roman" panose="02020603050405020304" pitchFamily="18" charset="0"/>
              </a:rPr>
              <a:t>tuyết rơi giá lạnh đất trời. Trong hang đá nhỏ con muốn ngỏ tâm tư. </a:t>
            </a:r>
            <a:r>
              <a:rPr lang="vi-VN" sz="4400" dirty="0" smtClean="0">
                <a:solidFill>
                  <a:srgbClr val="002060"/>
                </a:solidFill>
                <a:latin typeface="+mj-lt"/>
                <a:cs typeface="Times New Roman" panose="02020603050405020304" pitchFamily="18" charset="0"/>
              </a:rPr>
              <a:t>Xin </a:t>
            </a:r>
            <a:r>
              <a:rPr lang="vi-VN" sz="4400" dirty="0">
                <a:solidFill>
                  <a:srgbClr val="002060"/>
                </a:solidFill>
                <a:latin typeface="+mj-lt"/>
                <a:cs typeface="Times New Roman" panose="02020603050405020304" pitchFamily="18" charset="0"/>
              </a:rPr>
              <a:t>nguyện như tiếng ca điệu đàn tặng Tình Yêu đến đã nhập thế với nhiều gian nan</a:t>
            </a:r>
            <a:r>
              <a:rPr lang="vi-VN" sz="4400" dirty="0" smtClean="0">
                <a:solidFill>
                  <a:srgbClr val="002060"/>
                </a:solidFill>
                <a:latin typeface="+mj-lt"/>
                <a:cs typeface="Times New Roman" panose="02020603050405020304" pitchFamily="18" charset="0"/>
              </a:rPr>
              <a:t>.</a:t>
            </a:r>
            <a:endParaRPr lang="vi-VN" sz="44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154978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sz="3600" b="0" u="sng" dirty="0" err="1">
                <a:solidFill>
                  <a:srgbClr val="FF0000"/>
                </a:solidFill>
                <a:effectLst/>
                <a:latin typeface="+mj-lt"/>
                <a:ea typeface="SimHei" pitchFamily="49" charset="-122"/>
                <a:cs typeface="Times New Roman" pitchFamily="18" charset="0"/>
              </a:rPr>
              <a:t>Đk</a:t>
            </a:r>
            <a:r>
              <a:rPr lang="en-US" sz="3600" b="0" u="sng" dirty="0">
                <a:solidFill>
                  <a:srgbClr val="FF0000"/>
                </a:solidFill>
                <a:effectLst/>
                <a:latin typeface="+mj-lt"/>
                <a:ea typeface="SimHei" pitchFamily="49" charset="-122"/>
                <a:cs typeface="Times New Roman" pitchFamily="18" charset="0"/>
              </a:rPr>
              <a:t>:</a:t>
            </a:r>
            <a:r>
              <a:rPr lang="en-US" sz="3600" b="0" dirty="0">
                <a:solidFill>
                  <a:srgbClr val="003399"/>
                </a:solidFill>
                <a:effectLst/>
                <a:latin typeface="+mj-lt"/>
                <a:ea typeface="SimHei" pitchFamily="49" charset="-122"/>
                <a:cs typeface="Times New Roman" pitchFamily="18" charset="0"/>
              </a:rPr>
              <a:t> </a:t>
            </a:r>
            <a:r>
              <a:rPr lang="vi-VN" sz="3600" dirty="0">
                <a:solidFill>
                  <a:srgbClr val="002060"/>
                </a:solidFill>
                <a:latin typeface="+mj-lt"/>
                <a:cs typeface="Times New Roman" panose="02020603050405020304" pitchFamily="18" charset="0"/>
              </a:rPr>
              <a:t>Nào con biết lấy gì tiến dâng, nào con biết lấy gì đáp ơn. </a:t>
            </a:r>
            <a:r>
              <a:rPr lang="vi-VN" sz="3600" dirty="0" smtClean="0">
                <a:solidFill>
                  <a:srgbClr val="002060"/>
                </a:solidFill>
                <a:latin typeface="+mj-lt"/>
                <a:cs typeface="Times New Roman" panose="02020603050405020304" pitchFamily="18" charset="0"/>
              </a:rPr>
              <a:t>Tay </a:t>
            </a:r>
            <a:r>
              <a:rPr lang="vi-VN" sz="3600" dirty="0">
                <a:solidFill>
                  <a:srgbClr val="002060"/>
                </a:solidFill>
                <a:latin typeface="+mj-lt"/>
                <a:cs typeface="Times New Roman" panose="02020603050405020304" pitchFamily="18" charset="0"/>
              </a:rPr>
              <a:t>không mộc dược, tay không có vàng và chẳng có một chút trầm hương. </a:t>
            </a:r>
            <a:r>
              <a:rPr lang="vi-VN" sz="3600" dirty="0" smtClean="0">
                <a:solidFill>
                  <a:srgbClr val="002060"/>
                </a:solidFill>
                <a:latin typeface="+mj-lt"/>
                <a:cs typeface="Times New Roman" panose="02020603050405020304" pitchFamily="18" charset="0"/>
              </a:rPr>
              <a:t>Đời </a:t>
            </a:r>
            <a:r>
              <a:rPr lang="vi-VN" sz="3600" dirty="0">
                <a:solidFill>
                  <a:srgbClr val="002060"/>
                </a:solidFill>
                <a:latin typeface="+mj-lt"/>
                <a:cs typeface="Times New Roman" panose="02020603050405020304" pitchFamily="18" charset="0"/>
              </a:rPr>
              <a:t>con sống với muôn vàn ước mơ, đời con sống với tâm tình bé thơ. </a:t>
            </a:r>
            <a:r>
              <a:rPr lang="vi-VN" sz="3600" dirty="0" smtClean="0">
                <a:solidFill>
                  <a:srgbClr val="002060"/>
                </a:solidFill>
                <a:latin typeface="+mj-lt"/>
                <a:cs typeface="Times New Roman" panose="02020603050405020304" pitchFamily="18" charset="0"/>
              </a:rPr>
              <a:t>Giê-su </a:t>
            </a:r>
            <a:r>
              <a:rPr lang="vi-VN" sz="3600" dirty="0">
                <a:solidFill>
                  <a:srgbClr val="002060"/>
                </a:solidFill>
                <a:latin typeface="+mj-lt"/>
                <a:cs typeface="Times New Roman" panose="02020603050405020304" pitchFamily="18" charset="0"/>
              </a:rPr>
              <a:t>bé nhỏ yêu thương muôn thuở này tim con bừng cháy đỏ tình yêu</a:t>
            </a:r>
            <a:r>
              <a:rPr lang="vi-VN" sz="3600" dirty="0" smtClean="0">
                <a:solidFill>
                  <a:srgbClr val="002060"/>
                </a:solidFill>
                <a:latin typeface="+mj-lt"/>
                <a:cs typeface="Times New Roman" panose="02020603050405020304" pitchFamily="18" charset="0"/>
              </a:rPr>
              <a:t>.</a:t>
            </a:r>
            <a:endParaRPr lang="en-US" sz="3600" b="0" dirty="0">
              <a:solidFill>
                <a:srgbClr val="002060"/>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32637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sz="4000" b="0" u="sng" dirty="0">
                <a:solidFill>
                  <a:srgbClr val="FF0000"/>
                </a:solidFill>
                <a:effectLst/>
                <a:latin typeface="+mj-lt"/>
                <a:ea typeface="SimHei" pitchFamily="49" charset="-122"/>
                <a:cs typeface="Times New Roman" pitchFamily="18" charset="0"/>
              </a:rPr>
              <a:t>Tk2:</a:t>
            </a:r>
            <a:r>
              <a:rPr lang="en-US" sz="4000" b="0" dirty="0">
                <a:solidFill>
                  <a:srgbClr val="003399"/>
                </a:solidFill>
                <a:effectLst/>
                <a:latin typeface="+mj-lt"/>
                <a:ea typeface="SimHei" pitchFamily="49" charset="-122"/>
                <a:cs typeface="Times New Roman" pitchFamily="18" charset="0"/>
              </a:rPr>
              <a:t> </a:t>
            </a:r>
            <a:r>
              <a:rPr lang="vi-VN" sz="4000" dirty="0">
                <a:solidFill>
                  <a:srgbClr val="002060"/>
                </a:solidFill>
                <a:latin typeface="+mj-lt"/>
                <a:cs typeface="Times New Roman" panose="02020603050405020304" pitchFamily="18" charset="0"/>
              </a:rPr>
              <a:t>Trong hang đá dâng Chúa lòng đơn sơ. Như trẻ thơ phó dâng về Ngài. </a:t>
            </a:r>
            <a:r>
              <a:rPr lang="vi-VN" sz="4000" dirty="0" smtClean="0">
                <a:solidFill>
                  <a:srgbClr val="002060"/>
                </a:solidFill>
                <a:latin typeface="+mj-lt"/>
                <a:cs typeface="Times New Roman" panose="02020603050405020304" pitchFamily="18" charset="0"/>
              </a:rPr>
              <a:t>Trong </a:t>
            </a:r>
            <a:r>
              <a:rPr lang="vi-VN" sz="4000" dirty="0">
                <a:solidFill>
                  <a:srgbClr val="002060"/>
                </a:solidFill>
                <a:latin typeface="+mj-lt"/>
                <a:cs typeface="Times New Roman" panose="02020603050405020304" pitchFamily="18" charset="0"/>
              </a:rPr>
              <a:t>sướng vui có niềm u hoài. Trong hang đá nhỏ dâng Chúa trọn tim con. </a:t>
            </a:r>
            <a:r>
              <a:rPr lang="vi-VN" sz="4000" dirty="0" smtClean="0">
                <a:solidFill>
                  <a:srgbClr val="002060"/>
                </a:solidFill>
                <a:latin typeface="+mj-lt"/>
                <a:cs typeface="Times New Roman" panose="02020603050405020304" pitchFamily="18" charset="0"/>
              </a:rPr>
              <a:t>Xin </a:t>
            </a:r>
            <a:r>
              <a:rPr lang="vi-VN" sz="4000" dirty="0">
                <a:solidFill>
                  <a:srgbClr val="002060"/>
                </a:solidFill>
                <a:latin typeface="+mj-lt"/>
                <a:cs typeface="Times New Roman" panose="02020603050405020304" pitchFamily="18" charset="0"/>
              </a:rPr>
              <a:t>nguyện luôn sống cho một điều, một điều sau trước là tình yêu hiến tặng tình yêu</a:t>
            </a:r>
            <a:r>
              <a:rPr lang="vi-VN" sz="4000" dirty="0" smtClean="0">
                <a:solidFill>
                  <a:srgbClr val="002060"/>
                </a:solidFill>
                <a:latin typeface="+mj-lt"/>
                <a:cs typeface="Times New Roman" panose="02020603050405020304" pitchFamily="18" charset="0"/>
              </a:rPr>
              <a:t>.</a:t>
            </a:r>
            <a:endParaRPr lang="en-US" sz="4000" b="0" dirty="0">
              <a:solidFill>
                <a:srgbClr val="002060"/>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4207799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sz="3600" b="0" u="sng" dirty="0" err="1">
                <a:solidFill>
                  <a:srgbClr val="FF0000"/>
                </a:solidFill>
                <a:effectLst/>
                <a:latin typeface="+mj-lt"/>
                <a:ea typeface="SimHei" pitchFamily="49" charset="-122"/>
                <a:cs typeface="Times New Roman" pitchFamily="18" charset="0"/>
              </a:rPr>
              <a:t>Đk</a:t>
            </a:r>
            <a:r>
              <a:rPr lang="en-US" sz="3600" b="0" u="sng" dirty="0">
                <a:solidFill>
                  <a:srgbClr val="FF0000"/>
                </a:solidFill>
                <a:effectLst/>
                <a:latin typeface="+mj-lt"/>
                <a:ea typeface="SimHei" pitchFamily="49" charset="-122"/>
                <a:cs typeface="Times New Roman" pitchFamily="18" charset="0"/>
              </a:rPr>
              <a:t>:</a:t>
            </a:r>
            <a:r>
              <a:rPr lang="en-US" sz="3600" b="0" dirty="0">
                <a:solidFill>
                  <a:srgbClr val="003399"/>
                </a:solidFill>
                <a:effectLst/>
                <a:latin typeface="+mj-lt"/>
                <a:ea typeface="SimHei" pitchFamily="49" charset="-122"/>
                <a:cs typeface="Times New Roman" pitchFamily="18" charset="0"/>
              </a:rPr>
              <a:t> </a:t>
            </a:r>
            <a:r>
              <a:rPr lang="vi-VN" sz="3600" dirty="0">
                <a:solidFill>
                  <a:srgbClr val="002060"/>
                </a:solidFill>
                <a:latin typeface="+mj-lt"/>
                <a:cs typeface="Times New Roman" panose="02020603050405020304" pitchFamily="18" charset="0"/>
              </a:rPr>
              <a:t>Nào con biết lấy gì tiến dâng, nào con biết lấy gì đáp ơn. </a:t>
            </a:r>
            <a:r>
              <a:rPr lang="vi-VN" sz="3600" dirty="0" smtClean="0">
                <a:solidFill>
                  <a:srgbClr val="002060"/>
                </a:solidFill>
                <a:latin typeface="+mj-lt"/>
                <a:cs typeface="Times New Roman" panose="02020603050405020304" pitchFamily="18" charset="0"/>
              </a:rPr>
              <a:t>Tay </a:t>
            </a:r>
            <a:r>
              <a:rPr lang="vi-VN" sz="3600" dirty="0">
                <a:solidFill>
                  <a:srgbClr val="002060"/>
                </a:solidFill>
                <a:latin typeface="+mj-lt"/>
                <a:cs typeface="Times New Roman" panose="02020603050405020304" pitchFamily="18" charset="0"/>
              </a:rPr>
              <a:t>không mộc dược, tay không có vàng và chẳng có một chút trầm hương. </a:t>
            </a:r>
            <a:r>
              <a:rPr lang="vi-VN" sz="3600" dirty="0" smtClean="0">
                <a:solidFill>
                  <a:srgbClr val="002060"/>
                </a:solidFill>
                <a:latin typeface="+mj-lt"/>
                <a:cs typeface="Times New Roman" panose="02020603050405020304" pitchFamily="18" charset="0"/>
              </a:rPr>
              <a:t>Đời </a:t>
            </a:r>
            <a:r>
              <a:rPr lang="vi-VN" sz="3600" dirty="0">
                <a:solidFill>
                  <a:srgbClr val="002060"/>
                </a:solidFill>
                <a:latin typeface="+mj-lt"/>
                <a:cs typeface="Times New Roman" panose="02020603050405020304" pitchFamily="18" charset="0"/>
              </a:rPr>
              <a:t>con sống với muôn vàn ước mơ, đời con sống với tâm tình bé thơ. </a:t>
            </a:r>
            <a:r>
              <a:rPr lang="vi-VN" sz="3600" dirty="0" smtClean="0">
                <a:solidFill>
                  <a:srgbClr val="002060"/>
                </a:solidFill>
                <a:latin typeface="+mj-lt"/>
                <a:cs typeface="Times New Roman" panose="02020603050405020304" pitchFamily="18" charset="0"/>
              </a:rPr>
              <a:t>Giê-su </a:t>
            </a:r>
            <a:r>
              <a:rPr lang="vi-VN" sz="3600" dirty="0">
                <a:solidFill>
                  <a:srgbClr val="002060"/>
                </a:solidFill>
                <a:latin typeface="+mj-lt"/>
                <a:cs typeface="Times New Roman" panose="02020603050405020304" pitchFamily="18" charset="0"/>
              </a:rPr>
              <a:t>bé nhỏ yêu thương muôn thuở này tim con bừng cháy đỏ tình yêu</a:t>
            </a:r>
            <a:r>
              <a:rPr lang="vi-VN" sz="3600" dirty="0" smtClean="0">
                <a:solidFill>
                  <a:srgbClr val="002060"/>
                </a:solidFill>
                <a:latin typeface="+mj-lt"/>
                <a:cs typeface="Times New Roman" panose="02020603050405020304" pitchFamily="18" charset="0"/>
              </a:rPr>
              <a:t>.</a:t>
            </a:r>
            <a:endParaRPr lang="en-US" sz="3600" b="0" dirty="0">
              <a:solidFill>
                <a:srgbClr val="002060"/>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711878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sz="4000" b="0" u="sng" dirty="0" smtClean="0">
                <a:solidFill>
                  <a:srgbClr val="FF0000"/>
                </a:solidFill>
                <a:effectLst/>
                <a:latin typeface="+mj-lt"/>
                <a:ea typeface="SimHei" pitchFamily="49" charset="-122"/>
                <a:cs typeface="Times New Roman" pitchFamily="18" charset="0"/>
              </a:rPr>
              <a:t>Tk3:</a:t>
            </a:r>
            <a:r>
              <a:rPr lang="en-US" sz="4000" b="0" dirty="0" smtClean="0">
                <a:solidFill>
                  <a:srgbClr val="003399"/>
                </a:solidFill>
                <a:effectLst/>
                <a:latin typeface="+mj-lt"/>
                <a:ea typeface="SimHei" pitchFamily="49" charset="-122"/>
                <a:cs typeface="Times New Roman" pitchFamily="18" charset="0"/>
              </a:rPr>
              <a:t> </a:t>
            </a:r>
            <a:r>
              <a:rPr lang="vi-VN" sz="4000" dirty="0" smtClean="0">
                <a:solidFill>
                  <a:srgbClr val="002060"/>
                </a:solidFill>
                <a:latin typeface="+mj-lt"/>
                <a:cs typeface="Times New Roman" panose="02020603050405020304" pitchFamily="18" charset="0"/>
              </a:rPr>
              <a:t>Trong </a:t>
            </a:r>
            <a:r>
              <a:rPr lang="vi-VN" sz="4000" dirty="0">
                <a:solidFill>
                  <a:srgbClr val="002060"/>
                </a:solidFill>
                <a:latin typeface="+mj-lt"/>
                <a:cs typeface="Times New Roman" panose="02020603050405020304" pitchFamily="18" charset="0"/>
              </a:rPr>
              <a:t>hang đá nhỏ nơi máng cỏ khiêm nhu. Đây trẻ thơ chính Con Một Người. </a:t>
            </a:r>
            <a:r>
              <a:rPr lang="vi-VN" sz="4000" dirty="0" smtClean="0">
                <a:solidFill>
                  <a:srgbClr val="002060"/>
                </a:solidFill>
                <a:latin typeface="+mj-lt"/>
                <a:cs typeface="Times New Roman" panose="02020603050405020304" pitchFamily="18" charset="0"/>
              </a:rPr>
              <a:t>Xuống </a:t>
            </a:r>
            <a:r>
              <a:rPr lang="vi-VN" sz="4000" dirty="0">
                <a:solidFill>
                  <a:srgbClr val="002060"/>
                </a:solidFill>
                <a:latin typeface="+mj-lt"/>
                <a:cs typeface="Times New Roman" panose="02020603050405020304" pitchFamily="18" charset="0"/>
              </a:rPr>
              <a:t>thế gian gánh tội muôn người. Trong hang đá nhỏ Chúa đến mở tương lai. </a:t>
            </a:r>
            <a:r>
              <a:rPr lang="vi-VN" sz="4000" dirty="0" smtClean="0">
                <a:solidFill>
                  <a:srgbClr val="002060"/>
                </a:solidFill>
                <a:latin typeface="+mj-lt"/>
                <a:cs typeface="Times New Roman" panose="02020603050405020304" pitchFamily="18" charset="0"/>
              </a:rPr>
              <a:t>Cho </a:t>
            </a:r>
            <a:r>
              <a:rPr lang="vi-VN" sz="4000" dirty="0">
                <a:solidFill>
                  <a:srgbClr val="002060"/>
                </a:solidFill>
                <a:latin typeface="+mj-lt"/>
                <a:cs typeface="Times New Roman" panose="02020603050405020304" pitchFamily="18" charset="0"/>
              </a:rPr>
              <a:t>ngày mai sáng tươi nụ cười nguyện lòng bước tới tìm hạnh phúc trong tình Ngài thôi</a:t>
            </a:r>
            <a:r>
              <a:rPr lang="vi-VN" sz="4000" dirty="0" smtClean="0">
                <a:solidFill>
                  <a:srgbClr val="002060"/>
                </a:solidFill>
                <a:latin typeface="+mj-lt"/>
                <a:cs typeface="Times New Roman" panose="02020603050405020304" pitchFamily="18" charset="0"/>
              </a:rPr>
              <a:t>.</a:t>
            </a:r>
            <a:endParaRPr lang="vi-VN" sz="40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862520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sz="3600" b="0" u="sng" dirty="0" err="1">
                <a:solidFill>
                  <a:srgbClr val="FF0000"/>
                </a:solidFill>
                <a:effectLst/>
                <a:latin typeface="+mj-lt"/>
                <a:ea typeface="SimHei" pitchFamily="49" charset="-122"/>
                <a:cs typeface="Times New Roman" pitchFamily="18" charset="0"/>
              </a:rPr>
              <a:t>Đk</a:t>
            </a:r>
            <a:r>
              <a:rPr lang="en-US" sz="3600" b="0" u="sng" dirty="0">
                <a:solidFill>
                  <a:srgbClr val="FF0000"/>
                </a:solidFill>
                <a:effectLst/>
                <a:latin typeface="+mj-lt"/>
                <a:ea typeface="SimHei" pitchFamily="49" charset="-122"/>
                <a:cs typeface="Times New Roman" pitchFamily="18" charset="0"/>
              </a:rPr>
              <a:t>:</a:t>
            </a:r>
            <a:r>
              <a:rPr lang="en-US" sz="3600" b="0" dirty="0">
                <a:solidFill>
                  <a:srgbClr val="003399"/>
                </a:solidFill>
                <a:effectLst/>
                <a:latin typeface="+mj-lt"/>
                <a:ea typeface="SimHei" pitchFamily="49" charset="-122"/>
                <a:cs typeface="Times New Roman" pitchFamily="18" charset="0"/>
              </a:rPr>
              <a:t> </a:t>
            </a:r>
            <a:r>
              <a:rPr lang="vi-VN" sz="3600" dirty="0">
                <a:solidFill>
                  <a:srgbClr val="002060"/>
                </a:solidFill>
                <a:latin typeface="+mj-lt"/>
                <a:cs typeface="Times New Roman" panose="02020603050405020304" pitchFamily="18" charset="0"/>
              </a:rPr>
              <a:t>Nào con biết lấy gì tiến dâng, nào con biết lấy gì đáp ơn. </a:t>
            </a:r>
            <a:r>
              <a:rPr lang="vi-VN" sz="3600" dirty="0" smtClean="0">
                <a:solidFill>
                  <a:srgbClr val="002060"/>
                </a:solidFill>
                <a:latin typeface="+mj-lt"/>
                <a:cs typeface="Times New Roman" panose="02020603050405020304" pitchFamily="18" charset="0"/>
              </a:rPr>
              <a:t>Tay </a:t>
            </a:r>
            <a:r>
              <a:rPr lang="vi-VN" sz="3600" dirty="0">
                <a:solidFill>
                  <a:srgbClr val="002060"/>
                </a:solidFill>
                <a:latin typeface="+mj-lt"/>
                <a:cs typeface="Times New Roman" panose="02020603050405020304" pitchFamily="18" charset="0"/>
              </a:rPr>
              <a:t>không mộc dược, tay không có vàng và chẳng có một chút trầm hương. </a:t>
            </a:r>
            <a:r>
              <a:rPr lang="vi-VN" sz="3600" dirty="0" smtClean="0">
                <a:solidFill>
                  <a:srgbClr val="002060"/>
                </a:solidFill>
                <a:latin typeface="+mj-lt"/>
                <a:cs typeface="Times New Roman" panose="02020603050405020304" pitchFamily="18" charset="0"/>
              </a:rPr>
              <a:t>Đời </a:t>
            </a:r>
            <a:r>
              <a:rPr lang="vi-VN" sz="3600" dirty="0">
                <a:solidFill>
                  <a:srgbClr val="002060"/>
                </a:solidFill>
                <a:latin typeface="+mj-lt"/>
                <a:cs typeface="Times New Roman" panose="02020603050405020304" pitchFamily="18" charset="0"/>
              </a:rPr>
              <a:t>con sống với muôn vàn ước mơ, đời con sống với tâm tình bé thơ. </a:t>
            </a:r>
            <a:r>
              <a:rPr lang="vi-VN" sz="3600" dirty="0" smtClean="0">
                <a:solidFill>
                  <a:srgbClr val="002060"/>
                </a:solidFill>
                <a:latin typeface="+mj-lt"/>
                <a:cs typeface="Times New Roman" panose="02020603050405020304" pitchFamily="18" charset="0"/>
              </a:rPr>
              <a:t>Giê-su </a:t>
            </a:r>
            <a:r>
              <a:rPr lang="vi-VN" sz="3600" dirty="0">
                <a:solidFill>
                  <a:srgbClr val="002060"/>
                </a:solidFill>
                <a:latin typeface="+mj-lt"/>
                <a:cs typeface="Times New Roman" panose="02020603050405020304" pitchFamily="18" charset="0"/>
              </a:rPr>
              <a:t>bé nhỏ yêu thương muôn thuở này tim con bừng cháy đỏ tình yêu</a:t>
            </a:r>
            <a:r>
              <a:rPr lang="vi-VN" sz="3600" dirty="0" smtClean="0">
                <a:solidFill>
                  <a:srgbClr val="002060"/>
                </a:solidFill>
                <a:latin typeface="+mj-lt"/>
                <a:cs typeface="Times New Roman" panose="02020603050405020304" pitchFamily="18" charset="0"/>
              </a:rPr>
              <a:t>.</a:t>
            </a:r>
            <a:endParaRPr lang="en-US" sz="3600" b="0" dirty="0">
              <a:solidFill>
                <a:srgbClr val="002060"/>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711878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666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324093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4967514"/>
          </a:xfrm>
          <a:prstGeom prst="rect">
            <a:avLst/>
          </a:prstGeom>
        </p:spPr>
        <p:txBody>
          <a:bodyPr wrap="square">
            <a:spAutoFit/>
          </a:bodyPr>
          <a:lstStyle/>
          <a:p>
            <a:pPr algn="just">
              <a:lnSpc>
                <a:spcPct val="120000"/>
              </a:lnSpc>
            </a:pPr>
            <a:endParaRPr lang="en-US" sz="2100" u="sng" dirty="0">
              <a:solidFill>
                <a:srgbClr val="FFFF00"/>
              </a:solidFill>
              <a:latin typeface="+mj-lt"/>
              <a:ea typeface="SimHei" pitchFamily="49" charset="-122"/>
              <a:cs typeface="Tahoma" pitchFamily="34" charset="0"/>
            </a:endParaRPr>
          </a:p>
          <a:p>
            <a:pPr algn="ctr">
              <a:lnSpc>
                <a:spcPct val="120000"/>
              </a:lnSpc>
            </a:pPr>
            <a:r>
              <a:rPr lang="en-US" sz="4500" dirty="0" err="1" smtClean="0">
                <a:solidFill>
                  <a:srgbClr val="FF0000"/>
                </a:solidFill>
                <a:latin typeface="+mj-lt"/>
                <a:ea typeface="SimHei" pitchFamily="49" charset="-122"/>
                <a:cs typeface="Times New Roman" panose="02020603050405020304" pitchFamily="18" charset="0"/>
              </a:rPr>
              <a:t>Ca</a:t>
            </a:r>
            <a:r>
              <a:rPr lang="en-US" sz="4500" dirty="0" smtClean="0">
                <a:solidFill>
                  <a:srgbClr val="FF0000"/>
                </a:solidFill>
                <a:latin typeface="+mj-lt"/>
                <a:ea typeface="SimHei" pitchFamily="49" charset="-122"/>
                <a:cs typeface="Times New Roman" panose="02020603050405020304" pitchFamily="18" charset="0"/>
              </a:rPr>
              <a:t> </a:t>
            </a:r>
            <a:r>
              <a:rPr lang="en-US" sz="4500" dirty="0" err="1" smtClean="0">
                <a:solidFill>
                  <a:srgbClr val="FF0000"/>
                </a:solidFill>
                <a:latin typeface="+mj-lt"/>
                <a:ea typeface="SimHei" pitchFamily="49" charset="-122"/>
                <a:cs typeface="Times New Roman" panose="02020603050405020304" pitchFamily="18" charset="0"/>
              </a:rPr>
              <a:t>Nguyện</a:t>
            </a:r>
            <a:r>
              <a:rPr lang="en-US" sz="4500" dirty="0" smtClean="0">
                <a:solidFill>
                  <a:srgbClr val="FF0000"/>
                </a:solidFill>
                <a:latin typeface="+mj-lt"/>
                <a:ea typeface="SimHei" pitchFamily="49" charset="-122"/>
                <a:cs typeface="Times New Roman" panose="02020603050405020304" pitchFamily="18" charset="0"/>
              </a:rPr>
              <a:t> </a:t>
            </a:r>
            <a:r>
              <a:rPr lang="en-US" sz="4500" dirty="0" err="1" smtClean="0">
                <a:solidFill>
                  <a:srgbClr val="FF0000"/>
                </a:solidFill>
                <a:latin typeface="+mj-lt"/>
                <a:ea typeface="SimHei" pitchFamily="49" charset="-122"/>
                <a:cs typeface="Times New Roman" panose="02020603050405020304" pitchFamily="18" charset="0"/>
              </a:rPr>
              <a:t>Hiệp</a:t>
            </a:r>
            <a:r>
              <a:rPr lang="en-US" sz="4500" dirty="0" smtClean="0">
                <a:solidFill>
                  <a:srgbClr val="FF0000"/>
                </a:solidFill>
                <a:latin typeface="+mj-lt"/>
                <a:ea typeface="SimHei" pitchFamily="49" charset="-122"/>
                <a:cs typeface="Times New Roman" panose="02020603050405020304" pitchFamily="18" charset="0"/>
              </a:rPr>
              <a:t> </a:t>
            </a:r>
            <a:r>
              <a:rPr lang="en-US" sz="4500" dirty="0" err="1">
                <a:solidFill>
                  <a:srgbClr val="FF0000"/>
                </a:solidFill>
                <a:latin typeface="+mj-lt"/>
                <a:ea typeface="SimHei" pitchFamily="49" charset="-122"/>
                <a:cs typeface="Times New Roman" panose="02020603050405020304" pitchFamily="18" charset="0"/>
              </a:rPr>
              <a:t>Lễ</a:t>
            </a:r>
            <a:endParaRPr lang="en-US" sz="4500" dirty="0">
              <a:solidFill>
                <a:srgbClr val="FF0000"/>
              </a:solidFill>
              <a:latin typeface="+mj-lt"/>
              <a:ea typeface="SimHei" pitchFamily="49" charset="-122"/>
              <a:cs typeface="Times New Roman" panose="02020603050405020304" pitchFamily="18" charset="0"/>
            </a:endParaRPr>
          </a:p>
          <a:p>
            <a:pPr algn="ctr">
              <a:lnSpc>
                <a:spcPct val="120000"/>
              </a:lnSpc>
            </a:pPr>
            <a:r>
              <a:rPr lang="en-US" sz="6600" dirty="0">
                <a:solidFill>
                  <a:srgbClr val="002060"/>
                </a:solidFill>
                <a:latin typeface="+mj-lt"/>
                <a:ea typeface="SimHei" pitchFamily="49" charset="-122"/>
                <a:cs typeface="Times New Roman" panose="02020603050405020304" pitchFamily="18" charset="0"/>
              </a:rPr>
              <a:t>XIN THEO BA VUA </a:t>
            </a:r>
            <a:endParaRPr lang="en-US" sz="6600" dirty="0" smtClean="0">
              <a:solidFill>
                <a:srgbClr val="002060"/>
              </a:solidFill>
              <a:latin typeface="+mj-lt"/>
              <a:ea typeface="SimHei" pitchFamily="49" charset="-122"/>
              <a:cs typeface="Times New Roman" panose="02020603050405020304" pitchFamily="18" charset="0"/>
            </a:endParaRPr>
          </a:p>
          <a:p>
            <a:pPr algn="ctr">
              <a:lnSpc>
                <a:spcPct val="120000"/>
              </a:lnSpc>
            </a:pPr>
            <a:r>
              <a:rPr lang="en-US" sz="6600" i="1" dirty="0" smtClean="0">
                <a:solidFill>
                  <a:srgbClr val="002060"/>
                </a:solidFill>
                <a:latin typeface="+mj-lt"/>
                <a:ea typeface="SimHei" pitchFamily="49" charset="-122"/>
                <a:cs typeface="Times New Roman" panose="02020603050405020304" pitchFamily="18" charset="0"/>
              </a:rPr>
              <a:t>(</a:t>
            </a:r>
            <a:r>
              <a:rPr lang="en-US" sz="6600" i="1" dirty="0" err="1" smtClean="0">
                <a:solidFill>
                  <a:srgbClr val="002060"/>
                </a:solidFill>
                <a:latin typeface="+mj-lt"/>
                <a:ea typeface="SimHei" pitchFamily="49" charset="-122"/>
                <a:cs typeface="Times New Roman" panose="02020603050405020304" pitchFamily="18" charset="0"/>
              </a:rPr>
              <a:t>Lễ</a:t>
            </a:r>
            <a:r>
              <a:rPr lang="en-US" sz="6600" i="1" dirty="0" smtClean="0">
                <a:solidFill>
                  <a:srgbClr val="002060"/>
                </a:solidFill>
                <a:latin typeface="+mj-lt"/>
                <a:ea typeface="SimHei" pitchFamily="49" charset="-122"/>
                <a:cs typeface="Times New Roman" panose="02020603050405020304" pitchFamily="18" charset="0"/>
              </a:rPr>
              <a:t> </a:t>
            </a:r>
            <a:r>
              <a:rPr lang="en-US" sz="6600" i="1" dirty="0" err="1" smtClean="0">
                <a:solidFill>
                  <a:srgbClr val="002060"/>
                </a:solidFill>
                <a:latin typeface="+mj-lt"/>
                <a:ea typeface="SimHei" pitchFamily="49" charset="-122"/>
                <a:cs typeface="Times New Roman" panose="02020603050405020304" pitchFamily="18" charset="0"/>
              </a:rPr>
              <a:t>Hiển</a:t>
            </a:r>
            <a:r>
              <a:rPr lang="en-US" sz="6600" i="1" dirty="0" smtClean="0">
                <a:solidFill>
                  <a:srgbClr val="002060"/>
                </a:solidFill>
                <a:latin typeface="+mj-lt"/>
                <a:ea typeface="SimHei" pitchFamily="49" charset="-122"/>
                <a:cs typeface="Times New Roman" panose="02020603050405020304" pitchFamily="18" charset="0"/>
              </a:rPr>
              <a:t> </a:t>
            </a:r>
            <a:r>
              <a:rPr lang="en-US" sz="6600" i="1" dirty="0" err="1">
                <a:solidFill>
                  <a:srgbClr val="002060"/>
                </a:solidFill>
                <a:latin typeface="+mj-lt"/>
                <a:ea typeface="SimHei" pitchFamily="49" charset="-122"/>
                <a:cs typeface="Times New Roman" panose="02020603050405020304" pitchFamily="18" charset="0"/>
              </a:rPr>
              <a:t>Linh</a:t>
            </a:r>
            <a:r>
              <a:rPr lang="en-US" sz="6600" i="1" dirty="0">
                <a:solidFill>
                  <a:srgbClr val="002060"/>
                </a:solidFill>
                <a:latin typeface="+mj-lt"/>
                <a:ea typeface="SimHei" pitchFamily="49" charset="-122"/>
                <a:cs typeface="Times New Roman" panose="02020603050405020304" pitchFamily="18" charset="0"/>
              </a:rPr>
              <a:t> </a:t>
            </a:r>
            <a:r>
              <a:rPr lang="en-US" sz="6600" i="1" dirty="0" smtClean="0">
                <a:solidFill>
                  <a:srgbClr val="002060"/>
                </a:solidFill>
                <a:latin typeface="+mj-lt"/>
                <a:ea typeface="SimHei" pitchFamily="49" charset="-122"/>
                <a:cs typeface="Times New Roman" panose="02020603050405020304" pitchFamily="18" charset="0"/>
              </a:rPr>
              <a:t>A)</a:t>
            </a:r>
          </a:p>
          <a:p>
            <a:pPr algn="ctr">
              <a:lnSpc>
                <a:spcPct val="120000"/>
              </a:lnSpc>
            </a:pPr>
            <a:r>
              <a:rPr lang="en-US" sz="6600" i="1" dirty="0" smtClean="0">
                <a:solidFill>
                  <a:srgbClr val="002060"/>
                </a:solidFill>
                <a:latin typeface="+mj-lt"/>
                <a:ea typeface="SimHei" pitchFamily="49" charset="-122"/>
                <a:cs typeface="Times New Roman" panose="02020603050405020304" pitchFamily="18" charset="0"/>
              </a:rPr>
              <a:t>La </a:t>
            </a:r>
            <a:r>
              <a:rPr lang="en-US" sz="6600" i="1" dirty="0" err="1">
                <a:solidFill>
                  <a:srgbClr val="002060"/>
                </a:solidFill>
                <a:latin typeface="+mj-lt"/>
                <a:ea typeface="SimHei" pitchFamily="49" charset="-122"/>
                <a:cs typeface="Times New Roman" panose="02020603050405020304" pitchFamily="18" charset="0"/>
              </a:rPr>
              <a:t>Thập</a:t>
            </a:r>
            <a:r>
              <a:rPr lang="en-US" sz="6600" i="1" dirty="0">
                <a:solidFill>
                  <a:srgbClr val="002060"/>
                </a:solidFill>
                <a:latin typeface="+mj-lt"/>
                <a:ea typeface="SimHei" pitchFamily="49" charset="-122"/>
                <a:cs typeface="Times New Roman" panose="02020603050405020304" pitchFamily="18" charset="0"/>
              </a:rPr>
              <a:t> </a:t>
            </a:r>
            <a:r>
              <a:rPr lang="en-US" sz="6600" i="1" dirty="0" err="1" smtClean="0">
                <a:solidFill>
                  <a:srgbClr val="002060"/>
                </a:solidFill>
                <a:latin typeface="+mj-lt"/>
                <a:ea typeface="SimHei" pitchFamily="49" charset="-122"/>
                <a:cs typeface="Times New Roman" panose="02020603050405020304" pitchFamily="18" charset="0"/>
              </a:rPr>
              <a:t>Tự</a:t>
            </a:r>
            <a:endParaRPr lang="en-US" sz="1050" i="1" u="sng" dirty="0">
              <a:solidFill>
                <a:srgbClr val="002060"/>
              </a:solidFill>
              <a:latin typeface="+mj-lt"/>
              <a:ea typeface="SimHei" pitchFamily="49" charset="-122"/>
              <a:cs typeface="Tahoma" pitchFamily="34" charset="0"/>
            </a:endParaRPr>
          </a:p>
        </p:txBody>
      </p:sp>
    </p:spTree>
    <p:extLst>
      <p:ext uri="{BB962C8B-B14F-4D97-AF65-F5344CB8AC3E}">
        <p14:creationId xmlns:p14="http://schemas.microsoft.com/office/powerpoint/2010/main" val="55891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44827"/>
            <a:ext cx="9144000" cy="4635115"/>
          </a:xfrm>
          <a:prstGeom prst="rect">
            <a:avLst/>
          </a:prstGeom>
        </p:spPr>
        <p:txBody>
          <a:bodyPr wrap="square" anchor="ctr" anchorCtr="0">
            <a:spAutoFit/>
          </a:bodyPr>
          <a:lstStyle/>
          <a:p>
            <a:pPr algn="just">
              <a:lnSpc>
                <a:spcPct val="120000"/>
              </a:lnSpc>
            </a:pPr>
            <a:r>
              <a:rPr lang="en-US" sz="4100" u="sng" dirty="0" smtClean="0">
                <a:solidFill>
                  <a:srgbClr val="FF0000"/>
                </a:solidFill>
                <a:latin typeface="+mj-lt"/>
                <a:ea typeface="SimHei" pitchFamily="49" charset="-122"/>
                <a:cs typeface="Times New Roman" panose="02020603050405020304" pitchFamily="18" charset="0"/>
              </a:rPr>
              <a:t>Tk1:</a:t>
            </a:r>
            <a:r>
              <a:rPr lang="en-US" sz="4100" dirty="0" smtClean="0">
                <a:solidFill>
                  <a:srgbClr val="FF0000"/>
                </a:solidFill>
                <a:latin typeface="+mj-lt"/>
                <a:ea typeface="SimHei" pitchFamily="49" charset="-122"/>
                <a:cs typeface="Times New Roman" panose="02020603050405020304" pitchFamily="18" charset="0"/>
              </a:rPr>
              <a:t> </a:t>
            </a:r>
            <a:r>
              <a:rPr lang="vi-VN" sz="4100" dirty="0">
                <a:solidFill>
                  <a:srgbClr val="002060"/>
                </a:solidFill>
                <a:latin typeface="+mj-lt"/>
                <a:ea typeface="SimHei" pitchFamily="49" charset="-122"/>
                <a:cs typeface="Times New Roman" panose="02020603050405020304" pitchFamily="18" charset="0"/>
              </a:rPr>
              <a:t>Chúa Giê-su sinh tại Bê-lem, giữa đêm đông giá rét lạnh lùng, thành Bê-lem say giấc trong ngủ ngon đêm trường. Đâu ai hay rằng: Ngài vì yêu con người dương thế, sinh nơi đơn nghèo cuộn mình trong máng lừa hôi </a:t>
            </a:r>
            <a:r>
              <a:rPr lang="vi-VN" sz="4100" dirty="0" smtClean="0">
                <a:solidFill>
                  <a:srgbClr val="002060"/>
                </a:solidFill>
                <a:latin typeface="+mj-lt"/>
                <a:ea typeface="SimHei" pitchFamily="49" charset="-122"/>
                <a:cs typeface="Times New Roman" panose="02020603050405020304" pitchFamily="18" charset="0"/>
              </a:rPr>
              <a:t>tanh…</a:t>
            </a:r>
            <a:endParaRPr lang="en-US" sz="4100" dirty="0">
              <a:solidFill>
                <a:srgbClr val="002060"/>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460490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133350"/>
            <a:ext cx="9144000" cy="451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FontTx/>
              <a:buNone/>
            </a:pPr>
            <a:endParaRPr lang="en-US" altLang="en-US" sz="1050" u="sng" dirty="0">
              <a:solidFill>
                <a:srgbClr val="FF0000"/>
              </a:solidFill>
              <a:latin typeface="UTM American Sans"/>
              <a:cs typeface="Times New Roman" panose="02020603050405020304" pitchFamily="18" charset="0"/>
            </a:endParaRPr>
          </a:p>
          <a:p>
            <a:pPr algn="just" fontAlgn="base">
              <a:buFontTx/>
              <a:buNone/>
            </a:pPr>
            <a:r>
              <a:rPr lang="en-US" altLang="en-US" sz="6000" u="sng" dirty="0" err="1">
                <a:solidFill>
                  <a:srgbClr val="FF0000"/>
                </a:solidFill>
                <a:latin typeface="UTM American Sans"/>
                <a:cs typeface="Times New Roman" panose="02020603050405020304" pitchFamily="18" charset="0"/>
              </a:rPr>
              <a:t>Đk</a:t>
            </a:r>
            <a:r>
              <a:rPr lang="en-US" altLang="en-US" sz="6000" u="sng" dirty="0">
                <a:solidFill>
                  <a:srgbClr val="FF0000"/>
                </a:solidFill>
                <a:latin typeface="UTM American Sans"/>
                <a:cs typeface="Times New Roman" panose="02020603050405020304" pitchFamily="18" charset="0"/>
              </a:rPr>
              <a:t>:</a:t>
            </a:r>
            <a:r>
              <a:rPr lang="en-US" altLang="en-US" sz="6000" dirty="0">
                <a:solidFill>
                  <a:srgbClr val="003399"/>
                </a:solidFill>
                <a:latin typeface="UTM American Sans"/>
                <a:cs typeface="Times New Roman" panose="02020603050405020304" pitchFamily="18" charset="0"/>
              </a:rPr>
              <a:t> </a:t>
            </a:r>
            <a:r>
              <a:rPr lang="vi-VN" sz="6600" dirty="0">
                <a:solidFill>
                  <a:srgbClr val="003399"/>
                </a:solidFill>
                <a:latin typeface="+mj-lt"/>
              </a:rPr>
              <a:t> </a:t>
            </a:r>
            <a:r>
              <a:rPr lang="vi-VN" sz="6600" dirty="0">
                <a:solidFill>
                  <a:srgbClr val="002060"/>
                </a:solidFill>
                <a:latin typeface="+mj-lt"/>
              </a:rPr>
              <a:t>Này đây Chúa thống trị ngự đến, nắm trong tay quyền vương đế toàn năng</a:t>
            </a:r>
            <a:r>
              <a:rPr lang="vi-VN" sz="6600" dirty="0" smtClean="0">
                <a:solidFill>
                  <a:srgbClr val="002060"/>
                </a:solidFill>
                <a:latin typeface="+mj-lt"/>
              </a:rPr>
              <a:t>.</a:t>
            </a:r>
            <a:endParaRPr lang="vi-VN" sz="3600" dirty="0">
              <a:solidFill>
                <a:srgbClr val="002060"/>
              </a:solidFill>
              <a:latin typeface="+mj-lt"/>
            </a:endParaRPr>
          </a:p>
        </p:txBody>
      </p:sp>
    </p:spTree>
    <p:extLst>
      <p:ext uri="{BB962C8B-B14F-4D97-AF65-F5344CB8AC3E}">
        <p14:creationId xmlns:p14="http://schemas.microsoft.com/office/powerpoint/2010/main" val="2427443160"/>
      </p:ext>
    </p:extLst>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5882"/>
            <a:ext cx="9144000" cy="4967514"/>
          </a:xfrm>
          <a:prstGeom prst="rect">
            <a:avLst/>
          </a:prstGeom>
        </p:spPr>
        <p:txBody>
          <a:bodyPr wrap="square" anchor="ctr" anchorCtr="0">
            <a:spAutoFit/>
          </a:bodyPr>
          <a:lstStyle/>
          <a:p>
            <a:pPr algn="just">
              <a:lnSpc>
                <a:spcPct val="120000"/>
              </a:lnSpc>
            </a:pPr>
            <a:r>
              <a:rPr lang="en-US" sz="4400" u="sng" dirty="0" smtClean="0">
                <a:solidFill>
                  <a:srgbClr val="FF0000"/>
                </a:solidFill>
                <a:ea typeface="SimHei" pitchFamily="49" charset="-122"/>
                <a:cs typeface="Times New Roman" panose="02020603050405020304" pitchFamily="18" charset="0"/>
              </a:rPr>
              <a:t>***:</a:t>
            </a:r>
            <a:r>
              <a:rPr lang="en-US" sz="4400" dirty="0" smtClean="0">
                <a:solidFill>
                  <a:srgbClr val="FF0000"/>
                </a:solidFill>
                <a:ea typeface="SimHei" pitchFamily="49" charset="-122"/>
                <a:cs typeface="Times New Roman" panose="02020603050405020304" pitchFamily="18" charset="0"/>
              </a:rPr>
              <a:t> </a:t>
            </a:r>
            <a:r>
              <a:rPr lang="vi-VN" sz="4400" dirty="0" smtClean="0">
                <a:solidFill>
                  <a:srgbClr val="002060"/>
                </a:solidFill>
                <a:latin typeface="+mj-lt"/>
                <a:ea typeface="SimHei" pitchFamily="49" charset="-122"/>
                <a:cs typeface="Times New Roman" panose="02020603050405020304" pitchFamily="18" charset="0"/>
              </a:rPr>
              <a:t>Ba </a:t>
            </a:r>
            <a:r>
              <a:rPr lang="vi-VN" sz="4400" dirty="0">
                <a:solidFill>
                  <a:srgbClr val="002060"/>
                </a:solidFill>
                <a:latin typeface="+mj-lt"/>
                <a:ea typeface="SimHei" pitchFamily="49" charset="-122"/>
                <a:cs typeface="Times New Roman" panose="02020603050405020304" pitchFamily="18" charset="0"/>
              </a:rPr>
              <a:t>Vua phương Đông từ xa đến tìm. Hỏi Vua Do Thái mới sinh ở đâu? Xin chỉ cho chúng tôi. Ngôi sao phương Đông giờ đây lại thấy, dẫn họ đến nơi Hài Nhi mới sinh. Họ đến thờ lạy Ngài</a:t>
            </a:r>
            <a:r>
              <a:rPr lang="vi-VN" sz="4400" dirty="0" smtClean="0">
                <a:solidFill>
                  <a:srgbClr val="002060"/>
                </a:solidFill>
                <a:latin typeface="+mj-lt"/>
                <a:ea typeface="SimHei" pitchFamily="49" charset="-122"/>
                <a:cs typeface="Times New Roman" panose="02020603050405020304" pitchFamily="18" charset="0"/>
              </a:rPr>
              <a:t>.</a:t>
            </a:r>
            <a:endParaRPr lang="en-US" sz="4400" dirty="0">
              <a:solidFill>
                <a:srgbClr val="002060"/>
              </a:solidFill>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4006547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86029"/>
            <a:ext cx="9144000" cy="4967514"/>
          </a:xfrm>
          <a:prstGeom prst="rect">
            <a:avLst/>
          </a:prstGeom>
        </p:spPr>
        <p:txBody>
          <a:bodyPr wrap="square" anchor="ctr" anchorCtr="0">
            <a:spAutoFit/>
          </a:bodyPr>
          <a:lstStyle/>
          <a:p>
            <a:pPr algn="just">
              <a:lnSpc>
                <a:spcPct val="120000"/>
              </a:lnSpc>
            </a:pPr>
            <a:r>
              <a:rPr lang="en-US" sz="4400" u="sng" dirty="0" err="1" smtClean="0">
                <a:solidFill>
                  <a:srgbClr val="FF0000"/>
                </a:solidFill>
                <a:latin typeface="+mj-lt"/>
                <a:ea typeface="SimHei" pitchFamily="49" charset="-122"/>
                <a:cs typeface="Times New Roman" panose="02020603050405020304" pitchFamily="18" charset="0"/>
              </a:rPr>
              <a:t>Đk</a:t>
            </a:r>
            <a:r>
              <a:rPr lang="en-US" sz="4400" u="sng" dirty="0" smtClean="0">
                <a:solidFill>
                  <a:srgbClr val="FF0000"/>
                </a:solidFill>
                <a:latin typeface="+mj-lt"/>
                <a:ea typeface="SimHei" pitchFamily="49" charset="-122"/>
                <a:cs typeface="Times New Roman" panose="02020603050405020304" pitchFamily="18" charset="0"/>
              </a:rPr>
              <a:t>:</a:t>
            </a:r>
            <a:r>
              <a:rPr lang="en-US" sz="4400" dirty="0" smtClean="0">
                <a:solidFill>
                  <a:srgbClr val="FF0000"/>
                </a:solidFill>
                <a:latin typeface="+mj-lt"/>
                <a:ea typeface="SimHei" pitchFamily="49" charset="-122"/>
                <a:cs typeface="Times New Roman" panose="02020603050405020304" pitchFamily="18" charset="0"/>
              </a:rPr>
              <a:t> </a:t>
            </a:r>
            <a:r>
              <a:rPr lang="vi-VN" sz="4400" dirty="0">
                <a:solidFill>
                  <a:srgbClr val="002060"/>
                </a:solidFill>
                <a:latin typeface="+mj-lt"/>
                <a:ea typeface="SimHei" pitchFamily="49" charset="-122"/>
                <a:cs typeface="Times New Roman" panose="02020603050405020304" pitchFamily="18" charset="0"/>
              </a:rPr>
              <a:t>Ba Vua dâng Chúa là vàng ròng nhũ hương mộc dược. Xin theo Ba Vua đến tôn thờ và dâng lên Chúa. Xin dâng Chúa đời con. Xin theo bước Ngài luôn; Bao nguy khó ngại chi, hồn luôn mến tin chẳng sờn</a:t>
            </a:r>
            <a:r>
              <a:rPr lang="vi-VN" sz="4400" dirty="0" smtClean="0">
                <a:solidFill>
                  <a:srgbClr val="002060"/>
                </a:solidFill>
                <a:latin typeface="+mj-lt"/>
                <a:ea typeface="SimHei" pitchFamily="49" charset="-122"/>
                <a:cs typeface="Times New Roman" panose="02020603050405020304" pitchFamily="18" charset="0"/>
              </a:rPr>
              <a:t>.</a:t>
            </a:r>
            <a:endParaRPr lang="vi-VN" sz="4400" dirty="0">
              <a:solidFill>
                <a:srgbClr val="002060"/>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060076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50949"/>
            <a:ext cx="9144000" cy="4967514"/>
          </a:xfrm>
          <a:prstGeom prst="rect">
            <a:avLst/>
          </a:prstGeom>
        </p:spPr>
        <p:txBody>
          <a:bodyPr wrap="square" anchor="ctr" anchorCtr="0">
            <a:spAutoFit/>
          </a:bodyPr>
          <a:lstStyle/>
          <a:p>
            <a:pPr algn="just">
              <a:lnSpc>
                <a:spcPct val="120000"/>
              </a:lnSpc>
            </a:pPr>
            <a:r>
              <a:rPr lang="en-US" sz="4400" u="sng" dirty="0" smtClean="0">
                <a:solidFill>
                  <a:srgbClr val="FF0000"/>
                </a:solidFill>
                <a:latin typeface="+mj-lt"/>
                <a:ea typeface="SimHei" pitchFamily="49" charset="-122"/>
                <a:cs typeface="Times New Roman" panose="02020603050405020304" pitchFamily="18" charset="0"/>
              </a:rPr>
              <a:t>Tk2:</a:t>
            </a:r>
            <a:r>
              <a:rPr lang="en-US" sz="4400" dirty="0" smtClean="0">
                <a:solidFill>
                  <a:srgbClr val="FF0000"/>
                </a:solidFill>
                <a:latin typeface="+mj-lt"/>
                <a:ea typeface="SimHei" pitchFamily="49" charset="-122"/>
                <a:cs typeface="Times New Roman" panose="02020603050405020304" pitchFamily="18" charset="0"/>
              </a:rPr>
              <a:t> </a:t>
            </a:r>
            <a:r>
              <a:rPr lang="vi-VN" sz="4400" dirty="0">
                <a:solidFill>
                  <a:srgbClr val="002060"/>
                </a:solidFill>
                <a:latin typeface="+mj-lt"/>
                <a:ea typeface="SimHei" pitchFamily="49" charset="-122"/>
                <a:cs typeface="Times New Roman" panose="02020603050405020304" pitchFamily="18" charset="0"/>
              </a:rPr>
              <a:t>Chính Ba Vua để lại sau lưng, từ quê hương đến hết cửa nhà, để ra đi mong kiếm thăm Hài Nhi Vua Trời. Gian nan giăng đầy, và đường xa không làm ngăn bước. Hy sinh đêm ngày vì tình yêu mến đầy </a:t>
            </a:r>
            <a:r>
              <a:rPr lang="vi-VN" sz="4400" dirty="0" smtClean="0">
                <a:solidFill>
                  <a:srgbClr val="002060"/>
                </a:solidFill>
                <a:latin typeface="+mj-lt"/>
                <a:ea typeface="SimHei" pitchFamily="49" charset="-122"/>
                <a:cs typeface="Times New Roman" panose="02020603050405020304" pitchFamily="18" charset="0"/>
              </a:rPr>
              <a:t>không</a:t>
            </a:r>
            <a:r>
              <a:rPr lang="en-US" sz="4400" dirty="0" smtClean="0">
                <a:solidFill>
                  <a:srgbClr val="002060"/>
                </a:solidFill>
                <a:latin typeface="+mj-lt"/>
                <a:ea typeface="SimHei" pitchFamily="49" charset="-122"/>
                <a:cs typeface="Times New Roman" panose="02020603050405020304" pitchFamily="18" charset="0"/>
              </a:rPr>
              <a:t>…</a:t>
            </a:r>
            <a:endParaRPr lang="en-US" sz="4400" dirty="0">
              <a:solidFill>
                <a:srgbClr val="002060"/>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890293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856"/>
            <a:ext cx="9144000" cy="5189113"/>
          </a:xfrm>
          <a:prstGeom prst="rect">
            <a:avLst/>
          </a:prstGeom>
        </p:spPr>
        <p:txBody>
          <a:bodyPr wrap="square" anchor="ctr" anchorCtr="0">
            <a:spAutoFit/>
          </a:bodyPr>
          <a:lstStyle/>
          <a:p>
            <a:pPr algn="just">
              <a:lnSpc>
                <a:spcPct val="120000"/>
              </a:lnSpc>
            </a:pPr>
            <a:r>
              <a:rPr lang="en-US" sz="4600" u="sng" dirty="0" smtClean="0">
                <a:solidFill>
                  <a:srgbClr val="FF0000"/>
                </a:solidFill>
                <a:ea typeface="SimHei" pitchFamily="49" charset="-122"/>
                <a:cs typeface="Times New Roman" panose="02020603050405020304" pitchFamily="18" charset="0"/>
              </a:rPr>
              <a:t>***:</a:t>
            </a:r>
            <a:r>
              <a:rPr lang="en-US" sz="4600" dirty="0" smtClean="0">
                <a:solidFill>
                  <a:srgbClr val="FF0000"/>
                </a:solidFill>
                <a:ea typeface="SimHei" pitchFamily="49" charset="-122"/>
                <a:cs typeface="Times New Roman" panose="02020603050405020304" pitchFamily="18" charset="0"/>
              </a:rPr>
              <a:t> </a:t>
            </a:r>
            <a:r>
              <a:rPr lang="vi-VN" sz="4600" dirty="0" smtClean="0">
                <a:solidFill>
                  <a:srgbClr val="002060"/>
                </a:solidFill>
                <a:latin typeface="+mj-lt"/>
                <a:ea typeface="SimHei" pitchFamily="49" charset="-122"/>
                <a:cs typeface="Times New Roman" panose="02020603050405020304" pitchFamily="18" charset="0"/>
              </a:rPr>
              <a:t>Cho </a:t>
            </a:r>
            <a:r>
              <a:rPr lang="vi-VN" sz="4600" dirty="0">
                <a:solidFill>
                  <a:srgbClr val="002060"/>
                </a:solidFill>
                <a:latin typeface="+mj-lt"/>
                <a:ea typeface="SimHei" pitchFamily="49" charset="-122"/>
                <a:cs typeface="Times New Roman" panose="02020603050405020304" pitchFamily="18" charset="0"/>
              </a:rPr>
              <a:t>ta hôm nay nhìn theo lối mòn, để mong xem thấy Chúa trong lòng ta. Tâm hồn luôn mến tin. Theo chân Ba Vua là xin từ chối, những gì thế gian làm ta xuyến xao, để đến thờ lạy Ngài</a:t>
            </a:r>
            <a:r>
              <a:rPr lang="vi-VN" sz="4600" dirty="0" smtClean="0">
                <a:solidFill>
                  <a:srgbClr val="002060"/>
                </a:solidFill>
                <a:latin typeface="+mj-lt"/>
                <a:ea typeface="SimHei" pitchFamily="49" charset="-122"/>
                <a:cs typeface="Times New Roman" panose="02020603050405020304" pitchFamily="18" charset="0"/>
              </a:rPr>
              <a:t>.</a:t>
            </a:r>
            <a:endParaRPr lang="en-US" sz="4600" dirty="0">
              <a:solidFill>
                <a:srgbClr val="002060"/>
              </a:solidFill>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471695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86029"/>
            <a:ext cx="9144000" cy="4967514"/>
          </a:xfrm>
          <a:prstGeom prst="rect">
            <a:avLst/>
          </a:prstGeom>
        </p:spPr>
        <p:txBody>
          <a:bodyPr wrap="square" anchor="ctr" anchorCtr="0">
            <a:spAutoFit/>
          </a:bodyPr>
          <a:lstStyle/>
          <a:p>
            <a:pPr algn="just">
              <a:lnSpc>
                <a:spcPct val="120000"/>
              </a:lnSpc>
            </a:pPr>
            <a:r>
              <a:rPr lang="en-US" sz="4400" u="sng" dirty="0" err="1" smtClean="0">
                <a:solidFill>
                  <a:srgbClr val="FF0000"/>
                </a:solidFill>
                <a:ea typeface="SimHei" pitchFamily="49" charset="-122"/>
                <a:cs typeface="Times New Roman" panose="02020603050405020304" pitchFamily="18" charset="0"/>
              </a:rPr>
              <a:t>Đk</a:t>
            </a:r>
            <a:r>
              <a:rPr lang="en-US" sz="4400" u="sng" dirty="0" smtClean="0">
                <a:solidFill>
                  <a:srgbClr val="FF0000"/>
                </a:solidFill>
                <a:ea typeface="SimHei" pitchFamily="49" charset="-122"/>
                <a:cs typeface="Times New Roman" panose="02020603050405020304" pitchFamily="18" charset="0"/>
              </a:rPr>
              <a:t>:</a:t>
            </a:r>
            <a:r>
              <a:rPr lang="en-US" sz="4400" dirty="0" smtClean="0">
                <a:solidFill>
                  <a:srgbClr val="FF0000"/>
                </a:solidFill>
                <a:ea typeface="SimHei" pitchFamily="49" charset="-122"/>
                <a:cs typeface="Times New Roman" panose="02020603050405020304" pitchFamily="18" charset="0"/>
              </a:rPr>
              <a:t> </a:t>
            </a:r>
            <a:r>
              <a:rPr lang="vi-VN" sz="4400" dirty="0">
                <a:solidFill>
                  <a:srgbClr val="002060"/>
                </a:solidFill>
                <a:latin typeface="+mj-lt"/>
                <a:ea typeface="SimHei" pitchFamily="49" charset="-122"/>
                <a:cs typeface="Times New Roman" panose="02020603050405020304" pitchFamily="18" charset="0"/>
              </a:rPr>
              <a:t>Ba Vua dâng Chúa là vàng ròng nhũ hương mộc dược. Xin theo Ba Vua đến tôn thờ và dâng lên Chúa. Xin dâng Chúa đời con. Xin theo bước Ngài luôn; Bao nguy khó ngại chi, hồn luôn mến tin chẳng sờn</a:t>
            </a:r>
            <a:r>
              <a:rPr lang="vi-VN" sz="4400" dirty="0" smtClean="0">
                <a:solidFill>
                  <a:srgbClr val="002060"/>
                </a:solidFill>
                <a:latin typeface="+mj-lt"/>
                <a:ea typeface="SimHei" pitchFamily="49" charset="-122"/>
                <a:cs typeface="Times New Roman" panose="02020603050405020304" pitchFamily="18" charset="0"/>
              </a:rPr>
              <a:t>.</a:t>
            </a:r>
            <a:endParaRPr lang="vi-VN" sz="4400" dirty="0">
              <a:solidFill>
                <a:srgbClr val="002060"/>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666270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07641"/>
            <a:ext cx="9144000" cy="4546950"/>
          </a:xfrm>
          <a:prstGeom prst="rect">
            <a:avLst/>
          </a:prstGeom>
        </p:spPr>
        <p:txBody>
          <a:bodyPr wrap="square" anchor="ctr" anchorCtr="0">
            <a:spAutoFit/>
          </a:bodyPr>
          <a:lstStyle/>
          <a:p>
            <a:pPr algn="just">
              <a:lnSpc>
                <a:spcPct val="120000"/>
              </a:lnSpc>
            </a:pPr>
            <a:r>
              <a:rPr lang="en-US" sz="4100" u="sng" dirty="0" smtClean="0">
                <a:solidFill>
                  <a:srgbClr val="FF0000"/>
                </a:solidFill>
                <a:latin typeface="+mj-lt"/>
                <a:ea typeface="SimHei" pitchFamily="49" charset="-122"/>
                <a:cs typeface="Times New Roman" panose="02020603050405020304" pitchFamily="18" charset="0"/>
              </a:rPr>
              <a:t>Tk3:</a:t>
            </a:r>
            <a:r>
              <a:rPr lang="en-US" sz="4100" dirty="0" smtClean="0">
                <a:solidFill>
                  <a:srgbClr val="FF0000"/>
                </a:solidFill>
                <a:latin typeface="+mj-lt"/>
                <a:ea typeface="SimHei" pitchFamily="49" charset="-122"/>
                <a:cs typeface="Times New Roman" panose="02020603050405020304" pitchFamily="18" charset="0"/>
              </a:rPr>
              <a:t> </a:t>
            </a:r>
            <a:r>
              <a:rPr lang="vi-VN" sz="4100" dirty="0">
                <a:solidFill>
                  <a:srgbClr val="002060"/>
                </a:solidFill>
                <a:latin typeface="+mj-lt"/>
                <a:ea typeface="SimHei" pitchFamily="49" charset="-122"/>
                <a:cs typeface="Times New Roman" panose="02020603050405020304" pitchFamily="18" charset="0"/>
              </a:rPr>
              <a:t>Chúa hôm nay đã dạy cho ta, hãy loan tin tới khắp muôn nhà, tình yêu thương của Chúa luôn nồng say đậm đà. Qua bao nhiêu đời, Lời Ngài luôn mang đầy trung tín. Trao ban huy hoàng và triều thiên Nước Trời quang vinh</a:t>
            </a:r>
            <a:r>
              <a:rPr lang="vi-VN" sz="4100" dirty="0" smtClean="0">
                <a:solidFill>
                  <a:srgbClr val="002060"/>
                </a:solidFill>
                <a:latin typeface="+mj-lt"/>
                <a:ea typeface="SimHei" pitchFamily="49" charset="-122"/>
                <a:cs typeface="Times New Roman" panose="02020603050405020304" pitchFamily="18" charset="0"/>
              </a:rPr>
              <a:t>.</a:t>
            </a:r>
            <a:endParaRPr lang="vi-VN" sz="4100" dirty="0">
              <a:solidFill>
                <a:srgbClr val="002060"/>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431752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63559"/>
            <a:ext cx="9144000" cy="4635115"/>
          </a:xfrm>
          <a:prstGeom prst="rect">
            <a:avLst/>
          </a:prstGeom>
        </p:spPr>
        <p:txBody>
          <a:bodyPr wrap="square" anchor="ctr" anchorCtr="0">
            <a:spAutoFit/>
          </a:bodyPr>
          <a:lstStyle/>
          <a:p>
            <a:pPr algn="just">
              <a:lnSpc>
                <a:spcPct val="120000"/>
              </a:lnSpc>
            </a:pPr>
            <a:r>
              <a:rPr lang="en-US" sz="4100" u="sng" dirty="0" smtClean="0">
                <a:solidFill>
                  <a:srgbClr val="FF0000"/>
                </a:solidFill>
                <a:ea typeface="SimHei" pitchFamily="49" charset="-122"/>
                <a:cs typeface="Times New Roman" panose="02020603050405020304" pitchFamily="18" charset="0"/>
              </a:rPr>
              <a:t>***:</a:t>
            </a:r>
            <a:r>
              <a:rPr lang="en-US" sz="4100" dirty="0" smtClean="0">
                <a:solidFill>
                  <a:srgbClr val="FF0000"/>
                </a:solidFill>
                <a:ea typeface="SimHei" pitchFamily="49" charset="-122"/>
                <a:cs typeface="Times New Roman" panose="02020603050405020304" pitchFamily="18" charset="0"/>
              </a:rPr>
              <a:t> </a:t>
            </a:r>
            <a:r>
              <a:rPr lang="vi-VN" sz="4100" dirty="0">
                <a:solidFill>
                  <a:srgbClr val="002060"/>
                </a:solidFill>
                <a:latin typeface="+mj-lt"/>
                <a:ea typeface="SimHei" pitchFamily="49" charset="-122"/>
                <a:cs typeface="Times New Roman" panose="02020603050405020304" pitchFamily="18" charset="0"/>
              </a:rPr>
              <a:t>Cho ai hôm nay hằng tin mến Ngài. Và luôn vui sống giới răn tình thương, trong khổ đau gánh vai. Đi trong đau thương để mong gặp Chúa. Chúa ở những nơi trần gian chán chê, hãy đến tìm gặp Ngài</a:t>
            </a:r>
            <a:r>
              <a:rPr lang="vi-VN" sz="4100" dirty="0" smtClean="0">
                <a:solidFill>
                  <a:srgbClr val="002060"/>
                </a:solidFill>
                <a:latin typeface="+mj-lt"/>
                <a:ea typeface="SimHei" pitchFamily="49" charset="-122"/>
                <a:cs typeface="Times New Roman" panose="02020603050405020304" pitchFamily="18" charset="0"/>
              </a:rPr>
              <a:t>.</a:t>
            </a:r>
            <a:endParaRPr lang="vi-VN" sz="4100" dirty="0">
              <a:solidFill>
                <a:srgbClr val="002060"/>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122187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86029"/>
            <a:ext cx="9144000" cy="4967514"/>
          </a:xfrm>
          <a:prstGeom prst="rect">
            <a:avLst/>
          </a:prstGeom>
        </p:spPr>
        <p:txBody>
          <a:bodyPr wrap="square" anchor="ctr" anchorCtr="0">
            <a:spAutoFit/>
          </a:bodyPr>
          <a:lstStyle/>
          <a:p>
            <a:pPr algn="just">
              <a:lnSpc>
                <a:spcPct val="120000"/>
              </a:lnSpc>
            </a:pPr>
            <a:r>
              <a:rPr lang="en-US" sz="4400" u="sng" dirty="0" err="1" smtClean="0">
                <a:solidFill>
                  <a:srgbClr val="FF0000"/>
                </a:solidFill>
                <a:ea typeface="SimHei" pitchFamily="49" charset="-122"/>
                <a:cs typeface="Times New Roman" panose="02020603050405020304" pitchFamily="18" charset="0"/>
              </a:rPr>
              <a:t>Đk</a:t>
            </a:r>
            <a:r>
              <a:rPr lang="en-US" sz="4400" u="sng" dirty="0" smtClean="0">
                <a:solidFill>
                  <a:srgbClr val="FF0000"/>
                </a:solidFill>
                <a:ea typeface="SimHei" pitchFamily="49" charset="-122"/>
                <a:cs typeface="Times New Roman" panose="02020603050405020304" pitchFamily="18" charset="0"/>
              </a:rPr>
              <a:t>:</a:t>
            </a:r>
            <a:r>
              <a:rPr lang="en-US" sz="4400" dirty="0" smtClean="0">
                <a:solidFill>
                  <a:srgbClr val="FF0000"/>
                </a:solidFill>
                <a:ea typeface="SimHei" pitchFamily="49" charset="-122"/>
                <a:cs typeface="Times New Roman" panose="02020603050405020304" pitchFamily="18" charset="0"/>
              </a:rPr>
              <a:t> </a:t>
            </a:r>
            <a:r>
              <a:rPr lang="vi-VN" sz="4400" dirty="0">
                <a:solidFill>
                  <a:srgbClr val="002060"/>
                </a:solidFill>
                <a:latin typeface="+mj-lt"/>
                <a:ea typeface="SimHei" pitchFamily="49" charset="-122"/>
                <a:cs typeface="Times New Roman" panose="02020603050405020304" pitchFamily="18" charset="0"/>
              </a:rPr>
              <a:t>Ba Vua dâng Chúa là vàng ròng nhũ hương mộc dược. Xin theo Ba Vua đến tôn thờ và dâng lên Chúa. Xin dâng Chúa đời con. Xin theo bước Ngài luôn; Bao nguy khó ngại chi, hồn luôn mến tin chẳng sờn</a:t>
            </a:r>
            <a:r>
              <a:rPr lang="vi-VN" sz="4400" dirty="0" smtClean="0">
                <a:solidFill>
                  <a:srgbClr val="002060"/>
                </a:solidFill>
                <a:latin typeface="+mj-lt"/>
                <a:ea typeface="SimHei" pitchFamily="49" charset="-122"/>
                <a:cs typeface="Times New Roman" panose="02020603050405020304" pitchFamily="18" charset="0"/>
              </a:rPr>
              <a:t>.</a:t>
            </a:r>
            <a:endParaRPr lang="vi-VN" sz="4400" dirty="0">
              <a:solidFill>
                <a:srgbClr val="002060"/>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666270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324093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15240" y="-16002"/>
            <a:ext cx="9144000" cy="4629150"/>
          </a:xfrm>
        </p:spPr>
        <p:txBody>
          <a:bodyPr>
            <a:normAutofit/>
          </a:bodyPr>
          <a:lstStyle/>
          <a:p>
            <a:pPr marL="0" indent="0" algn="ctr">
              <a:lnSpc>
                <a:spcPct val="120000"/>
              </a:lnSpc>
              <a:buNone/>
            </a:pPr>
            <a:endParaRPr lang="en-US" sz="2700" b="0" u="sng" dirty="0">
              <a:solidFill>
                <a:srgbClr val="003399"/>
              </a:solidFill>
              <a:effectLst/>
              <a:latin typeface="+mj-lt"/>
              <a:cs typeface="Times New Roman" panose="02020603050405020304" pitchFamily="18" charset="0"/>
            </a:endParaRPr>
          </a:p>
          <a:p>
            <a:pPr marL="0" indent="0" algn="ctr">
              <a:lnSpc>
                <a:spcPct val="120000"/>
              </a:lnSpc>
              <a:buNone/>
            </a:pPr>
            <a:r>
              <a:rPr lang="en-US" sz="5400" b="0" dirty="0">
                <a:solidFill>
                  <a:srgbClr val="FF0000"/>
                </a:solidFill>
                <a:effectLst/>
                <a:latin typeface="+mj-lt"/>
                <a:cs typeface="Times New Roman" panose="02020603050405020304" pitchFamily="18" charset="0"/>
              </a:rPr>
              <a:t>Ca </a:t>
            </a:r>
            <a:r>
              <a:rPr lang="en-US" sz="5400" b="0" dirty="0" err="1">
                <a:solidFill>
                  <a:srgbClr val="FF0000"/>
                </a:solidFill>
                <a:effectLst/>
                <a:latin typeface="+mj-lt"/>
                <a:cs typeface="Times New Roman" panose="02020603050405020304" pitchFamily="18" charset="0"/>
              </a:rPr>
              <a:t>kết</a:t>
            </a:r>
            <a:r>
              <a:rPr lang="en-US" sz="5400" b="0" dirty="0">
                <a:solidFill>
                  <a:srgbClr val="FF0000"/>
                </a:solidFill>
                <a:effectLst/>
                <a:latin typeface="+mj-lt"/>
                <a:cs typeface="Times New Roman" panose="02020603050405020304" pitchFamily="18" charset="0"/>
              </a:rPr>
              <a:t> </a:t>
            </a:r>
            <a:r>
              <a:rPr lang="en-US" sz="5400" b="0" dirty="0" err="1">
                <a:solidFill>
                  <a:srgbClr val="FF0000"/>
                </a:solidFill>
                <a:effectLst/>
                <a:latin typeface="+mj-lt"/>
                <a:cs typeface="Times New Roman" panose="02020603050405020304" pitchFamily="18" charset="0"/>
              </a:rPr>
              <a:t>lê</a:t>
            </a:r>
            <a:r>
              <a:rPr lang="en-US" sz="5400" b="0" dirty="0">
                <a:solidFill>
                  <a:srgbClr val="FF0000"/>
                </a:solidFill>
                <a:effectLst/>
                <a:latin typeface="+mj-lt"/>
                <a:cs typeface="Times New Roman" panose="02020603050405020304" pitchFamily="18" charset="0"/>
              </a:rPr>
              <a:t>̃</a:t>
            </a:r>
          </a:p>
          <a:p>
            <a:pPr marL="0" indent="0" algn="ctr">
              <a:lnSpc>
                <a:spcPct val="120000"/>
              </a:lnSpc>
              <a:buNone/>
            </a:pPr>
            <a:r>
              <a:rPr lang="vi-VN" sz="4800" dirty="0">
                <a:solidFill>
                  <a:srgbClr val="002060"/>
                </a:solidFill>
                <a:latin typeface="+mj-lt"/>
                <a:cs typeface="Times New Roman" panose="02020603050405020304" pitchFamily="18" charset="0"/>
              </a:rPr>
              <a:t>CHÚNG TA LÊN </a:t>
            </a:r>
            <a:r>
              <a:rPr lang="vi-VN" sz="4800" dirty="0" smtClean="0">
                <a:solidFill>
                  <a:srgbClr val="002060"/>
                </a:solidFill>
                <a:latin typeface="+mj-lt"/>
                <a:cs typeface="Times New Roman" panose="02020603050405020304" pitchFamily="18" charset="0"/>
              </a:rPr>
              <a:t>ĐƯỜNG</a:t>
            </a:r>
            <a:endParaRPr lang="en-US" sz="4800" dirty="0" smtClean="0">
              <a:solidFill>
                <a:srgbClr val="002060"/>
              </a:solidFill>
              <a:latin typeface="+mj-lt"/>
              <a:cs typeface="Times New Roman" panose="02020603050405020304" pitchFamily="18" charset="0"/>
            </a:endParaRPr>
          </a:p>
          <a:p>
            <a:pPr marL="0" indent="0" algn="ctr">
              <a:lnSpc>
                <a:spcPct val="120000"/>
              </a:lnSpc>
              <a:buNone/>
            </a:pPr>
            <a:r>
              <a:rPr lang="vi-VN" sz="4800" i="1" dirty="0" smtClean="0">
                <a:solidFill>
                  <a:srgbClr val="002060"/>
                </a:solidFill>
                <a:latin typeface="+mj-lt"/>
                <a:cs typeface="Times New Roman" panose="02020603050405020304" pitchFamily="18" charset="0"/>
              </a:rPr>
              <a:t>Mi Trầm</a:t>
            </a:r>
            <a:endParaRPr lang="en-US" sz="4000" b="0" i="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29524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153638"/>
            <a:ext cx="91440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ct val="0"/>
              </a:spcBef>
              <a:buFontTx/>
              <a:buNone/>
            </a:pPr>
            <a:r>
              <a:rPr lang="en-US" altLang="en-US" sz="5200" u="sng" dirty="0" smtClean="0">
                <a:solidFill>
                  <a:srgbClr val="FF0000"/>
                </a:solidFill>
                <a:latin typeface="+mj-lt"/>
                <a:cs typeface="Times New Roman" panose="02020603050405020304" pitchFamily="18" charset="0"/>
              </a:rPr>
              <a:t>Tk3:</a:t>
            </a:r>
            <a:r>
              <a:rPr lang="en-US" altLang="en-US" sz="5200" dirty="0" smtClean="0">
                <a:solidFill>
                  <a:srgbClr val="003399"/>
                </a:solidFill>
                <a:latin typeface="+mj-lt"/>
                <a:cs typeface="Times New Roman" panose="02020603050405020304" pitchFamily="18" charset="0"/>
              </a:rPr>
              <a:t> </a:t>
            </a:r>
            <a:r>
              <a:rPr lang="vi-VN" sz="5200" dirty="0">
                <a:solidFill>
                  <a:srgbClr val="002060"/>
                </a:solidFill>
                <a:latin typeface="+mj-lt"/>
                <a:cs typeface="Times New Roman" panose="02020603050405020304" pitchFamily="18" charset="0"/>
              </a:rPr>
              <a:t>Vua chúa đem của lễ mà dâng tiến lên, hoàng tộc khắp nơi xin thờ lạy, </a:t>
            </a:r>
            <a:r>
              <a:rPr lang="vi-VN" sz="5200" dirty="0" smtClean="0">
                <a:solidFill>
                  <a:srgbClr val="002060"/>
                </a:solidFill>
                <a:latin typeface="+mj-lt"/>
                <a:cs typeface="Times New Roman" panose="02020603050405020304" pitchFamily="18" charset="0"/>
              </a:rPr>
              <a:t>để </a:t>
            </a:r>
            <a:r>
              <a:rPr lang="vi-VN" sz="5200" dirty="0">
                <a:solidFill>
                  <a:srgbClr val="002060"/>
                </a:solidFill>
                <a:latin typeface="+mj-lt"/>
                <a:cs typeface="Times New Roman" panose="02020603050405020304" pitchFamily="18" charset="0"/>
              </a:rPr>
              <a:t>người ra tay bênh đỡ kẻ than khóc và cứu độ ai cùng khổ và khó nghèo</a:t>
            </a:r>
            <a:r>
              <a:rPr lang="vi-VN" sz="5200" dirty="0" smtClean="0">
                <a:solidFill>
                  <a:srgbClr val="002060"/>
                </a:solidFill>
                <a:latin typeface="+mj-lt"/>
                <a:cs typeface="Times New Roman" panose="02020603050405020304" pitchFamily="18" charset="0"/>
              </a:rPr>
              <a:t>.</a:t>
            </a:r>
            <a:endParaRPr lang="vi-VN" sz="5200"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3125889148"/>
      </p:ext>
    </p:extLst>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chor="ctr" anchorCtr="0">
            <a:noAutofit/>
          </a:bodyPr>
          <a:lstStyle/>
          <a:p>
            <a:pPr marL="0" indent="0" algn="just">
              <a:lnSpc>
                <a:spcPct val="140000"/>
              </a:lnSpc>
              <a:buNone/>
            </a:pPr>
            <a:r>
              <a:rPr lang="en-US" sz="4100" b="0" u="sng" dirty="0" err="1">
                <a:solidFill>
                  <a:srgbClr val="FF0000"/>
                </a:solidFill>
                <a:effectLst/>
                <a:latin typeface="+mj-lt"/>
                <a:cs typeface="Times New Roman" panose="02020603050405020304" pitchFamily="18" charset="0"/>
              </a:rPr>
              <a:t>Đk</a:t>
            </a:r>
            <a:r>
              <a:rPr lang="vi-VN" sz="4100" b="0" u="sng" dirty="0">
                <a:solidFill>
                  <a:srgbClr val="FF0000"/>
                </a:solidFill>
                <a:effectLst/>
                <a:latin typeface="+mj-lt"/>
                <a:cs typeface="Times New Roman" panose="02020603050405020304" pitchFamily="18" charset="0"/>
              </a:rPr>
              <a:t>.</a:t>
            </a:r>
            <a:r>
              <a:rPr lang="vi-VN" sz="4100" b="0" dirty="0">
                <a:effectLst/>
                <a:latin typeface="+mj-lt"/>
                <a:cs typeface="Times New Roman" pitchFamily="18" charset="0"/>
              </a:rPr>
              <a:t> </a:t>
            </a:r>
            <a:r>
              <a:rPr lang="vi-VN" sz="4100" dirty="0">
                <a:solidFill>
                  <a:srgbClr val="002060"/>
                </a:solidFill>
                <a:latin typeface="+mj-lt"/>
                <a:cs typeface="Times New Roman" panose="02020603050405020304" pitchFamily="18" charset="0"/>
              </a:rPr>
              <a:t>Chúng ta lên đường theo Ba Vua đi tìm con Chúa. </a:t>
            </a:r>
            <a:r>
              <a:rPr lang="vi-VN" sz="4100" dirty="0" smtClean="0">
                <a:solidFill>
                  <a:srgbClr val="002060"/>
                </a:solidFill>
                <a:latin typeface="+mj-lt"/>
                <a:cs typeface="Times New Roman" panose="02020603050405020304" pitchFamily="18" charset="0"/>
              </a:rPr>
              <a:t>Người </a:t>
            </a:r>
            <a:r>
              <a:rPr lang="vi-VN" sz="4100" dirty="0">
                <a:solidFill>
                  <a:srgbClr val="002060"/>
                </a:solidFill>
                <a:latin typeface="+mj-lt"/>
                <a:cs typeface="Times New Roman" panose="02020603050405020304" pitchFamily="18" charset="0"/>
              </a:rPr>
              <a:t>mới giáng sinh giữa trời Đông Bê-lem. </a:t>
            </a:r>
            <a:r>
              <a:rPr lang="vi-VN" sz="4100" dirty="0" smtClean="0">
                <a:solidFill>
                  <a:srgbClr val="002060"/>
                </a:solidFill>
                <a:latin typeface="+mj-lt"/>
                <a:cs typeface="Times New Roman" panose="02020603050405020304" pitchFamily="18" charset="0"/>
              </a:rPr>
              <a:t>Chúng </a:t>
            </a:r>
            <a:r>
              <a:rPr lang="vi-VN" sz="4100" dirty="0">
                <a:solidFill>
                  <a:srgbClr val="002060"/>
                </a:solidFill>
                <a:latin typeface="+mj-lt"/>
                <a:cs typeface="Times New Roman" panose="02020603050405020304" pitchFamily="18" charset="0"/>
              </a:rPr>
              <a:t>ta lên đường theo Ba Vua đi tìm Con Chúa. </a:t>
            </a:r>
            <a:r>
              <a:rPr lang="vi-VN" sz="4100" dirty="0" smtClean="0">
                <a:solidFill>
                  <a:srgbClr val="002060"/>
                </a:solidFill>
                <a:latin typeface="+mj-lt"/>
                <a:cs typeface="Times New Roman" panose="02020603050405020304" pitchFamily="18" charset="0"/>
              </a:rPr>
              <a:t>Người </a:t>
            </a:r>
            <a:r>
              <a:rPr lang="vi-VN" sz="4100" dirty="0">
                <a:solidFill>
                  <a:srgbClr val="002060"/>
                </a:solidFill>
                <a:latin typeface="+mj-lt"/>
                <a:cs typeface="Times New Roman" panose="02020603050405020304" pitchFamily="18" charset="0"/>
              </a:rPr>
              <a:t>mới giáng sinh, Người là Vua hoà bình</a:t>
            </a:r>
            <a:r>
              <a:rPr lang="vi-VN" sz="4100" dirty="0" smtClean="0">
                <a:solidFill>
                  <a:srgbClr val="002060"/>
                </a:solidFill>
                <a:latin typeface="+mj-lt"/>
                <a:cs typeface="Times New Roman" panose="02020603050405020304" pitchFamily="18" charset="0"/>
              </a:rPr>
              <a:t>.</a:t>
            </a:r>
            <a:endParaRPr lang="en-US" sz="41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1356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95250"/>
            <a:ext cx="9144000" cy="5143500"/>
          </a:xfrm>
        </p:spPr>
        <p:txBody>
          <a:bodyPr anchor="ctr" anchorCtr="0">
            <a:noAutofit/>
          </a:bodyPr>
          <a:lstStyle/>
          <a:p>
            <a:pPr marL="0" indent="0" algn="just">
              <a:lnSpc>
                <a:spcPct val="140000"/>
              </a:lnSpc>
              <a:buNone/>
            </a:pPr>
            <a:r>
              <a:rPr lang="en-US" sz="5400" b="0" u="sng" dirty="0">
                <a:solidFill>
                  <a:srgbClr val="FF0000"/>
                </a:solidFill>
                <a:effectLst/>
                <a:latin typeface="+mj-lt"/>
                <a:cs typeface="Times New Roman" panose="02020603050405020304" pitchFamily="18" charset="0"/>
              </a:rPr>
              <a:t>Tk1</a:t>
            </a:r>
            <a:r>
              <a:rPr lang="vi-VN" sz="5400" b="0" u="sng" dirty="0">
                <a:solidFill>
                  <a:srgbClr val="FF0000"/>
                </a:solidFill>
                <a:effectLst/>
                <a:latin typeface="+mj-lt"/>
                <a:cs typeface="Times New Roman" panose="02020603050405020304" pitchFamily="18" charset="0"/>
              </a:rPr>
              <a:t>.</a:t>
            </a:r>
            <a:r>
              <a:rPr lang="vi-VN" sz="5400" b="0" dirty="0">
                <a:effectLst/>
                <a:latin typeface="+mj-lt"/>
                <a:cs typeface="Times New Roman" pitchFamily="18" charset="0"/>
              </a:rPr>
              <a:t> </a:t>
            </a:r>
            <a:r>
              <a:rPr lang="vi-VN" sz="5400" dirty="0">
                <a:solidFill>
                  <a:srgbClr val="002060"/>
                </a:solidFill>
                <a:latin typeface="+mj-lt"/>
                <a:cs typeface="Times New Roman" panose="02020603050405020304" pitchFamily="18" charset="0"/>
              </a:rPr>
              <a:t>Lễ vật dâng tiến Vua Trời vàng nhũ hương mộc dược. </a:t>
            </a:r>
            <a:r>
              <a:rPr lang="vi-VN" sz="5400" dirty="0" smtClean="0">
                <a:solidFill>
                  <a:srgbClr val="002060"/>
                </a:solidFill>
                <a:latin typeface="+mj-lt"/>
                <a:cs typeface="Times New Roman" panose="02020603050405020304" pitchFamily="18" charset="0"/>
              </a:rPr>
              <a:t>Buồn </a:t>
            </a:r>
            <a:r>
              <a:rPr lang="vi-VN" sz="5400" dirty="0">
                <a:solidFill>
                  <a:srgbClr val="002060"/>
                </a:solidFill>
                <a:latin typeface="+mj-lt"/>
                <a:cs typeface="Times New Roman" panose="02020603050405020304" pitchFamily="18" charset="0"/>
              </a:rPr>
              <a:t>vui cay đắng dâng Người nầy lễ dâng cuộc đời</a:t>
            </a:r>
            <a:r>
              <a:rPr lang="vi-VN" sz="5400" dirty="0" smtClean="0">
                <a:solidFill>
                  <a:srgbClr val="002060"/>
                </a:solidFill>
                <a:latin typeface="+mj-lt"/>
                <a:cs typeface="Times New Roman" panose="02020603050405020304" pitchFamily="18" charset="0"/>
              </a:rPr>
              <a:t>.</a:t>
            </a:r>
            <a:endParaRPr lang="en-US" sz="54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685387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chor="ctr" anchorCtr="0">
            <a:noAutofit/>
          </a:bodyPr>
          <a:lstStyle/>
          <a:p>
            <a:pPr marL="0" indent="0" algn="just">
              <a:lnSpc>
                <a:spcPct val="140000"/>
              </a:lnSpc>
              <a:buNone/>
            </a:pPr>
            <a:r>
              <a:rPr lang="en-US" sz="4100" b="0" u="sng" dirty="0" err="1">
                <a:solidFill>
                  <a:srgbClr val="FF0000"/>
                </a:solidFill>
                <a:effectLst/>
                <a:latin typeface="+mj-lt"/>
                <a:cs typeface="Times New Roman" panose="02020603050405020304" pitchFamily="18" charset="0"/>
              </a:rPr>
              <a:t>Đk</a:t>
            </a:r>
            <a:r>
              <a:rPr lang="vi-VN" sz="4100" b="0" u="sng" dirty="0">
                <a:solidFill>
                  <a:srgbClr val="FF0000"/>
                </a:solidFill>
                <a:effectLst/>
                <a:latin typeface="+mj-lt"/>
                <a:cs typeface="Times New Roman" panose="02020603050405020304" pitchFamily="18" charset="0"/>
              </a:rPr>
              <a:t>.</a:t>
            </a:r>
            <a:r>
              <a:rPr lang="vi-VN" sz="4100" b="0" dirty="0">
                <a:effectLst/>
                <a:latin typeface="+mj-lt"/>
                <a:cs typeface="Times New Roman" pitchFamily="18" charset="0"/>
              </a:rPr>
              <a:t> </a:t>
            </a:r>
            <a:r>
              <a:rPr lang="vi-VN" sz="4100" dirty="0">
                <a:solidFill>
                  <a:srgbClr val="002060"/>
                </a:solidFill>
                <a:latin typeface="+mj-lt"/>
                <a:cs typeface="Times New Roman" panose="02020603050405020304" pitchFamily="18" charset="0"/>
              </a:rPr>
              <a:t>Chúng ta lên đường theo Ba Vua đi tìm con Chúa. </a:t>
            </a:r>
            <a:r>
              <a:rPr lang="vi-VN" sz="4100" dirty="0" smtClean="0">
                <a:solidFill>
                  <a:srgbClr val="002060"/>
                </a:solidFill>
                <a:latin typeface="+mj-lt"/>
                <a:cs typeface="Times New Roman" panose="02020603050405020304" pitchFamily="18" charset="0"/>
              </a:rPr>
              <a:t>Người </a:t>
            </a:r>
            <a:r>
              <a:rPr lang="vi-VN" sz="4100" dirty="0">
                <a:solidFill>
                  <a:srgbClr val="002060"/>
                </a:solidFill>
                <a:latin typeface="+mj-lt"/>
                <a:cs typeface="Times New Roman" panose="02020603050405020304" pitchFamily="18" charset="0"/>
              </a:rPr>
              <a:t>mới giáng sinh giữa trời Đông Bê-lem. </a:t>
            </a:r>
            <a:r>
              <a:rPr lang="vi-VN" sz="4100" dirty="0" smtClean="0">
                <a:solidFill>
                  <a:srgbClr val="002060"/>
                </a:solidFill>
                <a:latin typeface="+mj-lt"/>
                <a:cs typeface="Times New Roman" panose="02020603050405020304" pitchFamily="18" charset="0"/>
              </a:rPr>
              <a:t>Chúng </a:t>
            </a:r>
            <a:r>
              <a:rPr lang="vi-VN" sz="4100" dirty="0">
                <a:solidFill>
                  <a:srgbClr val="002060"/>
                </a:solidFill>
                <a:latin typeface="+mj-lt"/>
                <a:cs typeface="Times New Roman" panose="02020603050405020304" pitchFamily="18" charset="0"/>
              </a:rPr>
              <a:t>ta lên đường theo Ba Vua đi tìm Con Chúa. </a:t>
            </a:r>
            <a:r>
              <a:rPr lang="vi-VN" sz="4100" dirty="0" smtClean="0">
                <a:solidFill>
                  <a:srgbClr val="002060"/>
                </a:solidFill>
                <a:latin typeface="+mj-lt"/>
                <a:cs typeface="Times New Roman" panose="02020603050405020304" pitchFamily="18" charset="0"/>
              </a:rPr>
              <a:t>Người </a:t>
            </a:r>
            <a:r>
              <a:rPr lang="vi-VN" sz="4100" dirty="0">
                <a:solidFill>
                  <a:srgbClr val="002060"/>
                </a:solidFill>
                <a:latin typeface="+mj-lt"/>
                <a:cs typeface="Times New Roman" panose="02020603050405020304" pitchFamily="18" charset="0"/>
              </a:rPr>
              <a:t>mới giáng sinh, Người là Vua hoà bình</a:t>
            </a:r>
            <a:r>
              <a:rPr lang="vi-VN" sz="4100" dirty="0" smtClean="0">
                <a:solidFill>
                  <a:srgbClr val="002060"/>
                </a:solidFill>
                <a:latin typeface="+mj-lt"/>
                <a:cs typeface="Times New Roman" panose="02020603050405020304" pitchFamily="18" charset="0"/>
              </a:rPr>
              <a:t>.</a:t>
            </a:r>
            <a:endParaRPr lang="en-US" sz="41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495662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171450"/>
            <a:ext cx="9144000" cy="5143500"/>
          </a:xfrm>
        </p:spPr>
        <p:txBody>
          <a:bodyPr anchor="ctr" anchorCtr="0">
            <a:noAutofit/>
          </a:bodyPr>
          <a:lstStyle/>
          <a:p>
            <a:pPr marL="0" indent="0" algn="just">
              <a:lnSpc>
                <a:spcPct val="140000"/>
              </a:lnSpc>
              <a:buNone/>
            </a:pPr>
            <a:r>
              <a:rPr lang="en-US" sz="5400" b="0" u="sng" dirty="0" smtClean="0">
                <a:solidFill>
                  <a:srgbClr val="FF0000"/>
                </a:solidFill>
                <a:effectLst/>
                <a:latin typeface="+mj-lt"/>
                <a:cs typeface="Times New Roman" panose="02020603050405020304" pitchFamily="18" charset="0"/>
              </a:rPr>
              <a:t>T</a:t>
            </a:r>
            <a:r>
              <a:rPr lang="en-US" sz="5400" b="0" u="sng" dirty="0">
                <a:solidFill>
                  <a:srgbClr val="FF0000"/>
                </a:solidFill>
                <a:effectLst/>
                <a:latin typeface="+mj-lt"/>
                <a:cs typeface="Times New Roman" panose="02020603050405020304" pitchFamily="18" charset="0"/>
              </a:rPr>
              <a:t>k</a:t>
            </a:r>
            <a:r>
              <a:rPr lang="en-US" sz="5400" b="0" u="sng" dirty="0" smtClean="0">
                <a:solidFill>
                  <a:srgbClr val="FF0000"/>
                </a:solidFill>
                <a:effectLst/>
                <a:latin typeface="+mj-lt"/>
                <a:cs typeface="Times New Roman" panose="02020603050405020304" pitchFamily="18" charset="0"/>
              </a:rPr>
              <a:t>2</a:t>
            </a:r>
            <a:r>
              <a:rPr lang="vi-VN" sz="5400" b="0" u="sng" dirty="0">
                <a:solidFill>
                  <a:srgbClr val="FF0000"/>
                </a:solidFill>
                <a:effectLst/>
                <a:latin typeface="+mj-lt"/>
                <a:cs typeface="Times New Roman" panose="02020603050405020304" pitchFamily="18" charset="0"/>
              </a:rPr>
              <a:t>.</a:t>
            </a:r>
            <a:r>
              <a:rPr lang="en-US" sz="5400" b="0" dirty="0">
                <a:solidFill>
                  <a:srgbClr val="FF0000"/>
                </a:solidFill>
                <a:effectLst/>
                <a:latin typeface="+mj-lt"/>
                <a:cs typeface="Times New Roman" panose="02020603050405020304" pitchFamily="18" charset="0"/>
              </a:rPr>
              <a:t> </a:t>
            </a:r>
            <a:r>
              <a:rPr lang="vi-VN" sz="5400" dirty="0">
                <a:solidFill>
                  <a:srgbClr val="002060"/>
                </a:solidFill>
                <a:latin typeface="+mj-lt"/>
                <a:cs typeface="Times New Roman" panose="02020603050405020304" pitchFamily="18" charset="0"/>
              </a:rPr>
              <a:t>Ngày qua tháng tới dâng Người nầy ước mơ cuộc đời. </a:t>
            </a:r>
            <a:r>
              <a:rPr lang="vi-VN" sz="5400" dirty="0" smtClean="0">
                <a:solidFill>
                  <a:srgbClr val="002060"/>
                </a:solidFill>
                <a:latin typeface="+mj-lt"/>
                <a:cs typeface="Times New Roman" panose="02020603050405020304" pitchFamily="18" charset="0"/>
              </a:rPr>
              <a:t>Tình </a:t>
            </a:r>
            <a:r>
              <a:rPr lang="vi-VN" sz="5400" dirty="0">
                <a:solidFill>
                  <a:srgbClr val="002060"/>
                </a:solidFill>
                <a:latin typeface="+mj-lt"/>
                <a:cs typeface="Times New Roman" panose="02020603050405020304" pitchFamily="18" charset="0"/>
              </a:rPr>
              <a:t>yêu nhân thế dâng Người sưởi ấm thêm lòng người</a:t>
            </a:r>
            <a:r>
              <a:rPr lang="vi-VN" sz="5400" dirty="0" smtClean="0">
                <a:solidFill>
                  <a:srgbClr val="002060"/>
                </a:solidFill>
                <a:latin typeface="+mj-lt"/>
                <a:cs typeface="Times New Roman" panose="02020603050405020304" pitchFamily="18" charset="0"/>
              </a:rPr>
              <a:t>.</a:t>
            </a:r>
            <a:endParaRPr lang="en-US" sz="54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429055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chor="ctr" anchorCtr="0">
            <a:noAutofit/>
          </a:bodyPr>
          <a:lstStyle/>
          <a:p>
            <a:pPr marL="0" indent="0" algn="just">
              <a:lnSpc>
                <a:spcPct val="140000"/>
              </a:lnSpc>
              <a:buNone/>
            </a:pPr>
            <a:r>
              <a:rPr lang="en-US" sz="4100" b="0" u="sng" dirty="0" err="1">
                <a:solidFill>
                  <a:srgbClr val="FF0000"/>
                </a:solidFill>
                <a:effectLst/>
                <a:latin typeface="+mj-lt"/>
                <a:cs typeface="Times New Roman" panose="02020603050405020304" pitchFamily="18" charset="0"/>
              </a:rPr>
              <a:t>Đk</a:t>
            </a:r>
            <a:r>
              <a:rPr lang="vi-VN" sz="4100" b="0" u="sng" dirty="0">
                <a:solidFill>
                  <a:srgbClr val="FF0000"/>
                </a:solidFill>
                <a:effectLst/>
                <a:latin typeface="+mj-lt"/>
                <a:cs typeface="Times New Roman" panose="02020603050405020304" pitchFamily="18" charset="0"/>
              </a:rPr>
              <a:t>.</a:t>
            </a:r>
            <a:r>
              <a:rPr lang="vi-VN" sz="4100" b="0" dirty="0">
                <a:effectLst/>
                <a:latin typeface="+mj-lt"/>
                <a:cs typeface="Times New Roman" pitchFamily="18" charset="0"/>
              </a:rPr>
              <a:t> </a:t>
            </a:r>
            <a:r>
              <a:rPr lang="vi-VN" sz="4100" dirty="0">
                <a:solidFill>
                  <a:srgbClr val="003399"/>
                </a:solidFill>
                <a:latin typeface="+mj-lt"/>
                <a:cs typeface="Times New Roman" panose="02020603050405020304" pitchFamily="18" charset="0"/>
              </a:rPr>
              <a:t>Chúng ta lên đường theo Ba Vua đi tìm con Chúa. </a:t>
            </a:r>
            <a:r>
              <a:rPr lang="vi-VN" sz="4100" dirty="0" smtClean="0">
                <a:solidFill>
                  <a:srgbClr val="003399"/>
                </a:solidFill>
                <a:latin typeface="+mj-lt"/>
                <a:cs typeface="Times New Roman" panose="02020603050405020304" pitchFamily="18" charset="0"/>
              </a:rPr>
              <a:t>Người </a:t>
            </a:r>
            <a:r>
              <a:rPr lang="vi-VN" sz="4100" dirty="0">
                <a:solidFill>
                  <a:srgbClr val="003399"/>
                </a:solidFill>
                <a:latin typeface="+mj-lt"/>
                <a:cs typeface="Times New Roman" panose="02020603050405020304" pitchFamily="18" charset="0"/>
              </a:rPr>
              <a:t>mới giáng sinh giữa trời Đông Bê-lem. </a:t>
            </a:r>
            <a:r>
              <a:rPr lang="vi-VN" sz="4100" dirty="0" smtClean="0">
                <a:solidFill>
                  <a:srgbClr val="003399"/>
                </a:solidFill>
                <a:latin typeface="+mj-lt"/>
                <a:cs typeface="Times New Roman" panose="02020603050405020304" pitchFamily="18" charset="0"/>
              </a:rPr>
              <a:t>Chúng </a:t>
            </a:r>
            <a:r>
              <a:rPr lang="vi-VN" sz="4100" dirty="0">
                <a:solidFill>
                  <a:srgbClr val="003399"/>
                </a:solidFill>
                <a:latin typeface="+mj-lt"/>
                <a:cs typeface="Times New Roman" panose="02020603050405020304" pitchFamily="18" charset="0"/>
              </a:rPr>
              <a:t>ta lên đường theo Ba Vua đi tìm Con Chúa. </a:t>
            </a:r>
            <a:r>
              <a:rPr lang="vi-VN" sz="4100" dirty="0" smtClean="0">
                <a:solidFill>
                  <a:srgbClr val="003399"/>
                </a:solidFill>
                <a:latin typeface="+mj-lt"/>
                <a:cs typeface="Times New Roman" panose="02020603050405020304" pitchFamily="18" charset="0"/>
              </a:rPr>
              <a:t>Người </a:t>
            </a:r>
            <a:r>
              <a:rPr lang="vi-VN" sz="4100" dirty="0">
                <a:solidFill>
                  <a:srgbClr val="003399"/>
                </a:solidFill>
                <a:latin typeface="+mj-lt"/>
                <a:cs typeface="Times New Roman" panose="02020603050405020304" pitchFamily="18" charset="0"/>
              </a:rPr>
              <a:t>mới giáng sinh, Người là Vua hoà bình</a:t>
            </a:r>
            <a:r>
              <a:rPr lang="vi-VN" sz="4100" dirty="0" smtClean="0">
                <a:solidFill>
                  <a:srgbClr val="003399"/>
                </a:solidFill>
                <a:latin typeface="+mj-lt"/>
                <a:cs typeface="Times New Roman" panose="02020603050405020304" pitchFamily="18" charset="0"/>
              </a:rPr>
              <a:t>.</a:t>
            </a:r>
            <a:endParaRPr lang="en-US" sz="41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495662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324093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133350"/>
            <a:ext cx="9144000" cy="451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FontTx/>
              <a:buNone/>
            </a:pPr>
            <a:endParaRPr lang="en-US" altLang="en-US" sz="1050" u="sng" dirty="0">
              <a:solidFill>
                <a:srgbClr val="FF0000"/>
              </a:solidFill>
              <a:latin typeface="UTM American Sans"/>
              <a:cs typeface="Times New Roman" panose="02020603050405020304" pitchFamily="18" charset="0"/>
            </a:endParaRPr>
          </a:p>
          <a:p>
            <a:pPr algn="just" fontAlgn="base">
              <a:buFontTx/>
              <a:buNone/>
            </a:pPr>
            <a:r>
              <a:rPr lang="en-US" altLang="en-US" sz="6000" u="sng" dirty="0" err="1">
                <a:solidFill>
                  <a:srgbClr val="FF0000"/>
                </a:solidFill>
                <a:latin typeface="UTM American Sans"/>
                <a:cs typeface="Times New Roman" panose="02020603050405020304" pitchFamily="18" charset="0"/>
              </a:rPr>
              <a:t>Đk</a:t>
            </a:r>
            <a:r>
              <a:rPr lang="en-US" altLang="en-US" sz="6000" u="sng" dirty="0">
                <a:solidFill>
                  <a:srgbClr val="FF0000"/>
                </a:solidFill>
                <a:latin typeface="UTM American Sans"/>
                <a:cs typeface="Times New Roman" panose="02020603050405020304" pitchFamily="18" charset="0"/>
              </a:rPr>
              <a:t>:</a:t>
            </a:r>
            <a:r>
              <a:rPr lang="en-US" altLang="en-US" sz="6000" dirty="0">
                <a:solidFill>
                  <a:srgbClr val="003399"/>
                </a:solidFill>
                <a:latin typeface="UTM American Sans"/>
                <a:cs typeface="Times New Roman" panose="02020603050405020304" pitchFamily="18" charset="0"/>
              </a:rPr>
              <a:t> </a:t>
            </a:r>
            <a:r>
              <a:rPr lang="vi-VN" sz="6600" dirty="0">
                <a:solidFill>
                  <a:srgbClr val="003399"/>
                </a:solidFill>
                <a:latin typeface="+mj-lt"/>
              </a:rPr>
              <a:t> </a:t>
            </a:r>
            <a:r>
              <a:rPr lang="vi-VN" sz="6600" dirty="0">
                <a:solidFill>
                  <a:srgbClr val="002060"/>
                </a:solidFill>
                <a:latin typeface="+mj-lt"/>
              </a:rPr>
              <a:t>Này đây Chúa thống trị ngự đến, nắm trong tay quyền vương đế toàn năng</a:t>
            </a:r>
            <a:r>
              <a:rPr lang="vi-VN" sz="6600" dirty="0" smtClean="0">
                <a:solidFill>
                  <a:srgbClr val="002060"/>
                </a:solidFill>
                <a:latin typeface="+mj-lt"/>
              </a:rPr>
              <a:t>.</a:t>
            </a:r>
            <a:endParaRPr lang="vi-VN" sz="3600" dirty="0">
              <a:solidFill>
                <a:srgbClr val="002060"/>
              </a:solidFill>
              <a:latin typeface="+mj-lt"/>
            </a:endParaRPr>
          </a:p>
        </p:txBody>
      </p:sp>
    </p:spTree>
    <p:extLst>
      <p:ext uri="{BB962C8B-B14F-4D97-AF65-F5344CB8AC3E}">
        <p14:creationId xmlns:p14="http://schemas.microsoft.com/office/powerpoint/2010/main" val="2427443160"/>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1006</TotalTime>
  <Words>2292</Words>
  <Application>Microsoft Office PowerPoint</Application>
  <PresentationFormat>On-screen Show (16:9)</PresentationFormat>
  <Paragraphs>131</Paragraphs>
  <Slides>85</Slides>
  <Notes>1</Notes>
  <HiddenSlides>0</HiddenSlides>
  <MMClips>0</MMClips>
  <ScaleCrop>false</ScaleCrop>
  <HeadingPairs>
    <vt:vector size="4" baseType="variant">
      <vt:variant>
        <vt:lpstr>Theme</vt:lpstr>
      </vt:variant>
      <vt:variant>
        <vt:i4>30</vt:i4>
      </vt:variant>
      <vt:variant>
        <vt:lpstr>Slide Titles</vt:lpstr>
      </vt:variant>
      <vt:variant>
        <vt:i4>85</vt:i4>
      </vt:variant>
    </vt:vector>
  </HeadingPairs>
  <TitlesOfParts>
    <vt:vector size="115" baseType="lpstr">
      <vt:lpstr>Office Theme</vt:lpstr>
      <vt:lpstr>36_Default Design</vt:lpstr>
      <vt:lpstr>3_Office Theme</vt:lpstr>
      <vt:lpstr>5_Office Theme</vt:lpstr>
      <vt:lpstr>1_Office Theme</vt:lpstr>
      <vt:lpstr>2_Office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6_Office Theme</vt:lpstr>
      <vt:lpstr>19_Office Theme</vt:lpstr>
      <vt:lpstr>20_Office Theme</vt:lpstr>
      <vt:lpstr>21_Office Theme</vt:lpstr>
      <vt:lpstr>22_Office Theme</vt:lpstr>
      <vt:lpstr>23_Office Theme</vt:lpstr>
      <vt:lpstr>24_Office Theme</vt:lpstr>
      <vt:lpstr>4_Office Theme</vt:lpstr>
      <vt:lpstr>28_Office Theme</vt:lpstr>
      <vt:lpstr>37_Default Design</vt:lpstr>
      <vt:lpstr>25_Office Theme</vt:lpstr>
      <vt:lpstr>26_Office Theme</vt:lpstr>
      <vt:lpstr>PowerPoint Presentation</vt:lpstr>
      <vt:lpstr>Ca Nhập Lễ CA NHẬP LỄ (Hiển Linh) Kim Long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100</cp:revision>
  <dcterms:created xsi:type="dcterms:W3CDTF">2021-10-24T03:59:42Z</dcterms:created>
  <dcterms:modified xsi:type="dcterms:W3CDTF">2025-12-15T08:43:00Z</dcterms:modified>
</cp:coreProperties>
</file>