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28" r:id="rId3"/>
    <p:sldMasterId id="2147483752" r:id="rId4"/>
    <p:sldMasterId id="2147483764" r:id="rId5"/>
    <p:sldMasterId id="2147483776" r:id="rId6"/>
    <p:sldMasterId id="2147483800" r:id="rId7"/>
    <p:sldMasterId id="2147483980" r:id="rId8"/>
    <p:sldMasterId id="2147483992" r:id="rId9"/>
    <p:sldMasterId id="2147484028" r:id="rId10"/>
    <p:sldMasterId id="2147484040" r:id="rId11"/>
    <p:sldMasterId id="2147484052" r:id="rId12"/>
    <p:sldMasterId id="2147484060" r:id="rId13"/>
    <p:sldMasterId id="2147484072" r:id="rId14"/>
    <p:sldMasterId id="2147484084" r:id="rId15"/>
    <p:sldMasterId id="2147484096" r:id="rId16"/>
    <p:sldMasterId id="2147484108" r:id="rId17"/>
    <p:sldMasterId id="2147484120" r:id="rId18"/>
    <p:sldMasterId id="2147484132" r:id="rId19"/>
    <p:sldMasterId id="2147484144" r:id="rId20"/>
    <p:sldMasterId id="2147484156" r:id="rId21"/>
    <p:sldMasterId id="2147484168" r:id="rId22"/>
    <p:sldMasterId id="2147484180" r:id="rId23"/>
    <p:sldMasterId id="2147484192" r:id="rId24"/>
    <p:sldMasterId id="2147484204" r:id="rId25"/>
    <p:sldMasterId id="2147484216" r:id="rId26"/>
    <p:sldMasterId id="2147484228" r:id="rId27"/>
    <p:sldMasterId id="2147484240" r:id="rId28"/>
    <p:sldMasterId id="2147484252" r:id="rId29"/>
    <p:sldMasterId id="2147484264" r:id="rId30"/>
  </p:sldMasterIdLst>
  <p:notesMasterIdLst>
    <p:notesMasterId r:id="rId116"/>
  </p:notesMasterIdLst>
  <p:sldIdLst>
    <p:sldId id="365" r:id="rId31"/>
    <p:sldId id="373" r:id="rId32"/>
    <p:sldId id="9617" r:id="rId33"/>
    <p:sldId id="9660" r:id="rId34"/>
    <p:sldId id="9817" r:id="rId35"/>
    <p:sldId id="9713" r:id="rId36"/>
    <p:sldId id="9818" r:id="rId37"/>
    <p:sldId id="9758" r:id="rId38"/>
    <p:sldId id="9808" r:id="rId39"/>
    <p:sldId id="9809" r:id="rId40"/>
    <p:sldId id="9810" r:id="rId41"/>
    <p:sldId id="9811" r:id="rId42"/>
    <p:sldId id="9812" r:id="rId43"/>
    <p:sldId id="9813" r:id="rId44"/>
    <p:sldId id="9814" r:id="rId45"/>
    <p:sldId id="9815" r:id="rId46"/>
    <p:sldId id="9807" r:id="rId47"/>
    <p:sldId id="9741" r:id="rId48"/>
    <p:sldId id="9742" r:id="rId49"/>
    <p:sldId id="9743" r:id="rId50"/>
    <p:sldId id="9744" r:id="rId51"/>
    <p:sldId id="9745" r:id="rId52"/>
    <p:sldId id="9746" r:id="rId53"/>
    <p:sldId id="9747" r:id="rId54"/>
    <p:sldId id="9748" r:id="rId55"/>
    <p:sldId id="9816" r:id="rId56"/>
    <p:sldId id="9784" r:id="rId57"/>
    <p:sldId id="9329" r:id="rId58"/>
    <p:sldId id="9701" r:id="rId59"/>
    <p:sldId id="8578" r:id="rId60"/>
    <p:sldId id="9819" r:id="rId61"/>
    <p:sldId id="9341" r:id="rId62"/>
    <p:sldId id="9820" r:id="rId63"/>
    <p:sldId id="9343" r:id="rId64"/>
    <p:sldId id="9821" r:id="rId65"/>
    <p:sldId id="9760" r:id="rId66"/>
    <p:sldId id="9345" r:id="rId67"/>
    <p:sldId id="9753" r:id="rId68"/>
    <p:sldId id="9785" r:id="rId69"/>
    <p:sldId id="9786" r:id="rId70"/>
    <p:sldId id="9787" r:id="rId71"/>
    <p:sldId id="9788" r:id="rId72"/>
    <p:sldId id="9789" r:id="rId73"/>
    <p:sldId id="9790" r:id="rId74"/>
    <p:sldId id="9791" r:id="rId75"/>
    <p:sldId id="9792" r:id="rId76"/>
    <p:sldId id="9793" r:id="rId77"/>
    <p:sldId id="9794" r:id="rId78"/>
    <p:sldId id="9795" r:id="rId79"/>
    <p:sldId id="9796" r:id="rId80"/>
    <p:sldId id="9797" r:id="rId81"/>
    <p:sldId id="9798" r:id="rId82"/>
    <p:sldId id="8757" r:id="rId83"/>
    <p:sldId id="8759" r:id="rId84"/>
    <p:sldId id="8794" r:id="rId85"/>
    <p:sldId id="9822" r:id="rId86"/>
    <p:sldId id="8761" r:id="rId87"/>
    <p:sldId id="9823" r:id="rId88"/>
    <p:sldId id="9718" r:id="rId89"/>
    <p:sldId id="9824" r:id="rId90"/>
    <p:sldId id="8359" r:id="rId91"/>
    <p:sldId id="9761" r:id="rId92"/>
    <p:sldId id="9724" r:id="rId93"/>
    <p:sldId id="9725" r:id="rId94"/>
    <p:sldId id="9731" r:id="rId95"/>
    <p:sldId id="9727" r:id="rId96"/>
    <p:sldId id="9779" r:id="rId97"/>
    <p:sldId id="9732" r:id="rId98"/>
    <p:sldId id="9780" r:id="rId99"/>
    <p:sldId id="9825" r:id="rId100"/>
    <p:sldId id="9826" r:id="rId101"/>
    <p:sldId id="9762" r:id="rId102"/>
    <p:sldId id="8508" r:id="rId103"/>
    <p:sldId id="9688" r:id="rId104"/>
    <p:sldId id="9117" r:id="rId105"/>
    <p:sldId id="9830" r:id="rId106"/>
    <p:sldId id="9610" r:id="rId107"/>
    <p:sldId id="9831" r:id="rId108"/>
    <p:sldId id="9827" r:id="rId109"/>
    <p:sldId id="9832" r:id="rId110"/>
    <p:sldId id="9828" r:id="rId111"/>
    <p:sldId id="9833" r:id="rId112"/>
    <p:sldId id="9829" r:id="rId113"/>
    <p:sldId id="9834" r:id="rId114"/>
    <p:sldId id="9764" r:id="rId1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33"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0" y="125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presProps" Target="presProps.xml"/><Relationship Id="rId21" Type="http://schemas.openxmlformats.org/officeDocument/2006/relationships/slideMaster" Target="slideMasters/slideMaster21.xml"/><Relationship Id="rId42" Type="http://schemas.openxmlformats.org/officeDocument/2006/relationships/slide" Target="slides/slide12.xml"/><Relationship Id="rId47" Type="http://schemas.openxmlformats.org/officeDocument/2006/relationships/slide" Target="slides/slide17.xml"/><Relationship Id="rId63" Type="http://schemas.openxmlformats.org/officeDocument/2006/relationships/slide" Target="slides/slide33.xml"/><Relationship Id="rId68" Type="http://schemas.openxmlformats.org/officeDocument/2006/relationships/slide" Target="slides/slide38.xml"/><Relationship Id="rId84" Type="http://schemas.openxmlformats.org/officeDocument/2006/relationships/slide" Target="slides/slide54.xml"/><Relationship Id="rId89" Type="http://schemas.openxmlformats.org/officeDocument/2006/relationships/slide" Target="slides/slide59.xml"/><Relationship Id="rId112" Type="http://schemas.openxmlformats.org/officeDocument/2006/relationships/slide" Target="slides/slide82.xml"/><Relationship Id="rId16" Type="http://schemas.openxmlformats.org/officeDocument/2006/relationships/slideMaster" Target="slideMasters/slideMaster16.xml"/><Relationship Id="rId107" Type="http://schemas.openxmlformats.org/officeDocument/2006/relationships/slide" Target="slides/slide77.xml"/><Relationship Id="rId11" Type="http://schemas.openxmlformats.org/officeDocument/2006/relationships/slideMaster" Target="slideMasters/slideMaster11.xml"/><Relationship Id="rId32" Type="http://schemas.openxmlformats.org/officeDocument/2006/relationships/slide" Target="slides/slide2.xml"/><Relationship Id="rId37" Type="http://schemas.openxmlformats.org/officeDocument/2006/relationships/slide" Target="slides/slide7.xml"/><Relationship Id="rId53" Type="http://schemas.openxmlformats.org/officeDocument/2006/relationships/slide" Target="slides/slide23.xml"/><Relationship Id="rId58" Type="http://schemas.openxmlformats.org/officeDocument/2006/relationships/slide" Target="slides/slide28.xml"/><Relationship Id="rId74" Type="http://schemas.openxmlformats.org/officeDocument/2006/relationships/slide" Target="slides/slide44.xml"/><Relationship Id="rId79" Type="http://schemas.openxmlformats.org/officeDocument/2006/relationships/slide" Target="slides/slide49.xml"/><Relationship Id="rId102"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slide" Target="slides/slide60.xml"/><Relationship Id="rId95" Type="http://schemas.openxmlformats.org/officeDocument/2006/relationships/slide" Target="slides/slide65.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3.xml"/><Relationship Id="rId48" Type="http://schemas.openxmlformats.org/officeDocument/2006/relationships/slide" Target="slides/slide18.xml"/><Relationship Id="rId64" Type="http://schemas.openxmlformats.org/officeDocument/2006/relationships/slide" Target="slides/slide34.xml"/><Relationship Id="rId69" Type="http://schemas.openxmlformats.org/officeDocument/2006/relationships/slide" Target="slides/slide39.xml"/><Relationship Id="rId113" Type="http://schemas.openxmlformats.org/officeDocument/2006/relationships/slide" Target="slides/slide83.xml"/><Relationship Id="rId118" Type="http://schemas.openxmlformats.org/officeDocument/2006/relationships/viewProps" Target="viewProps.xml"/><Relationship Id="rId80" Type="http://schemas.openxmlformats.org/officeDocument/2006/relationships/slide" Target="slides/slide50.xml"/><Relationship Id="rId85" Type="http://schemas.openxmlformats.org/officeDocument/2006/relationships/slide" Target="slides/slide5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3.xml"/><Relationship Id="rId38" Type="http://schemas.openxmlformats.org/officeDocument/2006/relationships/slide" Target="slides/slide8.xml"/><Relationship Id="rId59" Type="http://schemas.openxmlformats.org/officeDocument/2006/relationships/slide" Target="slides/slide29.xml"/><Relationship Id="rId103" Type="http://schemas.openxmlformats.org/officeDocument/2006/relationships/slide" Target="slides/slide73.xml"/><Relationship Id="rId108" Type="http://schemas.openxmlformats.org/officeDocument/2006/relationships/slide" Target="slides/slide78.xml"/><Relationship Id="rId54" Type="http://schemas.openxmlformats.org/officeDocument/2006/relationships/slide" Target="slides/slide24.xml"/><Relationship Id="rId70" Type="http://schemas.openxmlformats.org/officeDocument/2006/relationships/slide" Target="slides/slide40.xml"/><Relationship Id="rId75" Type="http://schemas.openxmlformats.org/officeDocument/2006/relationships/slide" Target="slides/slide45.xml"/><Relationship Id="rId91" Type="http://schemas.openxmlformats.org/officeDocument/2006/relationships/slide" Target="slides/slide61.xml"/><Relationship Id="rId96" Type="http://schemas.openxmlformats.org/officeDocument/2006/relationships/slide" Target="slides/slide6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9.xml"/><Relationship Id="rId114" Type="http://schemas.openxmlformats.org/officeDocument/2006/relationships/slide" Target="slides/slide84.xml"/><Relationship Id="rId119"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slide" Target="slides/slide51.xml"/><Relationship Id="rId86" Type="http://schemas.openxmlformats.org/officeDocument/2006/relationships/slide" Target="slides/slide56.xml"/><Relationship Id="rId94" Type="http://schemas.openxmlformats.org/officeDocument/2006/relationships/slide" Target="slides/slide64.xml"/><Relationship Id="rId99" Type="http://schemas.openxmlformats.org/officeDocument/2006/relationships/slide" Target="slides/slide69.xml"/><Relationship Id="rId101" Type="http://schemas.openxmlformats.org/officeDocument/2006/relationships/slide" Target="slides/slide7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9.xml"/><Relationship Id="rId109" Type="http://schemas.openxmlformats.org/officeDocument/2006/relationships/slide" Target="slides/slide79.xml"/><Relationship Id="rId34" Type="http://schemas.openxmlformats.org/officeDocument/2006/relationships/slide" Target="slides/slide4.xml"/><Relationship Id="rId50" Type="http://schemas.openxmlformats.org/officeDocument/2006/relationships/slide" Target="slides/slide20.xml"/><Relationship Id="rId55" Type="http://schemas.openxmlformats.org/officeDocument/2006/relationships/slide" Target="slides/slide25.xml"/><Relationship Id="rId76" Type="http://schemas.openxmlformats.org/officeDocument/2006/relationships/slide" Target="slides/slide46.xml"/><Relationship Id="rId97" Type="http://schemas.openxmlformats.org/officeDocument/2006/relationships/slide" Target="slides/slide67.xml"/><Relationship Id="rId104" Type="http://schemas.openxmlformats.org/officeDocument/2006/relationships/slide" Target="slides/slide74.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1.xml"/><Relationship Id="rId92"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0.xml"/><Relationship Id="rId45" Type="http://schemas.openxmlformats.org/officeDocument/2006/relationships/slide" Target="slides/slide15.xml"/><Relationship Id="rId66" Type="http://schemas.openxmlformats.org/officeDocument/2006/relationships/slide" Target="slides/slide36.xml"/><Relationship Id="rId87" Type="http://schemas.openxmlformats.org/officeDocument/2006/relationships/slide" Target="slides/slide57.xml"/><Relationship Id="rId110" Type="http://schemas.openxmlformats.org/officeDocument/2006/relationships/slide" Target="slides/slide80.xml"/><Relationship Id="rId115" Type="http://schemas.openxmlformats.org/officeDocument/2006/relationships/slide" Target="slides/slide85.xml"/><Relationship Id="rId61" Type="http://schemas.openxmlformats.org/officeDocument/2006/relationships/slide" Target="slides/slide31.xml"/><Relationship Id="rId82" Type="http://schemas.openxmlformats.org/officeDocument/2006/relationships/slide" Target="slides/slide5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5.xml"/><Relationship Id="rId56" Type="http://schemas.openxmlformats.org/officeDocument/2006/relationships/slide" Target="slides/slide26.xml"/><Relationship Id="rId77" Type="http://schemas.openxmlformats.org/officeDocument/2006/relationships/slide" Target="slides/slide47.xml"/><Relationship Id="rId100" Type="http://schemas.openxmlformats.org/officeDocument/2006/relationships/slide" Target="slides/slide70.xml"/><Relationship Id="rId105" Type="http://schemas.openxmlformats.org/officeDocument/2006/relationships/slide" Target="slides/slide75.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93" Type="http://schemas.openxmlformats.org/officeDocument/2006/relationships/slide" Target="slides/slide63.xml"/><Relationship Id="rId98" Type="http://schemas.openxmlformats.org/officeDocument/2006/relationships/slide" Target="slides/slide68.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6.xml"/><Relationship Id="rId67" Type="http://schemas.openxmlformats.org/officeDocument/2006/relationships/slide" Target="slides/slide37.xml"/><Relationship Id="rId116"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1.xml"/><Relationship Id="rId62" Type="http://schemas.openxmlformats.org/officeDocument/2006/relationships/slide" Target="slides/slide32.xml"/><Relationship Id="rId83" Type="http://schemas.openxmlformats.org/officeDocument/2006/relationships/slide" Target="slides/slide53.xml"/><Relationship Id="rId88" Type="http://schemas.openxmlformats.org/officeDocument/2006/relationships/slide" Target="slides/slide58.xml"/><Relationship Id="rId111" Type="http://schemas.openxmlformats.org/officeDocument/2006/relationships/slide" Target="slides/slide81.xml"/><Relationship Id="rId15" Type="http://schemas.openxmlformats.org/officeDocument/2006/relationships/slideMaster" Target="slideMasters/slideMaster15.xml"/><Relationship Id="rId36" Type="http://schemas.openxmlformats.org/officeDocument/2006/relationships/slide" Target="slides/slide6.xml"/><Relationship Id="rId57" Type="http://schemas.openxmlformats.org/officeDocument/2006/relationships/slide" Target="slides/slide27.xml"/><Relationship Id="rId106"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E28BD-B587-4973-9E9F-11A53EFF7A64}" type="datetimeFigureOut">
              <a:rPr lang="en-US" smtClean="0"/>
              <a:t>12/16/2025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64B27-77E3-4813-A8F1-2A76335C3BEB}" type="slidenum">
              <a:rPr lang="en-US" smtClean="0"/>
              <a:t>‹#›</a:t>
            </a:fld>
            <a:endParaRPr lang="en-US"/>
          </a:p>
        </p:txBody>
      </p:sp>
    </p:spTree>
    <p:extLst>
      <p:ext uri="{BB962C8B-B14F-4D97-AF65-F5344CB8AC3E}">
        <p14:creationId xmlns:p14="http://schemas.microsoft.com/office/powerpoint/2010/main" val="160702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365914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21229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695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48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730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057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969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406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33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5253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207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2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83755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0334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3221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954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6619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441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2948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9745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8044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6556306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42691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34701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7331030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9026530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6981889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190298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1780015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24939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1529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8785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9278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170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8013546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7673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1062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70251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5052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4924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4622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4819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64131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6762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405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5825824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9654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1843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30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2098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607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73511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6607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464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612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399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852812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354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364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72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79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610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745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169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17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718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077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16306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56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71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37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2780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95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39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839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137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50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718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602369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077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56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71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37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2780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95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39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839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137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50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632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288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337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072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568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802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385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198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835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2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11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5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060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288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337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072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568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802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385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198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835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2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73135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97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11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060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288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337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072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568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802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385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198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835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699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2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11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060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382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09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374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291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02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68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317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2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00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080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038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978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382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09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374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291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02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68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71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317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00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080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038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978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382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09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374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291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02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23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68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317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00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080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038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978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656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394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135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172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8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86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177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98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613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637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501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708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50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20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873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6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012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412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426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052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441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259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35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913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757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233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36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164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3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007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141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5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849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97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867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59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757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71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233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164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3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007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141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5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849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97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867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59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81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757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233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164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3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007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141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5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849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97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867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49108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5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59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757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233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164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3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007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141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5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849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97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97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867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59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757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233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164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3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007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141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5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849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699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97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867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59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2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71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23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8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6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36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71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09862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81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5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97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699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2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71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23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8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6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36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t>12/16/2025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36135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71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81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5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97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699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2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71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23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8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6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t>12/16/2025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9832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36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71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81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5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97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699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2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71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23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8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t>12/16/2025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977954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6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36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71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81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41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122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366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39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879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042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68911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010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76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461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035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308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41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122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366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39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879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240557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042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010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76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461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035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308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408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762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267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323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4" Type="http://schemas.openxmlformats.org/officeDocument/2006/relationships/slideLayout" Target="../slideLayouts/slideLayout12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1.jp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image" Target="../media/image1.jpg"/><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9.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image" Target="../media/image1.jpg"/><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30.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t>12/16/2025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t>‹#›</a:t>
            </a:fld>
            <a:endParaRPr lang="en-US"/>
          </a:p>
        </p:txBody>
      </p:sp>
    </p:spTree>
    <p:extLst>
      <p:ext uri="{BB962C8B-B14F-4D97-AF65-F5344CB8AC3E}">
        <p14:creationId xmlns:p14="http://schemas.microsoft.com/office/powerpoint/2010/main" val="1699087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625190"/>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75767"/>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038961715"/>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846599"/>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492645"/>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491016"/>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946538"/>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946538"/>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922672"/>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922672"/>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200780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922672"/>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053191"/>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053191"/>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053191"/>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154272"/>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345056"/>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003081"/>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003081"/>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003081"/>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003081"/>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59757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003081"/>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59757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59757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59757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597579"/>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04054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040540"/>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4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0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6.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8.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4.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25.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3.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24.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0.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5.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74.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5.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6.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3.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7.xml"/></Relationships>
</file>

<file path=ppt/slides/_rels/slide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8.xml"/></Relationships>
</file>

<file path=ppt/slides/_rels/slide8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54435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92500" lnSpcReduction="10000"/>
          </a:bodyPr>
          <a:lstStyle/>
          <a:p>
            <a:pPr algn="just" eaLnBrk="1" hangingPunct="1"/>
            <a:endParaRPr lang="en-US" sz="1100" i="1" u="sng" dirty="0">
              <a:solidFill>
                <a:srgbClr val="C00000"/>
              </a:solidFill>
              <a:effectLst/>
              <a:latin typeface="+mj-lt"/>
              <a:cs typeface="Times New Roman" panose="02020603050405020304" pitchFamily="18" charset="0"/>
            </a:endParaRPr>
          </a:p>
          <a:p>
            <a:pPr algn="just" eaLnBrk="1" hangingPunct="1"/>
            <a:r>
              <a:rPr lang="vi-VN" sz="6000" i="1" u="sng" dirty="0">
                <a:solidFill>
                  <a:srgbClr val="C00000"/>
                </a:solidFill>
                <a:effectLst/>
                <a:latin typeface="+mj-lt"/>
                <a:cs typeface="Times New Roman" panose="02020603050405020304" pitchFamily="18" charset="0"/>
              </a:rPr>
              <a:t>Chủ tế:</a:t>
            </a:r>
            <a:r>
              <a:rPr lang="vi-VN" sz="6000" i="1" dirty="0">
                <a:solidFill>
                  <a:srgbClr val="C00000"/>
                </a:solidFill>
                <a:effectLst/>
                <a:latin typeface="+mj-lt"/>
                <a:cs typeface="Times New Roman" panose="02020603050405020304" pitchFamily="18" charset="0"/>
              </a:rPr>
              <a:t> Vinh danh Thiên Chúa trên các tầng trời. </a:t>
            </a:r>
            <a:endParaRPr lang="en-US" sz="6000" i="1" dirty="0">
              <a:solidFill>
                <a:srgbClr val="C00000"/>
              </a:solidFill>
              <a:effectLst/>
              <a:latin typeface="+mj-lt"/>
              <a:cs typeface="Times New Roman" panose="02020603050405020304" pitchFamily="18" charset="0"/>
            </a:endParaRPr>
          </a:p>
          <a:p>
            <a:pPr algn="just" eaLnBrk="1" hangingPunct="1"/>
            <a:endParaRPr lang="en-US" sz="4300" i="1" dirty="0">
              <a:solidFill>
                <a:srgbClr val="C00000"/>
              </a:solidFill>
              <a:effectLst/>
              <a:latin typeface="+mj-lt"/>
              <a:cs typeface="Times New Roman" panose="02020603050405020304" pitchFamily="18" charset="0"/>
            </a:endParaRPr>
          </a:p>
          <a:p>
            <a:pPr algn="just" eaLnBrk="1" hangingPunct="1"/>
            <a:r>
              <a:rPr lang="en-US" sz="6000" i="1" u="sng" dirty="0" err="1">
                <a:solidFill>
                  <a:schemeClr val="tx2">
                    <a:lumMod val="75000"/>
                  </a:schemeClr>
                </a:solidFill>
                <a:effectLst/>
                <a:latin typeface="+mj-lt"/>
                <a:cs typeface="Times New Roman" panose="02020603050405020304" pitchFamily="18" charset="0"/>
              </a:rPr>
              <a:t>Cộng</a:t>
            </a:r>
            <a:r>
              <a:rPr lang="en-US" sz="6000" i="1" u="sng" dirty="0">
                <a:solidFill>
                  <a:schemeClr val="tx2">
                    <a:lumMod val="75000"/>
                  </a:schemeClr>
                </a:solidFill>
                <a:effectLst/>
                <a:latin typeface="+mj-lt"/>
                <a:cs typeface="Times New Roman" panose="02020603050405020304" pitchFamily="18" charset="0"/>
              </a:rPr>
              <a:t> </a:t>
            </a:r>
            <a:r>
              <a:rPr lang="en-US" sz="6000" i="1" u="sng" dirty="0" err="1">
                <a:solidFill>
                  <a:schemeClr val="tx2">
                    <a:lumMod val="75000"/>
                  </a:schemeClr>
                </a:solidFill>
                <a:effectLst/>
                <a:latin typeface="+mj-lt"/>
                <a:cs typeface="Times New Roman" panose="02020603050405020304" pitchFamily="18" charset="0"/>
              </a:rPr>
              <a:t>đoàn</a:t>
            </a:r>
            <a:r>
              <a:rPr lang="en-US" sz="6000" i="1" u="sng" dirty="0">
                <a:solidFill>
                  <a:schemeClr val="tx2">
                    <a:lumMod val="75000"/>
                  </a:schemeClr>
                </a:solidFill>
                <a:effectLst/>
                <a:latin typeface="+mj-lt"/>
                <a:cs typeface="Times New Roman" panose="02020603050405020304" pitchFamily="18" charset="0"/>
              </a:rPr>
              <a:t>:</a:t>
            </a:r>
            <a:r>
              <a:rPr lang="en-US" sz="6000" dirty="0">
                <a:solidFill>
                  <a:schemeClr val="tx2">
                    <a:lumMod val="75000"/>
                  </a:schemeClr>
                </a:solidFill>
                <a:effectLst/>
                <a:latin typeface="+mj-lt"/>
                <a:cs typeface="Times New Roman" panose="02020603050405020304" pitchFamily="18" charset="0"/>
              </a:rPr>
              <a:t> </a:t>
            </a:r>
            <a:r>
              <a:rPr lang="vi-VN" sz="6000" dirty="0">
                <a:solidFill>
                  <a:schemeClr val="tx2">
                    <a:lumMod val="75000"/>
                  </a:schemeClr>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40234860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a:bodyPr>
          <a:lstStyle/>
          <a:p>
            <a:pPr algn="just" eaLnBrk="1" hangingPunct="1"/>
            <a:endParaRPr lang="en-US" sz="1100" i="1" u="sng" dirty="0">
              <a:solidFill>
                <a:srgbClr val="C00000"/>
              </a:solidFill>
              <a:effectLst/>
              <a:latin typeface="+mj-lt"/>
              <a:cs typeface="Times New Roman" panose="02020603050405020304" pitchFamily="18" charset="0"/>
            </a:endParaRPr>
          </a:p>
          <a:p>
            <a:pPr algn="just"/>
            <a:r>
              <a:rPr lang="vi-VN" sz="6000" dirty="0">
                <a:solidFill>
                  <a:schemeClr val="tx2">
                    <a:lumMod val="75000"/>
                  </a:schemeClr>
                </a:solidFill>
                <a:cs typeface="Times New Roman" panose="02020603050405020304" pitchFamily="18" charset="0"/>
              </a:rPr>
              <a:t>Chúng con ca ngợi Chúa.</a:t>
            </a:r>
            <a:endParaRPr lang="en-US" sz="6000" dirty="0">
              <a:solidFill>
                <a:schemeClr val="tx2">
                  <a:lumMod val="75000"/>
                </a:schemeClr>
              </a:solidFill>
              <a:cs typeface="Times New Roman" panose="02020603050405020304" pitchFamily="18" charset="0"/>
            </a:endParaRPr>
          </a:p>
          <a:p>
            <a:pPr algn="just"/>
            <a:r>
              <a:rPr lang="vi-VN" sz="6000" dirty="0">
                <a:solidFill>
                  <a:schemeClr val="tx2">
                    <a:lumMod val="75000"/>
                  </a:schemeClr>
                </a:solidFill>
                <a:cs typeface="Times New Roman" panose="02020603050405020304" pitchFamily="18" charset="0"/>
              </a:rPr>
              <a:t>Chúng con chúc tụng Chúa.</a:t>
            </a:r>
            <a:endParaRPr lang="en-US" sz="6000" dirty="0">
              <a:solidFill>
                <a:schemeClr val="tx2">
                  <a:lumMod val="75000"/>
                </a:schemeClr>
              </a:solidFill>
              <a:cs typeface="Times New Roman" panose="02020603050405020304" pitchFamily="18" charset="0"/>
            </a:endParaRPr>
          </a:p>
          <a:p>
            <a:pPr algn="just"/>
            <a:r>
              <a:rPr lang="vi-VN" sz="6000" dirty="0">
                <a:solidFill>
                  <a:schemeClr val="tx2">
                    <a:lumMod val="75000"/>
                  </a:schemeClr>
                </a:solidFill>
                <a:cs typeface="Times New Roman" panose="02020603050405020304" pitchFamily="18" charset="0"/>
              </a:rPr>
              <a:t>Chúng con thờ lạy Chúa.</a:t>
            </a:r>
            <a:endParaRPr lang="en-US" sz="6000" dirty="0">
              <a:solidFill>
                <a:schemeClr val="tx2">
                  <a:lumMod val="75000"/>
                </a:schemeClr>
              </a:solidFill>
              <a:cs typeface="Times New Roman" panose="02020603050405020304" pitchFamily="18" charset="0"/>
            </a:endParaRPr>
          </a:p>
          <a:p>
            <a:pPr algn="just"/>
            <a:r>
              <a:rPr lang="vi-VN" sz="6000" dirty="0">
                <a:solidFill>
                  <a:schemeClr val="tx2">
                    <a:lumMod val="75000"/>
                  </a:schemeClr>
                </a:solidFill>
                <a:cs typeface="Times New Roman" panose="02020603050405020304" pitchFamily="18" charset="0"/>
              </a:rPr>
              <a:t>Chúng con tôn vinh Chúa.</a:t>
            </a:r>
            <a:endParaRPr lang="vi-VN" sz="6000" dirty="0">
              <a:solidFill>
                <a:schemeClr val="tx2">
                  <a:lumMod val="7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454830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a:bodyPr>
          <a:lstStyle/>
          <a:p>
            <a:pPr algn="just"/>
            <a:r>
              <a:rPr lang="vi-VN" sz="6000" dirty="0">
                <a:solidFill>
                  <a:schemeClr val="tx2">
                    <a:lumMod val="75000"/>
                  </a:schemeClr>
                </a:solidFill>
                <a:latin typeface="+mj-lt"/>
                <a:cs typeface="Times New Roman" panose="02020603050405020304" pitchFamily="18" charset="0"/>
              </a:rPr>
              <a:t>Chúng con cảm tạ Chúa vì vinh quang cao cả Chúa.</a:t>
            </a:r>
            <a:endParaRPr lang="en-US" sz="6000" dirty="0">
              <a:solidFill>
                <a:schemeClr val="tx2">
                  <a:lumMod val="75000"/>
                </a:schemeClr>
              </a:solidFill>
              <a:latin typeface="+mj-lt"/>
              <a:cs typeface="Times New Roman" panose="02020603050405020304" pitchFamily="18" charset="0"/>
            </a:endParaRPr>
          </a:p>
          <a:p>
            <a:pPr algn="just"/>
            <a:r>
              <a:rPr lang="vi-VN" sz="6000" dirty="0">
                <a:solidFill>
                  <a:schemeClr val="tx2">
                    <a:lumMod val="75000"/>
                  </a:schemeClr>
                </a:solidFill>
                <a:latin typeface="+mj-lt"/>
                <a:cs typeface="Times New Roman" panose="02020603050405020304" pitchFamily="18" charset="0"/>
              </a:rPr>
              <a:t>Lạy Chúa là Thiên Chúa, là Vua trên trời, là Chúa Cha toàn năng. </a:t>
            </a:r>
            <a:endParaRPr lang="en-US" sz="6000" dirty="0">
              <a:solidFill>
                <a:schemeClr val="tx2">
                  <a:lumMod val="75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385781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a:bodyPr>
          <a:lstStyle/>
          <a:p>
            <a:pPr algn="just"/>
            <a:r>
              <a:rPr lang="vi-VN" sz="6000" dirty="0">
                <a:solidFill>
                  <a:schemeClr val="tx2">
                    <a:lumMod val="75000"/>
                  </a:schemeClr>
                </a:solidFill>
                <a:latin typeface="+mj-lt"/>
                <a:cs typeface="Times New Roman" panose="02020603050405020304" pitchFamily="18" charset="0"/>
              </a:rPr>
              <a:t>Lạy Con Một Thiên Chúa </a:t>
            </a:r>
            <a:r>
              <a:rPr lang="vi-VN" sz="6000" dirty="0">
                <a:solidFill>
                  <a:srgbClr val="C00000"/>
                </a:solidFill>
                <a:latin typeface="+mj-lt"/>
                <a:cs typeface="Times New Roman" panose="02020603050405020304" pitchFamily="18" charset="0"/>
              </a:rPr>
              <a:t>Chúa Giê-su Ki-tô.</a:t>
            </a:r>
            <a:r>
              <a:rPr lang="vi-VN" sz="6000" dirty="0">
                <a:solidFill>
                  <a:schemeClr val="tx2">
                    <a:lumMod val="75000"/>
                  </a:schemeClr>
                </a:solidFill>
                <a:latin typeface="+mj-lt"/>
                <a:cs typeface="Times New Roman" panose="02020603050405020304" pitchFamily="18" charset="0"/>
              </a:rPr>
              <a:t> </a:t>
            </a:r>
            <a:endParaRPr lang="en-US" sz="6000" dirty="0">
              <a:solidFill>
                <a:schemeClr val="tx2">
                  <a:lumMod val="75000"/>
                </a:schemeClr>
              </a:solidFill>
              <a:latin typeface="+mj-lt"/>
              <a:cs typeface="Times New Roman" panose="02020603050405020304" pitchFamily="18" charset="0"/>
            </a:endParaRPr>
          </a:p>
          <a:p>
            <a:pPr algn="just"/>
            <a:r>
              <a:rPr lang="vi-VN" sz="6000" dirty="0">
                <a:solidFill>
                  <a:schemeClr val="tx2">
                    <a:lumMod val="75000"/>
                  </a:schemeClr>
                </a:solidFill>
                <a:latin typeface="+mj-lt"/>
                <a:cs typeface="Times New Roman" panose="02020603050405020304" pitchFamily="18" charset="0"/>
              </a:rPr>
              <a:t>Lạy Chúa là Thiên Chúa, là Chiên Thiên Chúa, là Con Đức Chúa Cha. </a:t>
            </a:r>
            <a:endParaRPr lang="en-US" sz="6000" dirty="0">
              <a:solidFill>
                <a:schemeClr val="tx2">
                  <a:lumMod val="75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1308654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fontScale="92500"/>
          </a:bodyPr>
          <a:lstStyle/>
          <a:p>
            <a:pPr algn="just"/>
            <a:endParaRPr lang="en-US" sz="1100" dirty="0">
              <a:solidFill>
                <a:schemeClr val="tx2">
                  <a:lumMod val="75000"/>
                </a:schemeClr>
              </a:solidFill>
              <a:cs typeface="Times New Roman" panose="02020603050405020304" pitchFamily="18" charset="0"/>
            </a:endParaRPr>
          </a:p>
          <a:p>
            <a:pPr algn="just"/>
            <a:r>
              <a:rPr lang="vi-VN" sz="6000" dirty="0">
                <a:solidFill>
                  <a:schemeClr val="tx2">
                    <a:lumMod val="75000"/>
                  </a:schemeClr>
                </a:solidFill>
                <a:cs typeface="Times New Roman" panose="02020603050405020304" pitchFamily="18" charset="0"/>
              </a:rPr>
              <a:t>Chúa xoá tội trần gian, xin thương, xin thương, xin thương xót chúng con.</a:t>
            </a:r>
            <a:endParaRPr lang="en-US" sz="6000" dirty="0">
              <a:solidFill>
                <a:schemeClr val="tx2">
                  <a:lumMod val="75000"/>
                </a:schemeClr>
              </a:solidFill>
              <a:cs typeface="Times New Roman" panose="02020603050405020304" pitchFamily="18" charset="0"/>
            </a:endParaRPr>
          </a:p>
          <a:p>
            <a:pPr algn="just"/>
            <a:r>
              <a:rPr lang="vi-VN" sz="6000" dirty="0">
                <a:solidFill>
                  <a:schemeClr val="tx2">
                    <a:lumMod val="75000"/>
                  </a:schemeClr>
                </a:solidFill>
                <a:cs typeface="Times New Roman" panose="02020603050405020304" pitchFamily="18" charset="0"/>
              </a:rPr>
              <a:t>Chúa xoá tội trần gian, </a:t>
            </a:r>
            <a:r>
              <a:rPr lang="en-US" sz="6000" dirty="0">
                <a:solidFill>
                  <a:schemeClr val="tx2">
                    <a:lumMod val="75000"/>
                  </a:schemeClr>
                </a:solidFill>
                <a:cs typeface="Times New Roman" panose="02020603050405020304" pitchFamily="18" charset="0"/>
              </a:rPr>
              <a:t>x</a:t>
            </a:r>
            <a:r>
              <a:rPr lang="vi-VN" sz="6000" dirty="0">
                <a:solidFill>
                  <a:schemeClr val="tx2">
                    <a:lumMod val="75000"/>
                  </a:schemeClr>
                </a:solidFill>
                <a:cs typeface="Times New Roman" panose="02020603050405020304" pitchFamily="18" charset="0"/>
              </a:rPr>
              <a:t>in nhận lời chúng con cầu khẩn. </a:t>
            </a:r>
            <a:endParaRPr lang="en-US" sz="6000" dirty="0">
              <a:solidFill>
                <a:schemeClr val="tx2">
                  <a:lumMod val="75000"/>
                </a:schemeClr>
              </a:solidFill>
              <a:cs typeface="Times New Roman" panose="02020603050405020304" pitchFamily="18" charset="0"/>
            </a:endParaRPr>
          </a:p>
        </p:txBody>
      </p:sp>
    </p:spTree>
    <p:extLst>
      <p:ext uri="{BB962C8B-B14F-4D97-AF65-F5344CB8AC3E}">
        <p14:creationId xmlns:p14="http://schemas.microsoft.com/office/powerpoint/2010/main" val="1174468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a:bodyPr>
          <a:lstStyle/>
          <a:p>
            <a:pPr algn="just"/>
            <a:endParaRPr lang="en-US" sz="1400" dirty="0">
              <a:solidFill>
                <a:schemeClr val="tx2">
                  <a:lumMod val="75000"/>
                </a:schemeClr>
              </a:solidFill>
              <a:cs typeface="Times New Roman" panose="02020603050405020304" pitchFamily="18" charset="0"/>
            </a:endParaRPr>
          </a:p>
          <a:p>
            <a:pPr algn="just"/>
            <a:r>
              <a:rPr lang="vi-VN" sz="6600" dirty="0">
                <a:solidFill>
                  <a:schemeClr val="tx2">
                    <a:lumMod val="75000"/>
                  </a:schemeClr>
                </a:solidFill>
                <a:cs typeface="Times New Roman" panose="02020603050405020304" pitchFamily="18" charset="0"/>
              </a:rPr>
              <a:t>Chúa ngự bên hữu Đức Chúa Cha, xin thương, xin thương, xin thương xót chúng con</a:t>
            </a:r>
            <a:r>
              <a:rPr lang="en-US" sz="6600" dirty="0">
                <a:solidFill>
                  <a:schemeClr val="tx2">
                    <a:lumMod val="75000"/>
                  </a:schemeClr>
                </a:solidFill>
                <a:cs typeface="Times New Roman" panose="02020603050405020304" pitchFamily="18" charset="0"/>
              </a:rPr>
              <a:t>.</a:t>
            </a:r>
          </a:p>
        </p:txBody>
      </p:sp>
    </p:spTree>
    <p:extLst>
      <p:ext uri="{BB962C8B-B14F-4D97-AF65-F5344CB8AC3E}">
        <p14:creationId xmlns:p14="http://schemas.microsoft.com/office/powerpoint/2010/main" val="1872698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ormAutofit fontScale="85000" lnSpcReduction="20000"/>
          </a:bodyPr>
          <a:lstStyle/>
          <a:p>
            <a:pPr marL="0" indent="0" algn="just">
              <a:lnSpc>
                <a:spcPct val="140000"/>
              </a:lnSpc>
              <a:buNone/>
            </a:pPr>
            <a:r>
              <a:rPr lang="vi-VN" sz="5400" dirty="0">
                <a:solidFill>
                  <a:schemeClr val="tx2">
                    <a:lumMod val="75000"/>
                  </a:schemeClr>
                </a:solidFill>
                <a:cs typeface="Times New Roman" panose="02020603050405020304" pitchFamily="18" charset="0"/>
              </a:rPr>
              <a:t>Vì lạy </a:t>
            </a:r>
            <a:r>
              <a:rPr lang="vi-VN" sz="5400" dirty="0">
                <a:solidFill>
                  <a:srgbClr val="C00000"/>
                </a:solidFill>
                <a:cs typeface="Times New Roman" panose="02020603050405020304" pitchFamily="18" charset="0"/>
              </a:rPr>
              <a:t>Chúa Giê-su Ki-tô</a:t>
            </a:r>
            <a:r>
              <a:rPr lang="vi-VN" sz="5400" dirty="0">
                <a:solidFill>
                  <a:schemeClr val="tx2">
                    <a:lumMod val="75000"/>
                  </a:schemeClr>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C00000"/>
                </a:solidFill>
                <a:cs typeface="Times New Roman" panose="02020603050405020304" pitchFamily="18" charset="0"/>
              </a:rPr>
              <a:t>A-men. A-men. </a:t>
            </a:r>
            <a:endParaRPr lang="vi-VN" sz="540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730020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65392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3399"/>
              </a:solidFill>
              <a:effectLst/>
              <a:latin typeface="+mj-lt"/>
              <a:cs typeface="Times New Roman" panose="02020603050405020304" pitchFamily="18" charset="0"/>
            </a:endParaRPr>
          </a:p>
          <a:p>
            <a:pPr eaLnBrk="1" hangingPunct="1">
              <a:lnSpc>
                <a:spcPct val="150000"/>
              </a:lnSpc>
            </a:pPr>
            <a:r>
              <a:rPr lang="en-US" sz="7200" b="0">
                <a:solidFill>
                  <a:srgbClr val="003399"/>
                </a:solidFill>
                <a:effectLst/>
                <a:latin typeface="+mj-lt"/>
                <a:cs typeface="Times New Roman" panose="02020603050405020304" pitchFamily="18" charset="0"/>
              </a:rPr>
              <a:t>KINH VINH DANH</a:t>
            </a:r>
            <a:endParaRPr lang="vi-VN" sz="7200" b="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32581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C00000"/>
                </a:solidFill>
                <a:effectLst/>
                <a:latin typeface="+mj-lt"/>
                <a:cs typeface="Times New Roman" panose="02020603050405020304" pitchFamily="18" charset="0"/>
              </a:rPr>
              <a:t>Chủ</a:t>
            </a:r>
            <a:r>
              <a:rPr lang="en-US" sz="4000" b="0" u="sng" dirty="0">
                <a:solidFill>
                  <a:srgbClr val="C00000"/>
                </a:solidFill>
                <a:effectLst/>
                <a:latin typeface="+mj-lt"/>
                <a:cs typeface="Times New Roman" panose="02020603050405020304" pitchFamily="18" charset="0"/>
              </a:rPr>
              <a:t> </a:t>
            </a:r>
            <a:r>
              <a:rPr lang="en-US" sz="4000" b="0" u="sng" dirty="0" err="1">
                <a:solidFill>
                  <a:srgbClr val="C00000"/>
                </a:solidFill>
                <a:effectLst/>
                <a:latin typeface="+mj-lt"/>
                <a:cs typeface="Times New Roman" panose="02020603050405020304" pitchFamily="18" charset="0"/>
              </a:rPr>
              <a:t>tế</a:t>
            </a:r>
            <a:r>
              <a:rPr lang="en-US" sz="4000" b="0" u="sng" dirty="0">
                <a:solidFill>
                  <a:srgbClr val="C00000"/>
                </a:solidFill>
                <a:effectLst/>
                <a:latin typeface="+mj-lt"/>
                <a:cs typeface="Times New Roman" panose="02020603050405020304" pitchFamily="18" charset="0"/>
              </a:rPr>
              <a:t>:</a:t>
            </a:r>
            <a:r>
              <a:rPr lang="en-US" sz="4000" b="0"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Vinh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danh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Thiên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Chúa</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các</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tầng</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trời</a:t>
            </a:r>
            <a:r>
              <a:rPr lang="en-US" sz="5400" b="0" i="1" dirty="0">
                <a:solidFill>
                  <a:srgbClr val="C00000"/>
                </a:solidFill>
                <a:effectLst/>
                <a:latin typeface="+mj-lt"/>
                <a:cs typeface="Times New Roman" panose="02020603050405020304" pitchFamily="18" charset="0"/>
              </a:rPr>
              <a:t>.</a:t>
            </a:r>
            <a:br>
              <a:rPr lang="en-US" sz="5400" b="0" i="1" dirty="0">
                <a:solidFill>
                  <a:srgbClr val="C00000"/>
                </a:solidFill>
                <a:effectLst/>
                <a:latin typeface="+mj-lt"/>
                <a:cs typeface="Times New Roman" panose="02020603050405020304" pitchFamily="18" charset="0"/>
              </a:rPr>
            </a:br>
            <a:r>
              <a:rPr lang="vi-VN" sz="5400" b="0" u="sng" dirty="0">
                <a:solidFill>
                  <a:srgbClr val="C0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a:t>
            </a:r>
            <a:r>
              <a:rPr lang="vi-VN" sz="5400" b="0" dirty="0">
                <a:solidFill>
                  <a:srgbClr val="002060"/>
                </a:solidFill>
                <a:effectLst/>
                <a:latin typeface="+mj-lt"/>
                <a:cs typeface="Times New Roman" panose="02020603050405020304" pitchFamily="18" charset="0"/>
              </a:rPr>
              <a:t>Và bình an dưới thế cho người thiện tâm</a:t>
            </a:r>
            <a:r>
              <a:rPr lang="en-US" sz="5400" b="0" dirty="0">
                <a:solidFill>
                  <a:srgbClr val="002060"/>
                </a:solidFill>
                <a:effectLst/>
                <a:latin typeface="+mj-lt"/>
                <a:cs typeface="Times New Roman" panose="02020603050405020304" pitchFamily="18" charset="0"/>
              </a:rPr>
              <a:t>.</a:t>
            </a:r>
            <a:endParaRPr lang="vi-VN" sz="54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04628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250" b="0" dirty="0">
                <a:solidFill>
                  <a:srgbClr val="003399"/>
                </a:solidFill>
                <a:effectLst/>
                <a:latin typeface="+mj-lt"/>
                <a:ea typeface="Tahoma" pitchFamily="34" charset="0"/>
                <a:cs typeface="Times New Roman" pitchFamily="18" charset="0"/>
              </a:rPr>
              <a:t>Ca </a:t>
            </a:r>
            <a:r>
              <a:rPr lang="en-US" sz="5250" b="0" dirty="0" err="1">
                <a:solidFill>
                  <a:srgbClr val="003399"/>
                </a:solidFill>
                <a:effectLst/>
                <a:latin typeface="+mj-lt"/>
                <a:ea typeface="Tahoma" pitchFamily="34" charset="0"/>
                <a:cs typeface="Times New Roman" pitchFamily="18" charset="0"/>
              </a:rPr>
              <a:t>Nhập</a:t>
            </a:r>
            <a:r>
              <a:rPr lang="en-US" sz="5250" b="0" dirty="0">
                <a:solidFill>
                  <a:srgbClr val="003399"/>
                </a:solidFill>
                <a:effectLst/>
                <a:latin typeface="+mj-lt"/>
                <a:ea typeface="Tahoma" pitchFamily="34" charset="0"/>
                <a:cs typeface="Times New Roman" pitchFamily="18" charset="0"/>
              </a:rPr>
              <a:t> </a:t>
            </a:r>
            <a:r>
              <a:rPr lang="en-US" sz="5250" b="0" dirty="0" err="1">
                <a:solidFill>
                  <a:srgbClr val="003399"/>
                </a:solidFill>
                <a:effectLst/>
                <a:latin typeface="+mj-lt"/>
                <a:ea typeface="Tahoma" pitchFamily="34" charset="0"/>
                <a:cs typeface="Times New Roman" pitchFamily="18" charset="0"/>
              </a:rPr>
              <a:t>Lễ</a:t>
            </a:r>
            <a:r>
              <a:rPr lang="en-US" sz="5250" b="0" dirty="0">
                <a:solidFill>
                  <a:srgbClr val="003399"/>
                </a:solidFill>
                <a:effectLst/>
                <a:latin typeface="+mj-lt"/>
                <a:ea typeface="Tahoma" pitchFamily="34" charset="0"/>
                <a:cs typeface="Times New Roman" pitchFamily="18" charset="0"/>
              </a:rPr>
              <a:t/>
            </a:r>
            <a:br>
              <a:rPr lang="en-US" sz="5250" b="0" dirty="0">
                <a:solidFill>
                  <a:srgbClr val="003399"/>
                </a:solidFill>
                <a:effectLst/>
                <a:latin typeface="+mj-lt"/>
                <a:ea typeface="Tahoma" pitchFamily="34" charset="0"/>
                <a:cs typeface="Times New Roman" pitchFamily="18" charset="0"/>
              </a:rPr>
            </a:br>
            <a:r>
              <a:rPr lang="en-US" sz="5400" dirty="0">
                <a:solidFill>
                  <a:srgbClr val="FF0000"/>
                </a:solidFill>
                <a:ea typeface="Tahoma" pitchFamily="34" charset="0"/>
                <a:cs typeface="Times New Roman" pitchFamily="18" charset="0"/>
              </a:rPr>
              <a:t>CA NHẬP LỄ </a:t>
            </a:r>
            <a:r>
              <a:rPr lang="en-US" sz="5400" dirty="0" smtClean="0">
                <a:solidFill>
                  <a:srgbClr val="FF0000"/>
                </a:solidFill>
                <a:ea typeface="Tahoma" pitchFamily="34" charset="0"/>
                <a:cs typeface="Times New Roman" pitchFamily="18" charset="0"/>
              </a:rPr>
              <a:t/>
            </a:r>
            <a:br>
              <a:rPr lang="en-US" sz="5400" dirty="0" smtClean="0">
                <a:solidFill>
                  <a:srgbClr val="FF0000"/>
                </a:solidFill>
                <a:ea typeface="Tahoma" pitchFamily="34" charset="0"/>
                <a:cs typeface="Times New Roman" pitchFamily="18" charset="0"/>
              </a:rPr>
            </a:br>
            <a:r>
              <a:rPr lang="en-US" sz="5400" i="1" dirty="0" smtClean="0">
                <a:solidFill>
                  <a:srgbClr val="FF0000"/>
                </a:solidFill>
                <a:ea typeface="Tahoma" pitchFamily="34" charset="0"/>
                <a:cs typeface="Times New Roman" pitchFamily="18" charset="0"/>
              </a:rPr>
              <a:t>(</a:t>
            </a:r>
            <a:r>
              <a:rPr lang="en-US" sz="5400" i="1" dirty="0" err="1">
                <a:solidFill>
                  <a:srgbClr val="FF0000"/>
                </a:solidFill>
                <a:ea typeface="Tahoma" pitchFamily="34" charset="0"/>
                <a:cs typeface="Times New Roman" pitchFamily="18" charset="0"/>
              </a:rPr>
              <a:t>Chúa</a:t>
            </a:r>
            <a:r>
              <a:rPr lang="en-US" sz="5400" i="1" dirty="0">
                <a:solidFill>
                  <a:srgbClr val="FF0000"/>
                </a:solidFill>
                <a:ea typeface="Tahoma" pitchFamily="34" charset="0"/>
                <a:cs typeface="Times New Roman" pitchFamily="18" charset="0"/>
              </a:rPr>
              <a:t> </a:t>
            </a:r>
            <a:r>
              <a:rPr lang="en-US" sz="5400" i="1" dirty="0" err="1">
                <a:solidFill>
                  <a:srgbClr val="FF0000"/>
                </a:solidFill>
                <a:ea typeface="Tahoma" pitchFamily="34" charset="0"/>
                <a:cs typeface="Times New Roman" pitchFamily="18" charset="0"/>
              </a:rPr>
              <a:t>Chịu</a:t>
            </a:r>
            <a:r>
              <a:rPr lang="en-US" sz="5400" i="1" dirty="0">
                <a:solidFill>
                  <a:srgbClr val="FF0000"/>
                </a:solidFill>
                <a:ea typeface="Tahoma" pitchFamily="34" charset="0"/>
                <a:cs typeface="Times New Roman" pitchFamily="18" charset="0"/>
              </a:rPr>
              <a:t> </a:t>
            </a:r>
            <a:r>
              <a:rPr lang="en-US" sz="5400" i="1" dirty="0" err="1">
                <a:solidFill>
                  <a:srgbClr val="FF0000"/>
                </a:solidFill>
                <a:ea typeface="Tahoma" pitchFamily="34" charset="0"/>
                <a:cs typeface="Times New Roman" pitchFamily="18" charset="0"/>
              </a:rPr>
              <a:t>Phép</a:t>
            </a:r>
            <a:r>
              <a:rPr lang="en-US" sz="5400" i="1" dirty="0">
                <a:solidFill>
                  <a:srgbClr val="FF0000"/>
                </a:solidFill>
                <a:ea typeface="Tahoma" pitchFamily="34" charset="0"/>
                <a:cs typeface="Times New Roman" pitchFamily="18" charset="0"/>
              </a:rPr>
              <a:t> </a:t>
            </a:r>
            <a:r>
              <a:rPr lang="en-US" sz="5400" i="1" dirty="0" err="1" smtClean="0">
                <a:solidFill>
                  <a:srgbClr val="FF0000"/>
                </a:solidFill>
                <a:ea typeface="Tahoma" pitchFamily="34" charset="0"/>
                <a:cs typeface="Times New Roman" pitchFamily="18" charset="0"/>
              </a:rPr>
              <a:t>Rửa</a:t>
            </a:r>
            <a:r>
              <a:rPr lang="en-US" sz="5400" i="1" dirty="0" smtClean="0">
                <a:solidFill>
                  <a:srgbClr val="FF0000"/>
                </a:solidFill>
                <a:ea typeface="Tahoma" pitchFamily="34" charset="0"/>
                <a:cs typeface="Times New Roman" pitchFamily="18" charset="0"/>
              </a:rPr>
              <a:t>) </a:t>
            </a:r>
            <a:br>
              <a:rPr lang="en-US" sz="5400" i="1" dirty="0" smtClean="0">
                <a:solidFill>
                  <a:srgbClr val="FF0000"/>
                </a:solidFill>
                <a:ea typeface="Tahoma" pitchFamily="34" charset="0"/>
                <a:cs typeface="Times New Roman" pitchFamily="18" charset="0"/>
              </a:rPr>
            </a:br>
            <a:r>
              <a:rPr lang="en-US" sz="5400" i="1" dirty="0" smtClean="0">
                <a:solidFill>
                  <a:srgbClr val="FF0000"/>
                </a:solidFill>
                <a:ea typeface="Tahoma" pitchFamily="34" charset="0"/>
                <a:cs typeface="Times New Roman" pitchFamily="18" charset="0"/>
              </a:rPr>
              <a:t>Kim Long</a:t>
            </a:r>
            <a:endParaRPr lang="en-US" sz="5250" b="0" i="1" dirty="0">
              <a:solidFill>
                <a:srgbClr val="C00000"/>
              </a:solidFill>
              <a:effectLst/>
              <a:ea typeface="Tahoma" pitchFamily="34" charset="0"/>
              <a:cs typeface="Times New Roman" pitchFamily="18" charset="0"/>
            </a:endParaRPr>
          </a:p>
        </p:txBody>
      </p:sp>
    </p:spTree>
    <p:extLst>
      <p:ext uri="{BB962C8B-B14F-4D97-AF65-F5344CB8AC3E}">
        <p14:creationId xmlns:p14="http://schemas.microsoft.com/office/powerpoint/2010/main" val="2854633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C0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ngợi</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a:t>
            </a:r>
          </a:p>
          <a:p>
            <a:pPr algn="l" eaLnBrk="1" hangingPunct="1">
              <a:lnSpc>
                <a:spcPct val="140000"/>
              </a:lnSpc>
            </a:pPr>
            <a:r>
              <a:rPr lang="en-US" sz="5000" b="0" u="sng" dirty="0">
                <a:solidFill>
                  <a:srgbClr val="C0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chúc</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tụng</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br>
              <a:rPr lang="en-US" sz="5000" b="0" dirty="0">
                <a:solidFill>
                  <a:srgbClr val="002060"/>
                </a:solidFill>
                <a:effectLst/>
                <a:latin typeface="+mj-lt"/>
                <a:cs typeface="Times New Roman" panose="02020603050405020304" pitchFamily="18" charset="0"/>
              </a:rPr>
            </a:br>
            <a:r>
              <a:rPr lang="en-US" sz="5000" b="0" u="sng" dirty="0">
                <a:solidFill>
                  <a:srgbClr val="C0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thờ</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lạy</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p>
          <a:p>
            <a:pPr algn="l" eaLnBrk="1" hangingPunct="1">
              <a:lnSpc>
                <a:spcPct val="140000"/>
              </a:lnSpc>
            </a:pPr>
            <a:r>
              <a:rPr lang="en-US" sz="5000" b="0" u="sng" dirty="0">
                <a:solidFill>
                  <a:srgbClr val="C0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tôn</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vinh</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670844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C0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16206044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một</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Thiên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Chúa</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Giêsu</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Kitô</a:t>
            </a:r>
            <a:r>
              <a:rPr lang="en-US" sz="4800" b="0" dirty="0">
                <a:solidFill>
                  <a:srgbClr val="C00000"/>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C0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12035520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C0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tội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trần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gian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xin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thương</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xót</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chúng</a:t>
            </a:r>
            <a:r>
              <a:rPr lang="en-US" sz="5400" b="0" dirty="0">
                <a:solidFill>
                  <a:srgbClr val="00206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C0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tội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trần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gian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xin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nhậm</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lời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chúng</a:t>
            </a:r>
            <a:r>
              <a:rPr lang="en-US" sz="5400" b="0" dirty="0">
                <a:solidFill>
                  <a:srgbClr val="002060"/>
                </a:solidFill>
                <a:effectLst/>
                <a:latin typeface="+mj-lt"/>
                <a:cs typeface="Times New Roman" panose="02020603050405020304" pitchFamily="18" charset="0"/>
              </a:rPr>
              <a:t> con </a:t>
            </a:r>
            <a:r>
              <a:rPr lang="en-US" sz="5400" b="0" dirty="0" err="1">
                <a:solidFill>
                  <a:srgbClr val="002060"/>
                </a:solidFill>
                <a:effectLst/>
                <a:latin typeface="+mj-lt"/>
                <a:cs typeface="Times New Roman" panose="02020603050405020304" pitchFamily="18" charset="0"/>
              </a:rPr>
              <a:t>cầu</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khẩn</a:t>
            </a:r>
            <a:r>
              <a:rPr lang="en-US" sz="5400" b="0"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4363106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ngự</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bên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hữu</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Đức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Cha, </a:t>
            </a:r>
            <a:r>
              <a:rPr lang="en-US" sz="4800" b="0" dirty="0" err="1">
                <a:solidFill>
                  <a:srgbClr val="002060"/>
                </a:solidFill>
                <a:effectLst/>
                <a:latin typeface="+mj-lt"/>
                <a:cs typeface="Times New Roman" panose="02020603050405020304" pitchFamily="18" charset="0"/>
              </a:rPr>
              <a:t>xin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thương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xót</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C0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Vì lạy </a:t>
            </a:r>
            <a:r>
              <a:rPr lang="vi-VN" sz="4800" b="0" dirty="0">
                <a:solidFill>
                  <a:srgbClr val="C00000"/>
                </a:solidFill>
                <a:effectLst/>
                <a:latin typeface="+mj-lt"/>
                <a:cs typeface="Times New Roman" panose="02020603050405020304" pitchFamily="18" charset="0"/>
              </a:rPr>
              <a:t>Chúa Giêsu Kitô,</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3282081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cao</a:t>
            </a:r>
            <a:r>
              <a:rPr lang="en-US" sz="4400" b="0"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C00000"/>
                </a:solidFill>
                <a:effectLst/>
                <a:latin typeface="+mj-lt"/>
                <a:cs typeface="Times New Roman" panose="02020603050405020304" pitchFamily="18" charset="0"/>
              </a:rPr>
              <a:t>A+</a:t>
            </a:r>
            <a:r>
              <a:rPr lang="en-US" sz="4400" b="0" u="sng" dirty="0">
                <a:solidFill>
                  <a:srgbClr val="C00000"/>
                </a:solidFill>
                <a:effectLst/>
                <a:latin typeface="+mj-lt"/>
                <a:cs typeface="Times New Roman" panose="02020603050405020304" pitchFamily="18" charset="0"/>
              </a:rPr>
              <a:t>B</a:t>
            </a:r>
            <a:r>
              <a:rPr lang="vi-VN" sz="4400" b="0" u="sng" dirty="0">
                <a:solidFill>
                  <a:srgbClr val="C00000"/>
                </a:solidFill>
                <a:effectLst/>
                <a:latin typeface="+mj-lt"/>
                <a:cs typeface="Times New Roman" panose="02020603050405020304" pitchFamily="18" charset="0"/>
              </a:rPr>
              <a:t>:</a:t>
            </a:r>
            <a:r>
              <a:rPr lang="vi-VN" sz="4400" b="0" dirty="0">
                <a:solidFill>
                  <a:srgbClr val="003399"/>
                </a:solidFill>
                <a:effectLst/>
                <a:latin typeface="+mj-lt"/>
                <a:cs typeface="Times New Roman" panose="02020603050405020304" pitchFamily="18" charset="0"/>
              </a:rPr>
              <a:t> </a:t>
            </a:r>
            <a:r>
              <a:rPr lang="vi-VN" sz="4400" b="0" dirty="0">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0" u="sng" dirty="0">
                <a:solidFill>
                  <a:srgbClr val="C0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40729678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26268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143000" y="0"/>
            <a:ext cx="6858000" cy="5143500"/>
          </a:xfrm>
        </p:spPr>
        <p:txBody>
          <a:bodyPr>
            <a:normAutofit/>
          </a:bodyPr>
          <a:lstStyle/>
          <a:p>
            <a:pPr marL="0" indent="0" algn="ctr">
              <a:lnSpc>
                <a:spcPct val="140000"/>
              </a:lnSpc>
              <a:buNone/>
              <a:defRPr/>
            </a:pPr>
            <a:endParaRPr lang="en-US" sz="3900" b="0" u="sng" dirty="0">
              <a:solidFill>
                <a:srgbClr val="FFFF00"/>
              </a:solidFill>
              <a:effectLst/>
              <a:latin typeface="+mj-lt"/>
              <a:cs typeface="Times New Roman" panose="02020603050405020304" pitchFamily="18" charset="0"/>
            </a:endParaRPr>
          </a:p>
          <a:p>
            <a:pPr marL="0" indent="0" algn="just">
              <a:lnSpc>
                <a:spcPct val="140000"/>
              </a:lnSpc>
              <a:buNone/>
              <a:defRPr/>
            </a:pPr>
            <a:endParaRPr lang="en-US" sz="1575" b="0" u="sng" dirty="0">
              <a:solidFill>
                <a:srgbClr val="FFFF00"/>
              </a:solidFill>
              <a:effectLst/>
              <a:latin typeface="+mj-lt"/>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94495010"/>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143000" y="0"/>
            <a:ext cx="6858000" cy="5143500"/>
          </a:xfrm>
        </p:spPr>
        <p:txBody>
          <a:bodyPr>
            <a:normAutofit/>
          </a:bodyPr>
          <a:lstStyle/>
          <a:p>
            <a:pPr marL="0" indent="0" algn="ctr">
              <a:lnSpc>
                <a:spcPct val="140000"/>
              </a:lnSpc>
              <a:buNone/>
              <a:defRPr/>
            </a:pPr>
            <a:endParaRPr lang="en-US" sz="3900" b="0" u="sng" dirty="0">
              <a:solidFill>
                <a:srgbClr val="FFFF00"/>
              </a:solidFill>
              <a:effectLst/>
              <a:latin typeface="+mj-lt"/>
              <a:cs typeface="Times New Roman" panose="02020603050405020304" pitchFamily="18" charset="0"/>
            </a:endParaRPr>
          </a:p>
          <a:p>
            <a:pPr marL="0" indent="0" algn="just">
              <a:lnSpc>
                <a:spcPct val="140000"/>
              </a:lnSpc>
              <a:buNone/>
              <a:defRPr/>
            </a:pPr>
            <a:endParaRPr lang="en-US" sz="1575" b="0" u="sng" dirty="0">
              <a:solidFill>
                <a:srgbClr val="FFFF00"/>
              </a:solidFill>
              <a:effectLst/>
              <a:latin typeface="+mj-lt"/>
              <a:cs typeface="Times New Roman" panose="02020603050405020304" pitchFamily="18" charset="0"/>
            </a:endParaRPr>
          </a:p>
        </p:txBody>
      </p:sp>
      <p:sp>
        <p:nvSpPr>
          <p:cNvPr id="2" name="TextBox 1">
            <a:extLst>
              <a:ext uri="{FF2B5EF4-FFF2-40B4-BE49-F238E27FC236}">
                <a16:creationId xmlns:a16="http://schemas.microsoft.com/office/drawing/2014/main" xmlns="" id="{638C0CE3-496A-4B28-94BA-319EA670BBA5}"/>
              </a:ext>
            </a:extLst>
          </p:cNvPr>
          <p:cNvSpPr txBox="1"/>
          <p:nvPr/>
        </p:nvSpPr>
        <p:spPr>
          <a:xfrm>
            <a:off x="-12192" y="819150"/>
            <a:ext cx="9156192" cy="2462213"/>
          </a:xfrm>
          <a:prstGeom prst="rect">
            <a:avLst/>
          </a:prstGeom>
          <a:noFill/>
        </p:spPr>
        <p:txBody>
          <a:bodyPr wrap="square" rtlCol="0">
            <a:spAutoFit/>
          </a:bodyPr>
          <a:lstStyle/>
          <a:p>
            <a:pPr algn="ctr"/>
            <a:r>
              <a:rPr lang="en-US" sz="5400" dirty="0" err="1">
                <a:solidFill>
                  <a:srgbClr val="FF0000"/>
                </a:solidFill>
                <a:latin typeface="+mj-lt"/>
                <a:cs typeface="Times New Roman" panose="02020603050405020304" pitchFamily="18" charset="0"/>
              </a:rPr>
              <a:t>Thánh</a:t>
            </a:r>
            <a:r>
              <a:rPr lang="en-US" sz="5400" dirty="0">
                <a:solidFill>
                  <a:srgbClr val="FF0000"/>
                </a:solidFill>
                <a:latin typeface="+mj-lt"/>
                <a:cs typeface="Times New Roman" panose="02020603050405020304" pitchFamily="18" charset="0"/>
              </a:rPr>
              <a:t> </a:t>
            </a:r>
            <a:r>
              <a:rPr lang="en-US" sz="5400" dirty="0" err="1">
                <a:solidFill>
                  <a:srgbClr val="FF0000"/>
                </a:solidFill>
                <a:latin typeface="+mj-lt"/>
                <a:cs typeface="Times New Roman" panose="02020603050405020304" pitchFamily="18" charset="0"/>
              </a:rPr>
              <a:t>Vịnh</a:t>
            </a:r>
            <a:r>
              <a:rPr lang="en-US" sz="5400" dirty="0">
                <a:solidFill>
                  <a:srgbClr val="FF0000"/>
                </a:solidFill>
                <a:latin typeface="+mj-lt"/>
                <a:cs typeface="Times New Roman" panose="02020603050405020304" pitchFamily="18" charset="0"/>
              </a:rPr>
              <a:t> </a:t>
            </a:r>
            <a:r>
              <a:rPr lang="en-US" sz="5400" dirty="0" smtClean="0">
                <a:solidFill>
                  <a:srgbClr val="FF0000"/>
                </a:solidFill>
                <a:latin typeface="+mj-lt"/>
                <a:cs typeface="Times New Roman" panose="02020603050405020304" pitchFamily="18" charset="0"/>
              </a:rPr>
              <a:t>28</a:t>
            </a:r>
            <a:endParaRPr lang="en-US" sz="5400" dirty="0">
              <a:solidFill>
                <a:srgbClr val="FF0000"/>
              </a:solidFill>
              <a:latin typeface="+mj-lt"/>
              <a:cs typeface="Times New Roman" panose="02020603050405020304" pitchFamily="18" charset="0"/>
            </a:endParaRPr>
          </a:p>
          <a:p>
            <a:pPr algn="ctr"/>
            <a:r>
              <a:rPr lang="en-US" sz="4000" i="1" dirty="0" err="1">
                <a:solidFill>
                  <a:srgbClr val="002060"/>
                </a:solidFill>
                <a:latin typeface="+mj-lt"/>
                <a:cs typeface="Times New Roman" panose="02020603050405020304" pitchFamily="18" charset="0"/>
              </a:rPr>
              <a:t>Lm</a:t>
            </a:r>
            <a:r>
              <a:rPr lang="en-US" sz="4000" i="1" dirty="0">
                <a:solidFill>
                  <a:srgbClr val="002060"/>
                </a:solidFill>
                <a:latin typeface="+mj-lt"/>
                <a:cs typeface="Times New Roman" panose="02020603050405020304" pitchFamily="18" charset="0"/>
              </a:rPr>
              <a:t>. Kim Long</a:t>
            </a:r>
          </a:p>
          <a:p>
            <a:pPr algn="ctr"/>
            <a:r>
              <a:rPr lang="en-US" sz="6000" i="1" dirty="0" smtClean="0">
                <a:solidFill>
                  <a:srgbClr val="002060"/>
                </a:solidFill>
                <a:latin typeface="+mj-lt"/>
                <a:cs typeface="Times New Roman" panose="02020603050405020304" pitchFamily="18" charset="0"/>
              </a:rPr>
              <a:t>(03 </a:t>
            </a:r>
            <a:r>
              <a:rPr lang="en-US" sz="6000" i="1" dirty="0" err="1">
                <a:solidFill>
                  <a:srgbClr val="002060"/>
                </a:solidFill>
                <a:latin typeface="+mj-lt"/>
                <a:cs typeface="Times New Roman" panose="02020603050405020304" pitchFamily="18" charset="0"/>
              </a:rPr>
              <a:t>câu</a:t>
            </a:r>
            <a:r>
              <a:rPr lang="en-US" sz="6000" i="1" dirty="0">
                <a:solidFill>
                  <a:srgbClr val="002060"/>
                </a:solidFill>
                <a:latin typeface="+mj-lt"/>
                <a:cs typeface="Times New Roman" panose="02020603050405020304" pitchFamily="18" charset="0"/>
              </a:rPr>
              <a:t>)</a:t>
            </a:r>
          </a:p>
        </p:txBody>
      </p:sp>
    </p:spTree>
    <p:extLst>
      <p:ext uri="{BB962C8B-B14F-4D97-AF65-F5344CB8AC3E}">
        <p14:creationId xmlns:p14="http://schemas.microsoft.com/office/powerpoint/2010/main" val="3481580832"/>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rmAutofit/>
          </a:bodyPr>
          <a:lstStyle/>
          <a:p>
            <a:pPr marL="0" indent="0" algn="just" fontAlgn="base">
              <a:buNone/>
            </a:pPr>
            <a:r>
              <a:rPr lang="en-US" sz="8000" b="0" u="sng" dirty="0" err="1" smtClean="0">
                <a:solidFill>
                  <a:srgbClr val="FF0000"/>
                </a:solidFill>
                <a:effectLst/>
                <a:latin typeface="+mj-lt"/>
                <a:cs typeface="Times New Roman" panose="02020603050405020304" pitchFamily="18" charset="0"/>
              </a:rPr>
              <a:t>Đk</a:t>
            </a:r>
            <a:r>
              <a:rPr lang="en-US" sz="8000" b="0" u="sng" dirty="0" smtClean="0">
                <a:solidFill>
                  <a:srgbClr val="FF0000"/>
                </a:solidFill>
                <a:effectLst/>
                <a:latin typeface="+mj-lt"/>
                <a:cs typeface="Times New Roman" panose="02020603050405020304" pitchFamily="18" charset="0"/>
              </a:rPr>
              <a:t>:</a:t>
            </a:r>
            <a:r>
              <a:rPr lang="en-US" sz="8000" b="0" dirty="0" smtClean="0">
                <a:solidFill>
                  <a:srgbClr val="003399"/>
                </a:solidFill>
                <a:effectLst/>
                <a:latin typeface="+mj-lt"/>
                <a:cs typeface="Times New Roman" panose="02020603050405020304" pitchFamily="18" charset="0"/>
              </a:rPr>
              <a:t> </a:t>
            </a:r>
            <a:r>
              <a:rPr lang="vi-VN" sz="8000" dirty="0">
                <a:solidFill>
                  <a:srgbClr val="002060"/>
                </a:solidFill>
                <a:latin typeface="+mj-lt"/>
                <a:cs typeface="Times New Roman" panose="02020603050405020304" pitchFamily="18" charset="0"/>
              </a:rPr>
              <a:t>Chúa đã giáng phúc bình an cho dân Ngài</a:t>
            </a:r>
            <a:r>
              <a:rPr lang="vi-VN" sz="8000" dirty="0" smtClean="0">
                <a:solidFill>
                  <a:srgbClr val="002060"/>
                </a:solidFill>
                <a:latin typeface="+mj-lt"/>
                <a:cs typeface="Times New Roman" panose="02020603050405020304" pitchFamily="18" charset="0"/>
              </a:rPr>
              <a:t>.</a:t>
            </a:r>
            <a:endParaRPr lang="vi-VN" sz="8000" b="0" dirty="0" smtClean="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71382761"/>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78247"/>
            <a:ext cx="9144000" cy="494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endParaRPr lang="en-US" altLang="en-US" sz="800" u="sng" dirty="0">
              <a:solidFill>
                <a:srgbClr val="FF0000"/>
              </a:solidFill>
              <a:latin typeface="+mj-lt"/>
              <a:cs typeface="Times New Roman" panose="02020603050405020304" pitchFamily="18" charset="0"/>
            </a:endParaRPr>
          </a:p>
          <a:p>
            <a:pPr algn="just" fontAlgn="base">
              <a:buNone/>
            </a:pPr>
            <a:r>
              <a:rPr lang="en-US" altLang="en-US" sz="4400" u="sng" dirty="0" err="1">
                <a:solidFill>
                  <a:srgbClr val="FF0000"/>
                </a:solidFill>
                <a:latin typeface="+mj-lt"/>
                <a:cs typeface="Times New Roman" panose="02020603050405020304" pitchFamily="18" charset="0"/>
              </a:rPr>
              <a:t>Đk</a:t>
            </a:r>
            <a:r>
              <a:rPr lang="en-US" altLang="en-US" sz="4400" u="sng" dirty="0">
                <a:solidFill>
                  <a:srgbClr val="FF0000"/>
                </a:solidFill>
                <a:latin typeface="+mj-lt"/>
                <a:cs typeface="Times New Roman" panose="02020603050405020304" pitchFamily="18" charset="0"/>
              </a:rPr>
              <a:t>:</a:t>
            </a:r>
            <a:r>
              <a:rPr lang="en-US" altLang="en-US" sz="4400" dirty="0">
                <a:solidFill>
                  <a:srgbClr val="003399"/>
                </a:solidFill>
                <a:latin typeface="+mj-lt"/>
                <a:cs typeface="Times New Roman" panose="02020603050405020304" pitchFamily="18" charset="0"/>
              </a:rPr>
              <a:t> </a:t>
            </a:r>
            <a:r>
              <a:rPr lang="vi-VN" sz="4800" dirty="0">
                <a:solidFill>
                  <a:srgbClr val="002060"/>
                </a:solidFill>
                <a:latin typeface="+mj-lt"/>
              </a:rPr>
              <a:t>Sau khi Chúa Giê-su chịu phép Rửa, các tầng trời mở </a:t>
            </a:r>
            <a:r>
              <a:rPr lang="vi-VN" sz="4800" dirty="0" smtClean="0">
                <a:solidFill>
                  <a:srgbClr val="002060"/>
                </a:solidFill>
                <a:latin typeface="+mj-lt"/>
              </a:rPr>
              <a:t>ra,</a:t>
            </a:r>
            <a:r>
              <a:rPr lang="en-US" sz="4800" dirty="0" smtClean="0">
                <a:solidFill>
                  <a:srgbClr val="002060"/>
                </a:solidFill>
                <a:latin typeface="+mj-lt"/>
              </a:rPr>
              <a:t> </a:t>
            </a:r>
            <a:r>
              <a:rPr lang="vi-VN" sz="4800" dirty="0" smtClean="0">
                <a:solidFill>
                  <a:srgbClr val="002060"/>
                </a:solidFill>
                <a:latin typeface="+mj-lt"/>
              </a:rPr>
              <a:t>Thánh </a:t>
            </a:r>
            <a:r>
              <a:rPr lang="vi-VN" sz="4800" dirty="0">
                <a:solidFill>
                  <a:srgbClr val="002060"/>
                </a:solidFill>
                <a:latin typeface="+mj-lt"/>
              </a:rPr>
              <a:t>Thần ngự trên Người như chim bồ câu, có tiếng Chúa Cha phán rằng: </a:t>
            </a:r>
            <a:r>
              <a:rPr lang="vi-VN" sz="4800" dirty="0" smtClean="0">
                <a:solidFill>
                  <a:srgbClr val="002060"/>
                </a:solidFill>
                <a:latin typeface="+mj-lt"/>
              </a:rPr>
              <a:t>Đây </a:t>
            </a:r>
            <a:r>
              <a:rPr lang="vi-VN" sz="4800" dirty="0">
                <a:solidFill>
                  <a:srgbClr val="002060"/>
                </a:solidFill>
                <a:latin typeface="+mj-lt"/>
              </a:rPr>
              <a:t>là Con Ta yêu dấu, đẹp lòng Ta mọi đàng</a:t>
            </a:r>
            <a:r>
              <a:rPr lang="vi-VN" sz="4800" dirty="0" smtClean="0">
                <a:solidFill>
                  <a:srgbClr val="002060"/>
                </a:solidFill>
                <a:latin typeface="+mj-lt"/>
              </a:rPr>
              <a:t>.</a:t>
            </a:r>
            <a:endParaRPr lang="vi-VN" sz="2400" dirty="0">
              <a:solidFill>
                <a:srgbClr val="002060"/>
              </a:solidFill>
              <a:latin typeface="+mj-lt"/>
            </a:endParaRPr>
          </a:p>
        </p:txBody>
      </p:sp>
    </p:spTree>
    <p:extLst>
      <p:ext uri="{BB962C8B-B14F-4D97-AF65-F5344CB8AC3E}">
        <p14:creationId xmlns:p14="http://schemas.microsoft.com/office/powerpoint/2010/main" val="1149635192"/>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40000"/>
              </a:lnSpc>
              <a:buNone/>
              <a:defRPr/>
            </a:pPr>
            <a:r>
              <a:rPr lang="en-US" sz="4500" b="0" u="sng" dirty="0" smtClean="0">
                <a:solidFill>
                  <a:srgbClr val="FF0000"/>
                </a:solidFill>
                <a:effectLst/>
                <a:latin typeface="+mj-lt"/>
                <a:cs typeface="Times New Roman" panose="02020603050405020304" pitchFamily="18" charset="0"/>
              </a:rPr>
              <a:t>Tk1</a:t>
            </a:r>
            <a:r>
              <a:rPr lang="en-US" sz="4500" b="0" u="sng" dirty="0">
                <a:solidFill>
                  <a:srgbClr val="FF0000"/>
                </a:solidFill>
                <a:effectLst/>
                <a:latin typeface="+mj-lt"/>
                <a:cs typeface="Times New Roman" panose="02020603050405020304" pitchFamily="18" charset="0"/>
              </a:rPr>
              <a:t>:</a:t>
            </a:r>
            <a:r>
              <a:rPr lang="en-US" sz="4500" b="0" dirty="0">
                <a:solidFill>
                  <a:srgbClr val="0000FF"/>
                </a:solidFill>
                <a:effectLst/>
                <a:latin typeface="+mj-lt"/>
                <a:cs typeface="Times New Roman" panose="02020603050405020304" pitchFamily="18" charset="0"/>
              </a:rPr>
              <a:t> </a:t>
            </a:r>
            <a:r>
              <a:rPr lang="vi-VN" sz="4400" dirty="0">
                <a:solidFill>
                  <a:srgbClr val="002060"/>
                </a:solidFill>
                <a:latin typeface="+mj-lt"/>
                <a:cs typeface="Times New Roman" panose="02020603050405020304" pitchFamily="18" charset="0"/>
              </a:rPr>
              <a:t>Tiến Chúa, hỡi chư thần chư thánh, hãy tiến Chúa dũng lực và quang vinh, </a:t>
            </a:r>
            <a:r>
              <a:rPr lang="vi-VN" sz="4400" dirty="0" smtClean="0">
                <a:solidFill>
                  <a:srgbClr val="002060"/>
                </a:solidFill>
                <a:latin typeface="+mj-lt"/>
                <a:cs typeface="Times New Roman" panose="02020603050405020304" pitchFamily="18" charset="0"/>
              </a:rPr>
              <a:t>tiến </a:t>
            </a:r>
            <a:r>
              <a:rPr lang="vi-VN" sz="4400" dirty="0">
                <a:solidFill>
                  <a:srgbClr val="002060"/>
                </a:solidFill>
                <a:latin typeface="+mj-lt"/>
                <a:cs typeface="Times New Roman" panose="02020603050405020304" pitchFamily="18" charset="0"/>
              </a:rPr>
              <a:t>Chúa quang vinh xứng danh Ngài, thờ lạy Chúa thánh thiện quyền linh</a:t>
            </a:r>
            <a:r>
              <a:rPr lang="vi-VN" sz="4400" dirty="0" smtClean="0">
                <a:solidFill>
                  <a:srgbClr val="002060"/>
                </a:solidFill>
                <a:latin typeface="+mj-lt"/>
                <a:cs typeface="Times New Roman" panose="02020603050405020304" pitchFamily="18" charset="0"/>
              </a:rPr>
              <a:t>.</a:t>
            </a:r>
            <a:endParaRPr lang="vi-VN" sz="44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11968570"/>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rmAutofit/>
          </a:bodyPr>
          <a:lstStyle/>
          <a:p>
            <a:pPr marL="0" indent="0" algn="just" fontAlgn="base">
              <a:buNone/>
            </a:pPr>
            <a:r>
              <a:rPr lang="en-US" sz="8000" b="0" u="sng" dirty="0" err="1" smtClean="0">
                <a:solidFill>
                  <a:srgbClr val="FF0000"/>
                </a:solidFill>
                <a:effectLst/>
                <a:latin typeface="+mj-lt"/>
                <a:cs typeface="Times New Roman" panose="02020603050405020304" pitchFamily="18" charset="0"/>
              </a:rPr>
              <a:t>Đk</a:t>
            </a:r>
            <a:r>
              <a:rPr lang="en-US" sz="8000" b="0" u="sng" dirty="0" smtClean="0">
                <a:solidFill>
                  <a:srgbClr val="FF0000"/>
                </a:solidFill>
                <a:effectLst/>
                <a:latin typeface="+mj-lt"/>
                <a:cs typeface="Times New Roman" panose="02020603050405020304" pitchFamily="18" charset="0"/>
              </a:rPr>
              <a:t>:</a:t>
            </a:r>
            <a:r>
              <a:rPr lang="en-US" sz="8000" b="0" dirty="0" smtClean="0">
                <a:solidFill>
                  <a:srgbClr val="003399"/>
                </a:solidFill>
                <a:effectLst/>
                <a:latin typeface="+mj-lt"/>
                <a:cs typeface="Times New Roman" panose="02020603050405020304" pitchFamily="18" charset="0"/>
              </a:rPr>
              <a:t> </a:t>
            </a:r>
            <a:r>
              <a:rPr lang="vi-VN" sz="8000" dirty="0">
                <a:solidFill>
                  <a:srgbClr val="002060"/>
                </a:solidFill>
                <a:latin typeface="+mj-lt"/>
                <a:cs typeface="Times New Roman" panose="02020603050405020304" pitchFamily="18" charset="0"/>
              </a:rPr>
              <a:t>Chúa đã giáng phúc bình an cho dân Ngài</a:t>
            </a:r>
            <a:r>
              <a:rPr lang="vi-VN" sz="8000" dirty="0" smtClean="0">
                <a:solidFill>
                  <a:srgbClr val="002060"/>
                </a:solidFill>
                <a:latin typeface="+mj-lt"/>
                <a:cs typeface="Times New Roman" panose="02020603050405020304" pitchFamily="18" charset="0"/>
              </a:rPr>
              <a:t>.</a:t>
            </a:r>
            <a:endParaRPr lang="vi-VN" sz="8000" b="0" dirty="0" smtClean="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11276173"/>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40000"/>
              </a:lnSpc>
              <a:buNone/>
              <a:defRPr/>
            </a:pPr>
            <a:r>
              <a:rPr lang="en-US" sz="4500" b="0" u="sng" dirty="0">
                <a:solidFill>
                  <a:srgbClr val="FF0000"/>
                </a:solidFill>
                <a:effectLst/>
                <a:latin typeface="+mj-lt"/>
                <a:cs typeface="Times New Roman" panose="02020603050405020304" pitchFamily="18" charset="0"/>
              </a:rPr>
              <a:t>Tk2:</a:t>
            </a:r>
            <a:r>
              <a:rPr lang="en-US" sz="4500" b="0" dirty="0">
                <a:solidFill>
                  <a:srgbClr val="0000FF"/>
                </a:solidFill>
                <a:effectLst/>
                <a:latin typeface="+mj-lt"/>
                <a:cs typeface="Times New Roman" panose="02020603050405020304" pitchFamily="18" charset="0"/>
              </a:rPr>
              <a:t> </a:t>
            </a:r>
            <a:r>
              <a:rPr lang="vi-VN" sz="4200" dirty="0">
                <a:solidFill>
                  <a:srgbClr val="002060"/>
                </a:solidFill>
                <a:latin typeface="+mj-lt"/>
                <a:cs typeface="Times New Roman" panose="02020603050405020304" pitchFamily="18" charset="0"/>
              </a:rPr>
              <a:t>Tiếng Chúa đã vang rền sông nước, Chúa thống lãnh những ngọn triều mênh mông, </a:t>
            </a:r>
            <a:r>
              <a:rPr lang="vi-VN" sz="4200" dirty="0" smtClean="0">
                <a:solidFill>
                  <a:srgbClr val="002060"/>
                </a:solidFill>
                <a:latin typeface="+mj-lt"/>
                <a:cs typeface="Times New Roman" panose="02020603050405020304" pitchFamily="18" charset="0"/>
              </a:rPr>
              <a:t>tiếng </a:t>
            </a:r>
            <a:r>
              <a:rPr lang="vi-VN" sz="4200" dirty="0">
                <a:solidFill>
                  <a:srgbClr val="002060"/>
                </a:solidFill>
                <a:latin typeface="+mj-lt"/>
                <a:cs typeface="Times New Roman" panose="02020603050405020304" pitchFamily="18" charset="0"/>
              </a:rPr>
              <a:t>Chúa vang lên rất uy hùng, thật rạng rỡ mãnh liệt toàn năng</a:t>
            </a:r>
            <a:r>
              <a:rPr lang="vi-VN" sz="4200" dirty="0" smtClean="0">
                <a:solidFill>
                  <a:srgbClr val="002060"/>
                </a:solidFill>
                <a:latin typeface="+mj-lt"/>
                <a:cs typeface="Times New Roman" panose="02020603050405020304" pitchFamily="18" charset="0"/>
              </a:rPr>
              <a:t>.</a:t>
            </a:r>
            <a:endParaRPr lang="en-US" sz="4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45462980"/>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rmAutofit/>
          </a:bodyPr>
          <a:lstStyle/>
          <a:p>
            <a:pPr marL="0" indent="0" algn="just" fontAlgn="base">
              <a:buNone/>
            </a:pPr>
            <a:r>
              <a:rPr lang="en-US" sz="8000" b="0" u="sng" dirty="0" err="1" smtClean="0">
                <a:solidFill>
                  <a:srgbClr val="FF0000"/>
                </a:solidFill>
                <a:effectLst/>
                <a:latin typeface="+mj-lt"/>
                <a:cs typeface="Times New Roman" panose="02020603050405020304" pitchFamily="18" charset="0"/>
              </a:rPr>
              <a:t>Đk</a:t>
            </a:r>
            <a:r>
              <a:rPr lang="en-US" sz="8000" b="0" u="sng" dirty="0" smtClean="0">
                <a:solidFill>
                  <a:srgbClr val="FF0000"/>
                </a:solidFill>
                <a:effectLst/>
                <a:latin typeface="+mj-lt"/>
                <a:cs typeface="Times New Roman" panose="02020603050405020304" pitchFamily="18" charset="0"/>
              </a:rPr>
              <a:t>:</a:t>
            </a:r>
            <a:r>
              <a:rPr lang="en-US" sz="8000" b="0" dirty="0" smtClean="0">
                <a:solidFill>
                  <a:srgbClr val="003399"/>
                </a:solidFill>
                <a:effectLst/>
                <a:latin typeface="+mj-lt"/>
                <a:cs typeface="Times New Roman" panose="02020603050405020304" pitchFamily="18" charset="0"/>
              </a:rPr>
              <a:t> </a:t>
            </a:r>
            <a:r>
              <a:rPr lang="vi-VN" sz="8000" dirty="0">
                <a:solidFill>
                  <a:srgbClr val="002060"/>
                </a:solidFill>
                <a:latin typeface="+mj-lt"/>
                <a:cs typeface="Times New Roman" panose="02020603050405020304" pitchFamily="18" charset="0"/>
              </a:rPr>
              <a:t>Chúa đã giáng phúc bình an cho dân Ngài</a:t>
            </a:r>
            <a:r>
              <a:rPr lang="vi-VN" sz="8000" dirty="0" smtClean="0">
                <a:solidFill>
                  <a:srgbClr val="002060"/>
                </a:solidFill>
                <a:latin typeface="+mj-lt"/>
                <a:cs typeface="Times New Roman" panose="02020603050405020304" pitchFamily="18" charset="0"/>
              </a:rPr>
              <a:t>.</a:t>
            </a:r>
            <a:endParaRPr lang="vi-VN" sz="8000" b="0" dirty="0" smtClean="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11276173"/>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tIns="0" anchor="ctr" anchorCtr="0">
            <a:noAutofit/>
          </a:bodyPr>
          <a:lstStyle/>
          <a:p>
            <a:pPr marL="0" indent="0" algn="just">
              <a:lnSpc>
                <a:spcPct val="140000"/>
              </a:lnSpc>
              <a:buNone/>
              <a:defRPr/>
            </a:pPr>
            <a:r>
              <a:rPr lang="en-US" sz="5400" b="0" u="sng" dirty="0">
                <a:solidFill>
                  <a:srgbClr val="FF0000"/>
                </a:solidFill>
                <a:effectLst/>
                <a:latin typeface="+mj-lt"/>
                <a:cs typeface="Times New Roman" panose="02020603050405020304" pitchFamily="18" charset="0"/>
              </a:rPr>
              <a:t>Tk3:</a:t>
            </a:r>
            <a:r>
              <a:rPr lang="en-US" sz="5400" b="0" dirty="0">
                <a:solidFill>
                  <a:srgbClr val="0000FF"/>
                </a:solidFill>
                <a:effectLst/>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Chúa khiến sấm nổ rền kinh hãi, náo nức khắp thánh điện lời "Tôn vinh</a:t>
            </a:r>
            <a:r>
              <a:rPr lang="vi-VN" sz="4800" dirty="0" smtClean="0">
                <a:solidFill>
                  <a:srgbClr val="002060"/>
                </a:solidFill>
                <a:latin typeface="+mj-lt"/>
                <a:cs typeface="Times New Roman" panose="02020603050405020304" pitchFamily="18" charset="0"/>
              </a:rPr>
              <a:t>".</a:t>
            </a:r>
            <a:r>
              <a:rPr lang="en-US" sz="4800" dirty="0" smtClean="0">
                <a:solidFill>
                  <a:srgbClr val="002060"/>
                </a:solidFill>
                <a:latin typeface="+mj-lt"/>
                <a:cs typeface="Times New Roman" panose="02020603050405020304" pitchFamily="18" charset="0"/>
              </a:rPr>
              <a:t> </a:t>
            </a:r>
            <a:r>
              <a:rPr lang="vi-VN" sz="4800" dirty="0" smtClean="0">
                <a:solidFill>
                  <a:srgbClr val="002060"/>
                </a:solidFill>
                <a:latin typeface="+mj-lt"/>
                <a:cs typeface="Times New Roman" panose="02020603050405020304" pitchFamily="18" charset="0"/>
              </a:rPr>
              <a:t>Chúa </a:t>
            </a:r>
            <a:r>
              <a:rPr lang="vi-VN" sz="4800" dirty="0">
                <a:solidFill>
                  <a:srgbClr val="002060"/>
                </a:solidFill>
                <a:latin typeface="+mj-lt"/>
                <a:cs typeface="Times New Roman" panose="02020603050405020304" pitchFamily="18" charset="0"/>
              </a:rPr>
              <a:t>vẫn uy linh giữa thuỷ triều, là Đại Đế thống trị ngàn năm</a:t>
            </a:r>
            <a:r>
              <a:rPr lang="vi-VN" sz="4800" dirty="0" smtClean="0">
                <a:solidFill>
                  <a:srgbClr val="002060"/>
                </a:solidFill>
                <a:latin typeface="+mj-lt"/>
                <a:cs typeface="Times New Roman" panose="02020603050405020304" pitchFamily="18" charset="0"/>
              </a:rPr>
              <a:t>.</a:t>
            </a:r>
            <a:endParaRPr lang="en-US"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87884855"/>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rmAutofit/>
          </a:bodyPr>
          <a:lstStyle/>
          <a:p>
            <a:pPr marL="0" indent="0" algn="just" fontAlgn="base">
              <a:buNone/>
            </a:pPr>
            <a:r>
              <a:rPr lang="en-US" sz="8000" b="0" u="sng" dirty="0" err="1" smtClean="0">
                <a:solidFill>
                  <a:srgbClr val="FF0000"/>
                </a:solidFill>
                <a:effectLst/>
                <a:latin typeface="+mj-lt"/>
                <a:cs typeface="Times New Roman" panose="02020603050405020304" pitchFamily="18" charset="0"/>
              </a:rPr>
              <a:t>Đk</a:t>
            </a:r>
            <a:r>
              <a:rPr lang="en-US" sz="8000" b="0" u="sng" dirty="0" smtClean="0">
                <a:solidFill>
                  <a:srgbClr val="FF0000"/>
                </a:solidFill>
                <a:effectLst/>
                <a:latin typeface="+mj-lt"/>
                <a:cs typeface="Times New Roman" panose="02020603050405020304" pitchFamily="18" charset="0"/>
              </a:rPr>
              <a:t>:</a:t>
            </a:r>
            <a:r>
              <a:rPr lang="en-US" sz="8000" b="0" dirty="0" smtClean="0">
                <a:solidFill>
                  <a:srgbClr val="003399"/>
                </a:solidFill>
                <a:effectLst/>
                <a:latin typeface="+mj-lt"/>
                <a:cs typeface="Times New Roman" panose="02020603050405020304" pitchFamily="18" charset="0"/>
              </a:rPr>
              <a:t> </a:t>
            </a:r>
            <a:r>
              <a:rPr lang="vi-VN" sz="8000" dirty="0">
                <a:solidFill>
                  <a:srgbClr val="002060"/>
                </a:solidFill>
                <a:latin typeface="+mj-lt"/>
                <a:cs typeface="Times New Roman" panose="02020603050405020304" pitchFamily="18" charset="0"/>
              </a:rPr>
              <a:t>Chúa đã giáng phúc bình an cho dân Ngài</a:t>
            </a:r>
            <a:r>
              <a:rPr lang="vi-VN" sz="8000" dirty="0" smtClean="0">
                <a:solidFill>
                  <a:srgbClr val="002060"/>
                </a:solidFill>
                <a:latin typeface="+mj-lt"/>
                <a:cs typeface="Times New Roman" panose="02020603050405020304" pitchFamily="18" charset="0"/>
              </a:rPr>
              <a:t>.</a:t>
            </a:r>
            <a:endParaRPr lang="vi-VN" sz="8000" b="0" dirty="0" smtClean="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11276173"/>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2409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666750"/>
            <a:ext cx="9144000" cy="4171950"/>
          </a:xfrm>
        </p:spPr>
        <p:txBody>
          <a:bodyPr anchor="ctr" anchorCtr="0">
            <a:noAutofit/>
          </a:bodyPr>
          <a:lstStyle/>
          <a:p>
            <a:pPr marL="0" indent="0" algn="just">
              <a:lnSpc>
                <a:spcPct val="140000"/>
              </a:lnSpc>
              <a:buNone/>
              <a:defRPr/>
            </a:pPr>
            <a:r>
              <a:rPr lang="vi-VN" sz="5400" dirty="0">
                <a:solidFill>
                  <a:srgbClr val="002060"/>
                </a:solidFill>
                <a:latin typeface="+mj-lt"/>
                <a:cs typeface="Times New Roman" panose="02020603050405020304" pitchFamily="18" charset="0"/>
              </a:rPr>
              <a:t>ác tầng trời mở ra, và tiếng Chúa Cha tuyên phán: </a:t>
            </a:r>
            <a:r>
              <a:rPr lang="vi-VN" sz="5400" dirty="0" smtClean="0">
                <a:solidFill>
                  <a:srgbClr val="002060"/>
                </a:solidFill>
                <a:latin typeface="+mj-lt"/>
                <a:cs typeface="Times New Roman" panose="02020603050405020304" pitchFamily="18" charset="0"/>
              </a:rPr>
              <a:t>"</a:t>
            </a:r>
            <a:r>
              <a:rPr lang="vi-VN" sz="5400" dirty="0">
                <a:solidFill>
                  <a:srgbClr val="002060"/>
                </a:solidFill>
                <a:latin typeface="+mj-lt"/>
                <a:cs typeface="Times New Roman" panose="02020603050405020304" pitchFamily="18" charset="0"/>
              </a:rPr>
              <a:t>Này là Con yêu dấu của Ta, hãy nghe lời </a:t>
            </a:r>
            <a:r>
              <a:rPr lang="vi-VN" sz="5400" dirty="0" smtClean="0">
                <a:solidFill>
                  <a:srgbClr val="002060"/>
                </a:solidFill>
                <a:latin typeface="+mj-lt"/>
                <a:cs typeface="Times New Roman" panose="02020603050405020304" pitchFamily="18" charset="0"/>
              </a:rPr>
              <a:t>Người“</a:t>
            </a:r>
            <a:r>
              <a:rPr lang="en-US" sz="5400" dirty="0">
                <a:solidFill>
                  <a:srgbClr val="002060"/>
                </a:solidFill>
                <a:latin typeface="+mj-lt"/>
                <a:cs typeface="Times New Roman" panose="02020603050405020304" pitchFamily="18" charset="0"/>
              </a:rPr>
              <a:t>.</a:t>
            </a:r>
            <a:endParaRPr lang="en-US" sz="4400" b="0" u="sng" dirty="0">
              <a:solidFill>
                <a:srgbClr val="C00000"/>
              </a:solidFill>
              <a:effectLst/>
              <a:latin typeface="+mj-lt"/>
              <a:cs typeface="Times New Roman" panose="02020603050405020304" pitchFamily="18" charset="0"/>
            </a:endParaRPr>
          </a:p>
        </p:txBody>
      </p:sp>
      <p:sp>
        <p:nvSpPr>
          <p:cNvPr id="2" name="Rectangle 1"/>
          <p:cNvSpPr/>
          <p:nvPr/>
        </p:nvSpPr>
        <p:spPr>
          <a:xfrm>
            <a:off x="6629400" y="4324350"/>
            <a:ext cx="1805302" cy="707886"/>
          </a:xfrm>
          <a:prstGeom prst="rect">
            <a:avLst/>
          </a:prstGeom>
        </p:spPr>
        <p:txBody>
          <a:bodyPr wrap="none">
            <a:spAutoFit/>
          </a:bodyPr>
          <a:lstStyle/>
          <a:p>
            <a:r>
              <a:rPr lang="en-US" sz="4000" u="sng" dirty="0">
                <a:solidFill>
                  <a:srgbClr val="C00000"/>
                </a:solidFill>
                <a:cs typeface="Times New Roman" panose="02020603050405020304" pitchFamily="18" charset="0"/>
              </a:rPr>
              <a:t>Alleluia.</a:t>
            </a:r>
            <a:endParaRPr lang="en-US" dirty="0"/>
          </a:p>
        </p:txBody>
      </p:sp>
      <p:sp>
        <p:nvSpPr>
          <p:cNvPr id="3" name="Rectangle 2"/>
          <p:cNvSpPr/>
          <p:nvPr/>
        </p:nvSpPr>
        <p:spPr>
          <a:xfrm>
            <a:off x="38100" y="24459"/>
            <a:ext cx="2948243" cy="803297"/>
          </a:xfrm>
          <a:prstGeom prst="rect">
            <a:avLst/>
          </a:prstGeom>
        </p:spPr>
        <p:txBody>
          <a:bodyPr wrap="none">
            <a:spAutoFit/>
          </a:bodyPr>
          <a:lstStyle/>
          <a:p>
            <a:pPr lvl="0" algn="just">
              <a:lnSpc>
                <a:spcPct val="140000"/>
              </a:lnSpc>
              <a:spcBef>
                <a:spcPct val="20000"/>
              </a:spcBef>
              <a:defRPr/>
            </a:pPr>
            <a:r>
              <a:rPr lang="en-US" sz="3300" u="sng" dirty="0">
                <a:solidFill>
                  <a:srgbClr val="C00000"/>
                </a:solidFill>
                <a:cs typeface="Times New Roman" panose="02020603050405020304" pitchFamily="18" charset="0"/>
              </a:rPr>
              <a:t>Alleluia-Alleluia.</a:t>
            </a:r>
          </a:p>
        </p:txBody>
      </p:sp>
    </p:spTree>
    <p:extLst>
      <p:ext uri="{BB962C8B-B14F-4D97-AF65-F5344CB8AC3E}">
        <p14:creationId xmlns:p14="http://schemas.microsoft.com/office/powerpoint/2010/main" val="303470792"/>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597565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29147747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361951"/>
            <a:ext cx="9144000" cy="442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None/>
            </a:pPr>
            <a:r>
              <a:rPr lang="en-US" altLang="en-US" sz="4800" u="sng" dirty="0" smtClean="0">
                <a:solidFill>
                  <a:srgbClr val="FF0000"/>
                </a:solidFill>
                <a:latin typeface="+mj-lt"/>
                <a:cs typeface="Times New Roman" panose="02020603050405020304" pitchFamily="18" charset="0"/>
              </a:rPr>
              <a:t>Tk1</a:t>
            </a:r>
            <a:r>
              <a:rPr lang="en-US" altLang="en-US" sz="4800" u="sng" dirty="0">
                <a:solidFill>
                  <a:srgbClr val="FF0000"/>
                </a:solidFill>
                <a:latin typeface="+mj-lt"/>
                <a:cs typeface="Times New Roman" panose="02020603050405020304" pitchFamily="18" charset="0"/>
              </a:rPr>
              <a:t>:</a:t>
            </a:r>
            <a:r>
              <a:rPr lang="en-US" altLang="en-US"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Uy nghi biết bao, mãnh liệt biết bao từng tiếng Ngài phán truyền, </a:t>
            </a:r>
            <a:r>
              <a:rPr lang="vi-VN" sz="4800" dirty="0" smtClean="0">
                <a:solidFill>
                  <a:srgbClr val="002060"/>
                </a:solidFill>
                <a:latin typeface="+mj-lt"/>
                <a:cs typeface="Times New Roman" panose="02020603050405020304" pitchFamily="18" charset="0"/>
              </a:rPr>
              <a:t>Ngài </a:t>
            </a:r>
            <a:r>
              <a:rPr lang="vi-VN" sz="4800" dirty="0">
                <a:solidFill>
                  <a:srgbClr val="002060"/>
                </a:solidFill>
                <a:latin typeface="+mj-lt"/>
                <a:cs typeface="Times New Roman" panose="02020603050405020304" pitchFamily="18" charset="0"/>
              </a:rPr>
              <a:t>thực hiển vinh thánh thiện nào con cái phục lạy kính thờ</a:t>
            </a:r>
            <a:r>
              <a:rPr lang="vi-VN" sz="4800" dirty="0" smtClean="0">
                <a:solidFill>
                  <a:srgbClr val="002060"/>
                </a:solidFill>
                <a:latin typeface="+mj-lt"/>
                <a:cs typeface="Times New Roman" panose="02020603050405020304" pitchFamily="18" charset="0"/>
              </a:rPr>
              <a:t>.</a:t>
            </a:r>
            <a:r>
              <a:rPr lang="en-US" sz="4800" dirty="0" smtClean="0">
                <a:solidFill>
                  <a:srgbClr val="002060"/>
                </a:solidFill>
                <a:latin typeface="+mj-lt"/>
                <a:cs typeface="Times New Roman" panose="02020603050405020304" pitchFamily="18" charset="0"/>
              </a:rPr>
              <a:t> </a:t>
            </a:r>
            <a:endParaRPr lang="vi-VN" sz="48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55160500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i="1" dirty="0">
                <a:solidFill>
                  <a:srgbClr val="C00000"/>
                </a:solidFill>
                <a:effectLst/>
                <a:latin typeface="+mj-lt"/>
                <a:cs typeface="Times New Roman" pitchFamily="18" charset="0"/>
              </a:rPr>
              <a:t>Tôi tin kính một Thiên Chúa là Cha toàn năng, </a:t>
            </a:r>
            <a:r>
              <a:rPr lang="vi-VN" sz="6600" b="0" dirty="0">
                <a:solidFill>
                  <a:srgbClr val="3A1953"/>
                </a:solidFill>
                <a:effectLst/>
                <a:latin typeface="+mj-lt"/>
                <a:cs typeface="Times New Roman" pitchFamily="18" charset="0"/>
              </a:rPr>
              <a:t>Đấng tạo thành trời đất, muôn vật hữu hình và vô hình. </a:t>
            </a:r>
            <a:endParaRPr lang="en-US" sz="66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11003342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rgbClr val="3A1953"/>
                </a:solidFill>
                <a:effectLst/>
                <a:latin typeface="+mj-lt"/>
                <a:cs typeface="Times New Roman" pitchFamily="18" charset="0"/>
              </a:rPr>
              <a:t>Tôi</a:t>
            </a:r>
            <a:r>
              <a:rPr lang="en-US" sz="6600" b="0" dirty="0">
                <a:solidFill>
                  <a:srgbClr val="3A1953"/>
                </a:solidFill>
                <a:effectLst/>
                <a:latin typeface="+mj-lt"/>
                <a:cs typeface="Times New Roman" pitchFamily="18" charset="0"/>
              </a:rPr>
              <a:t> tin </a:t>
            </a:r>
            <a:r>
              <a:rPr lang="en-US" sz="6600" b="0" dirty="0" err="1">
                <a:solidFill>
                  <a:srgbClr val="3A1953"/>
                </a:solidFill>
                <a:effectLst/>
                <a:latin typeface="+mj-lt"/>
                <a:cs typeface="Times New Roman" pitchFamily="18" charset="0"/>
              </a:rPr>
              <a:t>kính</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một</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Chúa</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Giêsu</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Kitô</a:t>
            </a:r>
            <a:r>
              <a:rPr lang="en-US" sz="6600" b="0" dirty="0">
                <a:solidFill>
                  <a:srgbClr val="3A1953"/>
                </a:solidFill>
                <a:effectLst/>
                <a:latin typeface="+mj-lt"/>
                <a:cs typeface="Times New Roman" pitchFamily="18" charset="0"/>
              </a:rPr>
              <a:t>, Con </a:t>
            </a:r>
            <a:r>
              <a:rPr lang="en-US" sz="6600" b="0" dirty="0" err="1">
                <a:solidFill>
                  <a:srgbClr val="3A1953"/>
                </a:solidFill>
                <a:effectLst/>
                <a:latin typeface="+mj-lt"/>
                <a:cs typeface="Times New Roman" pitchFamily="18" charset="0"/>
              </a:rPr>
              <a:t>Một</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Thiên</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Chúa</a:t>
            </a:r>
            <a:r>
              <a:rPr lang="en-US" sz="6600" b="0" dirty="0">
                <a:solidFill>
                  <a:srgbClr val="3A1953"/>
                </a:solidFill>
                <a:effectLst/>
                <a:latin typeface="+mj-lt"/>
                <a:cs typeface="Times New Roman" pitchFamily="18" charset="0"/>
              </a:rPr>
              <a:t>, </a:t>
            </a:r>
            <a:r>
              <a:rPr lang="vi-VN" sz="6600" b="0" dirty="0">
                <a:solidFill>
                  <a:srgbClr val="3A1953"/>
                </a:solidFill>
                <a:effectLst/>
                <a:latin typeface="+mj-lt"/>
                <a:cs typeface="Times New Roman" pitchFamily="18" charset="0"/>
              </a:rPr>
              <a:t>Sinh bởi Đức Chúa Cha từ trước muôn đời. </a:t>
            </a:r>
            <a:endParaRPr lang="en-US" sz="66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444286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3A1953"/>
                </a:solidFill>
                <a:effectLst/>
                <a:latin typeface="+mj-lt"/>
                <a:cs typeface="Times New Roman" pitchFamily="18" charset="0"/>
              </a:rPr>
              <a:t>Người là Thiên Chúa bởi Thiên Chúa, Ánh Sáng bởi Ánh Sáng,</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Thiên</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Chúa</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thật</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bởi</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Thiên</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Chúa</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thật</a:t>
            </a:r>
            <a:r>
              <a:rPr lang="en-US" sz="6600" b="0" dirty="0">
                <a:solidFill>
                  <a:srgbClr val="3A1953"/>
                </a:solidFill>
                <a:effectLst/>
                <a:latin typeface="+mj-lt"/>
                <a:cs typeface="Times New Roman" pitchFamily="18" charset="0"/>
              </a:rPr>
              <a:t>,</a:t>
            </a:r>
          </a:p>
        </p:txBody>
      </p:sp>
    </p:spTree>
    <p:extLst>
      <p:ext uri="{BB962C8B-B14F-4D97-AF65-F5344CB8AC3E}">
        <p14:creationId xmlns:p14="http://schemas.microsoft.com/office/powerpoint/2010/main" val="10978663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3A1953"/>
                </a:solidFill>
                <a:effectLst/>
                <a:latin typeface="+mj-lt"/>
              </a:rPr>
              <a:t>được sinh ra mà không phải được tạo thành, đồng bản thể với Đức Chúa Cha: nhờ Người mà muôn vật được tạo thành. </a:t>
            </a:r>
            <a:endParaRPr lang="en-US" sz="60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23329720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rgbClr val="3A1953"/>
                </a:solidFill>
                <a:effectLst/>
                <a:latin typeface="+mj-lt"/>
              </a:rPr>
              <a:t>Vì loài người chúng ta và để cứu độ chúng ta,</a:t>
            </a:r>
            <a:r>
              <a:rPr lang="en-US" sz="7200" b="0" dirty="0">
                <a:solidFill>
                  <a:srgbClr val="3A1953"/>
                </a:solidFill>
                <a:effectLst/>
                <a:latin typeface="+mj-lt"/>
              </a:rPr>
              <a:t> </a:t>
            </a:r>
            <a:r>
              <a:rPr lang="vi-VN" sz="7200" b="0" dirty="0">
                <a:solidFill>
                  <a:srgbClr val="3A1953"/>
                </a:solidFill>
                <a:effectLst/>
                <a:latin typeface="+mj-lt"/>
                <a:cs typeface="Times New Roman" pitchFamily="18" charset="0"/>
              </a:rPr>
              <a:t>Người đã từ trời xuống thế. </a:t>
            </a:r>
            <a:endParaRPr lang="en-US" sz="72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2465260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7650030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rgbClr val="3A1953"/>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4088582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rgbClr val="3A1953"/>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1367429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3A1953"/>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75786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rgbClr val="3A1953"/>
                </a:solidFill>
                <a:effectLst/>
                <a:latin typeface="+mj-lt"/>
              </a:rPr>
              <a:t>Người được phụng thờ và tôn vinh cùng với Đức Chúa Cha và Đức Chúa Con: Người đã dùng các tiên tri mà phán dạy. </a:t>
            </a:r>
            <a:endParaRPr lang="en-US" sz="60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4211533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78247"/>
            <a:ext cx="9144000" cy="494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endParaRPr lang="en-US" altLang="en-US" sz="800" u="sng" dirty="0">
              <a:solidFill>
                <a:srgbClr val="FF0000"/>
              </a:solidFill>
              <a:latin typeface="UTM American Sans"/>
              <a:cs typeface="Times New Roman" panose="02020603050405020304" pitchFamily="18" charset="0"/>
            </a:endParaRPr>
          </a:p>
          <a:p>
            <a:pPr algn="just" fontAlgn="base">
              <a:buFontTx/>
              <a:buNone/>
            </a:pPr>
            <a:r>
              <a:rPr lang="en-US" altLang="en-US" sz="4400" u="sng" dirty="0" err="1">
                <a:solidFill>
                  <a:srgbClr val="FF0000"/>
                </a:solidFill>
                <a:latin typeface="UTM American Sans"/>
                <a:cs typeface="Times New Roman" panose="02020603050405020304" pitchFamily="18" charset="0"/>
              </a:rPr>
              <a:t>Đk</a:t>
            </a:r>
            <a:r>
              <a:rPr lang="en-US" altLang="en-US" sz="4400" u="sng" dirty="0">
                <a:solidFill>
                  <a:srgbClr val="FF0000"/>
                </a:solidFill>
                <a:latin typeface="UTM American Sans"/>
                <a:cs typeface="Times New Roman" panose="02020603050405020304" pitchFamily="18" charset="0"/>
              </a:rPr>
              <a:t>:</a:t>
            </a:r>
            <a:r>
              <a:rPr lang="en-US" altLang="en-US" sz="4400" dirty="0">
                <a:solidFill>
                  <a:srgbClr val="003399"/>
                </a:solidFill>
                <a:latin typeface="UTM American Sans"/>
                <a:cs typeface="Times New Roman" panose="02020603050405020304" pitchFamily="18" charset="0"/>
              </a:rPr>
              <a:t> </a:t>
            </a:r>
            <a:r>
              <a:rPr lang="vi-VN" sz="4800" dirty="0">
                <a:solidFill>
                  <a:srgbClr val="002060"/>
                </a:solidFill>
                <a:latin typeface="+mj-lt"/>
              </a:rPr>
              <a:t>Sau khi Chúa Giê-su chịu phép Rửa, các tầng trời mở </a:t>
            </a:r>
            <a:r>
              <a:rPr lang="vi-VN" sz="4800" dirty="0" smtClean="0">
                <a:solidFill>
                  <a:srgbClr val="002060"/>
                </a:solidFill>
                <a:latin typeface="+mj-lt"/>
              </a:rPr>
              <a:t>ra,</a:t>
            </a:r>
            <a:r>
              <a:rPr lang="en-US" sz="4800" dirty="0" smtClean="0">
                <a:solidFill>
                  <a:srgbClr val="002060"/>
                </a:solidFill>
                <a:latin typeface="UTM American Sans"/>
              </a:rPr>
              <a:t> </a:t>
            </a:r>
            <a:r>
              <a:rPr lang="vi-VN" sz="4800" dirty="0" smtClean="0">
                <a:solidFill>
                  <a:srgbClr val="002060"/>
                </a:solidFill>
                <a:latin typeface="+mj-lt"/>
              </a:rPr>
              <a:t>Thánh </a:t>
            </a:r>
            <a:r>
              <a:rPr lang="vi-VN" sz="4800" dirty="0">
                <a:solidFill>
                  <a:srgbClr val="002060"/>
                </a:solidFill>
                <a:latin typeface="+mj-lt"/>
              </a:rPr>
              <a:t>Thần ngự trên Người như chim bồ câu, có tiếng Chúa Cha phán rằng: </a:t>
            </a:r>
            <a:r>
              <a:rPr lang="vi-VN" sz="4800" dirty="0" smtClean="0">
                <a:solidFill>
                  <a:srgbClr val="002060"/>
                </a:solidFill>
                <a:latin typeface="+mj-lt"/>
              </a:rPr>
              <a:t>Đây </a:t>
            </a:r>
            <a:r>
              <a:rPr lang="vi-VN" sz="4800" dirty="0">
                <a:solidFill>
                  <a:srgbClr val="002060"/>
                </a:solidFill>
                <a:latin typeface="+mj-lt"/>
              </a:rPr>
              <a:t>là Con Ta yêu dấu, đẹp lòng Ta mọi đàng</a:t>
            </a:r>
            <a:r>
              <a:rPr lang="vi-VN" sz="4800" dirty="0" smtClean="0">
                <a:solidFill>
                  <a:srgbClr val="002060"/>
                </a:solidFill>
                <a:latin typeface="+mj-lt"/>
              </a:rPr>
              <a:t>.</a:t>
            </a:r>
            <a:endParaRPr lang="vi-VN" sz="2400" dirty="0">
              <a:solidFill>
                <a:srgbClr val="002060"/>
              </a:solidFill>
              <a:latin typeface="+mj-lt"/>
            </a:endParaRPr>
          </a:p>
        </p:txBody>
      </p:sp>
    </p:spTree>
    <p:extLst>
      <p:ext uri="{BB962C8B-B14F-4D97-AF65-F5344CB8AC3E}">
        <p14:creationId xmlns:p14="http://schemas.microsoft.com/office/powerpoint/2010/main" val="1428582116"/>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rgbClr val="3A1953"/>
                </a:solidFill>
                <a:effectLst/>
                <a:latin typeface="+mj-lt"/>
              </a:rPr>
              <a:t>Tôi tin Hội Thánh duy nhất thánh thiện công giáo và tông truyền.</a:t>
            </a:r>
            <a:endParaRPr lang="en-US" sz="72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33474403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3A1953"/>
                </a:solidFill>
                <a:effectLst/>
                <a:latin typeface="+mj-lt"/>
                <a:cs typeface="Times New Roman" pitchFamily="18" charset="0"/>
              </a:rPr>
              <a:t>Tôi tuyên xưng có một Phép Rửa để tha tội. Tôi trông đợi kẻ chết sống lại và sự</a:t>
            </a:r>
            <a:r>
              <a:rPr lang="en-US" sz="6600" b="0" dirty="0">
                <a:solidFill>
                  <a:srgbClr val="3A1953"/>
                </a:solidFill>
                <a:effectLst/>
                <a:latin typeface="+mj-lt"/>
                <a:cs typeface="Times New Roman" pitchFamily="18" charset="0"/>
              </a:rPr>
              <a:t> </a:t>
            </a:r>
            <a:r>
              <a:rPr lang="vi-VN" sz="6600" b="0" dirty="0">
                <a:solidFill>
                  <a:srgbClr val="3A1953"/>
                </a:solidFill>
                <a:effectLst/>
                <a:latin typeface="+mj-lt"/>
                <a:cs typeface="Times New Roman" pitchFamily="18" charset="0"/>
              </a:rPr>
              <a:t>sống đời sau. </a:t>
            </a:r>
            <a:r>
              <a:rPr lang="vi-VN" sz="6600" b="0" u="sng" dirty="0">
                <a:solidFill>
                  <a:srgbClr val="C00000"/>
                </a:solidFill>
                <a:effectLst/>
                <a:latin typeface="+mj-lt"/>
                <a:cs typeface="Times New Roman" pitchFamily="18" charset="0"/>
              </a:rPr>
              <a:t>Amen.</a:t>
            </a:r>
            <a:endParaRPr lang="en-US" sz="6600" b="0" u="sng"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6250314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endParaRPr lang="en-US" dirty="0">
              <a:solidFill>
                <a:srgbClr val="3A1953"/>
              </a:solidFill>
              <a:latin typeface="UTM American Sans"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128669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76200" y="895350"/>
            <a:ext cx="9144000" cy="3307080"/>
          </a:xfrm>
        </p:spPr>
        <p:txBody>
          <a:bodyPr>
            <a:normAutofit/>
          </a:bodyPr>
          <a:lstStyle/>
          <a:p>
            <a:pPr eaLnBrk="1" hangingPunct="1">
              <a:lnSpc>
                <a:spcPct val="120000"/>
              </a:lnSpc>
            </a:pPr>
            <a:r>
              <a:rPr lang="en-US" sz="4800" b="0" dirty="0" err="1" smtClean="0">
                <a:solidFill>
                  <a:srgbClr val="003399"/>
                </a:solidFill>
                <a:effectLst/>
                <a:latin typeface="+mj-lt"/>
                <a:ea typeface="SimHei" pitchFamily="49" charset="-122"/>
                <a:cs typeface="Times New Roman" pitchFamily="18" charset="0"/>
              </a:rPr>
              <a:t>Ca</a:t>
            </a:r>
            <a:r>
              <a:rPr lang="en-US" sz="4800" b="0" dirty="0" smtClean="0">
                <a:solidFill>
                  <a:srgbClr val="003399"/>
                </a:solidFill>
                <a:effectLst/>
                <a:latin typeface="+mj-lt"/>
                <a:ea typeface="SimHei" pitchFamily="49" charset="-122"/>
                <a:cs typeface="Times New Roman" pitchFamily="18" charset="0"/>
              </a:rPr>
              <a:t> </a:t>
            </a:r>
            <a:r>
              <a:rPr lang="en-US" sz="4800" b="0" dirty="0" err="1">
                <a:solidFill>
                  <a:srgbClr val="003399"/>
                </a:solidFill>
                <a:effectLst/>
                <a:latin typeface="+mj-lt"/>
                <a:ea typeface="SimHei" pitchFamily="49" charset="-122"/>
                <a:cs typeface="Times New Roman" pitchFamily="18" charset="0"/>
              </a:rPr>
              <a:t>Dâng</a:t>
            </a:r>
            <a:r>
              <a:rPr lang="en-US" sz="4800" b="0" dirty="0">
                <a:solidFill>
                  <a:srgbClr val="003399"/>
                </a:solidFill>
                <a:effectLst/>
                <a:latin typeface="+mj-lt"/>
                <a:ea typeface="SimHei" pitchFamily="49" charset="-122"/>
                <a:cs typeface="Times New Roman" pitchFamily="18" charset="0"/>
              </a:rPr>
              <a:t> </a:t>
            </a:r>
            <a:r>
              <a:rPr lang="en-US" sz="4800" b="0" dirty="0" err="1">
                <a:solidFill>
                  <a:srgbClr val="003399"/>
                </a:solidFill>
                <a:effectLst/>
                <a:latin typeface="+mj-lt"/>
                <a:ea typeface="SimHei" pitchFamily="49" charset="-122"/>
                <a:cs typeface="Times New Roman" pitchFamily="18" charset="0"/>
              </a:rPr>
              <a:t>Lễ</a:t>
            </a:r>
            <a:endParaRPr lang="en-US" sz="4800" b="0" dirty="0">
              <a:solidFill>
                <a:srgbClr val="003399"/>
              </a:solidFill>
              <a:effectLst/>
              <a:latin typeface="+mj-lt"/>
              <a:ea typeface="SimHei" pitchFamily="49" charset="-122"/>
              <a:cs typeface="Times New Roman" pitchFamily="18" charset="0"/>
            </a:endParaRPr>
          </a:p>
          <a:p>
            <a:pPr>
              <a:lnSpc>
                <a:spcPct val="120000"/>
              </a:lnSpc>
            </a:pPr>
            <a:r>
              <a:rPr lang="en-US" sz="5400" dirty="0" smtClean="0">
                <a:solidFill>
                  <a:srgbClr val="FF0000"/>
                </a:solidFill>
                <a:latin typeface="+mj-lt"/>
                <a:ea typeface="SimHei" pitchFamily="49" charset="-122"/>
                <a:cs typeface="Times New Roman" pitchFamily="18" charset="0"/>
              </a:rPr>
              <a:t>CA DÂNG LỄ</a:t>
            </a:r>
            <a:endParaRPr lang="en-US" sz="5400" dirty="0" smtClean="0">
              <a:solidFill>
                <a:srgbClr val="FF0000"/>
              </a:solidFill>
              <a:latin typeface="+mj-lt"/>
              <a:ea typeface="SimHei" pitchFamily="49" charset="-122"/>
              <a:cs typeface="Times New Roman" pitchFamily="18" charset="0"/>
            </a:endParaRPr>
          </a:p>
          <a:p>
            <a:pPr>
              <a:lnSpc>
                <a:spcPct val="120000"/>
              </a:lnSpc>
            </a:pPr>
            <a:r>
              <a:rPr lang="en-US" sz="5400" i="1" dirty="0" err="1" smtClean="0">
                <a:solidFill>
                  <a:srgbClr val="FF0000"/>
                </a:solidFill>
                <a:latin typeface="+mj-lt"/>
                <a:ea typeface="SimHei" pitchFamily="49" charset="-122"/>
                <a:cs typeface="Times New Roman" pitchFamily="18" charset="0"/>
              </a:rPr>
              <a:t>Văn</a:t>
            </a:r>
            <a:r>
              <a:rPr lang="en-US" sz="5400" i="1" dirty="0" smtClean="0">
                <a:solidFill>
                  <a:srgbClr val="FF0000"/>
                </a:solidFill>
                <a:latin typeface="+mj-lt"/>
                <a:ea typeface="SimHei" pitchFamily="49" charset="-122"/>
                <a:cs typeface="Times New Roman" pitchFamily="18" charset="0"/>
              </a:rPr>
              <a:t> Chi</a:t>
            </a:r>
            <a:endParaRPr lang="en-US" b="0" i="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22193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4000" b="0" u="sng" dirty="0" err="1">
                <a:solidFill>
                  <a:srgbClr val="FF0000"/>
                </a:solidFill>
                <a:effectLst/>
                <a:latin typeface="+mj-lt"/>
                <a:ea typeface="SimHei" pitchFamily="49" charset="-122"/>
                <a:cs typeface="Times New Roman" pitchFamily="18" charset="0"/>
              </a:rPr>
              <a:t>Đk</a:t>
            </a:r>
            <a:r>
              <a:rPr lang="en-US" sz="4000" b="0" u="sng" dirty="0">
                <a:solidFill>
                  <a:srgbClr val="FF0000"/>
                </a:solidFill>
                <a:effectLst/>
                <a:latin typeface="+mj-lt"/>
                <a:ea typeface="SimHei" pitchFamily="49" charset="-122"/>
                <a:cs typeface="Times New Roman" pitchFamily="18" charset="0"/>
              </a:rPr>
              <a:t>:</a:t>
            </a:r>
            <a:r>
              <a:rPr lang="en-US" sz="4000" b="0" dirty="0">
                <a:solidFill>
                  <a:srgbClr val="003399"/>
                </a:solidFill>
                <a:effectLst/>
                <a:latin typeface="+mj-lt"/>
                <a:ea typeface="SimHei" pitchFamily="49" charset="-122"/>
                <a:cs typeface="Times New Roman" pitchFamily="18" charset="0"/>
              </a:rPr>
              <a:t> </a:t>
            </a:r>
            <a:r>
              <a:rPr lang="vi-VN" sz="4000" dirty="0">
                <a:solidFill>
                  <a:srgbClr val="002060"/>
                </a:solidFill>
                <a:latin typeface="+mj-lt"/>
                <a:cs typeface="Times New Roman" panose="02020603050405020304" pitchFamily="18" charset="0"/>
              </a:rPr>
              <a:t>Xin dâng lên trước tôn nhan Ngài tấm bánh này bởi muôn hạt lúa miến và lao công nước mắt mồ hôi, xin dâng lên. Và này đây là chén rượu nồng được ép bởi ngàn chùm nho chín, nguyện dâng lên như hy lễ toàn thiêu xin dâng lên</a:t>
            </a:r>
            <a:r>
              <a:rPr lang="vi-VN" sz="4000" dirty="0" smtClean="0">
                <a:solidFill>
                  <a:srgbClr val="002060"/>
                </a:solidFill>
                <a:latin typeface="+mj-lt"/>
                <a:cs typeface="Times New Roman" panose="02020603050405020304" pitchFamily="18" charset="0"/>
              </a:rPr>
              <a:t>.</a:t>
            </a:r>
            <a:endParaRPr lang="en-US" sz="4000" b="0"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32637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r>
              <a:rPr lang="en-US" sz="6600" b="0" u="sng" dirty="0">
                <a:solidFill>
                  <a:srgbClr val="FF0000"/>
                </a:solidFill>
                <a:effectLst/>
                <a:latin typeface="+mj-lt"/>
                <a:ea typeface="SimHei" pitchFamily="49" charset="-122"/>
                <a:cs typeface="Times New Roman" pitchFamily="18" charset="0"/>
              </a:rPr>
              <a:t>Tk1:</a:t>
            </a:r>
            <a:r>
              <a:rPr lang="en-US" sz="6600" b="0" dirty="0">
                <a:solidFill>
                  <a:srgbClr val="003399"/>
                </a:solidFill>
                <a:effectLst/>
                <a:latin typeface="+mj-lt"/>
                <a:ea typeface="SimHei" pitchFamily="49" charset="-122"/>
                <a:cs typeface="Times New Roman" pitchFamily="18" charset="0"/>
              </a:rPr>
              <a:t> </a:t>
            </a:r>
            <a:r>
              <a:rPr lang="vi-VN" sz="6600" dirty="0">
                <a:solidFill>
                  <a:srgbClr val="002060"/>
                </a:solidFill>
                <a:latin typeface="+mj-lt"/>
                <a:cs typeface="Times New Roman" panose="02020603050405020304" pitchFamily="18" charset="0"/>
              </a:rPr>
              <a:t>Trước bàn thờ Thiên Chúa í a đoàn con xin dâng Ngài này xác với hồn con Chúa ơi</a:t>
            </a:r>
            <a:r>
              <a:rPr lang="vi-VN" sz="6600" dirty="0" smtClean="0">
                <a:solidFill>
                  <a:srgbClr val="002060"/>
                </a:solidFill>
                <a:latin typeface="+mj-lt"/>
                <a:cs typeface="Times New Roman" panose="02020603050405020304" pitchFamily="18" charset="0"/>
              </a:rPr>
              <a:t>.</a:t>
            </a:r>
            <a:endParaRPr lang="vi-VN" sz="66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5497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4000" b="0" u="sng" dirty="0" err="1">
                <a:solidFill>
                  <a:srgbClr val="FF0000"/>
                </a:solidFill>
                <a:effectLst/>
                <a:latin typeface="+mj-lt"/>
                <a:ea typeface="SimHei" pitchFamily="49" charset="-122"/>
                <a:cs typeface="Times New Roman" pitchFamily="18" charset="0"/>
              </a:rPr>
              <a:t>Đk</a:t>
            </a:r>
            <a:r>
              <a:rPr lang="en-US" sz="4000" b="0" u="sng" dirty="0">
                <a:solidFill>
                  <a:srgbClr val="FF0000"/>
                </a:solidFill>
                <a:effectLst/>
                <a:latin typeface="+mj-lt"/>
                <a:ea typeface="SimHei" pitchFamily="49" charset="-122"/>
                <a:cs typeface="Times New Roman" pitchFamily="18" charset="0"/>
              </a:rPr>
              <a:t>:</a:t>
            </a:r>
            <a:r>
              <a:rPr lang="en-US" sz="4000" b="0" dirty="0">
                <a:solidFill>
                  <a:srgbClr val="003399"/>
                </a:solidFill>
                <a:effectLst/>
                <a:latin typeface="+mj-lt"/>
                <a:ea typeface="SimHei" pitchFamily="49" charset="-122"/>
                <a:cs typeface="Times New Roman" pitchFamily="18" charset="0"/>
              </a:rPr>
              <a:t> </a:t>
            </a:r>
            <a:r>
              <a:rPr lang="vi-VN" sz="4000" dirty="0">
                <a:solidFill>
                  <a:srgbClr val="002060"/>
                </a:solidFill>
                <a:latin typeface="+mj-lt"/>
                <a:cs typeface="Times New Roman" panose="02020603050405020304" pitchFamily="18" charset="0"/>
              </a:rPr>
              <a:t>Xin dâng lên trước tôn nhan Ngài tấm bánh này bởi muôn hạt lúa miến và lao công nước mắt mồ hôi, xin dâng lên. Và này đây là chén rượu nồng được ép bởi ngàn chùm nho chín, nguyện dâng lên như hy lễ toàn thiêu xin dâng lên</a:t>
            </a:r>
            <a:r>
              <a:rPr lang="vi-VN" sz="4000" dirty="0" smtClean="0">
                <a:solidFill>
                  <a:srgbClr val="002060"/>
                </a:solidFill>
                <a:latin typeface="+mj-lt"/>
                <a:cs typeface="Times New Roman" panose="02020603050405020304" pitchFamily="18" charset="0"/>
              </a:rPr>
              <a:t>.</a:t>
            </a:r>
            <a:endParaRPr lang="en-US" sz="4000" b="0"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92358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6600" b="0" u="sng" dirty="0">
                <a:solidFill>
                  <a:srgbClr val="FF0000"/>
                </a:solidFill>
                <a:effectLst/>
                <a:latin typeface="+mj-lt"/>
                <a:ea typeface="SimHei" pitchFamily="49" charset="-122"/>
                <a:cs typeface="Times New Roman" pitchFamily="18" charset="0"/>
              </a:rPr>
              <a:t>Tk2:</a:t>
            </a:r>
            <a:r>
              <a:rPr lang="en-US" sz="6600" b="0" dirty="0">
                <a:solidFill>
                  <a:srgbClr val="003399"/>
                </a:solidFill>
                <a:effectLst/>
                <a:latin typeface="+mj-lt"/>
                <a:ea typeface="SimHei" pitchFamily="49" charset="-122"/>
                <a:cs typeface="Times New Roman" pitchFamily="18" charset="0"/>
              </a:rPr>
              <a:t> </a:t>
            </a:r>
            <a:r>
              <a:rPr lang="vi-VN" sz="6600" dirty="0">
                <a:solidFill>
                  <a:srgbClr val="002060"/>
                </a:solidFill>
                <a:latin typeface="+mj-lt"/>
                <a:cs typeface="Times New Roman" panose="02020603050405020304" pitchFamily="18" charset="0"/>
              </a:rPr>
              <a:t>Lễ vật này dâng Chúa í a tình thương dâng trọn vẹn làm hiến lễ tình yêu Chúa ơi</a:t>
            </a:r>
            <a:r>
              <a:rPr lang="vi-VN" sz="6600" dirty="0" smtClean="0">
                <a:solidFill>
                  <a:srgbClr val="002060"/>
                </a:solidFill>
                <a:latin typeface="+mj-lt"/>
                <a:cs typeface="Times New Roman" panose="02020603050405020304" pitchFamily="18" charset="0"/>
              </a:rPr>
              <a:t>.</a:t>
            </a:r>
            <a:endParaRPr lang="en-US" sz="6600" b="0"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20779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4000" b="0" u="sng" dirty="0" err="1">
                <a:solidFill>
                  <a:srgbClr val="FF0000"/>
                </a:solidFill>
                <a:effectLst/>
                <a:latin typeface="+mj-lt"/>
                <a:ea typeface="SimHei" pitchFamily="49" charset="-122"/>
                <a:cs typeface="Times New Roman" pitchFamily="18" charset="0"/>
              </a:rPr>
              <a:t>Đk</a:t>
            </a:r>
            <a:r>
              <a:rPr lang="en-US" sz="4000" b="0" u="sng" dirty="0">
                <a:solidFill>
                  <a:srgbClr val="FF0000"/>
                </a:solidFill>
                <a:effectLst/>
                <a:latin typeface="+mj-lt"/>
                <a:ea typeface="SimHei" pitchFamily="49" charset="-122"/>
                <a:cs typeface="Times New Roman" pitchFamily="18" charset="0"/>
              </a:rPr>
              <a:t>:</a:t>
            </a:r>
            <a:r>
              <a:rPr lang="en-US" sz="4000" b="0" dirty="0">
                <a:solidFill>
                  <a:srgbClr val="003399"/>
                </a:solidFill>
                <a:effectLst/>
                <a:latin typeface="+mj-lt"/>
                <a:ea typeface="SimHei" pitchFamily="49" charset="-122"/>
                <a:cs typeface="Times New Roman" pitchFamily="18" charset="0"/>
              </a:rPr>
              <a:t> </a:t>
            </a:r>
            <a:r>
              <a:rPr lang="vi-VN" sz="4000" dirty="0">
                <a:solidFill>
                  <a:srgbClr val="002060"/>
                </a:solidFill>
                <a:latin typeface="+mj-lt"/>
                <a:cs typeface="Times New Roman" panose="02020603050405020304" pitchFamily="18" charset="0"/>
              </a:rPr>
              <a:t>Xin dâng lên trước tôn nhan Ngài tấm bánh này bởi muôn hạt lúa miến và lao công nước mắt mồ hôi, xin dâng lên. Và này đây là chén rượu nồng được ép bởi ngàn chùm nho chín, nguyện dâng lên như hy lễ toàn thiêu xin dâng lên</a:t>
            </a:r>
            <a:r>
              <a:rPr lang="vi-VN" sz="4000" dirty="0" smtClean="0">
                <a:solidFill>
                  <a:srgbClr val="002060"/>
                </a:solidFill>
                <a:latin typeface="+mj-lt"/>
                <a:cs typeface="Times New Roman" panose="02020603050405020304" pitchFamily="18" charset="0"/>
              </a:rPr>
              <a:t>.</a:t>
            </a:r>
            <a:endParaRPr lang="en-US" sz="4000" b="0"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92358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6600" b="0" u="sng" dirty="0" smtClean="0">
                <a:solidFill>
                  <a:srgbClr val="FF0000"/>
                </a:solidFill>
                <a:effectLst/>
                <a:latin typeface="+mj-lt"/>
                <a:ea typeface="SimHei" pitchFamily="49" charset="-122"/>
                <a:cs typeface="Times New Roman" pitchFamily="18" charset="0"/>
              </a:rPr>
              <a:t>Tk3:</a:t>
            </a:r>
            <a:r>
              <a:rPr lang="en-US" sz="6600" b="0" dirty="0" smtClean="0">
                <a:solidFill>
                  <a:srgbClr val="003399"/>
                </a:solidFill>
                <a:effectLst/>
                <a:latin typeface="+mj-lt"/>
                <a:ea typeface="SimHei" pitchFamily="49" charset="-122"/>
                <a:cs typeface="Times New Roman" pitchFamily="18" charset="0"/>
              </a:rPr>
              <a:t> </a:t>
            </a:r>
            <a:r>
              <a:rPr lang="vi-VN" sz="6600" dirty="0">
                <a:solidFill>
                  <a:srgbClr val="002060"/>
                </a:solidFill>
                <a:latin typeface="+mj-lt"/>
                <a:cs typeface="Times New Roman" panose="02020603050405020304" pitchFamily="18" charset="0"/>
              </a:rPr>
              <a:t>Kết hợp cùng hy lễ í a ngàn hy sinh trong đời cùng hiến lễ đồi xưa Chúa ơi</a:t>
            </a:r>
            <a:r>
              <a:rPr lang="vi-VN" sz="6600" dirty="0" smtClean="0">
                <a:solidFill>
                  <a:srgbClr val="002060"/>
                </a:solidFill>
                <a:latin typeface="+mj-lt"/>
                <a:cs typeface="Times New Roman" panose="02020603050405020304" pitchFamily="18" charset="0"/>
              </a:rPr>
              <a:t>.</a:t>
            </a:r>
            <a:endParaRPr lang="vi-VN" sz="66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862520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30480" y="-9388"/>
            <a:ext cx="9144000" cy="496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FontTx/>
              <a:buNone/>
            </a:pPr>
            <a:r>
              <a:rPr lang="en-US" altLang="en-US" sz="5400" u="sng" dirty="0" smtClean="0">
                <a:solidFill>
                  <a:srgbClr val="FF0000"/>
                </a:solidFill>
                <a:latin typeface="+mj-lt"/>
                <a:cs typeface="Times New Roman" panose="02020603050405020304" pitchFamily="18" charset="0"/>
              </a:rPr>
              <a:t>Tk2:</a:t>
            </a:r>
            <a:r>
              <a:rPr lang="en-US" altLang="en-US" sz="5400" dirty="0" smtClean="0">
                <a:solidFill>
                  <a:srgbClr val="003399"/>
                </a:solidFill>
                <a:latin typeface="+mj-lt"/>
                <a:cs typeface="Times New Roman" panose="02020603050405020304" pitchFamily="18" charset="0"/>
              </a:rPr>
              <a:t> </a:t>
            </a:r>
            <a:r>
              <a:rPr lang="vi-VN" sz="5400" dirty="0">
                <a:solidFill>
                  <a:srgbClr val="002060"/>
                </a:solidFill>
                <a:latin typeface="+mj-lt"/>
                <a:cs typeface="Times New Roman" panose="02020603050405020304" pitchFamily="18" charset="0"/>
              </a:rPr>
              <a:t>Xin cho chúng con đã được tái sinh bởi nước và Thánh Thần </a:t>
            </a:r>
            <a:r>
              <a:rPr lang="vi-VN" sz="5400" dirty="0" smtClean="0">
                <a:solidFill>
                  <a:srgbClr val="002060"/>
                </a:solidFill>
                <a:latin typeface="+mj-lt"/>
                <a:cs typeface="Times New Roman" panose="02020603050405020304" pitchFamily="18" charset="0"/>
              </a:rPr>
              <a:t>và </a:t>
            </a:r>
            <a:r>
              <a:rPr lang="vi-VN" sz="5400" dirty="0">
                <a:solidFill>
                  <a:srgbClr val="002060"/>
                </a:solidFill>
                <a:latin typeface="+mj-lt"/>
                <a:cs typeface="Times New Roman" panose="02020603050405020304" pitchFamily="18" charset="0"/>
              </a:rPr>
              <a:t>được trở nên nghĩa tử, bền tâm sống đẹp lòng Chúa hoài</a:t>
            </a:r>
            <a:r>
              <a:rPr lang="vi-VN" sz="5400" dirty="0" smtClean="0">
                <a:solidFill>
                  <a:srgbClr val="002060"/>
                </a:solidFill>
                <a:latin typeface="+mj-lt"/>
                <a:cs typeface="Times New Roman" panose="02020603050405020304" pitchFamily="18" charset="0"/>
              </a:rPr>
              <a:t>.</a:t>
            </a:r>
            <a:endParaRPr lang="vi-VN" sz="54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58545619"/>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4000" b="0" u="sng" dirty="0" err="1">
                <a:solidFill>
                  <a:srgbClr val="FF0000"/>
                </a:solidFill>
                <a:effectLst/>
                <a:latin typeface="+mj-lt"/>
                <a:ea typeface="SimHei" pitchFamily="49" charset="-122"/>
                <a:cs typeface="Times New Roman" pitchFamily="18" charset="0"/>
              </a:rPr>
              <a:t>Đk</a:t>
            </a:r>
            <a:r>
              <a:rPr lang="en-US" sz="4000" b="0" u="sng" dirty="0">
                <a:solidFill>
                  <a:srgbClr val="FF0000"/>
                </a:solidFill>
                <a:effectLst/>
                <a:latin typeface="+mj-lt"/>
                <a:ea typeface="SimHei" pitchFamily="49" charset="-122"/>
                <a:cs typeface="Times New Roman" pitchFamily="18" charset="0"/>
              </a:rPr>
              <a:t>:</a:t>
            </a:r>
            <a:r>
              <a:rPr lang="en-US" sz="4000" b="0" dirty="0">
                <a:solidFill>
                  <a:srgbClr val="003399"/>
                </a:solidFill>
                <a:effectLst/>
                <a:latin typeface="+mj-lt"/>
                <a:ea typeface="SimHei" pitchFamily="49" charset="-122"/>
                <a:cs typeface="Times New Roman" pitchFamily="18" charset="0"/>
              </a:rPr>
              <a:t> </a:t>
            </a:r>
            <a:r>
              <a:rPr lang="vi-VN" sz="4000" dirty="0">
                <a:solidFill>
                  <a:srgbClr val="002060"/>
                </a:solidFill>
                <a:latin typeface="+mj-lt"/>
                <a:cs typeface="Times New Roman" panose="02020603050405020304" pitchFamily="18" charset="0"/>
              </a:rPr>
              <a:t>Xin dâng lên trước tôn nhan Ngài tấm bánh này bởi muôn hạt lúa miến và lao công nước mắt mồ hôi, xin dâng lên. Và này đây là chén rượu nồng được ép bởi ngàn chùm nho chín, nguyện dâng lên như hy lễ toàn thiêu xin dâng lên</a:t>
            </a:r>
            <a:r>
              <a:rPr lang="vi-VN" sz="4000" dirty="0" smtClean="0">
                <a:solidFill>
                  <a:srgbClr val="002060"/>
                </a:solidFill>
                <a:latin typeface="+mj-lt"/>
                <a:cs typeface="Times New Roman" panose="02020603050405020304" pitchFamily="18" charset="0"/>
              </a:rPr>
              <a:t>.</a:t>
            </a:r>
            <a:endParaRPr lang="en-US" sz="4000" b="0"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92358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66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2409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3748719"/>
          </a:xfrm>
          <a:prstGeom prst="rect">
            <a:avLst/>
          </a:prstGeom>
        </p:spPr>
        <p:txBody>
          <a:bodyPr wrap="square">
            <a:spAutoFit/>
          </a:bodyPr>
          <a:lstStyle/>
          <a:p>
            <a:pPr algn="just">
              <a:lnSpc>
                <a:spcPct val="120000"/>
              </a:lnSpc>
            </a:pPr>
            <a:endParaRPr lang="en-US" sz="2100" u="sng" dirty="0">
              <a:solidFill>
                <a:srgbClr val="FFFF00"/>
              </a:solidFill>
              <a:latin typeface="+mj-lt"/>
              <a:ea typeface="SimHei" pitchFamily="49" charset="-122"/>
              <a:cs typeface="Tahoma" pitchFamily="34" charset="0"/>
            </a:endParaRPr>
          </a:p>
          <a:p>
            <a:pPr algn="ctr">
              <a:lnSpc>
                <a:spcPct val="120000"/>
              </a:lnSpc>
            </a:pPr>
            <a:r>
              <a:rPr lang="en-US" sz="4500" dirty="0" err="1" smtClean="0">
                <a:solidFill>
                  <a:srgbClr val="FF0000"/>
                </a:solidFill>
                <a:latin typeface="+mj-lt"/>
                <a:ea typeface="SimHei" pitchFamily="49" charset="-122"/>
                <a:cs typeface="Times New Roman" panose="02020603050405020304" pitchFamily="18" charset="0"/>
              </a:rPr>
              <a:t>Ca</a:t>
            </a:r>
            <a:r>
              <a:rPr lang="en-US" sz="4500" dirty="0" smtClean="0">
                <a:solidFill>
                  <a:srgbClr val="FF0000"/>
                </a:solidFill>
                <a:latin typeface="+mj-lt"/>
                <a:ea typeface="SimHei" pitchFamily="49" charset="-122"/>
                <a:cs typeface="Times New Roman" panose="02020603050405020304" pitchFamily="18" charset="0"/>
              </a:rPr>
              <a:t> </a:t>
            </a:r>
            <a:r>
              <a:rPr lang="en-US" sz="4500" dirty="0" err="1" smtClean="0">
                <a:solidFill>
                  <a:srgbClr val="FF0000"/>
                </a:solidFill>
                <a:latin typeface="+mj-lt"/>
                <a:ea typeface="SimHei" pitchFamily="49" charset="-122"/>
                <a:cs typeface="Times New Roman" panose="02020603050405020304" pitchFamily="18" charset="0"/>
              </a:rPr>
              <a:t>Nguyện</a:t>
            </a:r>
            <a:r>
              <a:rPr lang="en-US" sz="4500" dirty="0" smtClean="0">
                <a:solidFill>
                  <a:srgbClr val="FF0000"/>
                </a:solidFill>
                <a:latin typeface="+mj-lt"/>
                <a:ea typeface="SimHei" pitchFamily="49" charset="-122"/>
                <a:cs typeface="Times New Roman" panose="02020603050405020304" pitchFamily="18" charset="0"/>
              </a:rPr>
              <a:t> </a:t>
            </a:r>
            <a:r>
              <a:rPr lang="en-US" sz="4500" dirty="0" err="1" smtClean="0">
                <a:solidFill>
                  <a:srgbClr val="FF0000"/>
                </a:solidFill>
                <a:latin typeface="+mj-lt"/>
                <a:ea typeface="SimHei" pitchFamily="49" charset="-122"/>
                <a:cs typeface="Times New Roman" panose="02020603050405020304" pitchFamily="18" charset="0"/>
              </a:rPr>
              <a:t>Hiệp</a:t>
            </a:r>
            <a:r>
              <a:rPr lang="en-US" sz="4500" dirty="0" smtClean="0">
                <a:solidFill>
                  <a:srgbClr val="FF0000"/>
                </a:solidFill>
                <a:latin typeface="+mj-lt"/>
                <a:ea typeface="SimHei" pitchFamily="49" charset="-122"/>
                <a:cs typeface="Times New Roman" panose="02020603050405020304" pitchFamily="18" charset="0"/>
              </a:rPr>
              <a:t> </a:t>
            </a:r>
            <a:r>
              <a:rPr lang="en-US" sz="4500" dirty="0" err="1">
                <a:solidFill>
                  <a:srgbClr val="FF0000"/>
                </a:solidFill>
                <a:latin typeface="+mj-lt"/>
                <a:ea typeface="SimHei" pitchFamily="49" charset="-122"/>
                <a:cs typeface="Times New Roman" panose="02020603050405020304" pitchFamily="18" charset="0"/>
              </a:rPr>
              <a:t>Lễ</a:t>
            </a:r>
            <a:endParaRPr lang="en-US" sz="4500" dirty="0">
              <a:solidFill>
                <a:srgbClr val="FF0000"/>
              </a:solidFill>
              <a:latin typeface="+mj-lt"/>
              <a:ea typeface="SimHei" pitchFamily="49" charset="-122"/>
              <a:cs typeface="Times New Roman" panose="02020603050405020304" pitchFamily="18" charset="0"/>
            </a:endParaRPr>
          </a:p>
          <a:p>
            <a:pPr algn="ctr">
              <a:lnSpc>
                <a:spcPct val="120000"/>
              </a:lnSpc>
            </a:pPr>
            <a:r>
              <a:rPr lang="vi-VN" sz="6600" dirty="0">
                <a:solidFill>
                  <a:srgbClr val="002060"/>
                </a:solidFill>
                <a:latin typeface="+mj-lt"/>
                <a:ea typeface="SimHei" pitchFamily="49" charset="-122"/>
                <a:cs typeface="Times New Roman" panose="02020603050405020304" pitchFamily="18" charset="0"/>
              </a:rPr>
              <a:t>GIOĐAN NGÀY </a:t>
            </a:r>
            <a:r>
              <a:rPr lang="vi-VN" sz="6600" dirty="0" smtClean="0">
                <a:solidFill>
                  <a:srgbClr val="002060"/>
                </a:solidFill>
                <a:latin typeface="+mj-lt"/>
                <a:ea typeface="SimHei" pitchFamily="49" charset="-122"/>
                <a:cs typeface="Times New Roman" panose="02020603050405020304" pitchFamily="18" charset="0"/>
              </a:rPr>
              <a:t>XƯA</a:t>
            </a:r>
            <a:endParaRPr lang="en-US" sz="6600" dirty="0">
              <a:solidFill>
                <a:srgbClr val="002060"/>
              </a:solidFill>
              <a:latin typeface="+mj-lt"/>
              <a:ea typeface="SimHei" pitchFamily="49" charset="-122"/>
              <a:cs typeface="Times New Roman" panose="02020603050405020304" pitchFamily="18" charset="0"/>
            </a:endParaRPr>
          </a:p>
          <a:p>
            <a:pPr algn="ctr">
              <a:lnSpc>
                <a:spcPct val="120000"/>
              </a:lnSpc>
            </a:pPr>
            <a:r>
              <a:rPr lang="en-US" sz="6600" i="1" dirty="0" smtClean="0">
                <a:solidFill>
                  <a:srgbClr val="002060"/>
                </a:solidFill>
                <a:latin typeface="+mj-lt"/>
                <a:ea typeface="SimHei" pitchFamily="49" charset="-122"/>
                <a:cs typeface="Times New Roman" panose="02020603050405020304" pitchFamily="18" charset="0"/>
              </a:rPr>
              <a:t>La </a:t>
            </a:r>
            <a:r>
              <a:rPr lang="en-US" sz="6600" i="1" dirty="0" err="1">
                <a:solidFill>
                  <a:srgbClr val="002060"/>
                </a:solidFill>
                <a:latin typeface="+mj-lt"/>
                <a:ea typeface="SimHei" pitchFamily="49" charset="-122"/>
                <a:cs typeface="Times New Roman" panose="02020603050405020304" pitchFamily="18" charset="0"/>
              </a:rPr>
              <a:t>Thập</a:t>
            </a:r>
            <a:r>
              <a:rPr lang="en-US" sz="6600" i="1" dirty="0">
                <a:solidFill>
                  <a:srgbClr val="002060"/>
                </a:solidFill>
                <a:latin typeface="+mj-lt"/>
                <a:ea typeface="SimHei" pitchFamily="49" charset="-122"/>
                <a:cs typeface="Times New Roman" panose="02020603050405020304" pitchFamily="18" charset="0"/>
              </a:rPr>
              <a:t> </a:t>
            </a:r>
            <a:r>
              <a:rPr lang="en-US" sz="6600" i="1" dirty="0" err="1" smtClean="0">
                <a:solidFill>
                  <a:srgbClr val="002060"/>
                </a:solidFill>
                <a:latin typeface="+mj-lt"/>
                <a:ea typeface="SimHei" pitchFamily="49" charset="-122"/>
                <a:cs typeface="Times New Roman" panose="02020603050405020304" pitchFamily="18" charset="0"/>
              </a:rPr>
              <a:t>Tự</a:t>
            </a:r>
            <a:endParaRPr lang="en-US" sz="1050" i="1" u="sng" dirty="0">
              <a:solidFill>
                <a:srgbClr val="002060"/>
              </a:solidFill>
              <a:latin typeface="+mj-lt"/>
              <a:ea typeface="SimHei" pitchFamily="49" charset="-122"/>
              <a:cs typeface="Tahoma" pitchFamily="34" charset="0"/>
            </a:endParaRPr>
          </a:p>
        </p:txBody>
      </p:sp>
    </p:spTree>
    <p:extLst>
      <p:ext uri="{BB962C8B-B14F-4D97-AF65-F5344CB8AC3E}">
        <p14:creationId xmlns:p14="http://schemas.microsoft.com/office/powerpoint/2010/main" val="5589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51844"/>
            <a:ext cx="9144000" cy="4421082"/>
          </a:xfrm>
          <a:prstGeom prst="rect">
            <a:avLst/>
          </a:prstGeom>
        </p:spPr>
        <p:txBody>
          <a:bodyPr wrap="square" anchor="ctr" anchorCtr="0">
            <a:spAutoFit/>
          </a:bodyPr>
          <a:lstStyle/>
          <a:p>
            <a:pPr algn="just">
              <a:lnSpc>
                <a:spcPct val="120000"/>
              </a:lnSpc>
            </a:pPr>
            <a:r>
              <a:rPr lang="en-US" sz="4800" u="sng" dirty="0" smtClean="0">
                <a:solidFill>
                  <a:srgbClr val="FF0000"/>
                </a:solidFill>
                <a:latin typeface="+mj-lt"/>
                <a:ea typeface="SimHei" pitchFamily="49" charset="-122"/>
                <a:cs typeface="Times New Roman" panose="02020603050405020304" pitchFamily="18" charset="0"/>
              </a:rPr>
              <a:t>Tk1:</a:t>
            </a:r>
            <a:r>
              <a:rPr lang="en-US" sz="4800" dirty="0" smtClean="0">
                <a:solidFill>
                  <a:srgbClr val="FF0000"/>
                </a:solidFill>
                <a:latin typeface="+mj-lt"/>
                <a:ea typeface="SimHei" pitchFamily="49" charset="-122"/>
                <a:cs typeface="Times New Roman" panose="02020603050405020304" pitchFamily="18" charset="0"/>
              </a:rPr>
              <a:t> </a:t>
            </a:r>
            <a:r>
              <a:rPr lang="vi-VN" sz="4800" dirty="0">
                <a:solidFill>
                  <a:srgbClr val="002060"/>
                </a:solidFill>
                <a:latin typeface="+mj-lt"/>
                <a:ea typeface="SimHei" pitchFamily="49" charset="-122"/>
                <a:cs typeface="Times New Roman" panose="02020603050405020304" pitchFamily="18" charset="0"/>
              </a:rPr>
              <a:t>Sông Gio-đan ngày xưa, Gio-an làm thánh tẩy. Ga-li-lê miền quê, nhưng Ngài đã đến đây. </a:t>
            </a:r>
            <a:r>
              <a:rPr lang="vi-VN" sz="4800" dirty="0" smtClean="0">
                <a:solidFill>
                  <a:srgbClr val="002060"/>
                </a:solidFill>
                <a:latin typeface="+mj-lt"/>
                <a:ea typeface="SimHei" pitchFamily="49" charset="-122"/>
                <a:cs typeface="Times New Roman" panose="02020603050405020304" pitchFamily="18" charset="0"/>
              </a:rPr>
              <a:t>Xin </a:t>
            </a:r>
            <a:r>
              <a:rPr lang="vi-VN" sz="4800" dirty="0">
                <a:solidFill>
                  <a:srgbClr val="002060"/>
                </a:solidFill>
                <a:latin typeface="+mj-lt"/>
                <a:ea typeface="SimHei" pitchFamily="49" charset="-122"/>
                <a:cs typeface="Times New Roman" panose="02020603050405020304" pitchFamily="18" charset="0"/>
              </a:rPr>
              <a:t>Gio-an làm phép rửa cho mình. Để cho Ngài được chu toàn ý Cha</a:t>
            </a:r>
            <a:r>
              <a:rPr lang="vi-VN" sz="4800" dirty="0" smtClean="0">
                <a:solidFill>
                  <a:srgbClr val="002060"/>
                </a:solidFill>
                <a:latin typeface="+mj-lt"/>
                <a:ea typeface="SimHei" pitchFamily="49" charset="-122"/>
                <a:cs typeface="Times New Roman" panose="02020603050405020304" pitchFamily="18" charset="0"/>
              </a:rPr>
              <a:t>.</a:t>
            </a:r>
            <a:endParaRPr lang="en-US" sz="4800" dirty="0">
              <a:solidFill>
                <a:srgbClr val="002060"/>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460490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6029"/>
            <a:ext cx="9144000" cy="4967514"/>
          </a:xfrm>
          <a:prstGeom prst="rect">
            <a:avLst/>
          </a:prstGeom>
        </p:spPr>
        <p:txBody>
          <a:bodyPr wrap="square" anchor="ctr" anchorCtr="0">
            <a:spAutoFit/>
          </a:bodyPr>
          <a:lstStyle/>
          <a:p>
            <a:pPr algn="just">
              <a:lnSpc>
                <a:spcPct val="120000"/>
              </a:lnSpc>
            </a:pPr>
            <a:r>
              <a:rPr lang="en-US" sz="4400" u="sng" dirty="0" err="1" smtClean="0">
                <a:solidFill>
                  <a:srgbClr val="FF0000"/>
                </a:solidFill>
                <a:latin typeface="+mj-lt"/>
                <a:ea typeface="SimHei" pitchFamily="49" charset="-122"/>
                <a:cs typeface="Times New Roman" panose="02020603050405020304" pitchFamily="18" charset="0"/>
              </a:rPr>
              <a:t>Đk</a:t>
            </a:r>
            <a:r>
              <a:rPr lang="en-US" sz="4400" u="sng" dirty="0" smtClean="0">
                <a:solidFill>
                  <a:srgbClr val="FF0000"/>
                </a:solidFill>
                <a:latin typeface="+mj-lt"/>
                <a:ea typeface="SimHei" pitchFamily="49" charset="-122"/>
                <a:cs typeface="Times New Roman" panose="02020603050405020304" pitchFamily="18" charset="0"/>
              </a:rPr>
              <a:t>:</a:t>
            </a:r>
            <a:r>
              <a:rPr lang="en-US" sz="4400" dirty="0" smtClean="0">
                <a:solidFill>
                  <a:srgbClr val="FF0000"/>
                </a:solidFill>
                <a:latin typeface="+mj-lt"/>
                <a:ea typeface="SimHei" pitchFamily="49" charset="-122"/>
                <a:cs typeface="Times New Roman" panose="02020603050405020304" pitchFamily="18" charset="0"/>
              </a:rPr>
              <a:t> </a:t>
            </a:r>
            <a:r>
              <a:rPr lang="vi-VN" sz="4400" dirty="0">
                <a:solidFill>
                  <a:srgbClr val="002060"/>
                </a:solidFill>
                <a:latin typeface="+mj-lt"/>
                <a:ea typeface="SimHei" pitchFamily="49" charset="-122"/>
                <a:cs typeface="Times New Roman" panose="02020603050405020304" pitchFamily="18" charset="0"/>
              </a:rPr>
              <a:t>Xin cho con như Ngài luôn đẹp lòng Chúa Cha. Như bao nhiêu thiên thần đang quỳ kề hang </a:t>
            </a:r>
            <a:r>
              <a:rPr lang="vi-VN" sz="4400" dirty="0" smtClean="0">
                <a:solidFill>
                  <a:srgbClr val="002060"/>
                </a:solidFill>
                <a:latin typeface="+mj-lt"/>
                <a:ea typeface="SimHei" pitchFamily="49" charset="-122"/>
                <a:cs typeface="Times New Roman" panose="02020603050405020304" pitchFamily="18" charset="0"/>
              </a:rPr>
              <a:t>đá.</a:t>
            </a:r>
            <a:r>
              <a:rPr lang="en-US" sz="4400" dirty="0" smtClean="0">
                <a:solidFill>
                  <a:srgbClr val="002060"/>
                </a:solidFill>
                <a:latin typeface="+mj-lt"/>
                <a:ea typeface="SimHei" pitchFamily="49" charset="-122"/>
                <a:cs typeface="Times New Roman" panose="02020603050405020304" pitchFamily="18" charset="0"/>
              </a:rPr>
              <a:t> </a:t>
            </a:r>
            <a:r>
              <a:rPr lang="vi-VN" sz="4400" dirty="0" smtClean="0">
                <a:solidFill>
                  <a:srgbClr val="002060"/>
                </a:solidFill>
                <a:latin typeface="+mj-lt"/>
                <a:ea typeface="SimHei" pitchFamily="49" charset="-122"/>
                <a:cs typeface="Times New Roman" panose="02020603050405020304" pitchFamily="18" charset="0"/>
              </a:rPr>
              <a:t>Hằng </a:t>
            </a:r>
            <a:r>
              <a:rPr lang="vi-VN" sz="4400" dirty="0">
                <a:solidFill>
                  <a:srgbClr val="002060"/>
                </a:solidFill>
                <a:latin typeface="+mj-lt"/>
                <a:ea typeface="SimHei" pitchFamily="49" charset="-122"/>
                <a:cs typeface="Times New Roman" panose="02020603050405020304" pitchFamily="18" charset="0"/>
              </a:rPr>
              <a:t>ngày luôn soi chiếu cho muôn người khắp nơi. Để người tin theo Chúa đi loan truyền Tin Mới</a:t>
            </a:r>
            <a:r>
              <a:rPr lang="vi-VN" sz="4400" dirty="0" smtClean="0">
                <a:solidFill>
                  <a:srgbClr val="002060"/>
                </a:solidFill>
                <a:latin typeface="+mj-lt"/>
                <a:ea typeface="SimHei" pitchFamily="49" charset="-122"/>
                <a:cs typeface="Times New Roman" panose="02020603050405020304" pitchFamily="18" charset="0"/>
              </a:rPr>
              <a:t>.</a:t>
            </a:r>
            <a:endParaRPr lang="vi-VN" sz="4400" dirty="0">
              <a:solidFill>
                <a:srgbClr val="002060"/>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060076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24165"/>
            <a:ext cx="9144000" cy="4421082"/>
          </a:xfrm>
          <a:prstGeom prst="rect">
            <a:avLst/>
          </a:prstGeom>
        </p:spPr>
        <p:txBody>
          <a:bodyPr wrap="square" anchor="ctr" anchorCtr="0">
            <a:spAutoFit/>
          </a:bodyPr>
          <a:lstStyle/>
          <a:p>
            <a:pPr algn="just">
              <a:lnSpc>
                <a:spcPct val="120000"/>
              </a:lnSpc>
            </a:pPr>
            <a:r>
              <a:rPr lang="en-US" sz="4800" u="sng" dirty="0" smtClean="0">
                <a:solidFill>
                  <a:srgbClr val="FF0000"/>
                </a:solidFill>
                <a:latin typeface="+mj-lt"/>
                <a:ea typeface="SimHei" pitchFamily="49" charset="-122"/>
                <a:cs typeface="Times New Roman" panose="02020603050405020304" pitchFamily="18" charset="0"/>
              </a:rPr>
              <a:t>Tk2:</a:t>
            </a:r>
            <a:r>
              <a:rPr lang="en-US" sz="4800" dirty="0" smtClean="0">
                <a:solidFill>
                  <a:srgbClr val="FF0000"/>
                </a:solidFill>
                <a:latin typeface="+mj-lt"/>
                <a:ea typeface="SimHei" pitchFamily="49" charset="-122"/>
                <a:cs typeface="Times New Roman" panose="02020603050405020304" pitchFamily="18" charset="0"/>
              </a:rPr>
              <a:t> </a:t>
            </a:r>
            <a:r>
              <a:rPr lang="vi-VN" sz="4800" dirty="0">
                <a:solidFill>
                  <a:srgbClr val="002060"/>
                </a:solidFill>
                <a:latin typeface="+mj-lt"/>
                <a:ea typeface="SimHei" pitchFamily="49" charset="-122"/>
                <a:cs typeface="Times New Roman" panose="02020603050405020304" pitchFamily="18" charset="0"/>
              </a:rPr>
              <a:t>Gương Giê-su ngày xưa khiêm cung chịu thánh tẩy. Ta hôm nay là chi, tâm hồn bao đắm say. </a:t>
            </a:r>
            <a:r>
              <a:rPr lang="vi-VN" sz="4800" dirty="0" smtClean="0">
                <a:solidFill>
                  <a:srgbClr val="002060"/>
                </a:solidFill>
                <a:latin typeface="+mj-lt"/>
                <a:ea typeface="SimHei" pitchFamily="49" charset="-122"/>
                <a:cs typeface="Times New Roman" panose="02020603050405020304" pitchFamily="18" charset="0"/>
              </a:rPr>
              <a:t>Xem </a:t>
            </a:r>
            <a:r>
              <a:rPr lang="vi-VN" sz="4800" dirty="0">
                <a:solidFill>
                  <a:srgbClr val="002060"/>
                </a:solidFill>
                <a:latin typeface="+mj-lt"/>
                <a:ea typeface="SimHei" pitchFamily="49" charset="-122"/>
                <a:cs typeface="Times New Roman" panose="02020603050405020304" pitchFamily="18" charset="0"/>
              </a:rPr>
              <a:t>Giê-su là Chúa Cả muôn loài, đã khiêm hạ để chu toàn ý Cha</a:t>
            </a:r>
            <a:r>
              <a:rPr lang="vi-VN" sz="4800" dirty="0" smtClean="0">
                <a:solidFill>
                  <a:srgbClr val="002060"/>
                </a:solidFill>
                <a:latin typeface="+mj-lt"/>
                <a:ea typeface="SimHei" pitchFamily="49" charset="-122"/>
                <a:cs typeface="Times New Roman" panose="02020603050405020304" pitchFamily="18" charset="0"/>
              </a:rPr>
              <a:t>.</a:t>
            </a:r>
            <a:endParaRPr lang="en-US" sz="4800" dirty="0">
              <a:solidFill>
                <a:srgbClr val="002060"/>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890293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6029"/>
            <a:ext cx="9144000" cy="4967514"/>
          </a:xfrm>
          <a:prstGeom prst="rect">
            <a:avLst/>
          </a:prstGeom>
        </p:spPr>
        <p:txBody>
          <a:bodyPr wrap="square" anchor="ctr" anchorCtr="0">
            <a:spAutoFit/>
          </a:bodyPr>
          <a:lstStyle/>
          <a:p>
            <a:pPr algn="just">
              <a:lnSpc>
                <a:spcPct val="120000"/>
              </a:lnSpc>
            </a:pPr>
            <a:r>
              <a:rPr lang="en-US" sz="4400" u="sng" dirty="0" err="1" smtClean="0">
                <a:solidFill>
                  <a:srgbClr val="FF0000"/>
                </a:solidFill>
                <a:ea typeface="SimHei" pitchFamily="49" charset="-122"/>
                <a:cs typeface="Times New Roman" panose="02020603050405020304" pitchFamily="18" charset="0"/>
              </a:rPr>
              <a:t>Đk</a:t>
            </a:r>
            <a:r>
              <a:rPr lang="en-US" sz="4400" u="sng" dirty="0" smtClean="0">
                <a:solidFill>
                  <a:srgbClr val="FF0000"/>
                </a:solidFill>
                <a:ea typeface="SimHei" pitchFamily="49" charset="-122"/>
                <a:cs typeface="Times New Roman" panose="02020603050405020304" pitchFamily="18" charset="0"/>
              </a:rPr>
              <a:t>:</a:t>
            </a:r>
            <a:r>
              <a:rPr lang="en-US" sz="4400" dirty="0" smtClean="0">
                <a:solidFill>
                  <a:srgbClr val="FF0000"/>
                </a:solidFill>
                <a:ea typeface="SimHei" pitchFamily="49" charset="-122"/>
                <a:cs typeface="Times New Roman" panose="02020603050405020304" pitchFamily="18" charset="0"/>
              </a:rPr>
              <a:t> </a:t>
            </a:r>
            <a:r>
              <a:rPr lang="vi-VN" sz="4400" dirty="0">
                <a:solidFill>
                  <a:srgbClr val="002060"/>
                </a:solidFill>
                <a:latin typeface="+mj-lt"/>
                <a:ea typeface="SimHei" pitchFamily="49" charset="-122"/>
                <a:cs typeface="Times New Roman" panose="02020603050405020304" pitchFamily="18" charset="0"/>
              </a:rPr>
              <a:t>Xin cho con như Ngài luôn đẹp lòng Chúa Cha. Như bao nhiêu thiên thần đang quỳ kề hang đá. Hằng ngày luôn soi chiếu cho muôn người khắp nơi. Để người tin theo Chúa đi loan truyền Tin Mới.</a:t>
            </a:r>
            <a:endParaRPr lang="vi-VN" sz="4400" dirty="0">
              <a:solidFill>
                <a:srgbClr val="002060"/>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666270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72622"/>
            <a:ext cx="9144000" cy="5307479"/>
          </a:xfrm>
          <a:prstGeom prst="rect">
            <a:avLst/>
          </a:prstGeom>
        </p:spPr>
        <p:txBody>
          <a:bodyPr wrap="square" anchor="ctr" anchorCtr="0">
            <a:spAutoFit/>
          </a:bodyPr>
          <a:lstStyle/>
          <a:p>
            <a:pPr algn="just">
              <a:lnSpc>
                <a:spcPct val="120000"/>
              </a:lnSpc>
            </a:pPr>
            <a:r>
              <a:rPr lang="en-US" sz="4800" u="sng" dirty="0" smtClean="0">
                <a:solidFill>
                  <a:srgbClr val="FF0000"/>
                </a:solidFill>
                <a:latin typeface="+mj-lt"/>
                <a:ea typeface="SimHei" pitchFamily="49" charset="-122"/>
                <a:cs typeface="Times New Roman" panose="02020603050405020304" pitchFamily="18" charset="0"/>
              </a:rPr>
              <a:t>Tk3:</a:t>
            </a:r>
            <a:r>
              <a:rPr lang="en-US" sz="4800" dirty="0" smtClean="0">
                <a:solidFill>
                  <a:srgbClr val="FF0000"/>
                </a:solidFill>
                <a:latin typeface="+mj-lt"/>
                <a:ea typeface="SimHei" pitchFamily="49" charset="-122"/>
                <a:cs typeface="Times New Roman" panose="02020603050405020304" pitchFamily="18" charset="0"/>
              </a:rPr>
              <a:t> </a:t>
            </a:r>
            <a:r>
              <a:rPr lang="vi-VN" sz="4800" dirty="0">
                <a:solidFill>
                  <a:srgbClr val="002060"/>
                </a:solidFill>
                <a:latin typeface="+mj-lt"/>
                <a:ea typeface="SimHei" pitchFamily="49" charset="-122"/>
                <a:cs typeface="Times New Roman" panose="02020603050405020304" pitchFamily="18" charset="0"/>
              </a:rPr>
              <a:t>Hôm nay con quỳ đây, dâng lên lời cảm tạ. Thương yêu con ngàn xưa, ban tặng ơn thứ tha. </a:t>
            </a:r>
            <a:r>
              <a:rPr lang="vi-VN" sz="4800" dirty="0" smtClean="0">
                <a:solidFill>
                  <a:srgbClr val="002060"/>
                </a:solidFill>
                <a:latin typeface="+mj-lt"/>
                <a:ea typeface="SimHei" pitchFamily="49" charset="-122"/>
                <a:cs typeface="Times New Roman" panose="02020603050405020304" pitchFamily="18" charset="0"/>
              </a:rPr>
              <a:t>Sinh </a:t>
            </a:r>
            <a:r>
              <a:rPr lang="vi-VN" sz="4800" dirty="0">
                <a:solidFill>
                  <a:srgbClr val="002060"/>
                </a:solidFill>
                <a:latin typeface="+mj-lt"/>
                <a:ea typeface="SimHei" pitchFamily="49" charset="-122"/>
                <a:cs typeface="Times New Roman" panose="02020603050405020304" pitchFamily="18" charset="0"/>
              </a:rPr>
              <a:t>con ra bằng phép rửa Thánh Linh, đến muôn đời lòng chân thành cảm ơn</a:t>
            </a:r>
            <a:r>
              <a:rPr lang="vi-VN" sz="4800" dirty="0" smtClean="0">
                <a:solidFill>
                  <a:srgbClr val="002060"/>
                </a:solidFill>
                <a:latin typeface="+mj-lt"/>
                <a:ea typeface="SimHei" pitchFamily="49" charset="-122"/>
                <a:cs typeface="Times New Roman" panose="02020603050405020304" pitchFamily="18" charset="0"/>
              </a:rPr>
              <a:t>.</a:t>
            </a:r>
            <a:endParaRPr lang="vi-VN" sz="4800" dirty="0">
              <a:solidFill>
                <a:srgbClr val="002060"/>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431752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6029"/>
            <a:ext cx="9144000" cy="4967514"/>
          </a:xfrm>
          <a:prstGeom prst="rect">
            <a:avLst/>
          </a:prstGeom>
        </p:spPr>
        <p:txBody>
          <a:bodyPr wrap="square" anchor="ctr" anchorCtr="0">
            <a:spAutoFit/>
          </a:bodyPr>
          <a:lstStyle/>
          <a:p>
            <a:pPr algn="just">
              <a:lnSpc>
                <a:spcPct val="120000"/>
              </a:lnSpc>
            </a:pPr>
            <a:r>
              <a:rPr lang="en-US" sz="4400" u="sng" dirty="0" err="1" smtClean="0">
                <a:solidFill>
                  <a:srgbClr val="FF0000"/>
                </a:solidFill>
                <a:ea typeface="SimHei" pitchFamily="49" charset="-122"/>
                <a:cs typeface="Times New Roman" panose="02020603050405020304" pitchFamily="18" charset="0"/>
              </a:rPr>
              <a:t>Đk</a:t>
            </a:r>
            <a:r>
              <a:rPr lang="en-US" sz="4400" u="sng" dirty="0" smtClean="0">
                <a:solidFill>
                  <a:srgbClr val="FF0000"/>
                </a:solidFill>
                <a:ea typeface="SimHei" pitchFamily="49" charset="-122"/>
                <a:cs typeface="Times New Roman" panose="02020603050405020304" pitchFamily="18" charset="0"/>
              </a:rPr>
              <a:t>:</a:t>
            </a:r>
            <a:r>
              <a:rPr lang="en-US" sz="4400" dirty="0" smtClean="0">
                <a:solidFill>
                  <a:srgbClr val="FF0000"/>
                </a:solidFill>
                <a:ea typeface="SimHei" pitchFamily="49" charset="-122"/>
                <a:cs typeface="Times New Roman" panose="02020603050405020304" pitchFamily="18" charset="0"/>
              </a:rPr>
              <a:t> </a:t>
            </a:r>
            <a:r>
              <a:rPr lang="vi-VN" sz="4400" dirty="0">
                <a:solidFill>
                  <a:srgbClr val="002060"/>
                </a:solidFill>
                <a:latin typeface="+mj-lt"/>
                <a:ea typeface="SimHei" pitchFamily="49" charset="-122"/>
                <a:cs typeface="Times New Roman" panose="02020603050405020304" pitchFamily="18" charset="0"/>
              </a:rPr>
              <a:t>Xin cho con như Ngài luôn đẹp lòng Chúa Cha. Như bao nhiêu thiên thần đang quỳ kề hang đá. Hằng ngày luôn soi chiếu cho muôn người khắp nơi. Để người tin theo Chúa đi loan truyền Tin Mới.</a:t>
            </a:r>
            <a:endParaRPr lang="vi-VN" sz="4400" dirty="0">
              <a:solidFill>
                <a:srgbClr val="002060"/>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666270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78247"/>
            <a:ext cx="9144000" cy="494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endParaRPr lang="en-US" altLang="en-US" sz="800" u="sng" dirty="0">
              <a:solidFill>
                <a:srgbClr val="FF0000"/>
              </a:solidFill>
              <a:latin typeface="UTM American Sans"/>
              <a:cs typeface="Times New Roman" panose="02020603050405020304" pitchFamily="18" charset="0"/>
            </a:endParaRPr>
          </a:p>
          <a:p>
            <a:pPr algn="just" fontAlgn="base">
              <a:buFontTx/>
              <a:buNone/>
            </a:pPr>
            <a:r>
              <a:rPr lang="en-US" altLang="en-US" sz="4400" u="sng" dirty="0" err="1">
                <a:solidFill>
                  <a:srgbClr val="FF0000"/>
                </a:solidFill>
                <a:latin typeface="UTM American Sans"/>
                <a:cs typeface="Times New Roman" panose="02020603050405020304" pitchFamily="18" charset="0"/>
              </a:rPr>
              <a:t>Đk</a:t>
            </a:r>
            <a:r>
              <a:rPr lang="en-US" altLang="en-US" sz="4400" u="sng" dirty="0">
                <a:solidFill>
                  <a:srgbClr val="FF0000"/>
                </a:solidFill>
                <a:latin typeface="UTM American Sans"/>
                <a:cs typeface="Times New Roman" panose="02020603050405020304" pitchFamily="18" charset="0"/>
              </a:rPr>
              <a:t>:</a:t>
            </a:r>
            <a:r>
              <a:rPr lang="en-US" altLang="en-US" sz="4400" dirty="0">
                <a:solidFill>
                  <a:srgbClr val="003399"/>
                </a:solidFill>
                <a:latin typeface="UTM American Sans"/>
                <a:cs typeface="Times New Roman" panose="02020603050405020304" pitchFamily="18" charset="0"/>
              </a:rPr>
              <a:t> </a:t>
            </a:r>
            <a:r>
              <a:rPr lang="vi-VN" sz="4800" dirty="0">
                <a:solidFill>
                  <a:srgbClr val="002060"/>
                </a:solidFill>
                <a:latin typeface="+mj-lt"/>
              </a:rPr>
              <a:t>Sau khi Chúa Giê-su chịu phép Rửa, các tầng trời mở </a:t>
            </a:r>
            <a:r>
              <a:rPr lang="vi-VN" sz="4800" dirty="0" smtClean="0">
                <a:solidFill>
                  <a:srgbClr val="002060"/>
                </a:solidFill>
                <a:latin typeface="+mj-lt"/>
              </a:rPr>
              <a:t>ra,</a:t>
            </a:r>
            <a:r>
              <a:rPr lang="en-US" sz="4800" dirty="0" smtClean="0">
                <a:solidFill>
                  <a:srgbClr val="002060"/>
                </a:solidFill>
                <a:latin typeface="UTM American Sans"/>
              </a:rPr>
              <a:t> </a:t>
            </a:r>
            <a:r>
              <a:rPr lang="vi-VN" sz="4800" dirty="0" smtClean="0">
                <a:solidFill>
                  <a:srgbClr val="002060"/>
                </a:solidFill>
                <a:latin typeface="+mj-lt"/>
              </a:rPr>
              <a:t>Thánh </a:t>
            </a:r>
            <a:r>
              <a:rPr lang="vi-VN" sz="4800" dirty="0">
                <a:solidFill>
                  <a:srgbClr val="002060"/>
                </a:solidFill>
                <a:latin typeface="+mj-lt"/>
              </a:rPr>
              <a:t>Thần ngự trên Người như chim bồ câu, có tiếng Chúa Cha phán rằng: </a:t>
            </a:r>
            <a:r>
              <a:rPr lang="vi-VN" sz="4800" dirty="0" smtClean="0">
                <a:solidFill>
                  <a:srgbClr val="002060"/>
                </a:solidFill>
                <a:latin typeface="+mj-lt"/>
              </a:rPr>
              <a:t>Đây </a:t>
            </a:r>
            <a:r>
              <a:rPr lang="vi-VN" sz="4800" dirty="0">
                <a:solidFill>
                  <a:srgbClr val="002060"/>
                </a:solidFill>
                <a:latin typeface="+mj-lt"/>
              </a:rPr>
              <a:t>là Con Ta yêu dấu, đẹp lòng Ta mọi đàng</a:t>
            </a:r>
            <a:r>
              <a:rPr lang="vi-VN" sz="4800" dirty="0" smtClean="0">
                <a:solidFill>
                  <a:srgbClr val="002060"/>
                </a:solidFill>
                <a:latin typeface="+mj-lt"/>
              </a:rPr>
              <a:t>.</a:t>
            </a:r>
            <a:endParaRPr lang="vi-VN" sz="2400" dirty="0">
              <a:solidFill>
                <a:srgbClr val="002060"/>
              </a:solidFill>
              <a:latin typeface="+mj-lt"/>
            </a:endParaRPr>
          </a:p>
        </p:txBody>
      </p:sp>
    </p:spTree>
    <p:extLst>
      <p:ext uri="{BB962C8B-B14F-4D97-AF65-F5344CB8AC3E}">
        <p14:creationId xmlns:p14="http://schemas.microsoft.com/office/powerpoint/2010/main" val="1428582116"/>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72622"/>
            <a:ext cx="9144000" cy="5307479"/>
          </a:xfrm>
          <a:prstGeom prst="rect">
            <a:avLst/>
          </a:prstGeom>
        </p:spPr>
        <p:txBody>
          <a:bodyPr wrap="square" anchor="ctr" anchorCtr="0">
            <a:spAutoFit/>
          </a:bodyPr>
          <a:lstStyle/>
          <a:p>
            <a:pPr algn="just">
              <a:lnSpc>
                <a:spcPct val="120000"/>
              </a:lnSpc>
            </a:pPr>
            <a:r>
              <a:rPr lang="en-US" sz="4800" u="sng" dirty="0" smtClean="0">
                <a:solidFill>
                  <a:srgbClr val="FF0000"/>
                </a:solidFill>
                <a:ea typeface="SimHei" pitchFamily="49" charset="-122"/>
                <a:cs typeface="Times New Roman" panose="02020603050405020304" pitchFamily="18" charset="0"/>
              </a:rPr>
              <a:t>Tk4:</a:t>
            </a:r>
            <a:r>
              <a:rPr lang="en-US" sz="4800" dirty="0" smtClean="0">
                <a:solidFill>
                  <a:srgbClr val="FF0000"/>
                </a:solidFill>
                <a:ea typeface="SimHei" pitchFamily="49" charset="-122"/>
                <a:cs typeface="Times New Roman" panose="02020603050405020304" pitchFamily="18" charset="0"/>
              </a:rPr>
              <a:t> </a:t>
            </a:r>
            <a:r>
              <a:rPr lang="vi-VN" sz="4800" dirty="0">
                <a:solidFill>
                  <a:srgbClr val="002060"/>
                </a:solidFill>
                <a:latin typeface="+mj-lt"/>
                <a:ea typeface="SimHei" pitchFamily="49" charset="-122"/>
                <a:cs typeface="Times New Roman" panose="02020603050405020304" pitchFamily="18" charset="0"/>
              </a:rPr>
              <a:t>Xin dâng lên đời con, mong sao là ánh đèn. Soi nhân gian ngày đêm chôn mình trong bóng đen. </a:t>
            </a:r>
            <a:r>
              <a:rPr lang="vi-VN" sz="4800" dirty="0" smtClean="0">
                <a:solidFill>
                  <a:srgbClr val="002060"/>
                </a:solidFill>
                <a:latin typeface="+mj-lt"/>
                <a:ea typeface="SimHei" pitchFamily="49" charset="-122"/>
                <a:cs typeface="Times New Roman" panose="02020603050405020304" pitchFamily="18" charset="0"/>
              </a:rPr>
              <a:t>Xin </a:t>
            </a:r>
            <a:r>
              <a:rPr lang="vi-VN" sz="4800" dirty="0">
                <a:solidFill>
                  <a:srgbClr val="002060"/>
                </a:solidFill>
                <a:latin typeface="+mj-lt"/>
                <a:ea typeface="SimHei" pitchFamily="49" charset="-122"/>
                <a:cs typeface="Times New Roman" panose="02020603050405020304" pitchFamily="18" charset="0"/>
              </a:rPr>
              <a:t>dâng lên là tất cả tâm tình; Ước muôn người là con của Chúa Cha</a:t>
            </a:r>
            <a:r>
              <a:rPr lang="vi-VN" sz="4800" dirty="0" smtClean="0">
                <a:solidFill>
                  <a:srgbClr val="002060"/>
                </a:solidFill>
                <a:latin typeface="+mj-lt"/>
                <a:ea typeface="SimHei" pitchFamily="49" charset="-122"/>
                <a:cs typeface="Times New Roman" panose="02020603050405020304" pitchFamily="18" charset="0"/>
              </a:rPr>
              <a:t>.</a:t>
            </a:r>
            <a:endParaRPr lang="vi-VN" sz="4800" dirty="0">
              <a:solidFill>
                <a:srgbClr val="002060"/>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795696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6029"/>
            <a:ext cx="9144000" cy="4967514"/>
          </a:xfrm>
          <a:prstGeom prst="rect">
            <a:avLst/>
          </a:prstGeom>
        </p:spPr>
        <p:txBody>
          <a:bodyPr wrap="square" anchor="ctr" anchorCtr="0">
            <a:spAutoFit/>
          </a:bodyPr>
          <a:lstStyle/>
          <a:p>
            <a:pPr algn="just">
              <a:lnSpc>
                <a:spcPct val="120000"/>
              </a:lnSpc>
            </a:pPr>
            <a:r>
              <a:rPr lang="en-US" sz="4400" u="sng" dirty="0" err="1" smtClean="0">
                <a:solidFill>
                  <a:srgbClr val="FF0000"/>
                </a:solidFill>
                <a:ea typeface="SimHei" pitchFamily="49" charset="-122"/>
                <a:cs typeface="Times New Roman" panose="02020603050405020304" pitchFamily="18" charset="0"/>
              </a:rPr>
              <a:t>Đk</a:t>
            </a:r>
            <a:r>
              <a:rPr lang="en-US" sz="4400" u="sng" dirty="0" smtClean="0">
                <a:solidFill>
                  <a:srgbClr val="FF0000"/>
                </a:solidFill>
                <a:ea typeface="SimHei" pitchFamily="49" charset="-122"/>
                <a:cs typeface="Times New Roman" panose="02020603050405020304" pitchFamily="18" charset="0"/>
              </a:rPr>
              <a:t>:</a:t>
            </a:r>
            <a:r>
              <a:rPr lang="en-US" sz="4400" dirty="0" smtClean="0">
                <a:solidFill>
                  <a:srgbClr val="FF0000"/>
                </a:solidFill>
                <a:ea typeface="SimHei" pitchFamily="49" charset="-122"/>
                <a:cs typeface="Times New Roman" panose="02020603050405020304" pitchFamily="18" charset="0"/>
              </a:rPr>
              <a:t> </a:t>
            </a:r>
            <a:r>
              <a:rPr lang="vi-VN" sz="4400" dirty="0">
                <a:solidFill>
                  <a:srgbClr val="002060"/>
                </a:solidFill>
                <a:latin typeface="+mj-lt"/>
                <a:ea typeface="SimHei" pitchFamily="49" charset="-122"/>
                <a:cs typeface="Times New Roman" panose="02020603050405020304" pitchFamily="18" charset="0"/>
              </a:rPr>
              <a:t>Xin cho con như Ngài luôn đẹp lòng Chúa Cha. Như bao nhiêu thiên thần đang quỳ kề hang đá. Hằng ngày luôn soi chiếu cho muôn người khắp nơi. Để người tin theo Chúa đi loan truyền Tin Mới.</a:t>
            </a:r>
          </a:p>
        </p:txBody>
      </p:sp>
    </p:spTree>
    <p:extLst>
      <p:ext uri="{BB962C8B-B14F-4D97-AF65-F5344CB8AC3E}">
        <p14:creationId xmlns:p14="http://schemas.microsoft.com/office/powerpoint/2010/main" val="2495154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2409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15240" y="-16002"/>
            <a:ext cx="9144000" cy="4629150"/>
          </a:xfrm>
        </p:spPr>
        <p:txBody>
          <a:bodyPr>
            <a:normAutofit/>
          </a:bodyPr>
          <a:lstStyle/>
          <a:p>
            <a:pPr marL="0" indent="0" algn="ctr">
              <a:lnSpc>
                <a:spcPct val="120000"/>
              </a:lnSpc>
              <a:buNone/>
            </a:pPr>
            <a:endParaRPr lang="en-US" sz="2700" b="0" u="sng" dirty="0">
              <a:solidFill>
                <a:srgbClr val="003399"/>
              </a:solidFill>
              <a:effectLst/>
              <a:latin typeface="+mj-lt"/>
              <a:cs typeface="Times New Roman" panose="02020603050405020304" pitchFamily="18" charset="0"/>
            </a:endParaRPr>
          </a:p>
          <a:p>
            <a:pPr marL="0" indent="0" algn="ctr">
              <a:lnSpc>
                <a:spcPct val="120000"/>
              </a:lnSpc>
              <a:buNone/>
            </a:pPr>
            <a:r>
              <a:rPr lang="en-US" sz="5400" b="0" dirty="0">
                <a:solidFill>
                  <a:srgbClr val="FF0000"/>
                </a:solidFill>
                <a:effectLst/>
                <a:latin typeface="+mj-lt"/>
                <a:cs typeface="Times New Roman" panose="02020603050405020304" pitchFamily="18" charset="0"/>
              </a:rPr>
              <a:t>Ca </a:t>
            </a:r>
            <a:r>
              <a:rPr lang="en-US" sz="5400" b="0" dirty="0" err="1">
                <a:solidFill>
                  <a:srgbClr val="FF0000"/>
                </a:solidFill>
                <a:effectLst/>
                <a:latin typeface="+mj-lt"/>
                <a:cs typeface="Times New Roman" panose="02020603050405020304" pitchFamily="18" charset="0"/>
              </a:rPr>
              <a:t>kết</a:t>
            </a:r>
            <a:r>
              <a:rPr lang="en-US" sz="5400" b="0" dirty="0">
                <a:solidFill>
                  <a:srgbClr val="FF0000"/>
                </a:solidFill>
                <a:effectLst/>
                <a:latin typeface="+mj-lt"/>
                <a:cs typeface="Times New Roman" panose="02020603050405020304" pitchFamily="18" charset="0"/>
              </a:rPr>
              <a:t> </a:t>
            </a:r>
            <a:r>
              <a:rPr lang="en-US" sz="5400" b="0" dirty="0" err="1">
                <a:solidFill>
                  <a:srgbClr val="FF0000"/>
                </a:solidFill>
                <a:effectLst/>
                <a:latin typeface="+mj-lt"/>
                <a:cs typeface="Times New Roman" panose="02020603050405020304" pitchFamily="18" charset="0"/>
              </a:rPr>
              <a:t>lê</a:t>
            </a:r>
            <a:r>
              <a:rPr lang="en-US" sz="5400" b="0" dirty="0">
                <a:solidFill>
                  <a:srgbClr val="FF0000"/>
                </a:solidFill>
                <a:effectLst/>
                <a:latin typeface="+mj-lt"/>
                <a:cs typeface="Times New Roman" panose="02020603050405020304" pitchFamily="18" charset="0"/>
              </a:rPr>
              <a:t>̃</a:t>
            </a:r>
          </a:p>
          <a:p>
            <a:pPr marL="0" indent="0" algn="ctr">
              <a:lnSpc>
                <a:spcPct val="120000"/>
              </a:lnSpc>
              <a:buNone/>
            </a:pPr>
            <a:r>
              <a:rPr lang="en-US" sz="4800" dirty="0" smtClean="0">
                <a:solidFill>
                  <a:srgbClr val="002060"/>
                </a:solidFill>
                <a:latin typeface="+mj-lt"/>
                <a:cs typeface="Times New Roman" panose="02020603050405020304" pitchFamily="18" charset="0"/>
              </a:rPr>
              <a:t>NÀY CHÍNH CHÚA</a:t>
            </a:r>
            <a:endParaRPr lang="en-US" sz="4800" dirty="0" smtClean="0">
              <a:solidFill>
                <a:srgbClr val="002060"/>
              </a:solidFill>
              <a:latin typeface="+mj-lt"/>
              <a:cs typeface="Times New Roman" panose="02020603050405020304" pitchFamily="18" charset="0"/>
            </a:endParaRPr>
          </a:p>
          <a:p>
            <a:pPr marL="0" indent="0" algn="ctr">
              <a:lnSpc>
                <a:spcPct val="120000"/>
              </a:lnSpc>
              <a:buNone/>
            </a:pPr>
            <a:r>
              <a:rPr lang="en-US" sz="4800" i="1" dirty="0" err="1" smtClean="0">
                <a:solidFill>
                  <a:srgbClr val="002060"/>
                </a:solidFill>
                <a:latin typeface="+mj-lt"/>
                <a:cs typeface="Times New Roman" panose="02020603050405020304" pitchFamily="18" charset="0"/>
              </a:rPr>
              <a:t>Nguyễn</a:t>
            </a:r>
            <a:r>
              <a:rPr lang="en-US" sz="4800" i="1" dirty="0" smtClean="0">
                <a:solidFill>
                  <a:srgbClr val="002060"/>
                </a:solidFill>
                <a:latin typeface="+mj-lt"/>
                <a:cs typeface="Times New Roman" panose="02020603050405020304" pitchFamily="18" charset="0"/>
              </a:rPr>
              <a:t> </a:t>
            </a:r>
            <a:r>
              <a:rPr lang="en-US" sz="4800" i="1" dirty="0" err="1" smtClean="0">
                <a:solidFill>
                  <a:srgbClr val="002060"/>
                </a:solidFill>
                <a:latin typeface="+mj-lt"/>
                <a:cs typeface="Times New Roman" panose="02020603050405020304" pitchFamily="18" charset="0"/>
              </a:rPr>
              <a:t>Đức</a:t>
            </a:r>
            <a:r>
              <a:rPr lang="en-US" sz="4800" i="1" dirty="0" smtClean="0">
                <a:solidFill>
                  <a:srgbClr val="002060"/>
                </a:solidFill>
                <a:latin typeface="+mj-lt"/>
                <a:cs typeface="Times New Roman" panose="02020603050405020304" pitchFamily="18" charset="0"/>
              </a:rPr>
              <a:t> </a:t>
            </a:r>
            <a:r>
              <a:rPr lang="en-US" sz="4800" i="1" dirty="0" err="1" smtClean="0">
                <a:solidFill>
                  <a:srgbClr val="002060"/>
                </a:solidFill>
                <a:latin typeface="+mj-lt"/>
                <a:cs typeface="Times New Roman" panose="02020603050405020304" pitchFamily="18" charset="0"/>
              </a:rPr>
              <a:t>Tuấn</a:t>
            </a:r>
            <a:endParaRPr lang="en-US" sz="4000" b="0"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9524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40000"/>
              </a:lnSpc>
              <a:buNone/>
            </a:pPr>
            <a:r>
              <a:rPr lang="en-US" sz="5200" b="0" u="sng" dirty="0" err="1">
                <a:solidFill>
                  <a:srgbClr val="FF0000"/>
                </a:solidFill>
                <a:effectLst/>
                <a:latin typeface="+mj-lt"/>
                <a:cs typeface="Times New Roman" panose="02020603050405020304" pitchFamily="18" charset="0"/>
              </a:rPr>
              <a:t>Đk</a:t>
            </a:r>
            <a:r>
              <a:rPr lang="vi-VN" sz="5200" b="0" u="sng" dirty="0">
                <a:solidFill>
                  <a:srgbClr val="FF0000"/>
                </a:solidFill>
                <a:effectLst/>
                <a:latin typeface="+mj-lt"/>
                <a:cs typeface="Times New Roman" panose="02020603050405020304" pitchFamily="18" charset="0"/>
              </a:rPr>
              <a:t>.</a:t>
            </a:r>
            <a:r>
              <a:rPr lang="vi-VN" sz="5200" b="0" dirty="0">
                <a:effectLst/>
                <a:latin typeface="+mj-lt"/>
                <a:cs typeface="Times New Roman" pitchFamily="18" charset="0"/>
              </a:rPr>
              <a:t> </a:t>
            </a:r>
            <a:r>
              <a:rPr lang="vi-VN" sz="5200" dirty="0">
                <a:solidFill>
                  <a:srgbClr val="002060"/>
                </a:solidFill>
                <a:latin typeface="+mj-lt"/>
                <a:cs typeface="Times New Roman" panose="02020603050405020304" pitchFamily="18" charset="0"/>
              </a:rPr>
              <a:t>Này chính Chúa đã sai tôi đi. Sai tôi đi loan báo Tin Mừng. </a:t>
            </a:r>
            <a:r>
              <a:rPr lang="vi-VN" sz="5200" dirty="0" smtClean="0">
                <a:solidFill>
                  <a:srgbClr val="002060"/>
                </a:solidFill>
                <a:latin typeface="+mj-lt"/>
                <a:cs typeface="Times New Roman" panose="02020603050405020304" pitchFamily="18" charset="0"/>
              </a:rPr>
              <a:t>Này </a:t>
            </a:r>
            <a:r>
              <a:rPr lang="vi-VN" sz="5200" dirty="0">
                <a:solidFill>
                  <a:srgbClr val="002060"/>
                </a:solidFill>
                <a:latin typeface="+mj-lt"/>
                <a:cs typeface="Times New Roman" panose="02020603050405020304" pitchFamily="18" charset="0"/>
              </a:rPr>
              <a:t>chính Chúa đã thánh hiến tôi. Sai tôi đi Ngài sai tôi đi</a:t>
            </a:r>
            <a:r>
              <a:rPr lang="vi-VN" sz="5200" dirty="0" smtClean="0">
                <a:solidFill>
                  <a:srgbClr val="002060"/>
                </a:solidFill>
                <a:latin typeface="+mj-lt"/>
                <a:cs typeface="Times New Roman" panose="02020603050405020304" pitchFamily="18" charset="0"/>
              </a:rPr>
              <a:t>.</a:t>
            </a:r>
            <a:endParaRPr lang="en-US" sz="5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356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95250"/>
            <a:ext cx="9144000" cy="5143500"/>
          </a:xfrm>
        </p:spPr>
        <p:txBody>
          <a:bodyPr anchor="ctr" anchorCtr="0">
            <a:noAutofit/>
          </a:bodyPr>
          <a:lstStyle/>
          <a:p>
            <a:pPr marL="0" indent="0" algn="just">
              <a:lnSpc>
                <a:spcPct val="140000"/>
              </a:lnSpc>
              <a:buNone/>
            </a:pPr>
            <a:r>
              <a:rPr lang="en-US" sz="4800" b="0" u="sng" dirty="0">
                <a:solidFill>
                  <a:srgbClr val="FF0000"/>
                </a:solidFill>
                <a:effectLst/>
                <a:latin typeface="+mj-lt"/>
                <a:cs typeface="Times New Roman" panose="02020603050405020304" pitchFamily="18" charset="0"/>
              </a:rPr>
              <a:t>Tk1</a:t>
            </a:r>
            <a:r>
              <a:rPr lang="vi-VN" sz="4800" b="0" u="sng" dirty="0">
                <a:solidFill>
                  <a:srgbClr val="FF0000"/>
                </a:solidFill>
                <a:effectLst/>
                <a:latin typeface="+mj-lt"/>
                <a:cs typeface="Times New Roman" panose="02020603050405020304" pitchFamily="18" charset="0"/>
              </a:rPr>
              <a:t>.</a:t>
            </a:r>
            <a:r>
              <a:rPr lang="vi-VN" sz="4800" b="0" dirty="0">
                <a:effectLst/>
                <a:latin typeface="+mj-lt"/>
                <a:cs typeface="Times New Roman" pitchFamily="18" charset="0"/>
              </a:rPr>
              <a:t> </a:t>
            </a:r>
            <a:r>
              <a:rPr lang="vi-VN" sz="4800" dirty="0">
                <a:solidFill>
                  <a:srgbClr val="002060"/>
                </a:solidFill>
                <a:latin typeface="+mj-lt"/>
                <a:cs typeface="Times New Roman" panose="02020603050405020304" pitchFamily="18" charset="0"/>
              </a:rPr>
              <a:t>Sai tôi đến với người nghèo khó. Sai tôi đến với người lao tù. </a:t>
            </a:r>
            <a:r>
              <a:rPr lang="vi-VN" sz="4800" dirty="0" smtClean="0">
                <a:solidFill>
                  <a:srgbClr val="002060"/>
                </a:solidFill>
                <a:latin typeface="+mj-lt"/>
                <a:cs typeface="Times New Roman" panose="02020603050405020304" pitchFamily="18" charset="0"/>
              </a:rPr>
              <a:t>Mang </a:t>
            </a:r>
            <a:r>
              <a:rPr lang="vi-VN" sz="4800" dirty="0">
                <a:solidFill>
                  <a:srgbClr val="002060"/>
                </a:solidFill>
                <a:latin typeface="+mj-lt"/>
                <a:cs typeface="Times New Roman" panose="02020603050405020304" pitchFamily="18" charset="0"/>
              </a:rPr>
              <a:t>Tin Mừng giải thoát Thiên Chúa đã cứu tôi</a:t>
            </a:r>
            <a:r>
              <a:rPr lang="vi-VN" sz="4800" dirty="0" smtClean="0">
                <a:solidFill>
                  <a:srgbClr val="002060"/>
                </a:solidFill>
                <a:latin typeface="+mj-lt"/>
                <a:cs typeface="Times New Roman" panose="02020603050405020304" pitchFamily="18" charset="0"/>
              </a:rPr>
              <a:t>.</a:t>
            </a:r>
            <a:endParaRPr lang="en-US"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685387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40000"/>
              </a:lnSpc>
              <a:buNone/>
            </a:pPr>
            <a:r>
              <a:rPr lang="en-US" sz="5200" b="0" u="sng" dirty="0" err="1">
                <a:solidFill>
                  <a:srgbClr val="FF0000"/>
                </a:solidFill>
                <a:effectLst/>
                <a:latin typeface="+mj-lt"/>
                <a:cs typeface="Times New Roman" panose="02020603050405020304" pitchFamily="18" charset="0"/>
              </a:rPr>
              <a:t>Đk</a:t>
            </a:r>
            <a:r>
              <a:rPr lang="vi-VN" sz="5200" b="0" u="sng" dirty="0">
                <a:solidFill>
                  <a:srgbClr val="FF0000"/>
                </a:solidFill>
                <a:effectLst/>
                <a:latin typeface="+mj-lt"/>
                <a:cs typeface="Times New Roman" panose="02020603050405020304" pitchFamily="18" charset="0"/>
              </a:rPr>
              <a:t>.</a:t>
            </a:r>
            <a:r>
              <a:rPr lang="vi-VN" sz="5200" b="0" dirty="0">
                <a:effectLst/>
                <a:latin typeface="+mj-lt"/>
                <a:cs typeface="Times New Roman" pitchFamily="18" charset="0"/>
              </a:rPr>
              <a:t> </a:t>
            </a:r>
            <a:r>
              <a:rPr lang="vi-VN" sz="5200" dirty="0">
                <a:solidFill>
                  <a:srgbClr val="002060"/>
                </a:solidFill>
                <a:latin typeface="+mj-lt"/>
                <a:cs typeface="Times New Roman" panose="02020603050405020304" pitchFamily="18" charset="0"/>
              </a:rPr>
              <a:t>Này chính Chúa đã sai tôi đi. Sai tôi đi loan báo Tin Mừng. </a:t>
            </a:r>
            <a:r>
              <a:rPr lang="vi-VN" sz="5200" dirty="0" smtClean="0">
                <a:solidFill>
                  <a:srgbClr val="002060"/>
                </a:solidFill>
                <a:latin typeface="+mj-lt"/>
                <a:cs typeface="Times New Roman" panose="02020603050405020304" pitchFamily="18" charset="0"/>
              </a:rPr>
              <a:t>Này </a:t>
            </a:r>
            <a:r>
              <a:rPr lang="vi-VN" sz="5200" dirty="0">
                <a:solidFill>
                  <a:srgbClr val="002060"/>
                </a:solidFill>
                <a:latin typeface="+mj-lt"/>
                <a:cs typeface="Times New Roman" panose="02020603050405020304" pitchFamily="18" charset="0"/>
              </a:rPr>
              <a:t>chính Chúa đã thánh hiến tôi. Sai tôi đi Ngài sai tôi đi</a:t>
            </a:r>
            <a:r>
              <a:rPr lang="vi-VN" sz="5200" dirty="0" smtClean="0">
                <a:solidFill>
                  <a:srgbClr val="002060"/>
                </a:solidFill>
                <a:latin typeface="+mj-lt"/>
                <a:cs typeface="Times New Roman" panose="02020603050405020304" pitchFamily="18" charset="0"/>
              </a:rPr>
              <a:t>.</a:t>
            </a:r>
            <a:endParaRPr lang="en-US" sz="5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33417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171450"/>
            <a:ext cx="9144000" cy="5143500"/>
          </a:xfrm>
        </p:spPr>
        <p:txBody>
          <a:bodyPr anchor="ctr" anchorCtr="0">
            <a:noAutofit/>
          </a:bodyPr>
          <a:lstStyle/>
          <a:p>
            <a:pPr marL="0" indent="0" algn="just">
              <a:lnSpc>
                <a:spcPct val="140000"/>
              </a:lnSpc>
              <a:buNone/>
            </a:pPr>
            <a:r>
              <a:rPr lang="en-US" sz="5400" b="0" u="sng" dirty="0" smtClean="0">
                <a:solidFill>
                  <a:srgbClr val="FF0000"/>
                </a:solidFill>
                <a:effectLst/>
                <a:latin typeface="+mj-lt"/>
                <a:cs typeface="Times New Roman" panose="02020603050405020304" pitchFamily="18" charset="0"/>
              </a:rPr>
              <a:t>T</a:t>
            </a:r>
            <a:r>
              <a:rPr lang="en-US" sz="5400" b="0" u="sng" dirty="0">
                <a:solidFill>
                  <a:srgbClr val="FF0000"/>
                </a:solidFill>
                <a:effectLst/>
                <a:latin typeface="+mj-lt"/>
                <a:cs typeface="Times New Roman" panose="02020603050405020304" pitchFamily="18" charset="0"/>
              </a:rPr>
              <a:t>k</a:t>
            </a:r>
            <a:r>
              <a:rPr lang="en-US" sz="5400" b="0" u="sng" dirty="0" smtClean="0">
                <a:solidFill>
                  <a:srgbClr val="FF0000"/>
                </a:solidFill>
                <a:effectLst/>
                <a:latin typeface="+mj-lt"/>
                <a:cs typeface="Times New Roman" panose="02020603050405020304" pitchFamily="18" charset="0"/>
              </a:rPr>
              <a:t>2</a:t>
            </a:r>
            <a:r>
              <a:rPr lang="vi-VN" sz="5400" b="0" u="sng" dirty="0">
                <a:solidFill>
                  <a:srgbClr val="FF0000"/>
                </a:solidFill>
                <a:effectLst/>
                <a:latin typeface="+mj-lt"/>
                <a:cs typeface="Times New Roman" panose="02020603050405020304" pitchFamily="18" charset="0"/>
              </a:rPr>
              <a:t>.</a:t>
            </a:r>
            <a:r>
              <a:rPr lang="en-US" sz="5400" b="0" dirty="0">
                <a:solidFill>
                  <a:srgbClr val="FF0000"/>
                </a:solidFill>
                <a:effectLst/>
                <a:latin typeface="+mj-lt"/>
                <a:cs typeface="Times New Roman" panose="02020603050405020304" pitchFamily="18" charset="0"/>
              </a:rPr>
              <a:t> </a:t>
            </a:r>
            <a:r>
              <a:rPr lang="vi-VN" sz="5400" dirty="0">
                <a:solidFill>
                  <a:srgbClr val="002060"/>
                </a:solidFill>
                <a:latin typeface="+mj-lt"/>
                <a:cs typeface="Times New Roman" panose="02020603050405020304" pitchFamily="18" charset="0"/>
              </a:rPr>
              <a:t>Sai tôi đến với người than khóc. Sai tôi đến với người âu sầu. </a:t>
            </a:r>
            <a:r>
              <a:rPr lang="vi-VN" sz="5400" dirty="0" smtClean="0">
                <a:solidFill>
                  <a:srgbClr val="002060"/>
                </a:solidFill>
                <a:latin typeface="+mj-lt"/>
                <a:cs typeface="Times New Roman" panose="02020603050405020304" pitchFamily="18" charset="0"/>
              </a:rPr>
              <a:t>Mang </a:t>
            </a:r>
            <a:r>
              <a:rPr lang="vi-VN" sz="5400" dirty="0">
                <a:solidFill>
                  <a:srgbClr val="002060"/>
                </a:solidFill>
                <a:latin typeface="+mj-lt"/>
                <a:cs typeface="Times New Roman" panose="02020603050405020304" pitchFamily="18" charset="0"/>
              </a:rPr>
              <a:t>Tin Mừng an ủi Thiên Chúa đã cứu tôi</a:t>
            </a:r>
            <a:r>
              <a:rPr lang="vi-VN" sz="5400" dirty="0" smtClean="0">
                <a:solidFill>
                  <a:srgbClr val="002060"/>
                </a:solidFill>
                <a:latin typeface="+mj-lt"/>
                <a:cs typeface="Times New Roman" panose="02020603050405020304" pitchFamily="18" charset="0"/>
              </a:rPr>
              <a:t>.</a:t>
            </a:r>
            <a:endParaRPr lang="en-US" sz="54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2905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40000"/>
              </a:lnSpc>
              <a:buNone/>
            </a:pPr>
            <a:r>
              <a:rPr lang="en-US" sz="5200" b="0" u="sng" dirty="0" err="1">
                <a:solidFill>
                  <a:srgbClr val="FF0000"/>
                </a:solidFill>
                <a:effectLst/>
                <a:latin typeface="+mj-lt"/>
                <a:cs typeface="Times New Roman" panose="02020603050405020304" pitchFamily="18" charset="0"/>
              </a:rPr>
              <a:t>Đk</a:t>
            </a:r>
            <a:r>
              <a:rPr lang="vi-VN" sz="5200" b="0" u="sng" dirty="0">
                <a:solidFill>
                  <a:srgbClr val="FF0000"/>
                </a:solidFill>
                <a:effectLst/>
                <a:latin typeface="+mj-lt"/>
                <a:cs typeface="Times New Roman" panose="02020603050405020304" pitchFamily="18" charset="0"/>
              </a:rPr>
              <a:t>.</a:t>
            </a:r>
            <a:r>
              <a:rPr lang="vi-VN" sz="5200" b="0" dirty="0">
                <a:effectLst/>
                <a:latin typeface="+mj-lt"/>
                <a:cs typeface="Times New Roman" pitchFamily="18" charset="0"/>
              </a:rPr>
              <a:t> </a:t>
            </a:r>
            <a:r>
              <a:rPr lang="vi-VN" sz="5200" dirty="0">
                <a:solidFill>
                  <a:srgbClr val="002060"/>
                </a:solidFill>
                <a:latin typeface="+mj-lt"/>
                <a:cs typeface="Times New Roman" panose="02020603050405020304" pitchFamily="18" charset="0"/>
              </a:rPr>
              <a:t>Này chính Chúa đã sai tôi đi. Sai tôi đi loan báo Tin Mừng. </a:t>
            </a:r>
            <a:r>
              <a:rPr lang="vi-VN" sz="5200" dirty="0" smtClean="0">
                <a:solidFill>
                  <a:srgbClr val="002060"/>
                </a:solidFill>
                <a:latin typeface="+mj-lt"/>
                <a:cs typeface="Times New Roman" panose="02020603050405020304" pitchFamily="18" charset="0"/>
              </a:rPr>
              <a:t>Này </a:t>
            </a:r>
            <a:r>
              <a:rPr lang="vi-VN" sz="5200" dirty="0">
                <a:solidFill>
                  <a:srgbClr val="002060"/>
                </a:solidFill>
                <a:latin typeface="+mj-lt"/>
                <a:cs typeface="Times New Roman" panose="02020603050405020304" pitchFamily="18" charset="0"/>
              </a:rPr>
              <a:t>chính Chúa đã thánh hiến tôi. Sai tôi đi Ngài sai tôi đi</a:t>
            </a:r>
            <a:r>
              <a:rPr lang="vi-VN" sz="5200" dirty="0" smtClean="0">
                <a:solidFill>
                  <a:srgbClr val="002060"/>
                </a:solidFill>
                <a:latin typeface="+mj-lt"/>
                <a:cs typeface="Times New Roman" panose="02020603050405020304" pitchFamily="18" charset="0"/>
              </a:rPr>
              <a:t>.</a:t>
            </a:r>
            <a:endParaRPr lang="en-US" sz="5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33417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95250"/>
            <a:ext cx="9144000" cy="5143500"/>
          </a:xfrm>
        </p:spPr>
        <p:txBody>
          <a:bodyPr anchor="ctr" anchorCtr="0">
            <a:noAutofit/>
          </a:bodyPr>
          <a:lstStyle/>
          <a:p>
            <a:pPr marL="0" indent="0" algn="just">
              <a:lnSpc>
                <a:spcPct val="140000"/>
              </a:lnSpc>
              <a:buNone/>
            </a:pPr>
            <a:r>
              <a:rPr lang="en-US" sz="5400" b="0" u="sng" dirty="0" smtClean="0">
                <a:solidFill>
                  <a:srgbClr val="FF0000"/>
                </a:solidFill>
                <a:effectLst/>
                <a:latin typeface="+mj-lt"/>
                <a:cs typeface="Times New Roman" panose="02020603050405020304" pitchFamily="18" charset="0"/>
              </a:rPr>
              <a:t>Tk3</a:t>
            </a:r>
            <a:r>
              <a:rPr lang="vi-VN" sz="5400" b="0" u="sng" dirty="0" smtClean="0">
                <a:solidFill>
                  <a:srgbClr val="FF0000"/>
                </a:solidFill>
                <a:effectLst/>
                <a:latin typeface="+mj-lt"/>
                <a:cs typeface="Times New Roman" panose="02020603050405020304" pitchFamily="18" charset="0"/>
              </a:rPr>
              <a:t>.</a:t>
            </a:r>
            <a:r>
              <a:rPr lang="vi-VN" sz="5400" b="0" dirty="0" smtClean="0">
                <a:effectLst/>
                <a:latin typeface="+mj-lt"/>
                <a:cs typeface="Times New Roman" pitchFamily="18" charset="0"/>
              </a:rPr>
              <a:t> </a:t>
            </a:r>
            <a:r>
              <a:rPr lang="vi-VN" sz="5400" dirty="0">
                <a:solidFill>
                  <a:srgbClr val="002060"/>
                </a:solidFill>
                <a:latin typeface="+mj-lt"/>
                <a:cs typeface="Times New Roman" panose="02020603050405020304" pitchFamily="18" charset="0"/>
              </a:rPr>
              <a:t>Sai tôi đến với người đau yếu. Sai tôi đến với người thất vọng. </a:t>
            </a:r>
            <a:r>
              <a:rPr lang="vi-VN" sz="5400" dirty="0" smtClean="0">
                <a:solidFill>
                  <a:srgbClr val="002060"/>
                </a:solidFill>
                <a:latin typeface="+mj-lt"/>
                <a:cs typeface="Times New Roman" panose="02020603050405020304" pitchFamily="18" charset="0"/>
              </a:rPr>
              <a:t>Mang </a:t>
            </a:r>
            <a:r>
              <a:rPr lang="vi-VN" sz="5400" dirty="0">
                <a:solidFill>
                  <a:srgbClr val="002060"/>
                </a:solidFill>
                <a:latin typeface="+mj-lt"/>
                <a:cs typeface="Times New Roman" panose="02020603050405020304" pitchFamily="18" charset="0"/>
              </a:rPr>
              <a:t>Tin Mừng chân lý Thiên Chúa đã cứu tôi</a:t>
            </a:r>
            <a:r>
              <a:rPr lang="vi-VN" sz="5400" dirty="0" smtClean="0">
                <a:solidFill>
                  <a:srgbClr val="002060"/>
                </a:solidFill>
                <a:latin typeface="+mj-lt"/>
                <a:cs typeface="Times New Roman" panose="02020603050405020304" pitchFamily="18" charset="0"/>
              </a:rPr>
              <a:t>.</a:t>
            </a:r>
            <a:endParaRPr lang="en-US" sz="54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5010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2409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40000"/>
              </a:lnSpc>
              <a:buNone/>
            </a:pPr>
            <a:r>
              <a:rPr lang="en-US" sz="5200" b="0" u="sng" dirty="0" err="1">
                <a:solidFill>
                  <a:srgbClr val="FF0000"/>
                </a:solidFill>
                <a:effectLst/>
                <a:latin typeface="+mj-lt"/>
                <a:cs typeface="Times New Roman" panose="02020603050405020304" pitchFamily="18" charset="0"/>
              </a:rPr>
              <a:t>Đk</a:t>
            </a:r>
            <a:r>
              <a:rPr lang="vi-VN" sz="5200" b="0" u="sng" dirty="0">
                <a:solidFill>
                  <a:srgbClr val="FF0000"/>
                </a:solidFill>
                <a:effectLst/>
                <a:latin typeface="+mj-lt"/>
                <a:cs typeface="Times New Roman" panose="02020603050405020304" pitchFamily="18" charset="0"/>
              </a:rPr>
              <a:t>.</a:t>
            </a:r>
            <a:r>
              <a:rPr lang="vi-VN" sz="5200" b="0" dirty="0">
                <a:effectLst/>
                <a:latin typeface="+mj-lt"/>
                <a:cs typeface="Times New Roman" pitchFamily="18" charset="0"/>
              </a:rPr>
              <a:t> </a:t>
            </a:r>
            <a:r>
              <a:rPr lang="vi-VN" sz="5200" dirty="0">
                <a:solidFill>
                  <a:srgbClr val="002060"/>
                </a:solidFill>
                <a:latin typeface="+mj-lt"/>
                <a:cs typeface="Times New Roman" panose="02020603050405020304" pitchFamily="18" charset="0"/>
              </a:rPr>
              <a:t>Này chính Chúa đã sai tôi đi. Sai tôi đi loan báo Tin Mừng. </a:t>
            </a:r>
            <a:r>
              <a:rPr lang="vi-VN" sz="5200" dirty="0" smtClean="0">
                <a:solidFill>
                  <a:srgbClr val="002060"/>
                </a:solidFill>
                <a:latin typeface="+mj-lt"/>
                <a:cs typeface="Times New Roman" panose="02020603050405020304" pitchFamily="18" charset="0"/>
              </a:rPr>
              <a:t>Này </a:t>
            </a:r>
            <a:r>
              <a:rPr lang="vi-VN" sz="5200" dirty="0">
                <a:solidFill>
                  <a:srgbClr val="002060"/>
                </a:solidFill>
                <a:latin typeface="+mj-lt"/>
                <a:cs typeface="Times New Roman" panose="02020603050405020304" pitchFamily="18" charset="0"/>
              </a:rPr>
              <a:t>chính Chúa đã thánh hiến tôi. Sai tôi đi Ngài sai tôi đi</a:t>
            </a:r>
            <a:r>
              <a:rPr lang="vi-VN" sz="5200" dirty="0" smtClean="0">
                <a:solidFill>
                  <a:srgbClr val="002060"/>
                </a:solidFill>
                <a:latin typeface="+mj-lt"/>
                <a:cs typeface="Times New Roman" panose="02020603050405020304" pitchFamily="18" charset="0"/>
              </a:rPr>
              <a:t>.</a:t>
            </a:r>
            <a:endParaRPr lang="en-US" sz="5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33417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171450"/>
            <a:ext cx="9144000" cy="5143500"/>
          </a:xfrm>
        </p:spPr>
        <p:txBody>
          <a:bodyPr anchor="ctr" anchorCtr="0">
            <a:noAutofit/>
          </a:bodyPr>
          <a:lstStyle/>
          <a:p>
            <a:pPr marL="0" indent="0" algn="just">
              <a:lnSpc>
                <a:spcPct val="140000"/>
              </a:lnSpc>
              <a:buNone/>
            </a:pPr>
            <a:r>
              <a:rPr lang="en-US" sz="5400" b="0" u="sng" dirty="0" smtClean="0">
                <a:solidFill>
                  <a:srgbClr val="FF0000"/>
                </a:solidFill>
                <a:effectLst/>
                <a:latin typeface="+mj-lt"/>
                <a:cs typeface="Times New Roman" panose="02020603050405020304" pitchFamily="18" charset="0"/>
              </a:rPr>
              <a:t>Tk4</a:t>
            </a:r>
            <a:r>
              <a:rPr lang="vi-VN" sz="5400" b="0" u="sng" dirty="0" smtClean="0">
                <a:solidFill>
                  <a:srgbClr val="FF0000"/>
                </a:solidFill>
                <a:effectLst/>
                <a:latin typeface="+mj-lt"/>
                <a:cs typeface="Times New Roman" panose="02020603050405020304" pitchFamily="18" charset="0"/>
              </a:rPr>
              <a:t>.</a:t>
            </a:r>
            <a:r>
              <a:rPr lang="en-US" sz="5400" b="0" dirty="0" smtClean="0">
                <a:solidFill>
                  <a:srgbClr val="FF0000"/>
                </a:solidFill>
                <a:effectLst/>
                <a:latin typeface="+mj-lt"/>
                <a:cs typeface="Times New Roman" panose="02020603050405020304" pitchFamily="18" charset="0"/>
              </a:rPr>
              <a:t> </a:t>
            </a:r>
            <a:r>
              <a:rPr lang="vi-VN" sz="5400" dirty="0">
                <a:solidFill>
                  <a:srgbClr val="002060"/>
                </a:solidFill>
                <a:latin typeface="+mj-lt"/>
                <a:cs typeface="Times New Roman" panose="02020603050405020304" pitchFamily="18" charset="0"/>
              </a:rPr>
              <a:t>Sai tôi đến với người tội lỗi. Sai tôi đến với người lao nhọc. </a:t>
            </a:r>
            <a:r>
              <a:rPr lang="vi-VN" sz="5400" dirty="0" smtClean="0">
                <a:solidFill>
                  <a:srgbClr val="002060"/>
                </a:solidFill>
                <a:latin typeface="+mj-lt"/>
                <a:cs typeface="Times New Roman" panose="02020603050405020304" pitchFamily="18" charset="0"/>
              </a:rPr>
              <a:t>Mang </a:t>
            </a:r>
            <a:r>
              <a:rPr lang="vi-VN" sz="5400" dirty="0">
                <a:solidFill>
                  <a:srgbClr val="002060"/>
                </a:solidFill>
                <a:latin typeface="+mj-lt"/>
                <a:cs typeface="Times New Roman" panose="02020603050405020304" pitchFamily="18" charset="0"/>
              </a:rPr>
              <a:t>Tin Mừng cứu rỗi Thiên Chúa đã cứu tôi</a:t>
            </a:r>
            <a:r>
              <a:rPr lang="vi-VN" sz="5400" dirty="0" smtClean="0">
                <a:solidFill>
                  <a:srgbClr val="002060"/>
                </a:solidFill>
                <a:latin typeface="+mj-lt"/>
                <a:cs typeface="Times New Roman" panose="02020603050405020304" pitchFamily="18" charset="0"/>
              </a:rPr>
              <a:t>.</a:t>
            </a:r>
            <a:endParaRPr lang="en-US" sz="54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6571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40000"/>
              </a:lnSpc>
              <a:buNone/>
            </a:pPr>
            <a:r>
              <a:rPr lang="en-US" sz="5200" b="0" u="sng" dirty="0" err="1">
                <a:solidFill>
                  <a:srgbClr val="FF0000"/>
                </a:solidFill>
                <a:effectLst/>
                <a:latin typeface="+mj-lt"/>
                <a:cs typeface="Times New Roman" panose="02020603050405020304" pitchFamily="18" charset="0"/>
              </a:rPr>
              <a:t>Đk</a:t>
            </a:r>
            <a:r>
              <a:rPr lang="vi-VN" sz="5200" b="0" u="sng" dirty="0">
                <a:solidFill>
                  <a:srgbClr val="FF0000"/>
                </a:solidFill>
                <a:effectLst/>
                <a:latin typeface="+mj-lt"/>
                <a:cs typeface="Times New Roman" panose="02020603050405020304" pitchFamily="18" charset="0"/>
              </a:rPr>
              <a:t>.</a:t>
            </a:r>
            <a:r>
              <a:rPr lang="vi-VN" sz="5200" b="0" dirty="0">
                <a:effectLst/>
                <a:latin typeface="+mj-lt"/>
                <a:cs typeface="Times New Roman" pitchFamily="18" charset="0"/>
              </a:rPr>
              <a:t> </a:t>
            </a:r>
            <a:r>
              <a:rPr lang="vi-VN" sz="5200" dirty="0">
                <a:solidFill>
                  <a:srgbClr val="002060"/>
                </a:solidFill>
                <a:latin typeface="+mj-lt"/>
                <a:cs typeface="Times New Roman" panose="02020603050405020304" pitchFamily="18" charset="0"/>
              </a:rPr>
              <a:t>Này chính Chúa đã sai tôi đi. Sai tôi đi loan báo Tin Mừng. </a:t>
            </a:r>
            <a:r>
              <a:rPr lang="vi-VN" sz="5200" dirty="0" smtClean="0">
                <a:solidFill>
                  <a:srgbClr val="002060"/>
                </a:solidFill>
                <a:latin typeface="+mj-lt"/>
                <a:cs typeface="Times New Roman" panose="02020603050405020304" pitchFamily="18" charset="0"/>
              </a:rPr>
              <a:t>Này </a:t>
            </a:r>
            <a:r>
              <a:rPr lang="vi-VN" sz="5200" dirty="0">
                <a:solidFill>
                  <a:srgbClr val="002060"/>
                </a:solidFill>
                <a:latin typeface="+mj-lt"/>
                <a:cs typeface="Times New Roman" panose="02020603050405020304" pitchFamily="18" charset="0"/>
              </a:rPr>
              <a:t>chính Chúa đã thánh hiến tôi. Sai tôi đi Ngài sai tôi đi</a:t>
            </a:r>
            <a:r>
              <a:rPr lang="vi-VN" sz="5200" dirty="0" smtClean="0">
                <a:solidFill>
                  <a:srgbClr val="002060"/>
                </a:solidFill>
                <a:latin typeface="+mj-lt"/>
                <a:cs typeface="Times New Roman" panose="02020603050405020304" pitchFamily="18" charset="0"/>
              </a:rPr>
              <a:t>.</a:t>
            </a:r>
            <a:endParaRPr lang="en-US" sz="5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33417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171450"/>
            <a:ext cx="9144000" cy="5143500"/>
          </a:xfrm>
        </p:spPr>
        <p:txBody>
          <a:bodyPr anchor="ctr" anchorCtr="0">
            <a:noAutofit/>
          </a:bodyPr>
          <a:lstStyle/>
          <a:p>
            <a:pPr marL="0" indent="0" algn="just">
              <a:lnSpc>
                <a:spcPct val="140000"/>
              </a:lnSpc>
              <a:buNone/>
            </a:pPr>
            <a:r>
              <a:rPr lang="en-US" sz="5400" b="0" u="sng" dirty="0" smtClean="0">
                <a:solidFill>
                  <a:srgbClr val="FF0000"/>
                </a:solidFill>
                <a:effectLst/>
                <a:latin typeface="+mj-lt"/>
                <a:cs typeface="Times New Roman" panose="02020603050405020304" pitchFamily="18" charset="0"/>
              </a:rPr>
              <a:t>Tk5</a:t>
            </a:r>
            <a:r>
              <a:rPr lang="vi-VN" sz="5400" b="0" u="sng" dirty="0" smtClean="0">
                <a:solidFill>
                  <a:srgbClr val="FF0000"/>
                </a:solidFill>
                <a:effectLst/>
                <a:latin typeface="+mj-lt"/>
                <a:cs typeface="Times New Roman" panose="02020603050405020304" pitchFamily="18" charset="0"/>
              </a:rPr>
              <a:t>.</a:t>
            </a:r>
            <a:r>
              <a:rPr lang="en-US" sz="5400" b="0" dirty="0" smtClean="0">
                <a:solidFill>
                  <a:srgbClr val="FF0000"/>
                </a:solidFill>
                <a:effectLst/>
                <a:latin typeface="+mj-lt"/>
                <a:cs typeface="Times New Roman" panose="02020603050405020304" pitchFamily="18" charset="0"/>
              </a:rPr>
              <a:t> </a:t>
            </a:r>
            <a:r>
              <a:rPr lang="vi-VN" sz="5400" dirty="0">
                <a:solidFill>
                  <a:srgbClr val="002060"/>
                </a:solidFill>
                <a:latin typeface="+mj-lt"/>
                <a:cs typeface="Times New Roman" panose="02020603050405020304" pitchFamily="18" charset="0"/>
              </a:rPr>
              <a:t>Sai tôi đến với người muôn nước. Sai tôi đến với mọi dân </a:t>
            </a:r>
            <a:r>
              <a:rPr lang="vi-VN" sz="5400" dirty="0" smtClean="0">
                <a:solidFill>
                  <a:srgbClr val="002060"/>
                </a:solidFill>
                <a:latin typeface="+mj-lt"/>
                <a:cs typeface="Times New Roman" panose="02020603050405020304" pitchFamily="18" charset="0"/>
              </a:rPr>
              <a:t>tộc.</a:t>
            </a:r>
            <a:r>
              <a:rPr lang="en-US" sz="5400" dirty="0" smtClean="0">
                <a:solidFill>
                  <a:srgbClr val="002060"/>
                </a:solidFill>
                <a:latin typeface="+mj-lt"/>
                <a:cs typeface="Times New Roman" panose="02020603050405020304" pitchFamily="18" charset="0"/>
              </a:rPr>
              <a:t> </a:t>
            </a:r>
            <a:r>
              <a:rPr lang="vi-VN" sz="5400" dirty="0" smtClean="0">
                <a:solidFill>
                  <a:srgbClr val="002060"/>
                </a:solidFill>
                <a:latin typeface="+mj-lt"/>
                <a:cs typeface="Times New Roman" panose="02020603050405020304" pitchFamily="18" charset="0"/>
              </a:rPr>
              <a:t>Mang </a:t>
            </a:r>
            <a:r>
              <a:rPr lang="vi-VN" sz="5400" dirty="0">
                <a:solidFill>
                  <a:srgbClr val="002060"/>
                </a:solidFill>
                <a:latin typeface="+mj-lt"/>
                <a:cs typeface="Times New Roman" panose="02020603050405020304" pitchFamily="18" charset="0"/>
              </a:rPr>
              <a:t>Tin Mừng ân phúc Thiên Chúa đã cứu tôi</a:t>
            </a:r>
            <a:r>
              <a:rPr lang="vi-VN" sz="5400" dirty="0" smtClean="0">
                <a:solidFill>
                  <a:srgbClr val="002060"/>
                </a:solidFill>
                <a:latin typeface="+mj-lt"/>
                <a:cs typeface="Times New Roman" panose="02020603050405020304" pitchFamily="18" charset="0"/>
              </a:rPr>
              <a:t>.</a:t>
            </a:r>
            <a:endParaRPr lang="en-US" sz="54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62046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40000"/>
              </a:lnSpc>
              <a:buNone/>
            </a:pPr>
            <a:r>
              <a:rPr lang="en-US" sz="5200" b="0" u="sng" dirty="0" err="1">
                <a:solidFill>
                  <a:srgbClr val="FF0000"/>
                </a:solidFill>
                <a:effectLst/>
                <a:latin typeface="+mj-lt"/>
                <a:cs typeface="Times New Roman" panose="02020603050405020304" pitchFamily="18" charset="0"/>
              </a:rPr>
              <a:t>Đk</a:t>
            </a:r>
            <a:r>
              <a:rPr lang="vi-VN" sz="5200" b="0" u="sng" dirty="0">
                <a:solidFill>
                  <a:srgbClr val="FF0000"/>
                </a:solidFill>
                <a:effectLst/>
                <a:latin typeface="+mj-lt"/>
                <a:cs typeface="Times New Roman" panose="02020603050405020304" pitchFamily="18" charset="0"/>
              </a:rPr>
              <a:t>.</a:t>
            </a:r>
            <a:r>
              <a:rPr lang="vi-VN" sz="5200" b="0" dirty="0">
                <a:effectLst/>
                <a:latin typeface="+mj-lt"/>
                <a:cs typeface="Times New Roman" pitchFamily="18" charset="0"/>
              </a:rPr>
              <a:t> </a:t>
            </a:r>
            <a:r>
              <a:rPr lang="vi-VN" sz="5200" dirty="0">
                <a:solidFill>
                  <a:srgbClr val="002060"/>
                </a:solidFill>
                <a:latin typeface="+mj-lt"/>
                <a:cs typeface="Times New Roman" panose="02020603050405020304" pitchFamily="18" charset="0"/>
              </a:rPr>
              <a:t>Này chính Chúa đã sai tôi đi. Sai tôi đi loan báo Tin Mừng. </a:t>
            </a:r>
            <a:r>
              <a:rPr lang="vi-VN" sz="5200" dirty="0" smtClean="0">
                <a:solidFill>
                  <a:srgbClr val="002060"/>
                </a:solidFill>
                <a:latin typeface="+mj-lt"/>
                <a:cs typeface="Times New Roman" panose="02020603050405020304" pitchFamily="18" charset="0"/>
              </a:rPr>
              <a:t>Này </a:t>
            </a:r>
            <a:r>
              <a:rPr lang="vi-VN" sz="5200" dirty="0">
                <a:solidFill>
                  <a:srgbClr val="002060"/>
                </a:solidFill>
                <a:latin typeface="+mj-lt"/>
                <a:cs typeface="Times New Roman" panose="02020603050405020304" pitchFamily="18" charset="0"/>
              </a:rPr>
              <a:t>chính Chúa đã thánh hiến tôi. Sai tôi đi Ngài sai tôi đi</a:t>
            </a:r>
            <a:r>
              <a:rPr lang="vi-VN" sz="5200" dirty="0" smtClean="0">
                <a:solidFill>
                  <a:srgbClr val="002060"/>
                </a:solidFill>
                <a:latin typeface="+mj-lt"/>
                <a:cs typeface="Times New Roman" panose="02020603050405020304" pitchFamily="18" charset="0"/>
              </a:rPr>
              <a:t>.</a:t>
            </a:r>
            <a:endParaRPr lang="en-US" sz="5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33417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2409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r>
              <a:rPr lang="en-US" sz="7200" i="1" dirty="0">
                <a:solidFill>
                  <a:srgbClr val="C00000"/>
                </a:solidFill>
                <a:effectLst/>
                <a:latin typeface="+mj-lt"/>
                <a:cs typeface="Times New Roman" panose="02020603050405020304" pitchFamily="18" charset="0"/>
              </a:rPr>
              <a:t>KINH VINH DANH</a:t>
            </a:r>
          </a:p>
          <a:p>
            <a:pPr eaLnBrk="1" hangingPunct="1"/>
            <a:r>
              <a:rPr lang="en-US" sz="7200" i="1" dirty="0" err="1">
                <a:solidFill>
                  <a:srgbClr val="C00000"/>
                </a:solidFill>
                <a:effectLst/>
                <a:latin typeface="+mj-lt"/>
                <a:cs typeface="Times New Roman" panose="02020603050405020304" pitchFamily="18" charset="0"/>
              </a:rPr>
              <a:t>Ca</a:t>
            </a:r>
            <a:r>
              <a:rPr lang="en-US" sz="7200" i="1" dirty="0">
                <a:solidFill>
                  <a:srgbClr val="C00000"/>
                </a:solidFill>
                <a:effectLst/>
                <a:latin typeface="+mj-lt"/>
                <a:cs typeface="Times New Roman" panose="02020603050405020304" pitchFamily="18" charset="0"/>
              </a:rPr>
              <a:t> </a:t>
            </a:r>
            <a:r>
              <a:rPr lang="en-US" sz="7200" i="1" dirty="0" err="1">
                <a:solidFill>
                  <a:srgbClr val="C00000"/>
                </a:solidFill>
                <a:effectLst/>
                <a:latin typeface="+mj-lt"/>
                <a:cs typeface="Times New Roman" panose="02020603050405020304" pitchFamily="18" charset="0"/>
              </a:rPr>
              <a:t>Lên</a:t>
            </a:r>
            <a:r>
              <a:rPr lang="en-US" sz="7200" i="1" dirty="0">
                <a:solidFill>
                  <a:srgbClr val="C00000"/>
                </a:solidFill>
                <a:effectLst/>
                <a:latin typeface="+mj-lt"/>
                <a:cs typeface="Times New Roman" panose="02020603050405020304" pitchFamily="18" charset="0"/>
              </a:rPr>
              <a:t> </a:t>
            </a:r>
            <a:r>
              <a:rPr lang="en-US" sz="7200" i="1" dirty="0" err="1">
                <a:solidFill>
                  <a:srgbClr val="C00000"/>
                </a:solidFill>
                <a:effectLst/>
                <a:latin typeface="+mj-lt"/>
                <a:cs typeface="Times New Roman" panose="02020603050405020304" pitchFamily="18" charset="0"/>
              </a:rPr>
              <a:t>Đi</a:t>
            </a:r>
            <a:r>
              <a:rPr lang="en-US" sz="7200" i="1" dirty="0">
                <a:solidFill>
                  <a:srgbClr val="C00000"/>
                </a:solidFill>
                <a:effectLst/>
                <a:latin typeface="+mj-lt"/>
                <a:cs typeface="Times New Roman" panose="02020603050405020304" pitchFamily="18" charset="0"/>
              </a:rPr>
              <a:t> 2</a:t>
            </a:r>
            <a:endParaRPr lang="vi-VN" sz="7200" i="1"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538117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TotalTime>
  <Words>2123</Words>
  <Application>Microsoft Office PowerPoint</Application>
  <PresentationFormat>On-screen Show (16:9)</PresentationFormat>
  <Paragraphs>127</Paragraphs>
  <Slides>85</Slides>
  <Notes>0</Notes>
  <HiddenSlides>0</HiddenSlides>
  <MMClips>0</MMClips>
  <ScaleCrop>false</ScaleCrop>
  <HeadingPairs>
    <vt:vector size="4" baseType="variant">
      <vt:variant>
        <vt:lpstr>Theme</vt:lpstr>
      </vt:variant>
      <vt:variant>
        <vt:i4>30</vt:i4>
      </vt:variant>
      <vt:variant>
        <vt:lpstr>Slide Titles</vt:lpstr>
      </vt:variant>
      <vt:variant>
        <vt:i4>85</vt:i4>
      </vt:variant>
    </vt:vector>
  </HeadingPairs>
  <TitlesOfParts>
    <vt:vector size="115" baseType="lpstr">
      <vt:lpstr>Office Theme</vt:lpstr>
      <vt:lpstr>36_Default Design</vt:lpstr>
      <vt:lpstr>3_Office Theme</vt:lpstr>
      <vt:lpstr>5_Office Theme</vt:lpstr>
      <vt:lpstr>1_Office Theme</vt:lpstr>
      <vt:lpstr>2_Office Theme</vt:lpstr>
      <vt:lpstr>7_Office Theme</vt:lpstr>
      <vt:lpstr>21_Office Theme</vt:lpstr>
      <vt:lpstr>22_Office Theme</vt:lpstr>
      <vt:lpstr>4_Office Theme</vt:lpstr>
      <vt:lpstr>28_Office Theme</vt:lpstr>
      <vt:lpstr>37_Default Design</vt:lpstr>
      <vt:lpstr>25_Office Theme</vt:lpstr>
      <vt:lpstr>26_Office Theme</vt:lpstr>
      <vt:lpstr>27_Office Theme</vt:lpstr>
      <vt:lpstr>8_Office Theme</vt:lpstr>
      <vt:lpstr>9_Office Theme</vt:lpstr>
      <vt:lpstr>10_Office Theme</vt:lpstr>
      <vt:lpstr>11_Office Theme</vt:lpstr>
      <vt:lpstr>12_Office Theme</vt:lpstr>
      <vt:lpstr>13_Office Theme</vt:lpstr>
      <vt:lpstr>14_Office Theme</vt:lpstr>
      <vt:lpstr>15_Office Theme</vt:lpstr>
      <vt:lpstr>6_Office Theme</vt:lpstr>
      <vt:lpstr>16_Office Theme</vt:lpstr>
      <vt:lpstr>17_Office Theme</vt:lpstr>
      <vt:lpstr>18_Office Theme</vt:lpstr>
      <vt:lpstr>19_Office Theme</vt:lpstr>
      <vt:lpstr>20_Office Theme</vt:lpstr>
      <vt:lpstr>23_Office Theme</vt:lpstr>
      <vt:lpstr>PowerPoint Presentation</vt:lpstr>
      <vt:lpstr>Ca Nhập Lễ CA NHẬP LỄ  (Chúa Chịu Phép Rửa)  Kim Long</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104</cp:revision>
  <dcterms:created xsi:type="dcterms:W3CDTF">2021-10-24T03:59:42Z</dcterms:created>
  <dcterms:modified xsi:type="dcterms:W3CDTF">2025-12-16T12:43:10Z</dcterms:modified>
</cp:coreProperties>
</file>