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828" r:id="rId5"/>
    <p:sldMasterId id="2147483840" r:id="rId6"/>
    <p:sldMasterId id="2147483852" r:id="rId7"/>
    <p:sldMasterId id="2147483864" r:id="rId8"/>
    <p:sldMasterId id="2147483876" r:id="rId9"/>
    <p:sldMasterId id="2147483888" r:id="rId10"/>
    <p:sldMasterId id="2147483900" r:id="rId11"/>
    <p:sldMasterId id="2147483912" r:id="rId12"/>
  </p:sldMasterIdLst>
  <p:sldIdLst>
    <p:sldId id="256" r:id="rId13"/>
    <p:sldId id="321" r:id="rId14"/>
    <p:sldId id="320" r:id="rId15"/>
    <p:sldId id="257" r:id="rId16"/>
    <p:sldId id="316" r:id="rId17"/>
    <p:sldId id="258" r:id="rId18"/>
    <p:sldId id="259" r:id="rId19"/>
    <p:sldId id="319" r:id="rId20"/>
    <p:sldId id="317" r:id="rId21"/>
    <p:sldId id="322" r:id="rId22"/>
    <p:sldId id="323" r:id="rId23"/>
    <p:sldId id="324" r:id="rId24"/>
    <p:sldId id="325" r:id="rId25"/>
    <p:sldId id="326" r:id="rId26"/>
    <p:sldId id="329" r:id="rId27"/>
    <p:sldId id="328" r:id="rId28"/>
    <p:sldId id="330" r:id="rId29"/>
    <p:sldId id="331" r:id="rId30"/>
    <p:sldId id="332" r:id="rId31"/>
    <p:sldId id="333" r:id="rId32"/>
    <p:sldId id="334" r:id="rId33"/>
    <p:sldId id="337" r:id="rId34"/>
    <p:sldId id="336" r:id="rId35"/>
    <p:sldId id="338" r:id="rId36"/>
    <p:sldId id="339" r:id="rId37"/>
    <p:sldId id="340" r:id="rId38"/>
    <p:sldId id="341" r:id="rId39"/>
    <p:sldId id="342" r:id="rId40"/>
    <p:sldId id="345" r:id="rId41"/>
    <p:sldId id="344" r:id="rId42"/>
    <p:sldId id="346" r:id="rId43"/>
    <p:sldId id="347" r:id="rId44"/>
    <p:sldId id="348" r:id="rId45"/>
    <p:sldId id="349" r:id="rId46"/>
    <p:sldId id="350" r:id="rId47"/>
    <p:sldId id="351" r:id="rId48"/>
    <p:sldId id="318" r:id="rId49"/>
    <p:sldId id="352" r:id="rId50"/>
    <p:sldId id="353" r:id="rId51"/>
    <p:sldId id="354" r:id="rId52"/>
    <p:sldId id="355" r:id="rId53"/>
    <p:sldId id="356" r:id="rId54"/>
    <p:sldId id="357" r:id="rId55"/>
    <p:sldId id="358"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2148" y="-11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91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4964396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9952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1601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1858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5108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4861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251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2973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669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8337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41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2774342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2677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1289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4344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9255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855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821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2033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9755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7927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54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714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7890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2078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388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9947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9596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3291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0811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6106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907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6328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432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68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598725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184197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559084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4340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991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6118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242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68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t>12/14/2025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02069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980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7966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0600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985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954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89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780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86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565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9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t>12/14/2025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2881688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720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705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6240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3846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3054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472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380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0215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5065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92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t>12/14/2025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5313127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4349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591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370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9442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0072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9043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370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4106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1928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87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3899837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3312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5730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5005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6079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4862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6066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203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2588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9511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96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304322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4318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7444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595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1199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9277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7010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259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4125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568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436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t>12/14/2025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t>‹#›</a:t>
            </a:fld>
            <a:endParaRPr lang="en-US"/>
          </a:p>
        </p:txBody>
      </p:sp>
    </p:spTree>
    <p:extLst>
      <p:ext uri="{BB962C8B-B14F-4D97-AF65-F5344CB8AC3E}">
        <p14:creationId xmlns:p14="http://schemas.microsoft.com/office/powerpoint/2010/main" val="73383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54007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82341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63324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4623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98630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05944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5083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32555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FF0000"/>
                </a:solidFill>
              </a:rPr>
              <a:t>ĐÁP CA</a:t>
            </a:r>
            <a:br>
              <a:rPr lang="en-US" dirty="0" smtClean="0">
                <a:solidFill>
                  <a:srgbClr val="FF0000"/>
                </a:solidFill>
              </a:rPr>
            </a:br>
            <a:r>
              <a:rPr lang="en-US" dirty="0" smtClean="0">
                <a:solidFill>
                  <a:srgbClr val="FF0000"/>
                </a:solidFill>
              </a:rPr>
              <a:t>SAU CHÚA NHẬT LỄ HIỂN LINH</a:t>
            </a:r>
            <a:endParaRPr lang="en-US" dirty="0">
              <a:solidFill>
                <a:srgbClr val="FF0000"/>
              </a:solidFill>
            </a:endParaRPr>
          </a:p>
        </p:txBody>
      </p:sp>
    </p:spTree>
    <p:extLst>
      <p:ext uri="{BB962C8B-B14F-4D97-AF65-F5344CB8AC3E}">
        <p14:creationId xmlns:p14="http://schemas.microsoft.com/office/powerpoint/2010/main" val="88340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FF0000"/>
                </a:solidFill>
              </a:rPr>
              <a:t>THỨ BA</a:t>
            </a:r>
            <a:r>
              <a:rPr lang="en-US" dirty="0" smtClean="0">
                <a:solidFill>
                  <a:srgbClr val="FF0000"/>
                </a:solidFill>
              </a:rPr>
              <a:t/>
            </a:r>
            <a:br>
              <a:rPr lang="en-US" dirty="0" smtClean="0">
                <a:solidFill>
                  <a:srgbClr val="FF0000"/>
                </a:solidFill>
              </a:rPr>
            </a:br>
            <a:r>
              <a:rPr lang="en-US" dirty="0" smtClean="0">
                <a:solidFill>
                  <a:srgbClr val="FF0000"/>
                </a:solidFill>
              </a:rPr>
              <a:t>SAU </a:t>
            </a:r>
            <a:r>
              <a:rPr lang="en-US" dirty="0" smtClean="0">
                <a:solidFill>
                  <a:srgbClr val="FF0000"/>
                </a:solidFill>
              </a:rPr>
              <a:t>LỄ HIỂN LINH</a:t>
            </a:r>
            <a:endParaRPr lang="en-US" dirty="0">
              <a:solidFill>
                <a:srgbClr val="FF0000"/>
              </a:solidFill>
            </a:endParaRPr>
          </a:p>
        </p:txBody>
      </p:sp>
    </p:spTree>
    <p:extLst>
      <p:ext uri="{BB962C8B-B14F-4D97-AF65-F5344CB8AC3E}">
        <p14:creationId xmlns:p14="http://schemas.microsoft.com/office/powerpoint/2010/main" val="200855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67391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98993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
            <a:ext cx="9067800" cy="590550"/>
          </a:xfrm>
        </p:spPr>
        <p:txBody>
          <a:bodyPr>
            <a:normAutofit fontScale="90000"/>
          </a:bodyPr>
          <a:lstStyle/>
          <a:p>
            <a:pPr algn="just"/>
            <a:r>
              <a:rPr lang="en-US" dirty="0" err="1" smtClean="0">
                <a:solidFill>
                  <a:srgbClr val="FF0000"/>
                </a:solidFill>
              </a:rPr>
              <a:t>Đáp</a:t>
            </a:r>
            <a:r>
              <a:rPr lang="en-US" dirty="0" smtClean="0">
                <a:solidFill>
                  <a:srgbClr val="FF0000"/>
                </a:solidFill>
              </a:rPr>
              <a:t> </a:t>
            </a:r>
            <a:r>
              <a:rPr lang="en-US" dirty="0" err="1" smtClean="0">
                <a:solidFill>
                  <a:srgbClr val="FF0000"/>
                </a:solidFill>
              </a:rPr>
              <a:t>ca</a:t>
            </a:r>
            <a:r>
              <a:rPr lang="en-US" dirty="0" smtClean="0">
                <a:solidFill>
                  <a:srgbClr val="FF0000"/>
                </a:solidFill>
              </a:rPr>
              <a:t>: </a:t>
            </a:r>
            <a:endParaRPr lang="en-US" dirty="0">
              <a:solidFill>
                <a:srgbClr val="FF0000"/>
              </a:solidFill>
            </a:endParaRPr>
          </a:p>
        </p:txBody>
      </p:sp>
      <p:sp>
        <p:nvSpPr>
          <p:cNvPr id="3" name="Rectangle 2"/>
          <p:cNvSpPr/>
          <p:nvPr/>
        </p:nvSpPr>
        <p:spPr>
          <a:xfrm>
            <a:off x="0" y="742951"/>
            <a:ext cx="9144000" cy="4154984"/>
          </a:xfrm>
          <a:prstGeom prst="rect">
            <a:avLst/>
          </a:prstGeom>
        </p:spPr>
        <p:txBody>
          <a:bodyPr wrap="square">
            <a:spAutoFit/>
          </a:bodyPr>
          <a:lstStyle/>
          <a:p>
            <a:pPr algn="just"/>
            <a:r>
              <a:rPr lang="vi-VN" sz="8800" dirty="0">
                <a:solidFill>
                  <a:srgbClr val="9BBB59">
                    <a:lumMod val="50000"/>
                  </a:srgbClr>
                </a:solidFill>
              </a:rPr>
              <a:t>Lạy Chúa, muôn dân nước sẽ thờ lạy Ngài.</a:t>
            </a:r>
            <a:endParaRPr lang="en-US" sz="8800" dirty="0">
              <a:solidFill>
                <a:srgbClr val="9BBB59">
                  <a:lumMod val="50000"/>
                </a:srgb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3350"/>
            <a:ext cx="46196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21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6750"/>
          </a:xfrm>
        </p:spPr>
        <p:txBody>
          <a:bodyPr>
            <a:normAutofit fontScale="90000"/>
          </a:bodyPr>
          <a:lstStyle/>
          <a:p>
            <a:pPr algn="just"/>
            <a:r>
              <a:rPr lang="en-US" sz="4000" dirty="0" smtClean="0">
                <a:solidFill>
                  <a:srgbClr val="FF0000"/>
                </a:solidFill>
              </a:rPr>
              <a:t>Alleluia-Alleluia. </a:t>
            </a:r>
            <a:endParaRPr lang="en-US" dirty="0">
              <a:solidFill>
                <a:schemeClr val="bg1"/>
              </a:solidFill>
            </a:endParaRPr>
          </a:p>
        </p:txBody>
      </p:sp>
      <p:sp>
        <p:nvSpPr>
          <p:cNvPr id="3" name="Rectangle 2"/>
          <p:cNvSpPr/>
          <p:nvPr/>
        </p:nvSpPr>
        <p:spPr>
          <a:xfrm>
            <a:off x="6629400" y="4400550"/>
            <a:ext cx="1805302" cy="707886"/>
          </a:xfrm>
          <a:prstGeom prst="rect">
            <a:avLst/>
          </a:prstGeom>
        </p:spPr>
        <p:txBody>
          <a:bodyPr wrap="none">
            <a:spAutoFit/>
          </a:bodyPr>
          <a:lstStyle/>
          <a:p>
            <a:pPr algn="just"/>
            <a:r>
              <a:rPr lang="en-US" sz="4000" dirty="0">
                <a:solidFill>
                  <a:srgbClr val="FF0000"/>
                </a:solidFill>
              </a:rPr>
              <a:t>Alleluia.</a:t>
            </a:r>
            <a:endParaRPr lang="en-US" dirty="0">
              <a:solidFill>
                <a:prstClr val="black"/>
              </a:solidFill>
            </a:endParaRPr>
          </a:p>
        </p:txBody>
      </p:sp>
      <p:sp>
        <p:nvSpPr>
          <p:cNvPr id="4" name="Rectangle 3"/>
          <p:cNvSpPr/>
          <p:nvPr/>
        </p:nvSpPr>
        <p:spPr>
          <a:xfrm>
            <a:off x="0" y="666750"/>
            <a:ext cx="9144000" cy="3785652"/>
          </a:xfrm>
          <a:prstGeom prst="rect">
            <a:avLst/>
          </a:prstGeom>
        </p:spPr>
        <p:txBody>
          <a:bodyPr wrap="square">
            <a:spAutoFit/>
          </a:bodyPr>
          <a:lstStyle/>
          <a:p>
            <a:pPr algn="just"/>
            <a:r>
              <a:rPr lang="vi-VN" sz="6000" dirty="0">
                <a:solidFill>
                  <a:srgbClr val="9BBB59">
                    <a:lumMod val="50000"/>
                  </a:srgbClr>
                </a:solidFill>
              </a:rPr>
              <a:t>Chúa đã sai tôi đi loan báo Tin Mừng cho kẻ nghèo hèn, công bố cho kẻ bị giam cầm biết họ được tha.</a:t>
            </a:r>
            <a:endParaRPr lang="en-US" sz="6000" dirty="0">
              <a:solidFill>
                <a:srgbClr val="9BBB59">
                  <a:lumMod val="50000"/>
                </a:srgbClr>
              </a:solidFill>
            </a:endParaRPr>
          </a:p>
        </p:txBody>
      </p:sp>
    </p:spTree>
    <p:extLst>
      <p:ext uri="{BB962C8B-B14F-4D97-AF65-F5344CB8AC3E}">
        <p14:creationId xmlns:p14="http://schemas.microsoft.com/office/powerpoint/2010/main" val="143273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3527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53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FF0000"/>
                </a:solidFill>
              </a:rPr>
              <a:t>THỨ TƯ</a:t>
            </a:r>
            <a:r>
              <a:rPr lang="en-US" dirty="0" smtClean="0">
                <a:solidFill>
                  <a:srgbClr val="FF0000"/>
                </a:solidFill>
              </a:rPr>
              <a:t/>
            </a:r>
            <a:br>
              <a:rPr lang="en-US" dirty="0" smtClean="0">
                <a:solidFill>
                  <a:srgbClr val="FF0000"/>
                </a:solidFill>
              </a:rPr>
            </a:br>
            <a:r>
              <a:rPr lang="en-US" dirty="0" smtClean="0">
                <a:solidFill>
                  <a:srgbClr val="FF0000"/>
                </a:solidFill>
              </a:rPr>
              <a:t>SAU </a:t>
            </a:r>
            <a:r>
              <a:rPr lang="en-US" dirty="0" smtClean="0">
                <a:solidFill>
                  <a:srgbClr val="FF0000"/>
                </a:solidFill>
              </a:rPr>
              <a:t>LỄ HIỂN LINH</a:t>
            </a:r>
            <a:endParaRPr lang="en-US" dirty="0">
              <a:solidFill>
                <a:srgbClr val="FF0000"/>
              </a:solidFill>
            </a:endParaRPr>
          </a:p>
        </p:txBody>
      </p:sp>
    </p:spTree>
    <p:extLst>
      <p:ext uri="{BB962C8B-B14F-4D97-AF65-F5344CB8AC3E}">
        <p14:creationId xmlns:p14="http://schemas.microsoft.com/office/powerpoint/2010/main" val="3516890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0651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126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489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
            <a:ext cx="9067800" cy="590550"/>
          </a:xfrm>
        </p:spPr>
        <p:txBody>
          <a:bodyPr>
            <a:normAutofit fontScale="90000"/>
          </a:bodyPr>
          <a:lstStyle/>
          <a:p>
            <a:pPr algn="just"/>
            <a:r>
              <a:rPr lang="en-US" dirty="0" err="1" smtClean="0">
                <a:solidFill>
                  <a:srgbClr val="FF0000"/>
                </a:solidFill>
              </a:rPr>
              <a:t>Đáp</a:t>
            </a:r>
            <a:r>
              <a:rPr lang="en-US" dirty="0" smtClean="0">
                <a:solidFill>
                  <a:srgbClr val="FF0000"/>
                </a:solidFill>
              </a:rPr>
              <a:t> </a:t>
            </a:r>
            <a:r>
              <a:rPr lang="en-US" dirty="0" err="1" smtClean="0">
                <a:solidFill>
                  <a:srgbClr val="FF0000"/>
                </a:solidFill>
              </a:rPr>
              <a:t>ca</a:t>
            </a:r>
            <a:r>
              <a:rPr lang="en-US" dirty="0" smtClean="0">
                <a:solidFill>
                  <a:srgbClr val="FF0000"/>
                </a:solidFill>
              </a:rPr>
              <a:t>: </a:t>
            </a:r>
            <a:endParaRPr lang="en-US" dirty="0">
              <a:solidFill>
                <a:srgbClr val="FF0000"/>
              </a:solidFill>
            </a:endParaRPr>
          </a:p>
        </p:txBody>
      </p:sp>
      <p:sp>
        <p:nvSpPr>
          <p:cNvPr id="3" name="Rectangle 2"/>
          <p:cNvSpPr/>
          <p:nvPr/>
        </p:nvSpPr>
        <p:spPr>
          <a:xfrm>
            <a:off x="0" y="742951"/>
            <a:ext cx="9144000" cy="4154984"/>
          </a:xfrm>
          <a:prstGeom prst="rect">
            <a:avLst/>
          </a:prstGeom>
        </p:spPr>
        <p:txBody>
          <a:bodyPr wrap="square">
            <a:spAutoFit/>
          </a:bodyPr>
          <a:lstStyle/>
          <a:p>
            <a:pPr algn="just"/>
            <a:r>
              <a:rPr lang="vi-VN" sz="8800" dirty="0">
                <a:solidFill>
                  <a:srgbClr val="9BBB59">
                    <a:lumMod val="50000"/>
                  </a:srgbClr>
                </a:solidFill>
              </a:rPr>
              <a:t>Lạy Chúa, muôn dân nước sẽ thờ lạy Ngài.</a:t>
            </a:r>
            <a:endParaRPr lang="en-US" sz="8800" dirty="0">
              <a:solidFill>
                <a:srgbClr val="9BBB59">
                  <a:lumMod val="50000"/>
                </a:srgb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3350"/>
            <a:ext cx="4953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323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6750"/>
          </a:xfrm>
        </p:spPr>
        <p:txBody>
          <a:bodyPr>
            <a:normAutofit fontScale="90000"/>
          </a:bodyPr>
          <a:lstStyle/>
          <a:p>
            <a:pPr algn="just"/>
            <a:r>
              <a:rPr lang="en-US" sz="4000" dirty="0" smtClean="0">
                <a:solidFill>
                  <a:srgbClr val="FF0000"/>
                </a:solidFill>
              </a:rPr>
              <a:t>Alleluia-Alleluia. </a:t>
            </a:r>
            <a:endParaRPr lang="en-US" dirty="0">
              <a:solidFill>
                <a:schemeClr val="bg1"/>
              </a:solidFill>
            </a:endParaRPr>
          </a:p>
        </p:txBody>
      </p:sp>
      <p:sp>
        <p:nvSpPr>
          <p:cNvPr id="3" name="Rectangle 2"/>
          <p:cNvSpPr/>
          <p:nvPr/>
        </p:nvSpPr>
        <p:spPr>
          <a:xfrm>
            <a:off x="6629400" y="4400550"/>
            <a:ext cx="1805302" cy="707886"/>
          </a:xfrm>
          <a:prstGeom prst="rect">
            <a:avLst/>
          </a:prstGeom>
        </p:spPr>
        <p:txBody>
          <a:bodyPr wrap="none">
            <a:spAutoFit/>
          </a:bodyPr>
          <a:lstStyle/>
          <a:p>
            <a:pPr algn="just"/>
            <a:r>
              <a:rPr lang="en-US" sz="4000" dirty="0">
                <a:solidFill>
                  <a:srgbClr val="FF0000"/>
                </a:solidFill>
              </a:rPr>
              <a:t>Alleluia.</a:t>
            </a:r>
            <a:endParaRPr lang="en-US" dirty="0">
              <a:solidFill>
                <a:prstClr val="black"/>
              </a:solidFill>
            </a:endParaRPr>
          </a:p>
        </p:txBody>
      </p:sp>
      <p:sp>
        <p:nvSpPr>
          <p:cNvPr id="4" name="Rectangle 3"/>
          <p:cNvSpPr/>
          <p:nvPr/>
        </p:nvSpPr>
        <p:spPr>
          <a:xfrm>
            <a:off x="0" y="666750"/>
            <a:ext cx="9144000" cy="4247317"/>
          </a:xfrm>
          <a:prstGeom prst="rect">
            <a:avLst/>
          </a:prstGeom>
        </p:spPr>
        <p:txBody>
          <a:bodyPr wrap="square">
            <a:spAutoFit/>
          </a:bodyPr>
          <a:lstStyle/>
          <a:p>
            <a:pPr algn="just"/>
            <a:r>
              <a:rPr lang="vi-VN" sz="5400" dirty="0">
                <a:solidFill>
                  <a:srgbClr val="9BBB59">
                    <a:lumMod val="50000"/>
                  </a:srgbClr>
                </a:solidFill>
              </a:rPr>
              <a:t>Lạy Chúa Ki-tô, vinh danh Chúa là Đấng được loan truyền giữa muôn dân. Vinh danh Chúa là Đấng cả hoàn cầu tin kính.</a:t>
            </a:r>
            <a:endParaRPr lang="en-US" sz="5400" dirty="0">
              <a:solidFill>
                <a:srgbClr val="9BBB59">
                  <a:lumMod val="50000"/>
                </a:srgbClr>
              </a:solidFill>
            </a:endParaRPr>
          </a:p>
        </p:txBody>
      </p:sp>
    </p:spTree>
    <p:extLst>
      <p:ext uri="{BB962C8B-B14F-4D97-AF65-F5344CB8AC3E}">
        <p14:creationId xmlns:p14="http://schemas.microsoft.com/office/powerpoint/2010/main" val="292126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41417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916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FF0000"/>
                </a:solidFill>
              </a:rPr>
              <a:t>THỨ NĂM</a:t>
            </a:r>
            <a:r>
              <a:rPr lang="en-US" dirty="0" smtClean="0">
                <a:solidFill>
                  <a:srgbClr val="FF0000"/>
                </a:solidFill>
              </a:rPr>
              <a:t/>
            </a:r>
            <a:br>
              <a:rPr lang="en-US" dirty="0" smtClean="0">
                <a:solidFill>
                  <a:srgbClr val="FF0000"/>
                </a:solidFill>
              </a:rPr>
            </a:br>
            <a:r>
              <a:rPr lang="en-US" dirty="0" smtClean="0">
                <a:solidFill>
                  <a:srgbClr val="FF0000"/>
                </a:solidFill>
              </a:rPr>
              <a:t>SAU </a:t>
            </a:r>
            <a:r>
              <a:rPr lang="en-US" dirty="0" smtClean="0">
                <a:solidFill>
                  <a:srgbClr val="FF0000"/>
                </a:solidFill>
              </a:rPr>
              <a:t>LỄ HIỂN LINH</a:t>
            </a:r>
            <a:endParaRPr lang="en-US" dirty="0">
              <a:solidFill>
                <a:srgbClr val="FF0000"/>
              </a:solidFill>
            </a:endParaRPr>
          </a:p>
        </p:txBody>
      </p:sp>
    </p:spTree>
    <p:extLst>
      <p:ext uri="{BB962C8B-B14F-4D97-AF65-F5344CB8AC3E}">
        <p14:creationId xmlns:p14="http://schemas.microsoft.com/office/powerpoint/2010/main" val="3086423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55294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2934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
            <a:ext cx="9067800" cy="590550"/>
          </a:xfrm>
        </p:spPr>
        <p:txBody>
          <a:bodyPr>
            <a:normAutofit fontScale="90000"/>
          </a:bodyPr>
          <a:lstStyle/>
          <a:p>
            <a:pPr algn="just"/>
            <a:r>
              <a:rPr lang="en-US" dirty="0" err="1" smtClean="0">
                <a:solidFill>
                  <a:srgbClr val="FF0000"/>
                </a:solidFill>
              </a:rPr>
              <a:t>Đáp</a:t>
            </a:r>
            <a:r>
              <a:rPr lang="en-US" dirty="0" smtClean="0">
                <a:solidFill>
                  <a:srgbClr val="FF0000"/>
                </a:solidFill>
              </a:rPr>
              <a:t> </a:t>
            </a:r>
            <a:r>
              <a:rPr lang="en-US" dirty="0" err="1" smtClean="0">
                <a:solidFill>
                  <a:srgbClr val="FF0000"/>
                </a:solidFill>
              </a:rPr>
              <a:t>ca</a:t>
            </a:r>
            <a:r>
              <a:rPr lang="en-US" dirty="0" smtClean="0">
                <a:solidFill>
                  <a:srgbClr val="FF0000"/>
                </a:solidFill>
              </a:rPr>
              <a:t>: </a:t>
            </a:r>
            <a:endParaRPr lang="en-US" dirty="0">
              <a:solidFill>
                <a:srgbClr val="FF0000"/>
              </a:solidFill>
            </a:endParaRPr>
          </a:p>
        </p:txBody>
      </p:sp>
      <p:sp>
        <p:nvSpPr>
          <p:cNvPr id="3" name="Rectangle 2"/>
          <p:cNvSpPr/>
          <p:nvPr/>
        </p:nvSpPr>
        <p:spPr>
          <a:xfrm>
            <a:off x="0" y="742951"/>
            <a:ext cx="9144000" cy="4154984"/>
          </a:xfrm>
          <a:prstGeom prst="rect">
            <a:avLst/>
          </a:prstGeom>
        </p:spPr>
        <p:txBody>
          <a:bodyPr wrap="square">
            <a:spAutoFit/>
          </a:bodyPr>
          <a:lstStyle/>
          <a:p>
            <a:pPr algn="just"/>
            <a:r>
              <a:rPr lang="vi-VN" sz="8800" dirty="0">
                <a:solidFill>
                  <a:srgbClr val="9BBB59">
                    <a:lumMod val="50000"/>
                  </a:srgbClr>
                </a:solidFill>
              </a:rPr>
              <a:t>Lạy Chúa, muôn dân nước sẽ thờ lạy Ngài.</a:t>
            </a:r>
            <a:endParaRPr lang="en-US" sz="8800" dirty="0">
              <a:solidFill>
                <a:srgbClr val="9BBB59">
                  <a:lumMod val="50000"/>
                </a:srgb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3350"/>
            <a:ext cx="4953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393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6750"/>
          </a:xfrm>
        </p:spPr>
        <p:txBody>
          <a:bodyPr>
            <a:normAutofit fontScale="90000"/>
          </a:bodyPr>
          <a:lstStyle/>
          <a:p>
            <a:pPr algn="just"/>
            <a:r>
              <a:rPr lang="en-US" sz="4000" dirty="0" smtClean="0">
                <a:solidFill>
                  <a:srgbClr val="FF0000"/>
                </a:solidFill>
              </a:rPr>
              <a:t>Alleluia-Alleluia. </a:t>
            </a:r>
            <a:endParaRPr lang="en-US" dirty="0">
              <a:solidFill>
                <a:schemeClr val="bg1"/>
              </a:solidFill>
            </a:endParaRPr>
          </a:p>
        </p:txBody>
      </p:sp>
      <p:sp>
        <p:nvSpPr>
          <p:cNvPr id="3" name="Rectangle 2"/>
          <p:cNvSpPr/>
          <p:nvPr/>
        </p:nvSpPr>
        <p:spPr>
          <a:xfrm>
            <a:off x="6629400" y="4400550"/>
            <a:ext cx="1805302" cy="707886"/>
          </a:xfrm>
          <a:prstGeom prst="rect">
            <a:avLst/>
          </a:prstGeom>
        </p:spPr>
        <p:txBody>
          <a:bodyPr wrap="none">
            <a:spAutoFit/>
          </a:bodyPr>
          <a:lstStyle/>
          <a:p>
            <a:pPr algn="just"/>
            <a:r>
              <a:rPr lang="en-US" sz="4000" dirty="0">
                <a:solidFill>
                  <a:srgbClr val="FF0000"/>
                </a:solidFill>
              </a:rPr>
              <a:t>Alleluia.</a:t>
            </a:r>
            <a:endParaRPr lang="en-US" dirty="0">
              <a:solidFill>
                <a:prstClr val="black"/>
              </a:solidFill>
            </a:endParaRPr>
          </a:p>
        </p:txBody>
      </p:sp>
      <p:sp>
        <p:nvSpPr>
          <p:cNvPr id="4" name="Rectangle 3"/>
          <p:cNvSpPr/>
          <p:nvPr/>
        </p:nvSpPr>
        <p:spPr>
          <a:xfrm>
            <a:off x="0" y="666750"/>
            <a:ext cx="9144000" cy="3785652"/>
          </a:xfrm>
          <a:prstGeom prst="rect">
            <a:avLst/>
          </a:prstGeom>
        </p:spPr>
        <p:txBody>
          <a:bodyPr wrap="square">
            <a:spAutoFit/>
          </a:bodyPr>
          <a:lstStyle/>
          <a:p>
            <a:pPr algn="just"/>
            <a:r>
              <a:rPr lang="vi-VN" sz="6000" dirty="0">
                <a:solidFill>
                  <a:srgbClr val="9BBB59">
                    <a:lumMod val="50000"/>
                  </a:srgbClr>
                </a:solidFill>
              </a:rPr>
              <a:t>Chúa đã sai tôi đi loan báo Tin Mừng cho kẻ nghèo hèn, công bố cho kẻ bị giam cầm biết họ được tha.</a:t>
            </a:r>
            <a:endParaRPr lang="en-US" sz="6000" dirty="0">
              <a:solidFill>
                <a:srgbClr val="9BBB59">
                  <a:lumMod val="50000"/>
                </a:srgbClr>
              </a:solidFill>
            </a:endParaRPr>
          </a:p>
        </p:txBody>
      </p:sp>
    </p:spTree>
    <p:extLst>
      <p:ext uri="{BB962C8B-B14F-4D97-AF65-F5344CB8AC3E}">
        <p14:creationId xmlns:p14="http://schemas.microsoft.com/office/powerpoint/2010/main" val="2170658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8533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FF0000"/>
                </a:solidFill>
              </a:rPr>
              <a:t>THỨ HAI</a:t>
            </a:r>
            <a:r>
              <a:rPr lang="en-US" dirty="0" smtClean="0">
                <a:solidFill>
                  <a:srgbClr val="FF0000"/>
                </a:solidFill>
              </a:rPr>
              <a:t/>
            </a:r>
            <a:br>
              <a:rPr lang="en-US" dirty="0" smtClean="0">
                <a:solidFill>
                  <a:srgbClr val="FF0000"/>
                </a:solidFill>
              </a:rPr>
            </a:br>
            <a:r>
              <a:rPr lang="en-US" dirty="0" smtClean="0">
                <a:solidFill>
                  <a:srgbClr val="FF0000"/>
                </a:solidFill>
              </a:rPr>
              <a:t>SAU </a:t>
            </a:r>
            <a:r>
              <a:rPr lang="en-US" dirty="0" smtClean="0">
                <a:solidFill>
                  <a:srgbClr val="FF0000"/>
                </a:solidFill>
              </a:rPr>
              <a:t>LỄ HIỂN LINH</a:t>
            </a:r>
            <a:endParaRPr lang="en-US" dirty="0">
              <a:solidFill>
                <a:srgbClr val="FF0000"/>
              </a:solidFill>
            </a:endParaRPr>
          </a:p>
        </p:txBody>
      </p:sp>
    </p:spTree>
    <p:extLst>
      <p:ext uri="{BB962C8B-B14F-4D97-AF65-F5344CB8AC3E}">
        <p14:creationId xmlns:p14="http://schemas.microsoft.com/office/powerpoint/2010/main" val="3696435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60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FF0000"/>
                </a:solidFill>
              </a:rPr>
              <a:t>THỨ SÁU</a:t>
            </a:r>
            <a:r>
              <a:rPr lang="en-US" dirty="0" smtClean="0">
                <a:solidFill>
                  <a:srgbClr val="FF0000"/>
                </a:solidFill>
              </a:rPr>
              <a:t/>
            </a:r>
            <a:br>
              <a:rPr lang="en-US" dirty="0" smtClean="0">
                <a:solidFill>
                  <a:srgbClr val="FF0000"/>
                </a:solidFill>
              </a:rPr>
            </a:br>
            <a:r>
              <a:rPr lang="en-US" dirty="0" smtClean="0">
                <a:solidFill>
                  <a:srgbClr val="FF0000"/>
                </a:solidFill>
              </a:rPr>
              <a:t>SAU </a:t>
            </a:r>
            <a:r>
              <a:rPr lang="en-US" dirty="0" smtClean="0">
                <a:solidFill>
                  <a:srgbClr val="FF0000"/>
                </a:solidFill>
              </a:rPr>
              <a:t>LỄ HIỂN LINH</a:t>
            </a:r>
            <a:endParaRPr lang="en-US" dirty="0">
              <a:solidFill>
                <a:srgbClr val="FF0000"/>
              </a:solidFill>
            </a:endParaRPr>
          </a:p>
        </p:txBody>
      </p:sp>
    </p:spTree>
    <p:extLst>
      <p:ext uri="{BB962C8B-B14F-4D97-AF65-F5344CB8AC3E}">
        <p14:creationId xmlns:p14="http://schemas.microsoft.com/office/powerpoint/2010/main" val="1841162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69402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9858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
            <a:ext cx="9067800" cy="590550"/>
          </a:xfrm>
        </p:spPr>
        <p:txBody>
          <a:bodyPr>
            <a:normAutofit fontScale="90000"/>
          </a:bodyPr>
          <a:lstStyle/>
          <a:p>
            <a:pPr algn="just"/>
            <a:r>
              <a:rPr lang="en-US" dirty="0" err="1" smtClean="0">
                <a:solidFill>
                  <a:srgbClr val="FF0000"/>
                </a:solidFill>
              </a:rPr>
              <a:t>Đáp</a:t>
            </a:r>
            <a:r>
              <a:rPr lang="en-US" dirty="0" smtClean="0">
                <a:solidFill>
                  <a:srgbClr val="FF0000"/>
                </a:solidFill>
              </a:rPr>
              <a:t> </a:t>
            </a:r>
            <a:r>
              <a:rPr lang="en-US" dirty="0" err="1" smtClean="0">
                <a:solidFill>
                  <a:srgbClr val="FF0000"/>
                </a:solidFill>
              </a:rPr>
              <a:t>ca</a:t>
            </a:r>
            <a:r>
              <a:rPr lang="en-US" dirty="0" smtClean="0">
                <a:solidFill>
                  <a:srgbClr val="FF0000"/>
                </a:solidFill>
              </a:rPr>
              <a:t>: </a:t>
            </a:r>
            <a:endParaRPr lang="en-US" dirty="0">
              <a:solidFill>
                <a:srgbClr val="FF0000"/>
              </a:solidFill>
            </a:endParaRPr>
          </a:p>
        </p:txBody>
      </p:sp>
      <p:sp>
        <p:nvSpPr>
          <p:cNvPr id="3" name="Rectangle 2"/>
          <p:cNvSpPr/>
          <p:nvPr/>
        </p:nvSpPr>
        <p:spPr>
          <a:xfrm>
            <a:off x="0" y="666750"/>
            <a:ext cx="9144000" cy="4524315"/>
          </a:xfrm>
          <a:prstGeom prst="rect">
            <a:avLst/>
          </a:prstGeom>
        </p:spPr>
        <p:txBody>
          <a:bodyPr wrap="square">
            <a:spAutoFit/>
          </a:bodyPr>
          <a:lstStyle/>
          <a:p>
            <a:pPr algn="just"/>
            <a:r>
              <a:rPr lang="vi-VN" sz="9600" dirty="0" smtClean="0">
                <a:solidFill>
                  <a:srgbClr val="9BBB59">
                    <a:lumMod val="50000"/>
                  </a:srgbClr>
                </a:solidFill>
              </a:rPr>
              <a:t>Giê-ru-sa-lem</a:t>
            </a:r>
            <a:r>
              <a:rPr lang="en-US" sz="9600" dirty="0" smtClean="0">
                <a:solidFill>
                  <a:srgbClr val="9BBB59">
                    <a:lumMod val="50000"/>
                  </a:srgbClr>
                </a:solidFill>
              </a:rPr>
              <a:t> </a:t>
            </a:r>
            <a:r>
              <a:rPr lang="vi-VN" sz="9600" dirty="0" smtClean="0">
                <a:solidFill>
                  <a:srgbClr val="9BBB59">
                    <a:lumMod val="50000"/>
                  </a:srgbClr>
                </a:solidFill>
              </a:rPr>
              <a:t>hỡi</a:t>
            </a:r>
            <a:r>
              <a:rPr lang="vi-VN" sz="9600" dirty="0">
                <a:solidFill>
                  <a:srgbClr val="9BBB59">
                    <a:lumMod val="50000"/>
                  </a:srgbClr>
                </a:solidFill>
              </a:rPr>
              <a:t>, nào tôn vinh Chúa !</a:t>
            </a:r>
            <a:endParaRPr lang="en-US" sz="9600" dirty="0">
              <a:solidFill>
                <a:srgbClr val="9BBB59">
                  <a:lumMod val="50000"/>
                </a:srgb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8" y="133350"/>
            <a:ext cx="5267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727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6750"/>
          </a:xfrm>
        </p:spPr>
        <p:txBody>
          <a:bodyPr>
            <a:normAutofit fontScale="90000"/>
          </a:bodyPr>
          <a:lstStyle/>
          <a:p>
            <a:pPr algn="just"/>
            <a:r>
              <a:rPr lang="en-US" sz="4000" dirty="0" smtClean="0">
                <a:solidFill>
                  <a:srgbClr val="FF0000"/>
                </a:solidFill>
              </a:rPr>
              <a:t>Alleluia-Alleluia. </a:t>
            </a:r>
            <a:endParaRPr lang="en-US" dirty="0">
              <a:solidFill>
                <a:schemeClr val="bg1"/>
              </a:solidFill>
            </a:endParaRPr>
          </a:p>
        </p:txBody>
      </p:sp>
      <p:sp>
        <p:nvSpPr>
          <p:cNvPr id="3" name="Rectangle 2"/>
          <p:cNvSpPr/>
          <p:nvPr/>
        </p:nvSpPr>
        <p:spPr>
          <a:xfrm>
            <a:off x="6629400" y="4400550"/>
            <a:ext cx="1805302" cy="707886"/>
          </a:xfrm>
          <a:prstGeom prst="rect">
            <a:avLst/>
          </a:prstGeom>
        </p:spPr>
        <p:txBody>
          <a:bodyPr wrap="none">
            <a:spAutoFit/>
          </a:bodyPr>
          <a:lstStyle/>
          <a:p>
            <a:pPr algn="just"/>
            <a:r>
              <a:rPr lang="en-US" sz="4000" dirty="0">
                <a:solidFill>
                  <a:srgbClr val="FF0000"/>
                </a:solidFill>
              </a:rPr>
              <a:t>Alleluia.</a:t>
            </a:r>
            <a:endParaRPr lang="en-US" dirty="0">
              <a:solidFill>
                <a:prstClr val="black"/>
              </a:solidFill>
            </a:endParaRPr>
          </a:p>
        </p:txBody>
      </p:sp>
      <p:sp>
        <p:nvSpPr>
          <p:cNvPr id="4" name="Rectangle 3"/>
          <p:cNvSpPr/>
          <p:nvPr/>
        </p:nvSpPr>
        <p:spPr>
          <a:xfrm>
            <a:off x="0" y="666750"/>
            <a:ext cx="9144000" cy="3785652"/>
          </a:xfrm>
          <a:prstGeom prst="rect">
            <a:avLst/>
          </a:prstGeom>
        </p:spPr>
        <p:txBody>
          <a:bodyPr wrap="square">
            <a:spAutoFit/>
          </a:bodyPr>
          <a:lstStyle/>
          <a:p>
            <a:pPr algn="just"/>
            <a:r>
              <a:rPr lang="vi-VN" sz="6000" dirty="0">
                <a:solidFill>
                  <a:srgbClr val="9BBB59">
                    <a:lumMod val="50000"/>
                  </a:srgbClr>
                </a:solidFill>
              </a:rPr>
              <a:t>Đức Giê-su rao giảng Tin Mừng Nước Trời, và chữa hết mọi kẻ bệnh hoạn tật nguyền trong dân.</a:t>
            </a:r>
            <a:endParaRPr lang="en-US" sz="6000" dirty="0">
              <a:solidFill>
                <a:srgbClr val="9BBB59">
                  <a:lumMod val="50000"/>
                </a:srgbClr>
              </a:solidFill>
            </a:endParaRPr>
          </a:p>
        </p:txBody>
      </p:sp>
    </p:spTree>
    <p:extLst>
      <p:ext uri="{BB962C8B-B14F-4D97-AF65-F5344CB8AC3E}">
        <p14:creationId xmlns:p14="http://schemas.microsoft.com/office/powerpoint/2010/main" val="1656050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00002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685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FF0000"/>
                </a:solidFill>
              </a:rPr>
              <a:t>THỨ BẢY</a:t>
            </a:r>
            <a:r>
              <a:rPr lang="en-US" dirty="0" smtClean="0">
                <a:solidFill>
                  <a:srgbClr val="FF0000"/>
                </a:solidFill>
              </a:rPr>
              <a:t/>
            </a:r>
            <a:br>
              <a:rPr lang="en-US" dirty="0" smtClean="0">
                <a:solidFill>
                  <a:srgbClr val="FF0000"/>
                </a:solidFill>
              </a:rPr>
            </a:br>
            <a:r>
              <a:rPr lang="en-US" dirty="0" smtClean="0">
                <a:solidFill>
                  <a:srgbClr val="FF0000"/>
                </a:solidFill>
              </a:rPr>
              <a:t>SAU </a:t>
            </a:r>
            <a:r>
              <a:rPr lang="en-US" dirty="0" smtClean="0">
                <a:solidFill>
                  <a:srgbClr val="FF0000"/>
                </a:solidFill>
              </a:rPr>
              <a:t>LỄ HIỂN LINH</a:t>
            </a:r>
            <a:endParaRPr lang="en-US" dirty="0">
              <a:solidFill>
                <a:srgbClr val="FF0000"/>
              </a:solidFill>
            </a:endParaRPr>
          </a:p>
        </p:txBody>
      </p:sp>
    </p:spTree>
    <p:extLst>
      <p:ext uri="{BB962C8B-B14F-4D97-AF65-F5344CB8AC3E}">
        <p14:creationId xmlns:p14="http://schemas.microsoft.com/office/powerpoint/2010/main" val="1083748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9849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77763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2160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
            <a:ext cx="9067800" cy="590550"/>
          </a:xfrm>
        </p:spPr>
        <p:txBody>
          <a:bodyPr>
            <a:normAutofit fontScale="90000"/>
          </a:bodyPr>
          <a:lstStyle/>
          <a:p>
            <a:pPr algn="just"/>
            <a:r>
              <a:rPr lang="en-US" dirty="0" err="1" smtClean="0">
                <a:solidFill>
                  <a:srgbClr val="FF0000"/>
                </a:solidFill>
              </a:rPr>
              <a:t>Đáp</a:t>
            </a:r>
            <a:r>
              <a:rPr lang="en-US" dirty="0" smtClean="0">
                <a:solidFill>
                  <a:srgbClr val="FF0000"/>
                </a:solidFill>
              </a:rPr>
              <a:t> </a:t>
            </a:r>
            <a:r>
              <a:rPr lang="en-US" dirty="0" err="1" smtClean="0">
                <a:solidFill>
                  <a:srgbClr val="FF0000"/>
                </a:solidFill>
              </a:rPr>
              <a:t>ca</a:t>
            </a:r>
            <a:r>
              <a:rPr lang="en-US" dirty="0" smtClean="0">
                <a:solidFill>
                  <a:srgbClr val="FF0000"/>
                </a:solidFill>
              </a:rPr>
              <a:t>: </a:t>
            </a:r>
            <a:endParaRPr lang="en-US" dirty="0">
              <a:solidFill>
                <a:srgbClr val="FF0000"/>
              </a:solidFill>
            </a:endParaRPr>
          </a:p>
        </p:txBody>
      </p:sp>
      <p:sp>
        <p:nvSpPr>
          <p:cNvPr id="3" name="Rectangle 2"/>
          <p:cNvSpPr/>
          <p:nvPr/>
        </p:nvSpPr>
        <p:spPr>
          <a:xfrm>
            <a:off x="0" y="1200150"/>
            <a:ext cx="9144000" cy="2554545"/>
          </a:xfrm>
          <a:prstGeom prst="rect">
            <a:avLst/>
          </a:prstGeom>
        </p:spPr>
        <p:txBody>
          <a:bodyPr wrap="square">
            <a:spAutoFit/>
          </a:bodyPr>
          <a:lstStyle/>
          <a:p>
            <a:pPr algn="just"/>
            <a:r>
              <a:rPr lang="vi-VN" sz="8000" dirty="0" smtClean="0">
                <a:solidFill>
                  <a:srgbClr val="9BBB59">
                    <a:lumMod val="50000"/>
                  </a:srgbClr>
                </a:solidFill>
              </a:rPr>
              <a:t>Chúa</a:t>
            </a:r>
            <a:r>
              <a:rPr lang="en-US" sz="8000" dirty="0" smtClean="0">
                <a:solidFill>
                  <a:srgbClr val="9BBB59">
                    <a:lumMod val="50000"/>
                  </a:srgbClr>
                </a:solidFill>
              </a:rPr>
              <a:t> </a:t>
            </a:r>
            <a:r>
              <a:rPr lang="vi-VN" sz="8000" dirty="0" smtClean="0">
                <a:solidFill>
                  <a:srgbClr val="9BBB59">
                    <a:lumMod val="50000"/>
                  </a:srgbClr>
                </a:solidFill>
              </a:rPr>
              <a:t>mến </a:t>
            </a:r>
            <a:r>
              <a:rPr lang="vi-VN" sz="8000" dirty="0">
                <a:solidFill>
                  <a:srgbClr val="9BBB59">
                    <a:lumMod val="50000"/>
                  </a:srgbClr>
                </a:solidFill>
              </a:rPr>
              <a:t>chuộng dân Người.</a:t>
            </a:r>
            <a:endParaRPr lang="en-US" sz="8000" dirty="0">
              <a:solidFill>
                <a:srgbClr val="9BBB59">
                  <a:lumMod val="50000"/>
                </a:srgb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3350"/>
            <a:ext cx="5295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735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6750"/>
          </a:xfrm>
        </p:spPr>
        <p:txBody>
          <a:bodyPr>
            <a:normAutofit fontScale="90000"/>
          </a:bodyPr>
          <a:lstStyle/>
          <a:p>
            <a:pPr algn="just"/>
            <a:r>
              <a:rPr lang="en-US" sz="4000" dirty="0" smtClean="0">
                <a:solidFill>
                  <a:srgbClr val="FF0000"/>
                </a:solidFill>
              </a:rPr>
              <a:t>Alleluia-Alleluia. </a:t>
            </a:r>
            <a:endParaRPr lang="en-US" dirty="0">
              <a:solidFill>
                <a:schemeClr val="bg1"/>
              </a:solidFill>
            </a:endParaRPr>
          </a:p>
        </p:txBody>
      </p:sp>
      <p:sp>
        <p:nvSpPr>
          <p:cNvPr id="3" name="Rectangle 2"/>
          <p:cNvSpPr/>
          <p:nvPr/>
        </p:nvSpPr>
        <p:spPr>
          <a:xfrm>
            <a:off x="6629400" y="4400550"/>
            <a:ext cx="1805302" cy="707886"/>
          </a:xfrm>
          <a:prstGeom prst="rect">
            <a:avLst/>
          </a:prstGeom>
        </p:spPr>
        <p:txBody>
          <a:bodyPr wrap="none">
            <a:spAutoFit/>
          </a:bodyPr>
          <a:lstStyle/>
          <a:p>
            <a:pPr algn="just"/>
            <a:r>
              <a:rPr lang="en-US" sz="4000" dirty="0">
                <a:solidFill>
                  <a:srgbClr val="FF0000"/>
                </a:solidFill>
              </a:rPr>
              <a:t>Alleluia.</a:t>
            </a:r>
            <a:endParaRPr lang="en-US" dirty="0">
              <a:solidFill>
                <a:prstClr val="black"/>
              </a:solidFill>
            </a:endParaRPr>
          </a:p>
        </p:txBody>
      </p:sp>
      <p:sp>
        <p:nvSpPr>
          <p:cNvPr id="4" name="Rectangle 3"/>
          <p:cNvSpPr/>
          <p:nvPr/>
        </p:nvSpPr>
        <p:spPr>
          <a:xfrm>
            <a:off x="0" y="590550"/>
            <a:ext cx="9144000" cy="4524315"/>
          </a:xfrm>
          <a:prstGeom prst="rect">
            <a:avLst/>
          </a:prstGeom>
        </p:spPr>
        <p:txBody>
          <a:bodyPr wrap="square">
            <a:spAutoFit/>
          </a:bodyPr>
          <a:lstStyle/>
          <a:p>
            <a:pPr algn="just"/>
            <a:r>
              <a:rPr lang="vi-VN" sz="4800" dirty="0">
                <a:solidFill>
                  <a:srgbClr val="9BBB59">
                    <a:lumMod val="50000"/>
                  </a:srgbClr>
                </a:solidFill>
              </a:rPr>
              <a:t>Đoàn dân đang ngồi trong cảnh tối tăm, đã thấy một ánh sáng huy hoàng, những kẻ đang ngồi trong vùng bóng tối của tử thần, nay được ánh sáng bừng lên chiếu rọi.</a:t>
            </a:r>
            <a:endParaRPr lang="en-US" sz="4800" dirty="0">
              <a:solidFill>
                <a:srgbClr val="9BBB59">
                  <a:lumMod val="50000"/>
                </a:srgbClr>
              </a:solidFill>
            </a:endParaRPr>
          </a:p>
        </p:txBody>
      </p:sp>
    </p:spTree>
    <p:extLst>
      <p:ext uri="{BB962C8B-B14F-4D97-AF65-F5344CB8AC3E}">
        <p14:creationId xmlns:p14="http://schemas.microsoft.com/office/powerpoint/2010/main" val="1240936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42022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76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568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
            <a:ext cx="9067800" cy="590550"/>
          </a:xfrm>
        </p:spPr>
        <p:txBody>
          <a:bodyPr>
            <a:normAutofit fontScale="90000"/>
          </a:bodyPr>
          <a:lstStyle/>
          <a:p>
            <a:pPr algn="just"/>
            <a:r>
              <a:rPr lang="en-US" dirty="0" err="1" smtClean="0">
                <a:solidFill>
                  <a:srgbClr val="FF0000"/>
                </a:solidFill>
              </a:rPr>
              <a:t>Đáp</a:t>
            </a:r>
            <a:r>
              <a:rPr lang="en-US" dirty="0" smtClean="0">
                <a:solidFill>
                  <a:srgbClr val="FF0000"/>
                </a:solidFill>
              </a:rPr>
              <a:t> </a:t>
            </a:r>
            <a:r>
              <a:rPr lang="en-US" dirty="0" err="1" smtClean="0">
                <a:solidFill>
                  <a:srgbClr val="FF0000"/>
                </a:solidFill>
              </a:rPr>
              <a:t>ca</a:t>
            </a:r>
            <a:r>
              <a:rPr lang="en-US" dirty="0" smtClean="0">
                <a:solidFill>
                  <a:srgbClr val="FF0000"/>
                </a:solidFill>
              </a:rPr>
              <a:t>: </a:t>
            </a:r>
            <a:endParaRPr lang="en-US" dirty="0">
              <a:solidFill>
                <a:srgbClr val="FF0000"/>
              </a:solidFill>
            </a:endParaRPr>
          </a:p>
        </p:txBody>
      </p:sp>
      <p:sp>
        <p:nvSpPr>
          <p:cNvPr id="3" name="Rectangle 2"/>
          <p:cNvSpPr/>
          <p:nvPr/>
        </p:nvSpPr>
        <p:spPr>
          <a:xfrm>
            <a:off x="0" y="742951"/>
            <a:ext cx="9144000" cy="3416320"/>
          </a:xfrm>
          <a:prstGeom prst="rect">
            <a:avLst/>
          </a:prstGeom>
        </p:spPr>
        <p:txBody>
          <a:bodyPr wrap="square">
            <a:spAutoFit/>
          </a:bodyPr>
          <a:lstStyle/>
          <a:p>
            <a:pPr algn="just"/>
            <a:r>
              <a:rPr lang="vi-VN" sz="7200" dirty="0">
                <a:solidFill>
                  <a:schemeClr val="accent3">
                    <a:lumMod val="50000"/>
                  </a:schemeClr>
                </a:solidFill>
              </a:rPr>
              <a:t>Con cứ xin, rồi Cha ban </a:t>
            </a:r>
            <a:r>
              <a:rPr lang="vi-VN" sz="7200" dirty="0" smtClean="0">
                <a:solidFill>
                  <a:schemeClr val="accent3">
                    <a:lumMod val="50000"/>
                  </a:schemeClr>
                </a:solidFill>
              </a:rPr>
              <a:t>tặng</a:t>
            </a:r>
            <a:r>
              <a:rPr lang="en-US" sz="7200" dirty="0" smtClean="0">
                <a:solidFill>
                  <a:schemeClr val="accent3">
                    <a:lumMod val="50000"/>
                  </a:schemeClr>
                </a:solidFill>
              </a:rPr>
              <a:t> </a:t>
            </a:r>
            <a:r>
              <a:rPr lang="vi-VN" sz="7200" dirty="0" smtClean="0">
                <a:solidFill>
                  <a:schemeClr val="accent3">
                    <a:lumMod val="50000"/>
                  </a:schemeClr>
                </a:solidFill>
              </a:rPr>
              <a:t>muôn </a:t>
            </a:r>
            <a:r>
              <a:rPr lang="vi-VN" sz="7200" dirty="0">
                <a:solidFill>
                  <a:schemeClr val="accent3">
                    <a:lumMod val="50000"/>
                  </a:schemeClr>
                </a:solidFill>
              </a:rPr>
              <a:t>dân nước làm sản nghiệp riêng.</a:t>
            </a:r>
            <a:endParaRPr lang="en-US" sz="7200" dirty="0">
              <a:solidFill>
                <a:schemeClr val="accent3">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3350"/>
            <a:ext cx="358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76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6750"/>
          </a:xfrm>
        </p:spPr>
        <p:txBody>
          <a:bodyPr>
            <a:normAutofit fontScale="90000"/>
          </a:bodyPr>
          <a:lstStyle/>
          <a:p>
            <a:pPr algn="just"/>
            <a:r>
              <a:rPr lang="en-US" sz="4000" dirty="0" smtClean="0">
                <a:solidFill>
                  <a:srgbClr val="FF0000"/>
                </a:solidFill>
              </a:rPr>
              <a:t>Alleluia-Alleluia. </a:t>
            </a:r>
            <a:endParaRPr lang="en-US" dirty="0">
              <a:solidFill>
                <a:schemeClr val="bg1"/>
              </a:solidFill>
            </a:endParaRPr>
          </a:p>
        </p:txBody>
      </p:sp>
      <p:sp>
        <p:nvSpPr>
          <p:cNvPr id="3" name="Rectangle 2"/>
          <p:cNvSpPr/>
          <p:nvPr/>
        </p:nvSpPr>
        <p:spPr>
          <a:xfrm>
            <a:off x="6629400" y="4400550"/>
            <a:ext cx="1805302" cy="707886"/>
          </a:xfrm>
          <a:prstGeom prst="rect">
            <a:avLst/>
          </a:prstGeom>
        </p:spPr>
        <p:txBody>
          <a:bodyPr wrap="none">
            <a:spAutoFit/>
          </a:bodyPr>
          <a:lstStyle/>
          <a:p>
            <a:pPr algn="just"/>
            <a:r>
              <a:rPr lang="en-US" sz="4000" dirty="0">
                <a:solidFill>
                  <a:srgbClr val="FF0000"/>
                </a:solidFill>
                <a:ea typeface="+mj-ea"/>
                <a:cs typeface="+mj-cs"/>
              </a:rPr>
              <a:t>Alleluia.</a:t>
            </a:r>
            <a:endParaRPr lang="en-US" dirty="0"/>
          </a:p>
        </p:txBody>
      </p:sp>
      <p:sp>
        <p:nvSpPr>
          <p:cNvPr id="4" name="Rectangle 3"/>
          <p:cNvSpPr/>
          <p:nvPr/>
        </p:nvSpPr>
        <p:spPr>
          <a:xfrm>
            <a:off x="0" y="666750"/>
            <a:ext cx="9144000" cy="3785652"/>
          </a:xfrm>
          <a:prstGeom prst="rect">
            <a:avLst/>
          </a:prstGeom>
        </p:spPr>
        <p:txBody>
          <a:bodyPr wrap="square">
            <a:spAutoFit/>
          </a:bodyPr>
          <a:lstStyle/>
          <a:p>
            <a:pPr algn="just"/>
            <a:r>
              <a:rPr lang="vi-VN" sz="6000" dirty="0">
                <a:solidFill>
                  <a:schemeClr val="accent3">
                    <a:lumMod val="50000"/>
                  </a:schemeClr>
                </a:solidFill>
              </a:rPr>
              <a:t>Đức Giê-su rao giảng Tin Mừng Nước Trời, và chữa hết mọi kẻ bệnh hoạn tật nguyền trong dân.</a:t>
            </a:r>
            <a:endParaRPr lang="en-US" sz="6000" dirty="0">
              <a:solidFill>
                <a:schemeClr val="accent3">
                  <a:lumMod val="50000"/>
                </a:schemeClr>
              </a:solidFill>
            </a:endParaRPr>
          </a:p>
        </p:txBody>
      </p:sp>
    </p:spTree>
    <p:extLst>
      <p:ext uri="{BB962C8B-B14F-4D97-AF65-F5344CB8AC3E}">
        <p14:creationId xmlns:p14="http://schemas.microsoft.com/office/powerpoint/2010/main" val="407776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7357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685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278</Words>
  <Application>Microsoft Office PowerPoint</Application>
  <PresentationFormat>On-screen Show (16:9)</PresentationFormat>
  <Paragraphs>37</Paragraphs>
  <Slides>44</Slides>
  <Notes>0</Notes>
  <HiddenSlides>0</HiddenSlides>
  <MMClips>0</MMClips>
  <ScaleCrop>false</ScaleCrop>
  <HeadingPairs>
    <vt:vector size="4" baseType="variant">
      <vt:variant>
        <vt:lpstr>Theme</vt:lpstr>
      </vt:variant>
      <vt:variant>
        <vt:i4>12</vt:i4>
      </vt:variant>
      <vt:variant>
        <vt:lpstr>Slide Titles</vt:lpstr>
      </vt:variant>
      <vt:variant>
        <vt:i4>44</vt:i4>
      </vt:variant>
    </vt:vector>
  </HeadingPairs>
  <TitlesOfParts>
    <vt:vector size="56" baseType="lpstr">
      <vt:lpstr>Office Theme</vt:lpstr>
      <vt:lpstr>1_Office Theme</vt:lpstr>
      <vt:lpstr>2_Office Theme</vt:lpstr>
      <vt:lpstr>3_Office Theme</vt:lpstr>
      <vt:lpstr>15_Office Theme</vt:lpstr>
      <vt:lpstr>16_Office Theme</vt:lpstr>
      <vt:lpstr>17_Office Theme</vt:lpstr>
      <vt:lpstr>18_Office Theme</vt:lpstr>
      <vt:lpstr>19_Office Theme</vt:lpstr>
      <vt:lpstr>20_Office Theme</vt:lpstr>
      <vt:lpstr>21_Office Theme</vt:lpstr>
      <vt:lpstr>22_Office Theme</vt:lpstr>
      <vt:lpstr>ĐÁP CA SAU CHÚA NHẬT LỄ HIỂN LINH</vt:lpstr>
      <vt:lpstr>PowerPoint Presentation</vt:lpstr>
      <vt:lpstr>THỨ HAI SAU LỄ HIỂN LINH</vt:lpstr>
      <vt:lpstr>PowerPoint Presentation</vt:lpstr>
      <vt:lpstr>PowerPoint Presentation</vt:lpstr>
      <vt:lpstr>Đáp ca: </vt:lpstr>
      <vt:lpstr>Alleluia-Alleluia. </vt:lpstr>
      <vt:lpstr>PowerPoint Presentation</vt:lpstr>
      <vt:lpstr>PowerPoint Presentation</vt:lpstr>
      <vt:lpstr>THỨ BA SAU LỄ HIỂN LINH</vt:lpstr>
      <vt:lpstr>PowerPoint Presentation</vt:lpstr>
      <vt:lpstr>PowerPoint Presentation</vt:lpstr>
      <vt:lpstr>Đáp ca: </vt:lpstr>
      <vt:lpstr>Alleluia-Alleluia. </vt:lpstr>
      <vt:lpstr>PowerPoint Presentation</vt:lpstr>
      <vt:lpstr>PowerPoint Presentation</vt:lpstr>
      <vt:lpstr>THỨ TƯ SAU LỄ HIỂN LINH</vt:lpstr>
      <vt:lpstr>PowerPoint Presentation</vt:lpstr>
      <vt:lpstr>PowerPoint Presentation</vt:lpstr>
      <vt:lpstr>Đáp ca: </vt:lpstr>
      <vt:lpstr>Alleluia-Alleluia. </vt:lpstr>
      <vt:lpstr>PowerPoint Presentation</vt:lpstr>
      <vt:lpstr>PowerPoint Presentation</vt:lpstr>
      <vt:lpstr>THỨ NĂM SAU LỄ HIỂN LINH</vt:lpstr>
      <vt:lpstr>PowerPoint Presentation</vt:lpstr>
      <vt:lpstr>PowerPoint Presentation</vt:lpstr>
      <vt:lpstr>Đáp ca: </vt:lpstr>
      <vt:lpstr>Alleluia-Alleluia. </vt:lpstr>
      <vt:lpstr>PowerPoint Presentation</vt:lpstr>
      <vt:lpstr>PowerPoint Presentation</vt:lpstr>
      <vt:lpstr>THỨ SÁU SAU LỄ HIỂN LINH</vt:lpstr>
      <vt:lpstr>PowerPoint Presentation</vt:lpstr>
      <vt:lpstr>PowerPoint Presentation</vt:lpstr>
      <vt:lpstr>Đáp ca: </vt:lpstr>
      <vt:lpstr>Alleluia-Alleluia. </vt:lpstr>
      <vt:lpstr>PowerPoint Presentation</vt:lpstr>
      <vt:lpstr>PowerPoint Presentation</vt:lpstr>
      <vt:lpstr>THỨ BẢY SAU LỄ HIỂN LINH</vt:lpstr>
      <vt:lpstr>PowerPoint Presentation</vt:lpstr>
      <vt:lpstr>PowerPoint Presentation</vt:lpstr>
      <vt:lpstr>Đáp ca: </vt:lpstr>
      <vt:lpstr>Alleluia-Alleluia. </vt:lpstr>
      <vt:lpstr>PowerPoint Presentation</vt:lpstr>
      <vt:lpstr>PowerPoint Presentation</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RePack by Diakov</cp:lastModifiedBy>
  <cp:revision>5</cp:revision>
  <dcterms:created xsi:type="dcterms:W3CDTF">2025-09-21T22:08:23Z</dcterms:created>
  <dcterms:modified xsi:type="dcterms:W3CDTF">2025-12-13T21:45:50Z</dcterms:modified>
</cp:coreProperties>
</file>