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9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0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1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2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3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4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5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6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7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8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9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2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852" r:id="rId3"/>
    <p:sldMasterId id="2147483912" r:id="rId4"/>
    <p:sldMasterId id="2147483920" r:id="rId5"/>
    <p:sldMasterId id="2147483932" r:id="rId6"/>
    <p:sldMasterId id="2147483944" r:id="rId7"/>
    <p:sldMasterId id="2147483956" r:id="rId8"/>
    <p:sldMasterId id="2147483968" r:id="rId9"/>
    <p:sldMasterId id="2147483980" r:id="rId10"/>
    <p:sldMasterId id="2147483992" r:id="rId11"/>
    <p:sldMasterId id="2147484004" r:id="rId12"/>
    <p:sldMasterId id="2147484016" r:id="rId13"/>
    <p:sldMasterId id="2147484028" r:id="rId14"/>
    <p:sldMasterId id="2147484040" r:id="rId15"/>
    <p:sldMasterId id="2147484052" r:id="rId16"/>
    <p:sldMasterId id="2147484064" r:id="rId17"/>
    <p:sldMasterId id="2147484076" r:id="rId18"/>
    <p:sldMasterId id="2147484088" r:id="rId19"/>
    <p:sldMasterId id="2147484100" r:id="rId20"/>
  </p:sldMasterIdLst>
  <p:sldIdLst>
    <p:sldId id="305" r:id="rId21"/>
    <p:sldId id="400" r:id="rId22"/>
    <p:sldId id="383" r:id="rId23"/>
    <p:sldId id="384" r:id="rId24"/>
    <p:sldId id="385" r:id="rId25"/>
    <p:sldId id="386" r:id="rId26"/>
    <p:sldId id="387" r:id="rId27"/>
    <p:sldId id="388" r:id="rId28"/>
    <p:sldId id="389" r:id="rId29"/>
    <p:sldId id="390" r:id="rId30"/>
    <p:sldId id="401" r:id="rId31"/>
    <p:sldId id="403" r:id="rId32"/>
    <p:sldId id="306" r:id="rId33"/>
    <p:sldId id="307" r:id="rId34"/>
    <p:sldId id="402" r:id="rId35"/>
    <p:sldId id="308" r:id="rId36"/>
    <p:sldId id="359" r:id="rId37"/>
    <p:sldId id="360" r:id="rId38"/>
    <p:sldId id="391" r:id="rId39"/>
    <p:sldId id="392" r:id="rId40"/>
    <p:sldId id="393" r:id="rId41"/>
    <p:sldId id="394" r:id="rId42"/>
    <p:sldId id="395" r:id="rId43"/>
    <p:sldId id="396" r:id="rId44"/>
    <p:sldId id="397" r:id="rId45"/>
    <p:sldId id="398" r:id="rId46"/>
    <p:sldId id="405" r:id="rId47"/>
    <p:sldId id="404" r:id="rId48"/>
    <p:sldId id="361" r:id="rId49"/>
    <p:sldId id="362" r:id="rId50"/>
    <p:sldId id="406" r:id="rId51"/>
    <p:sldId id="365" r:id="rId52"/>
    <p:sldId id="407" r:id="rId53"/>
    <p:sldId id="408" r:id="rId54"/>
    <p:sldId id="409" r:id="rId55"/>
    <p:sldId id="410" r:id="rId56"/>
    <p:sldId id="411" r:id="rId57"/>
    <p:sldId id="412" r:id="rId58"/>
    <p:sldId id="413" r:id="rId59"/>
    <p:sldId id="414" r:id="rId60"/>
    <p:sldId id="415" r:id="rId61"/>
    <p:sldId id="416" r:id="rId62"/>
    <p:sldId id="422" r:id="rId63"/>
    <p:sldId id="418" r:id="rId64"/>
    <p:sldId id="419" r:id="rId65"/>
    <p:sldId id="420" r:id="rId66"/>
    <p:sldId id="423" r:id="rId67"/>
    <p:sldId id="424" r:id="rId68"/>
    <p:sldId id="425" r:id="rId69"/>
    <p:sldId id="426" r:id="rId70"/>
    <p:sldId id="427" r:id="rId71"/>
    <p:sldId id="428" r:id="rId72"/>
    <p:sldId id="429" r:id="rId73"/>
    <p:sldId id="430" r:id="rId74"/>
    <p:sldId id="431" r:id="rId75"/>
    <p:sldId id="432" r:id="rId76"/>
    <p:sldId id="433" r:id="rId77"/>
    <p:sldId id="434" r:id="rId78"/>
    <p:sldId id="441" r:id="rId79"/>
    <p:sldId id="436" r:id="rId80"/>
    <p:sldId id="437" r:id="rId81"/>
    <p:sldId id="440" r:id="rId82"/>
    <p:sldId id="438" r:id="rId83"/>
    <p:sldId id="442" r:id="rId84"/>
    <p:sldId id="439" r:id="rId85"/>
    <p:sldId id="443" r:id="rId86"/>
    <p:sldId id="444" r:id="rId87"/>
    <p:sldId id="459" r:id="rId88"/>
    <p:sldId id="445" r:id="rId89"/>
    <p:sldId id="446" r:id="rId90"/>
    <p:sldId id="447" r:id="rId91"/>
    <p:sldId id="448" r:id="rId92"/>
    <p:sldId id="449" r:id="rId93"/>
    <p:sldId id="450" r:id="rId94"/>
    <p:sldId id="451" r:id="rId95"/>
    <p:sldId id="452" r:id="rId96"/>
    <p:sldId id="460" r:id="rId97"/>
    <p:sldId id="454" r:id="rId98"/>
    <p:sldId id="455" r:id="rId99"/>
    <p:sldId id="457" r:id="rId100"/>
    <p:sldId id="461" r:id="rId101"/>
    <p:sldId id="462" r:id="rId102"/>
    <p:sldId id="463" r:id="rId103"/>
    <p:sldId id="465" r:id="rId104"/>
    <p:sldId id="480" r:id="rId105"/>
    <p:sldId id="466" r:id="rId106"/>
    <p:sldId id="467" r:id="rId107"/>
    <p:sldId id="468" r:id="rId108"/>
    <p:sldId id="469" r:id="rId109"/>
    <p:sldId id="470" r:id="rId110"/>
    <p:sldId id="471" r:id="rId111"/>
    <p:sldId id="472" r:id="rId112"/>
    <p:sldId id="473" r:id="rId113"/>
    <p:sldId id="483" r:id="rId114"/>
    <p:sldId id="475" r:id="rId115"/>
    <p:sldId id="481" r:id="rId116"/>
    <p:sldId id="482" r:id="rId117"/>
    <p:sldId id="485" r:id="rId118"/>
    <p:sldId id="479" r:id="rId119"/>
    <p:sldId id="476" r:id="rId120"/>
    <p:sldId id="484" r:id="rId121"/>
    <p:sldId id="477" r:id="rId122"/>
    <p:sldId id="486" r:id="rId123"/>
    <p:sldId id="488" r:id="rId124"/>
    <p:sldId id="487" r:id="rId1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61" autoAdjust="0"/>
  </p:normalViewPr>
  <p:slideViewPr>
    <p:cSldViewPr>
      <p:cViewPr>
        <p:scale>
          <a:sx n="150" d="100"/>
          <a:sy n="150" d="100"/>
        </p:scale>
        <p:origin x="-2400" y="-7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71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97.xml"/><Relationship Id="rId21" Type="http://schemas.openxmlformats.org/officeDocument/2006/relationships/slide" Target="slides/slide1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63" Type="http://schemas.openxmlformats.org/officeDocument/2006/relationships/slide" Target="slides/slide43.xml"/><Relationship Id="rId68" Type="http://schemas.openxmlformats.org/officeDocument/2006/relationships/slide" Target="slides/slide48.xml"/><Relationship Id="rId84" Type="http://schemas.openxmlformats.org/officeDocument/2006/relationships/slide" Target="slides/slide64.xml"/><Relationship Id="rId89" Type="http://schemas.openxmlformats.org/officeDocument/2006/relationships/slide" Target="slides/slide69.xml"/><Relationship Id="rId112" Type="http://schemas.openxmlformats.org/officeDocument/2006/relationships/slide" Target="slides/slide92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87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53" Type="http://schemas.openxmlformats.org/officeDocument/2006/relationships/slide" Target="slides/slide33.xml"/><Relationship Id="rId58" Type="http://schemas.openxmlformats.org/officeDocument/2006/relationships/slide" Target="slides/slide38.xml"/><Relationship Id="rId74" Type="http://schemas.openxmlformats.org/officeDocument/2006/relationships/slide" Target="slides/slide54.xml"/><Relationship Id="rId79" Type="http://schemas.openxmlformats.org/officeDocument/2006/relationships/slide" Target="slides/slide59.xml"/><Relationship Id="rId102" Type="http://schemas.openxmlformats.org/officeDocument/2006/relationships/slide" Target="slides/slide82.xml"/><Relationship Id="rId123" Type="http://schemas.openxmlformats.org/officeDocument/2006/relationships/slide" Target="slides/slide103.xml"/><Relationship Id="rId12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0.xml"/><Relationship Id="rId95" Type="http://schemas.openxmlformats.org/officeDocument/2006/relationships/slide" Target="slides/slide75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64" Type="http://schemas.openxmlformats.org/officeDocument/2006/relationships/slide" Target="slides/slide44.xml"/><Relationship Id="rId69" Type="http://schemas.openxmlformats.org/officeDocument/2006/relationships/slide" Target="slides/slide49.xml"/><Relationship Id="rId113" Type="http://schemas.openxmlformats.org/officeDocument/2006/relationships/slide" Target="slides/slide93.xml"/><Relationship Id="rId118" Type="http://schemas.openxmlformats.org/officeDocument/2006/relationships/slide" Target="slides/slide98.xml"/><Relationship Id="rId80" Type="http://schemas.openxmlformats.org/officeDocument/2006/relationships/slide" Target="slides/slide60.xml"/><Relationship Id="rId85" Type="http://schemas.openxmlformats.org/officeDocument/2006/relationships/slide" Target="slides/slide65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59" Type="http://schemas.openxmlformats.org/officeDocument/2006/relationships/slide" Target="slides/slide39.xml"/><Relationship Id="rId103" Type="http://schemas.openxmlformats.org/officeDocument/2006/relationships/slide" Target="slides/slide83.xml"/><Relationship Id="rId108" Type="http://schemas.openxmlformats.org/officeDocument/2006/relationships/slide" Target="slides/slide88.xml"/><Relationship Id="rId124" Type="http://schemas.openxmlformats.org/officeDocument/2006/relationships/slide" Target="slides/slide104.xml"/><Relationship Id="rId129" Type="http://schemas.openxmlformats.org/officeDocument/2006/relationships/tableStyles" Target="tableStyles.xml"/><Relationship Id="rId54" Type="http://schemas.openxmlformats.org/officeDocument/2006/relationships/slide" Target="slides/slide34.xml"/><Relationship Id="rId70" Type="http://schemas.openxmlformats.org/officeDocument/2006/relationships/slide" Target="slides/slide50.xml"/><Relationship Id="rId75" Type="http://schemas.openxmlformats.org/officeDocument/2006/relationships/slide" Target="slides/slide55.xml"/><Relationship Id="rId91" Type="http://schemas.openxmlformats.org/officeDocument/2006/relationships/slide" Target="slides/slide71.xml"/><Relationship Id="rId96" Type="http://schemas.openxmlformats.org/officeDocument/2006/relationships/slide" Target="slides/slide7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49" Type="http://schemas.openxmlformats.org/officeDocument/2006/relationships/slide" Target="slides/slide29.xml"/><Relationship Id="rId114" Type="http://schemas.openxmlformats.org/officeDocument/2006/relationships/slide" Target="slides/slide94.xml"/><Relationship Id="rId119" Type="http://schemas.openxmlformats.org/officeDocument/2006/relationships/slide" Target="slides/slide99.xml"/><Relationship Id="rId44" Type="http://schemas.openxmlformats.org/officeDocument/2006/relationships/slide" Target="slides/slide24.xml"/><Relationship Id="rId60" Type="http://schemas.openxmlformats.org/officeDocument/2006/relationships/slide" Target="slides/slide40.xml"/><Relationship Id="rId65" Type="http://schemas.openxmlformats.org/officeDocument/2006/relationships/slide" Target="slides/slide45.xml"/><Relationship Id="rId81" Type="http://schemas.openxmlformats.org/officeDocument/2006/relationships/slide" Target="slides/slide61.xml"/><Relationship Id="rId86" Type="http://schemas.openxmlformats.org/officeDocument/2006/relationships/slide" Target="slides/slide66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9.xml"/><Relationship Id="rId109" Type="http://schemas.openxmlformats.org/officeDocument/2006/relationships/slide" Target="slides/slide89.xml"/><Relationship Id="rId34" Type="http://schemas.openxmlformats.org/officeDocument/2006/relationships/slide" Target="slides/slide14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76" Type="http://schemas.openxmlformats.org/officeDocument/2006/relationships/slide" Target="slides/slide56.xml"/><Relationship Id="rId97" Type="http://schemas.openxmlformats.org/officeDocument/2006/relationships/slide" Target="slides/slide77.xml"/><Relationship Id="rId104" Type="http://schemas.openxmlformats.org/officeDocument/2006/relationships/slide" Target="slides/slide84.xml"/><Relationship Id="rId120" Type="http://schemas.openxmlformats.org/officeDocument/2006/relationships/slide" Target="slides/slide100.xml"/><Relationship Id="rId125" Type="http://schemas.openxmlformats.org/officeDocument/2006/relationships/slide" Target="slides/slide10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1.xml"/><Relationship Id="rId92" Type="http://schemas.openxmlformats.org/officeDocument/2006/relationships/slide" Target="slides/slide7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9.xml"/><Relationship Id="rId24" Type="http://schemas.openxmlformats.org/officeDocument/2006/relationships/slide" Target="slides/slide4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66" Type="http://schemas.openxmlformats.org/officeDocument/2006/relationships/slide" Target="slides/slide46.xml"/><Relationship Id="rId87" Type="http://schemas.openxmlformats.org/officeDocument/2006/relationships/slide" Target="slides/slide67.xml"/><Relationship Id="rId110" Type="http://schemas.openxmlformats.org/officeDocument/2006/relationships/slide" Target="slides/slide90.xml"/><Relationship Id="rId115" Type="http://schemas.openxmlformats.org/officeDocument/2006/relationships/slide" Target="slides/slide95.xml"/><Relationship Id="rId61" Type="http://schemas.openxmlformats.org/officeDocument/2006/relationships/slide" Target="slides/slide41.xml"/><Relationship Id="rId82" Type="http://schemas.openxmlformats.org/officeDocument/2006/relationships/slide" Target="slides/slide62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56" Type="http://schemas.openxmlformats.org/officeDocument/2006/relationships/slide" Target="slides/slide36.xml"/><Relationship Id="rId77" Type="http://schemas.openxmlformats.org/officeDocument/2006/relationships/slide" Target="slides/slide57.xml"/><Relationship Id="rId100" Type="http://schemas.openxmlformats.org/officeDocument/2006/relationships/slide" Target="slides/slide80.xml"/><Relationship Id="rId105" Type="http://schemas.openxmlformats.org/officeDocument/2006/relationships/slide" Target="slides/slide85.xml"/><Relationship Id="rId12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72" Type="http://schemas.openxmlformats.org/officeDocument/2006/relationships/slide" Target="slides/slide52.xml"/><Relationship Id="rId93" Type="http://schemas.openxmlformats.org/officeDocument/2006/relationships/slide" Target="slides/slide73.xml"/><Relationship Id="rId98" Type="http://schemas.openxmlformats.org/officeDocument/2006/relationships/slide" Target="slides/slide78.xml"/><Relationship Id="rId121" Type="http://schemas.openxmlformats.org/officeDocument/2006/relationships/slide" Target="slides/slide101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5.xml"/><Relationship Id="rId46" Type="http://schemas.openxmlformats.org/officeDocument/2006/relationships/slide" Target="slides/slide26.xml"/><Relationship Id="rId67" Type="http://schemas.openxmlformats.org/officeDocument/2006/relationships/slide" Target="slides/slide47.xml"/><Relationship Id="rId116" Type="http://schemas.openxmlformats.org/officeDocument/2006/relationships/slide" Target="slides/slide9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Relationship Id="rId62" Type="http://schemas.openxmlformats.org/officeDocument/2006/relationships/slide" Target="slides/slide42.xml"/><Relationship Id="rId83" Type="http://schemas.openxmlformats.org/officeDocument/2006/relationships/slide" Target="slides/slide63.xml"/><Relationship Id="rId88" Type="http://schemas.openxmlformats.org/officeDocument/2006/relationships/slide" Target="slides/slide68.xml"/><Relationship Id="rId111" Type="http://schemas.openxmlformats.org/officeDocument/2006/relationships/slide" Target="slides/slide91.xml"/><Relationship Id="rId15" Type="http://schemas.openxmlformats.org/officeDocument/2006/relationships/slideMaster" Target="slideMasters/slideMaster15.xml"/><Relationship Id="rId36" Type="http://schemas.openxmlformats.org/officeDocument/2006/relationships/slide" Target="slides/slide16.xml"/><Relationship Id="rId57" Type="http://schemas.openxmlformats.org/officeDocument/2006/relationships/slide" Target="slides/slide37.xml"/><Relationship Id="rId106" Type="http://schemas.openxmlformats.org/officeDocument/2006/relationships/slide" Target="slides/slide86.xml"/><Relationship Id="rId12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1.xml"/><Relationship Id="rId52" Type="http://schemas.openxmlformats.org/officeDocument/2006/relationships/slide" Target="slides/slide32.xml"/><Relationship Id="rId73" Type="http://schemas.openxmlformats.org/officeDocument/2006/relationships/slide" Target="slides/slide53.xml"/><Relationship Id="rId78" Type="http://schemas.openxmlformats.org/officeDocument/2006/relationships/slide" Target="slides/slide58.xml"/><Relationship Id="rId94" Type="http://schemas.openxmlformats.org/officeDocument/2006/relationships/slide" Target="slides/slide74.xml"/><Relationship Id="rId99" Type="http://schemas.openxmlformats.org/officeDocument/2006/relationships/slide" Target="slides/slide79.xml"/><Relationship Id="rId101" Type="http://schemas.openxmlformats.org/officeDocument/2006/relationships/slide" Target="slides/slide81.xml"/><Relationship Id="rId122" Type="http://schemas.openxmlformats.org/officeDocument/2006/relationships/slide" Target="slides/slide10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89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467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5683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6002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9867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01397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1300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41863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66204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9886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593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115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5599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2576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58574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9724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823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09853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4071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97950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90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315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19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26849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0864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2384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62195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49490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82844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72918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99281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10540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563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5134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9436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39112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96868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3673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72507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54089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16542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74391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08368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505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96480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960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31842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23764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67022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69365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51603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86369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7708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14362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42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04093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05590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714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62229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71504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54281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0125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68527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93782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26320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785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3811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56413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07444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80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31920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34054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88704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83439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89327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4459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57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83822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55124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04355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71336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414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92407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90881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64052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17369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49811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408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27255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57687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8155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31372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2289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021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35405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2632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25255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2660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84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4044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09195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89977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15787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28393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76591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00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73485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03079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204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0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92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0038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91729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0399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37462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54196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52985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33887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29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0631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9353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308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86301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04817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4419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86162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9152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06522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48559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524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007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471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274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6708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3507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7710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2405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73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999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55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5685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7124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761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6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3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1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6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3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976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8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7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8674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583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7711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9684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0546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6201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6200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43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253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5265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9858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7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8674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583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7711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9684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0546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6201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62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202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4318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5265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9858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963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7307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6863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69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7756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7873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62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59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2967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534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8459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0617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9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575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028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9533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4901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274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051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881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0499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874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27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9313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342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8834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431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064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00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898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2300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0670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904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3513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44059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14812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931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4145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9928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9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201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2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AA0E-8D6B-4050-86D1-279E6A6991D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1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57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795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3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41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75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878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8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97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2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95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AA0E-8D6B-4050-86D1-279E6A69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80E5-29CA-45CF-8420-B4A14AC9B03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87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23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5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79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3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3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37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84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9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5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0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9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9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9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0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0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9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9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9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9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9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Thứ </a:t>
            </a:r>
            <a:r>
              <a:rPr lang="en-US" sz="5400" b="0" dirty="0" err="1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Hai</a:t>
            </a:r>
            <a:r>
              <a:rPr lang="en-US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5400" b="0" dirty="0" err="1">
                <a:solidFill>
                  <a:srgbClr val="C00000"/>
                </a:solidFill>
                <a:effectLst/>
                <a:cs typeface="Times New Roman" pitchFamily="18" charset="0"/>
              </a:rPr>
              <a:t>n</a:t>
            </a:r>
            <a:r>
              <a:rPr lang="en-US" sz="5400" b="0" dirty="0" err="1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gày</a:t>
            </a:r>
            <a:r>
              <a:rPr lang="en-US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5</a:t>
            </a:r>
            <a: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/>
            </a:r>
            <a:b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Trong Tuần Bát Nhật</a:t>
            </a:r>
            <a:b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Giáng Sinh</a:t>
            </a:r>
            <a:b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en-US" sz="5400" b="0" i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29 </a:t>
            </a:r>
            <a:r>
              <a:rPr lang="en-US" sz="5400" b="0" i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tháng</a:t>
            </a:r>
            <a:r>
              <a:rPr lang="en-US" sz="5400" b="0" i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12</a:t>
            </a:r>
            <a:endParaRPr lang="en-US" sz="5400" b="0" i="1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11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đấng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tối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A+</a:t>
            </a:r>
            <a:r>
              <a:rPr lang="en-US" sz="4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</a:t>
            </a:r>
            <a:r>
              <a:rPr lang="vi-VN" sz="4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Cùng Đức Chúa Thánh Thần trong vinh quang Đức Chúa Cha. 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147882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12041"/>
            <a:ext cx="9144000" cy="4400549"/>
          </a:xfrm>
        </p:spPr>
        <p:txBody>
          <a:bodyPr>
            <a:noAutofit/>
          </a:bodyPr>
          <a:lstStyle/>
          <a:p>
            <a:pPr algn="just"/>
            <a:r>
              <a:rPr lang="vi-VN" sz="7200" dirty="0">
                <a:solidFill>
                  <a:srgbClr val="003399"/>
                </a:solidFill>
                <a:cs typeface="Times New Roman" pitchFamily="18" charset="0"/>
              </a:rPr>
              <a:t>Chúc tụng danh thánh Chúa, tự giờ đây cho đến mãi </a:t>
            </a:r>
            <a:r>
              <a:rPr lang="vi-VN" sz="7200" dirty="0" smtClean="0">
                <a:solidFill>
                  <a:srgbClr val="003399"/>
                </a:solidFill>
                <a:cs typeface="Times New Roman" pitchFamily="18" charset="0"/>
              </a:rPr>
              <a:t>muôn</a:t>
            </a:r>
            <a:r>
              <a:rPr lang="en-US" sz="7200" dirty="0" smtClean="0">
                <a:solidFill>
                  <a:srgbClr val="003399"/>
                </a:solidFill>
                <a:cs typeface="Times New Roman" pitchFamily="18" charset="0"/>
              </a:rPr>
              <a:t> </a:t>
            </a:r>
            <a:r>
              <a:rPr lang="vi-VN" sz="7200" dirty="0" smtClean="0">
                <a:solidFill>
                  <a:srgbClr val="003399"/>
                </a:solidFill>
                <a:cs typeface="Times New Roman" pitchFamily="18" charset="0"/>
              </a:rPr>
              <a:t>đời</a:t>
            </a:r>
            <a:r>
              <a:rPr lang="vi-VN" sz="7200" dirty="0">
                <a:solidFill>
                  <a:srgbClr val="003399"/>
                </a:solidFill>
                <a:cs typeface="Times New Roman" pitchFamily="18" charset="0"/>
              </a:rPr>
              <a:t>!</a:t>
            </a:r>
            <a:endParaRPr lang="en-US" sz="7200" b="0" dirty="0">
              <a:solidFill>
                <a:srgbClr val="003399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0160" y="0"/>
            <a:ext cx="6487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u="sng" dirty="0" err="1">
                <a:solidFill>
                  <a:srgbClr val="C00000"/>
                </a:solidFill>
                <a:cs typeface="Times New Roman" pitchFamily="18" charset="0"/>
              </a:rPr>
              <a:t>Đáp</a:t>
            </a:r>
            <a:r>
              <a:rPr lang="en-US" sz="3600" u="sng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C00000"/>
                </a:solidFill>
                <a:cs typeface="Times New Roman" pitchFamily="18" charset="0"/>
              </a:rPr>
              <a:t>ca</a:t>
            </a:r>
            <a:r>
              <a:rPr lang="en-US" sz="3600" u="sng" dirty="0" smtClean="0">
                <a:solidFill>
                  <a:srgbClr val="C00000"/>
                </a:solidFill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</a:rPr>
              <a:t>Tv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 112,1-2.3-4.5-6</a:t>
            </a:r>
            <a:r>
              <a:rPr lang="en-US" sz="2400" dirty="0"/>
              <a:t> </a:t>
            </a:r>
            <a:r>
              <a:rPr lang="en-US" sz="2400" u="sng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endParaRPr lang="en-US" sz="3600" u="sng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02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-19050"/>
            <a:ext cx="9144000" cy="5162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285750"/>
            <a:ext cx="7239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FF00"/>
                </a:solidFill>
                <a:cs typeface="Times New Roman" pitchFamily="18" charset="0"/>
              </a:rPr>
              <a:t>Bài đọc </a:t>
            </a:r>
            <a:r>
              <a:rPr lang="en-US" sz="3200" dirty="0" smtClean="0">
                <a:solidFill>
                  <a:srgbClr val="FFFF00"/>
                </a:solidFill>
                <a:cs typeface="Times New Roman" pitchFamily="18" charset="0"/>
              </a:rPr>
              <a:t>2</a:t>
            </a:r>
            <a:r>
              <a:rPr lang="vi-VN" sz="3200" dirty="0">
                <a:solidFill>
                  <a:srgbClr val="F79646">
                    <a:lumMod val="20000"/>
                    <a:lumOff val="80000"/>
                  </a:srgbClr>
                </a:solidFill>
                <a:cs typeface="Times New Roman" pitchFamily="18" charset="0"/>
              </a:rPr>
              <a:t/>
            </a:r>
            <a:br>
              <a:rPr lang="vi-VN" sz="3200" dirty="0">
                <a:solidFill>
                  <a:srgbClr val="F79646">
                    <a:lumMod val="20000"/>
                    <a:lumOff val="80000"/>
                  </a:srgbClr>
                </a:solidFill>
                <a:cs typeface="Times New Roman" pitchFamily="18" charset="0"/>
              </a:rPr>
            </a:br>
            <a:r>
              <a:rPr lang="vi-VN" sz="3200" i="1" dirty="0">
                <a:solidFill>
                  <a:prstClr val="white"/>
                </a:solidFill>
                <a:cs typeface="Times New Roman" pitchFamily="18" charset="0"/>
              </a:rPr>
              <a:t>Cùng với tất cả những ai ở bất cứ nơi </a:t>
            </a:r>
            <a:r>
              <a:rPr lang="vi-VN" sz="3200" i="1" dirty="0" smtClean="0">
                <a:solidFill>
                  <a:prstClr val="white"/>
                </a:solidFill>
                <a:cs typeface="Times New Roman" pitchFamily="18" charset="0"/>
              </a:rPr>
              <a:t>nào</a:t>
            </a:r>
            <a:r>
              <a:rPr lang="en-US" sz="3200" i="1" dirty="0" smtClean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vi-VN" sz="3200" i="1" dirty="0" smtClean="0">
                <a:solidFill>
                  <a:prstClr val="white"/>
                </a:solidFill>
                <a:cs typeface="Times New Roman" pitchFamily="18" charset="0"/>
              </a:rPr>
              <a:t>kêu </a:t>
            </a:r>
            <a:r>
              <a:rPr lang="vi-VN" sz="3200" i="1" dirty="0">
                <a:solidFill>
                  <a:prstClr val="white"/>
                </a:solidFill>
                <a:cs typeface="Times New Roman" pitchFamily="18" charset="0"/>
              </a:rPr>
              <a:t>cầu danh Chúa của chúng ta, Đức Giê-su Ki-tô.</a:t>
            </a:r>
          </a:p>
          <a:p>
            <a:r>
              <a:rPr lang="vi-VN" sz="3200" dirty="0">
                <a:solidFill>
                  <a:srgbClr val="FFFF00"/>
                </a:solidFill>
                <a:cs typeface="Times New Roman" pitchFamily="18" charset="0"/>
              </a:rPr>
              <a:t>Trích thư thứ nhất của thánh Phaolô tông đồ gởi tín </a:t>
            </a:r>
            <a:r>
              <a:rPr lang="vi-VN" sz="3200" dirty="0" smtClean="0">
                <a:solidFill>
                  <a:srgbClr val="FFFF00"/>
                </a:solidFill>
                <a:cs typeface="Times New Roman" pitchFamily="18" charset="0"/>
              </a:rPr>
              <a:t>hữu</a:t>
            </a:r>
            <a:r>
              <a:rPr lang="en-US" sz="3200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FFFF00"/>
                </a:solidFill>
                <a:cs typeface="Times New Roman" pitchFamily="18" charset="0"/>
              </a:rPr>
              <a:t>Côrintô</a:t>
            </a:r>
            <a:r>
              <a:rPr lang="vi-VN" sz="3200" dirty="0">
                <a:solidFill>
                  <a:srgbClr val="FFFF00"/>
                </a:solidFill>
                <a:cs typeface="Times New Roman" pitchFamily="18" charset="0"/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65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42950"/>
            <a:ext cx="9144000" cy="3886200"/>
          </a:xfrm>
        </p:spPr>
        <p:txBody>
          <a:bodyPr>
            <a:noAutofit/>
          </a:bodyPr>
          <a:lstStyle/>
          <a:p>
            <a:pPr algn="just"/>
            <a:r>
              <a:rPr lang="vi-VN" sz="6000" dirty="0">
                <a:solidFill>
                  <a:srgbClr val="003399"/>
                </a:solidFill>
                <a:cs typeface="Times New Roman" pitchFamily="18" charset="0"/>
              </a:rPr>
              <a:t>Hát lên mừng Chúa, chúc tụng </a:t>
            </a:r>
            <a:r>
              <a:rPr lang="vi-VN" sz="6000" dirty="0" smtClean="0">
                <a:solidFill>
                  <a:srgbClr val="003399"/>
                </a:solidFill>
                <a:cs typeface="Times New Roman" pitchFamily="18" charset="0"/>
              </a:rPr>
              <a:t>Thánh</a:t>
            </a:r>
            <a:r>
              <a:rPr lang="en-US" sz="6000" dirty="0" smtClean="0">
                <a:solidFill>
                  <a:srgbClr val="003399"/>
                </a:solidFill>
                <a:cs typeface="Times New Roman" pitchFamily="18" charset="0"/>
              </a:rPr>
              <a:t> </a:t>
            </a:r>
            <a:r>
              <a:rPr lang="vi-VN" sz="6000" dirty="0" smtClean="0">
                <a:solidFill>
                  <a:srgbClr val="003399"/>
                </a:solidFill>
                <a:cs typeface="Times New Roman" pitchFamily="18" charset="0"/>
              </a:rPr>
              <a:t>Danh</a:t>
            </a:r>
            <a:r>
              <a:rPr lang="vi-VN" sz="6000" dirty="0">
                <a:solidFill>
                  <a:srgbClr val="003399"/>
                </a:solidFill>
                <a:cs typeface="Times New Roman" pitchFamily="18" charset="0"/>
              </a:rPr>
              <a:t>! Ngày qua ngày, hãy loan báo ơn Người cứu độ. </a:t>
            </a:r>
            <a:endParaRPr lang="en-US" sz="6000" b="0" dirty="0">
              <a:solidFill>
                <a:srgbClr val="003399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"/>
            <a:ext cx="3220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>
                <a:solidFill>
                  <a:srgbClr val="C00000"/>
                </a:solidFill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4000" y="4400550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>
                <a:solidFill>
                  <a:srgbClr val="C00000"/>
                </a:solidFill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147796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3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74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r>
              <a:rPr lang="en-US" sz="5400" b="0" dirty="0" err="1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Buổi</a:t>
            </a:r>
            <a:r>
              <a:rPr lang="en-US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chiều</a:t>
            </a:r>
            <a:r>
              <a:rPr lang="en-US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/>
            </a:r>
            <a:br>
              <a:rPr lang="en-US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en-US" sz="5400" dirty="0" err="1" smtClean="0">
                <a:solidFill>
                  <a:srgbClr val="C00000"/>
                </a:solidFill>
                <a:cs typeface="Times New Roman" pitchFamily="18" charset="0"/>
              </a:rPr>
              <a:t>Lễ</a:t>
            </a:r>
            <a:r>
              <a:rPr lang="en-US" sz="54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cs typeface="Times New Roman" pitchFamily="18" charset="0"/>
              </a:rPr>
              <a:t>Vọng</a:t>
            </a:r>
            <a:r>
              <a:rPr lang="en-US" sz="54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cs typeface="Times New Roman" pitchFamily="18" charset="0"/>
              </a:rPr>
              <a:t>Chúa</a:t>
            </a:r>
            <a:r>
              <a:rPr lang="en-US" sz="54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cs typeface="Times New Roman" pitchFamily="18" charset="0"/>
              </a:rPr>
              <a:t>Hiển</a:t>
            </a:r>
            <a:r>
              <a:rPr lang="en-US" sz="54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cs typeface="Times New Roman" pitchFamily="18" charset="0"/>
              </a:rPr>
              <a:t>Linh</a:t>
            </a:r>
            <a:r>
              <a:rPr lang="en-US" sz="5400" dirty="0" smtClean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en-US" sz="5400" dirty="0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en-US" sz="3600" i="1" dirty="0" err="1" smtClean="0">
                <a:solidFill>
                  <a:srgbClr val="C00000"/>
                </a:solidFill>
                <a:cs typeface="Times New Roman" pitchFamily="18" charset="0"/>
              </a:rPr>
              <a:t>Phụng</a:t>
            </a:r>
            <a:r>
              <a:rPr lang="en-US" sz="3600" i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cs typeface="Times New Roman" pitchFamily="18" charset="0"/>
              </a:rPr>
              <a:t>vụ</a:t>
            </a:r>
            <a:r>
              <a:rPr lang="en-US" sz="3600" i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cs typeface="Times New Roman" pitchFamily="18" charset="0"/>
              </a:rPr>
              <a:t>lấy</a:t>
            </a:r>
            <a:r>
              <a:rPr lang="en-US" sz="3600" i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cs typeface="Times New Roman" pitchFamily="18" charset="0"/>
              </a:rPr>
              <a:t>theo</a:t>
            </a:r>
            <a:r>
              <a:rPr lang="en-US" sz="3600" i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cs typeface="Times New Roman" pitchFamily="18" charset="0"/>
              </a:rPr>
              <a:t>lễ</a:t>
            </a:r>
            <a:r>
              <a:rPr lang="en-US" sz="3600" i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cs typeface="Times New Roman" pitchFamily="18" charset="0"/>
              </a:rPr>
              <a:t>chính</a:t>
            </a:r>
            <a:r>
              <a:rPr lang="en-US" sz="3600" i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cs typeface="Times New Roman" pitchFamily="18" charset="0"/>
              </a:rPr>
              <a:t>ngày</a:t>
            </a:r>
            <a:endParaRPr lang="en-US" sz="3600" b="0" i="1" dirty="0">
              <a:solidFill>
                <a:srgbClr val="C00000"/>
              </a:solidFill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8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8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-19050"/>
            <a:ext cx="9144000" cy="5162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28575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dirty="0">
                <a:solidFill>
                  <a:srgbClr val="FFFF00"/>
                </a:solidFill>
                <a:ea typeface="+mj-ea"/>
                <a:cs typeface="Times New Roman" pitchFamily="18" charset="0"/>
              </a:rPr>
              <a:t>Bài đọc 1</a:t>
            </a:r>
            <a:r>
              <a:rPr lang="vi-VN" sz="3200" dirty="0">
                <a:solidFill>
                  <a:schemeClr val="accent6">
                    <a:lumMod val="20000"/>
                    <a:lumOff val="80000"/>
                  </a:schemeClr>
                </a:solidFill>
                <a:ea typeface="+mj-ea"/>
                <a:cs typeface="Times New Roman" pitchFamily="18" charset="0"/>
              </a:rPr>
              <a:t/>
            </a:r>
            <a:br>
              <a:rPr lang="vi-VN" sz="3200" dirty="0">
                <a:solidFill>
                  <a:schemeClr val="accent6">
                    <a:lumMod val="20000"/>
                    <a:lumOff val="80000"/>
                  </a:schemeClr>
                </a:solidFill>
                <a:ea typeface="+mj-ea"/>
                <a:cs typeface="Times New Roman" pitchFamily="18" charset="0"/>
              </a:rPr>
            </a:br>
            <a:r>
              <a:rPr lang="vi-VN" sz="3200" i="1" dirty="0">
                <a:solidFill>
                  <a:schemeClr val="bg1"/>
                </a:solidFill>
                <a:ea typeface="+mj-ea"/>
                <a:cs typeface="Times New Roman" pitchFamily="18" charset="0"/>
              </a:rPr>
              <a:t>Ai yêu thương anh em mình thì ở lại trong ánh sáng.</a:t>
            </a:r>
            <a:r>
              <a:rPr lang="vi-VN" sz="3200" dirty="0">
                <a:solidFill>
                  <a:schemeClr val="bg1"/>
                </a:solidFill>
                <a:ea typeface="+mj-ea"/>
                <a:cs typeface="Times New Roman" pitchFamily="18" charset="0"/>
              </a:rPr>
              <a:t/>
            </a:r>
            <a:br>
              <a:rPr lang="vi-VN" sz="3200" dirty="0">
                <a:solidFill>
                  <a:schemeClr val="bg1"/>
                </a:solidFill>
                <a:ea typeface="+mj-ea"/>
                <a:cs typeface="Times New Roman" pitchFamily="18" charset="0"/>
              </a:rPr>
            </a:br>
            <a:r>
              <a:rPr lang="vi-VN" sz="3200" dirty="0">
                <a:solidFill>
                  <a:srgbClr val="FFFF00"/>
                </a:solidFill>
                <a:ea typeface="+mj-ea"/>
                <a:cs typeface="Times New Roman" pitchFamily="18" charset="0"/>
              </a:rPr>
              <a:t>Bài trích thư thứ nhất của thánh Gio-an tông đồ.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77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12041"/>
            <a:ext cx="9144000" cy="4400549"/>
          </a:xfrm>
        </p:spPr>
        <p:txBody>
          <a:bodyPr>
            <a:normAutofit/>
          </a:bodyPr>
          <a:lstStyle/>
          <a:p>
            <a:pPr algn="just"/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Trời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vui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lên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đất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nhảy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mừng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72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0160" y="0"/>
            <a:ext cx="1636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>
                <a:solidFill>
                  <a:srgbClr val="C00000"/>
                </a:solidFill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194" y="133350"/>
            <a:ext cx="4182341" cy="43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39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57761"/>
            <a:ext cx="9144000" cy="3581400"/>
          </a:xfrm>
        </p:spPr>
        <p:txBody>
          <a:bodyPr>
            <a:noAutofit/>
          </a:bodyPr>
          <a:lstStyle/>
          <a:p>
            <a:pPr algn="just"/>
            <a:r>
              <a:rPr lang="en-US" sz="54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Đức</a:t>
            </a:r>
            <a:r>
              <a:rPr lang="en-US" sz="5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Ki-</a:t>
            </a:r>
            <a:r>
              <a:rPr lang="en-US" sz="54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tô</a:t>
            </a:r>
            <a:r>
              <a:rPr lang="en-US" sz="5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là</a:t>
            </a:r>
            <a:r>
              <a:rPr lang="en-US" sz="5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ánh</a:t>
            </a:r>
            <a:r>
              <a:rPr lang="en-US" sz="5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sáng</a:t>
            </a:r>
            <a:r>
              <a:rPr lang="en-US" sz="5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soi</a:t>
            </a:r>
            <a:r>
              <a:rPr lang="en-US" sz="5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đường</a:t>
            </a:r>
            <a:r>
              <a:rPr lang="en-US" sz="5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cho</a:t>
            </a:r>
            <a:r>
              <a:rPr lang="en-US" sz="5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dân</a:t>
            </a:r>
            <a:r>
              <a:rPr lang="en-US" sz="5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ngoại</a:t>
            </a:r>
            <a:r>
              <a:rPr lang="en-US" sz="5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54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là</a:t>
            </a:r>
            <a:r>
              <a:rPr lang="en-US" sz="5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vinh</a:t>
            </a:r>
            <a:r>
              <a:rPr lang="en-US" sz="5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quang</a:t>
            </a:r>
            <a:r>
              <a:rPr lang="en-US" sz="5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của</a:t>
            </a:r>
            <a:r>
              <a:rPr lang="en-US" sz="5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Ít</a:t>
            </a:r>
            <a:r>
              <a:rPr lang="en-US" sz="5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-</a:t>
            </a:r>
            <a:r>
              <a:rPr lang="en-US" sz="54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sa</a:t>
            </a:r>
            <a:r>
              <a:rPr lang="en-US" sz="5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-en </a:t>
            </a:r>
            <a:r>
              <a:rPr lang="en-US" sz="54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Dân</a:t>
            </a:r>
            <a:r>
              <a:rPr lang="en-US" sz="5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5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54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"/>
            <a:ext cx="3220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4000" y="4400550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68930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8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84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Thứ </a:t>
            </a:r>
            <a:r>
              <a:rPr lang="en-US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Ba </a:t>
            </a:r>
            <a:r>
              <a:rPr lang="en-US" sz="5400" b="0" dirty="0" err="1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ngày</a:t>
            </a:r>
            <a:r>
              <a:rPr lang="en-US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6</a:t>
            </a:r>
            <a: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/>
            </a:r>
            <a:b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Trong Tuần Bát Nhật</a:t>
            </a:r>
            <a:b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Giáng Sinh</a:t>
            </a:r>
            <a:b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en-US" sz="5400" b="0" i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30 </a:t>
            </a:r>
            <a:r>
              <a:rPr lang="en-US" sz="5400" b="0" i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tháng</a:t>
            </a:r>
            <a:r>
              <a:rPr lang="en-US" sz="5400" b="0" i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12</a:t>
            </a:r>
            <a:endParaRPr lang="en-US" sz="5400" b="0" i="1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1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3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0" dirty="0">
              <a:solidFill>
                <a:srgbClr val="FF0000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0" dirty="0">
              <a:solidFill>
                <a:srgbClr val="FF000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13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6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4000" b="0" u="sng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Chủ</a:t>
            </a:r>
            <a:r>
              <a:rPr lang="en-US" sz="40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0" u="sng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tế</a:t>
            </a:r>
            <a:r>
              <a:rPr lang="en-US" sz="40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:</a:t>
            </a:r>
            <a:r>
              <a:rPr lang="en-US" sz="40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danh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tầng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b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</a:br>
            <a:r>
              <a:rPr lang="vi-VN" sz="5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A+B:</a:t>
            </a:r>
            <a:r>
              <a:rPr lang="vi-VN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Và bình an dưới thế cho người thiện tâm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endParaRPr lang="vi-VN" sz="5400" b="0" dirty="0">
              <a:solidFill>
                <a:srgbClr val="003399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32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</a:pPr>
            <a:r>
              <a:rPr lang="en-US" sz="50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ca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ngợi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chúc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tụng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b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</a:br>
            <a:r>
              <a:rPr lang="en-US" sz="50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thờ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tôn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228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8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tạ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quang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8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Lạy Chúa là Thiên Chúa, là Vua trên trời, là Chúa Cha toàn năng.</a:t>
            </a:r>
          </a:p>
        </p:txBody>
      </p:sp>
    </p:spTree>
    <p:extLst>
      <p:ext uri="{BB962C8B-B14F-4D97-AF65-F5344CB8AC3E}">
        <p14:creationId xmlns:p14="http://schemas.microsoft.com/office/powerpoint/2010/main" val="410451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47650"/>
            <a:ext cx="9144000" cy="53911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48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,            </a:t>
            </a:r>
            <a:r>
              <a:rPr lang="en-US" sz="4800" b="0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Giêsu</a:t>
            </a:r>
            <a:r>
              <a:rPr lang="en-US" sz="48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Kitô</a:t>
            </a:r>
            <a:r>
              <a:rPr lang="en-US" sz="48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vi-VN" sz="48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Lạy Chúa là Thiên Chúa, là Chiên Thiên Chúa là Con Đức Chúa Cha.</a:t>
            </a:r>
          </a:p>
        </p:txBody>
      </p:sp>
    </p:spTree>
    <p:extLst>
      <p:ext uri="{BB962C8B-B14F-4D97-AF65-F5344CB8AC3E}">
        <p14:creationId xmlns:p14="http://schemas.microsoft.com/office/powerpoint/2010/main" val="113039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xóa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tội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trần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gian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xót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xóa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tội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trần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gian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nhậm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lời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cầu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khẩn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425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US" sz="48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ngự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bên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hữu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Đức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Cha,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xót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con.</a:t>
            </a:r>
          </a:p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vi-VN" sz="48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Vì lạy </a:t>
            </a:r>
            <a:r>
              <a:rPr lang="vi-VN" sz="48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Chúa Giêsu Kitô, </a:t>
            </a:r>
            <a:r>
              <a:rPr lang="vi-VN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chỉ có Chúa là Đấng Thánh.</a:t>
            </a:r>
          </a:p>
        </p:txBody>
      </p:sp>
    </p:spTree>
    <p:extLst>
      <p:ext uri="{BB962C8B-B14F-4D97-AF65-F5344CB8AC3E}">
        <p14:creationId xmlns:p14="http://schemas.microsoft.com/office/powerpoint/2010/main" val="376116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đấng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tối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A+</a:t>
            </a:r>
            <a:r>
              <a:rPr lang="en-US" sz="4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</a:t>
            </a:r>
            <a:r>
              <a:rPr lang="vi-VN" sz="4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Cùng Đức Chúa Thánh Thần trong vinh quang Đức Chúa Cha. 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147882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9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-19050"/>
            <a:ext cx="9144000" cy="5162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28575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dirty="0">
                <a:solidFill>
                  <a:srgbClr val="FFFF00"/>
                </a:solidFill>
                <a:cs typeface="Times New Roman" pitchFamily="18" charset="0"/>
              </a:rPr>
              <a:t>Bài đọc 1</a:t>
            </a:r>
            <a:r>
              <a:rPr lang="vi-VN" sz="3200" dirty="0">
                <a:solidFill>
                  <a:srgbClr val="F79646">
                    <a:lumMod val="20000"/>
                    <a:lumOff val="80000"/>
                  </a:srgbClr>
                </a:solidFill>
                <a:cs typeface="Times New Roman" pitchFamily="18" charset="0"/>
              </a:rPr>
              <a:t/>
            </a:r>
            <a:br>
              <a:rPr lang="vi-VN" sz="3200" dirty="0">
                <a:solidFill>
                  <a:srgbClr val="F79646">
                    <a:lumMod val="20000"/>
                    <a:lumOff val="80000"/>
                  </a:srgbClr>
                </a:solidFill>
                <a:cs typeface="Times New Roman" pitchFamily="18" charset="0"/>
              </a:rPr>
            </a:br>
            <a:r>
              <a:rPr lang="vi-VN" sz="3200" i="1" dirty="0">
                <a:solidFill>
                  <a:prstClr val="white"/>
                </a:solidFill>
                <a:cs typeface="Times New Roman" pitchFamily="18" charset="0"/>
              </a:rPr>
              <a:t>Ai thi hành ý muốn của Thiên Chúa, thì tồn tại mãi mãi</a:t>
            </a:r>
            <a:r>
              <a:rPr lang="vi-VN" sz="3200" i="1" dirty="0" smtClean="0">
                <a:solidFill>
                  <a:prstClr val="white"/>
                </a:solidFill>
                <a:cs typeface="Times New Roman" pitchFamily="18" charset="0"/>
              </a:rPr>
              <a:t>.</a:t>
            </a:r>
            <a:endParaRPr lang="vi-VN" sz="3200" i="1" dirty="0">
              <a:solidFill>
                <a:prstClr val="white"/>
              </a:solidFill>
              <a:cs typeface="Times New Roman" pitchFamily="18" charset="0"/>
            </a:endParaRPr>
          </a:p>
          <a:p>
            <a:r>
              <a:rPr lang="vi-VN" sz="3200" dirty="0">
                <a:solidFill>
                  <a:srgbClr val="FFFF00"/>
                </a:solidFill>
                <a:cs typeface="Times New Roman" pitchFamily="18" charset="0"/>
              </a:rPr>
              <a:t>Bài trích thư thứ nhất của thánh Gio-an tông đồ.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67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12041"/>
            <a:ext cx="9144000" cy="4400549"/>
          </a:xfrm>
        </p:spPr>
        <p:txBody>
          <a:bodyPr>
            <a:normAutofit/>
          </a:bodyPr>
          <a:lstStyle/>
          <a:p>
            <a:pPr algn="just"/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Trời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vui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lên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đất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nhảy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mừng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72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0160" y="0"/>
            <a:ext cx="1636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3600" u="sng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3600" u="sng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2" y="133350"/>
            <a:ext cx="3905250" cy="43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18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0" dirty="0">
              <a:solidFill>
                <a:srgbClr val="FF0000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0" dirty="0">
              <a:solidFill>
                <a:srgbClr val="FF000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13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57761"/>
            <a:ext cx="9144000" cy="3581400"/>
          </a:xfrm>
        </p:spPr>
        <p:txBody>
          <a:bodyPr>
            <a:noAutofit/>
          </a:bodyPr>
          <a:lstStyle/>
          <a:p>
            <a:pPr algn="just"/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Ngày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thánh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đã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bừng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lên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chiếu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rọi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chúng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ta,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muôn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dân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hỡi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đến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mà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thờ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lạy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.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Vì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hôm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nay,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ánh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huy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hoàng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rực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rỡ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tỏa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xuống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khắp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cõi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trần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48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"/>
            <a:ext cx="3220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4000" y="4400550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38265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9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92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Thứ </a:t>
            </a:r>
            <a:r>
              <a:rPr lang="en-US" sz="5400" dirty="0" err="1" smtClean="0">
                <a:solidFill>
                  <a:srgbClr val="C00000"/>
                </a:solidFill>
                <a:cs typeface="Times New Roman" pitchFamily="18" charset="0"/>
              </a:rPr>
              <a:t>Tư</a:t>
            </a:r>
            <a:r>
              <a:rPr lang="en-US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ngày</a:t>
            </a:r>
            <a:r>
              <a:rPr lang="en-US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7</a:t>
            </a:r>
            <a: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/>
            </a:r>
            <a:b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Trong Tuần Bát Nhật</a:t>
            </a:r>
            <a:b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Giáng Sinh</a:t>
            </a:r>
            <a:b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en-US" sz="5400" b="0" i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31 </a:t>
            </a:r>
            <a:r>
              <a:rPr lang="en-US" sz="5400" b="0" i="1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tháng</a:t>
            </a:r>
            <a:r>
              <a:rPr lang="en-US" sz="5400" b="0" i="1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12</a:t>
            </a:r>
            <a:endParaRPr lang="en-US" sz="5400" b="0" i="1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21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8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0" dirty="0">
              <a:solidFill>
                <a:srgbClr val="FF0000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0" dirty="0">
              <a:solidFill>
                <a:srgbClr val="FF000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33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4000" b="0" u="sng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Chủ</a:t>
            </a:r>
            <a:r>
              <a:rPr lang="en-US" sz="40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0" u="sng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tế</a:t>
            </a:r>
            <a:r>
              <a:rPr lang="en-US" sz="40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:</a:t>
            </a:r>
            <a:r>
              <a:rPr lang="en-US" sz="40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danh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tầng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b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</a:br>
            <a:r>
              <a:rPr lang="vi-VN" sz="5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A+B:</a:t>
            </a:r>
            <a:r>
              <a:rPr lang="vi-VN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Và bình an dưới thế cho người thiện tâm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endParaRPr lang="vi-VN" sz="5400" b="0" dirty="0">
              <a:solidFill>
                <a:srgbClr val="003399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25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</a:pPr>
            <a:r>
              <a:rPr lang="en-US" sz="50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ca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ngợi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chúc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tụng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b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</a:br>
            <a:r>
              <a:rPr lang="en-US" sz="50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thờ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tôn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387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8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tạ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quang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8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Lạy Chúa là Thiên Chúa, là Vua trên trời, là Chúa Cha toàn năng.</a:t>
            </a:r>
          </a:p>
        </p:txBody>
      </p:sp>
    </p:spTree>
    <p:extLst>
      <p:ext uri="{BB962C8B-B14F-4D97-AF65-F5344CB8AC3E}">
        <p14:creationId xmlns:p14="http://schemas.microsoft.com/office/powerpoint/2010/main" val="11233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47650"/>
            <a:ext cx="9144000" cy="53911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48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,            </a:t>
            </a:r>
            <a:r>
              <a:rPr lang="en-US" sz="4800" b="0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Giêsu</a:t>
            </a:r>
            <a:r>
              <a:rPr lang="en-US" sz="48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Kitô</a:t>
            </a:r>
            <a:r>
              <a:rPr lang="en-US" sz="48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vi-VN" sz="48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Lạy Chúa là Thiên Chúa, là Chiên Thiên Chúa là Con Đức Chúa Cha.</a:t>
            </a:r>
          </a:p>
        </p:txBody>
      </p:sp>
    </p:spTree>
    <p:extLst>
      <p:ext uri="{BB962C8B-B14F-4D97-AF65-F5344CB8AC3E}">
        <p14:creationId xmlns:p14="http://schemas.microsoft.com/office/powerpoint/2010/main" val="281541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4000" b="0" u="sng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Chủ</a:t>
            </a:r>
            <a:r>
              <a:rPr lang="en-US" sz="40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0" u="sng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tế</a:t>
            </a:r>
            <a:r>
              <a:rPr lang="en-US" sz="40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:</a:t>
            </a:r>
            <a:r>
              <a:rPr lang="en-US" sz="40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danh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tầng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b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</a:br>
            <a:r>
              <a:rPr lang="vi-VN" sz="5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A+B:</a:t>
            </a:r>
            <a:r>
              <a:rPr lang="vi-VN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Và bình an dưới thế cho người thiện tâm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endParaRPr lang="vi-VN" sz="5400" b="0" dirty="0">
              <a:solidFill>
                <a:srgbClr val="003399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32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xóa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tội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trần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gian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xót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xóa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tội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trần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gian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nhậm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lời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cầu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khẩn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012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US" sz="48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ngự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bên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hữu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Đức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Cha,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xót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con.</a:t>
            </a:r>
          </a:p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vi-VN" sz="48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Vì lạy </a:t>
            </a:r>
            <a:r>
              <a:rPr lang="vi-VN" sz="48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Chúa Giêsu Kitô, </a:t>
            </a:r>
            <a:r>
              <a:rPr lang="vi-VN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chỉ có Chúa là Đấng Thánh.</a:t>
            </a:r>
          </a:p>
        </p:txBody>
      </p:sp>
    </p:spTree>
    <p:extLst>
      <p:ext uri="{BB962C8B-B14F-4D97-AF65-F5344CB8AC3E}">
        <p14:creationId xmlns:p14="http://schemas.microsoft.com/office/powerpoint/2010/main" val="67827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đấng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tối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A+</a:t>
            </a:r>
            <a:r>
              <a:rPr lang="en-US" sz="4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</a:t>
            </a:r>
            <a:r>
              <a:rPr lang="vi-VN" sz="4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Cùng Đức Chúa Thánh Thần trong vinh quang Đức Chúa Cha. 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211150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2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-19050"/>
            <a:ext cx="9144000" cy="5162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28575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dirty="0">
                <a:solidFill>
                  <a:srgbClr val="FFFF00"/>
                </a:solidFill>
                <a:cs typeface="Times New Roman" pitchFamily="18" charset="0"/>
              </a:rPr>
              <a:t>Bài đọc 1</a:t>
            </a:r>
            <a:r>
              <a:rPr lang="vi-VN" sz="3200" dirty="0">
                <a:solidFill>
                  <a:srgbClr val="F79646">
                    <a:lumMod val="20000"/>
                    <a:lumOff val="80000"/>
                  </a:srgbClr>
                </a:solidFill>
                <a:cs typeface="Times New Roman" pitchFamily="18" charset="0"/>
              </a:rPr>
              <a:t/>
            </a:r>
            <a:br>
              <a:rPr lang="vi-VN" sz="3200" dirty="0">
                <a:solidFill>
                  <a:srgbClr val="F79646">
                    <a:lumMod val="20000"/>
                    <a:lumOff val="80000"/>
                  </a:srgbClr>
                </a:solidFill>
                <a:cs typeface="Times New Roman" pitchFamily="18" charset="0"/>
              </a:rPr>
            </a:br>
            <a:r>
              <a:rPr lang="vi-VN" sz="3200" i="1" dirty="0">
                <a:solidFill>
                  <a:prstClr val="white"/>
                </a:solidFill>
                <a:cs typeface="Times New Roman" pitchFamily="18" charset="0"/>
              </a:rPr>
              <a:t>Anh em nhận được dầu do tự Đấng Thánh, và tất cả anh em đều được ơn hiểu biết</a:t>
            </a:r>
            <a:r>
              <a:rPr lang="vi-VN" sz="3200" i="1" dirty="0" smtClean="0">
                <a:solidFill>
                  <a:prstClr val="white"/>
                </a:solidFill>
                <a:cs typeface="Times New Roman" pitchFamily="18" charset="0"/>
              </a:rPr>
              <a:t>.</a:t>
            </a:r>
            <a:endParaRPr lang="vi-VN" sz="3200" i="1" dirty="0">
              <a:solidFill>
                <a:prstClr val="white"/>
              </a:solidFill>
              <a:cs typeface="Times New Roman" pitchFamily="18" charset="0"/>
            </a:endParaRPr>
          </a:p>
          <a:p>
            <a:r>
              <a:rPr lang="vi-VN" sz="3200" dirty="0">
                <a:solidFill>
                  <a:srgbClr val="FFFF00"/>
                </a:solidFill>
                <a:cs typeface="Times New Roman" pitchFamily="18" charset="0"/>
              </a:rPr>
              <a:t>Bài trích thư thứ nhất của thánh Gio-an tông đồ.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50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12041"/>
            <a:ext cx="9144000" cy="4400549"/>
          </a:xfrm>
        </p:spPr>
        <p:txBody>
          <a:bodyPr>
            <a:normAutofit/>
          </a:bodyPr>
          <a:lstStyle/>
          <a:p>
            <a:pPr algn="just"/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Trời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vui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lên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đất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nhảy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mừng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72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0160" y="0"/>
            <a:ext cx="1636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 err="1">
                <a:solidFill>
                  <a:srgbClr val="C00000"/>
                </a:solidFill>
                <a:cs typeface="Times New Roman" pitchFamily="18" charset="0"/>
              </a:rPr>
              <a:t>Đáp</a:t>
            </a:r>
            <a:r>
              <a:rPr lang="en-US" sz="3600" u="sng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C00000"/>
                </a:solidFill>
                <a:cs typeface="Times New Roman" pitchFamily="18" charset="0"/>
              </a:rPr>
              <a:t>ca</a:t>
            </a:r>
            <a:r>
              <a:rPr lang="en-US" sz="3600" u="sng" dirty="0">
                <a:solidFill>
                  <a:srgbClr val="C00000"/>
                </a:solidFill>
                <a:cs typeface="Times New Roman" pitchFamily="18" charset="0"/>
              </a:rPr>
              <a:t>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3536"/>
            <a:ext cx="4762500" cy="44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49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57761"/>
            <a:ext cx="9144000" cy="3581400"/>
          </a:xfrm>
        </p:spPr>
        <p:txBody>
          <a:bodyPr>
            <a:noAutofit/>
          </a:bodyPr>
          <a:lstStyle/>
          <a:p>
            <a:pPr algn="just"/>
            <a:r>
              <a:rPr lang="vi-VN" sz="4800" dirty="0">
                <a:solidFill>
                  <a:srgbClr val="003399"/>
                </a:solidFill>
                <a:cs typeface="Times New Roman" pitchFamily="18" charset="0"/>
              </a:rPr>
              <a:t>Ngôi Lời đã trở nên người phàm và cư ngụ giữa chúng ta ; những ai đón nhận Người, thì Người cho họ quyền trở nên con Thiên Chúa.</a:t>
            </a:r>
            <a:endParaRPr lang="en-US" sz="48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"/>
            <a:ext cx="3220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>
                <a:solidFill>
                  <a:srgbClr val="C00000"/>
                </a:solidFill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4000" y="4400550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>
                <a:solidFill>
                  <a:srgbClr val="C00000"/>
                </a:solidFill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379481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3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02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Thứ </a:t>
            </a:r>
            <a:r>
              <a:rPr lang="en-US" sz="5400" b="0" dirty="0" err="1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Năm</a:t>
            </a:r>
            <a: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/>
            </a:r>
            <a:b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en-US" sz="5400" b="0" dirty="0" err="1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Cuối</a:t>
            </a:r>
            <a: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Tuần Bát Nhật</a:t>
            </a:r>
            <a:b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Giáng </a:t>
            </a:r>
            <a: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Sinh</a:t>
            </a:r>
            <a: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/>
            </a:r>
            <a:b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en-US" sz="5400" b="0" i="1" dirty="0" err="1" smtClean="0">
                <a:solidFill>
                  <a:srgbClr val="003399"/>
                </a:solidFill>
                <a:effectLst/>
                <a:cs typeface="Times New Roman" pitchFamily="18" charset="0"/>
              </a:rPr>
              <a:t>Ngày</a:t>
            </a:r>
            <a:r>
              <a:rPr lang="en-US" sz="5400" b="0" i="1" dirty="0" smtClean="0">
                <a:solidFill>
                  <a:srgbClr val="003399"/>
                </a:solidFill>
                <a:effectLst/>
                <a:cs typeface="Times New Roman" pitchFamily="18" charset="0"/>
              </a:rPr>
              <a:t> </a:t>
            </a:r>
            <a:r>
              <a:rPr lang="en-US" sz="5400" i="1" dirty="0" smtClean="0">
                <a:solidFill>
                  <a:srgbClr val="003399"/>
                </a:solidFill>
                <a:cs typeface="Times New Roman" pitchFamily="18" charset="0"/>
              </a:rPr>
              <a:t>01</a:t>
            </a:r>
            <a:r>
              <a:rPr lang="en-US" sz="5400" b="0" i="1" dirty="0" smtClean="0">
                <a:solidFill>
                  <a:srgbClr val="003399"/>
                </a:solidFill>
                <a:effectLst/>
                <a:cs typeface="Times New Roman" pitchFamily="18" charset="0"/>
              </a:rPr>
              <a:t> </a:t>
            </a:r>
            <a:r>
              <a:rPr lang="en-US" sz="5400" b="0" i="1" dirty="0" err="1" smtClean="0">
                <a:solidFill>
                  <a:srgbClr val="003399"/>
                </a:solidFill>
                <a:effectLst/>
                <a:cs typeface="Times New Roman" pitchFamily="18" charset="0"/>
              </a:rPr>
              <a:t>tháng</a:t>
            </a:r>
            <a:r>
              <a:rPr lang="en-US" sz="5400" b="0" i="1" dirty="0" smtClean="0">
                <a:solidFill>
                  <a:srgbClr val="003399"/>
                </a:solidFill>
                <a:effectLst/>
                <a:cs typeface="Times New Roman" pitchFamily="18" charset="0"/>
              </a:rPr>
              <a:t> </a:t>
            </a:r>
            <a:r>
              <a:rPr lang="en-US" sz="5400" i="1" dirty="0">
                <a:solidFill>
                  <a:srgbClr val="003399"/>
                </a:solidFill>
                <a:cs typeface="Times New Roman" pitchFamily="18" charset="0"/>
              </a:rPr>
              <a:t>01</a:t>
            </a:r>
            <a:br>
              <a:rPr lang="en-US" sz="5400" i="1" dirty="0">
                <a:solidFill>
                  <a:srgbClr val="003399"/>
                </a:solidFill>
                <a:cs typeface="Times New Roman" pitchFamily="18" charset="0"/>
              </a:rPr>
            </a:br>
            <a:r>
              <a:rPr lang="en-US" sz="3600" dirty="0" smtClean="0">
                <a:solidFill>
                  <a:srgbClr val="C00000"/>
                </a:solidFill>
                <a:cs typeface="Times New Roman" pitchFamily="18" charset="0"/>
              </a:rPr>
              <a:t>THÁNH </a:t>
            </a:r>
            <a:r>
              <a:rPr lang="en-US" sz="3600" dirty="0">
                <a:solidFill>
                  <a:srgbClr val="C00000"/>
                </a:solidFill>
                <a:cs typeface="Times New Roman" pitchFamily="18" charset="0"/>
              </a:rPr>
              <a:t>MA-RI-A, ĐỨC MẸ CHÚA TRỜI</a:t>
            </a:r>
            <a:br>
              <a:rPr lang="en-US" sz="3600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en-US" sz="3600" dirty="0" err="1" smtClean="0">
                <a:solidFill>
                  <a:srgbClr val="C00000"/>
                </a:solidFill>
                <a:cs typeface="Times New Roman" pitchFamily="18" charset="0"/>
              </a:rPr>
              <a:t>lễ</a:t>
            </a:r>
            <a:r>
              <a:rPr lang="en-US" sz="36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cs typeface="Times New Roman" pitchFamily="18" charset="0"/>
              </a:rPr>
              <a:t>trọng</a:t>
            </a:r>
            <a:endParaRPr lang="en-US" sz="3600" b="0" dirty="0">
              <a:solidFill>
                <a:srgbClr val="C00000"/>
              </a:solidFill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70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</a:pPr>
            <a:r>
              <a:rPr lang="en-US" sz="50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ca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ngợi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chúc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tụng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b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</a:br>
            <a:r>
              <a:rPr lang="en-US" sz="50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thờ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tôn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228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3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0" dirty="0">
              <a:solidFill>
                <a:srgbClr val="FF0000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0" dirty="0">
              <a:solidFill>
                <a:srgbClr val="FF000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13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4000" b="0" u="sng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Chủ</a:t>
            </a:r>
            <a:r>
              <a:rPr lang="en-US" sz="40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0" u="sng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tế</a:t>
            </a:r>
            <a:r>
              <a:rPr lang="en-US" sz="40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:</a:t>
            </a:r>
            <a:r>
              <a:rPr lang="en-US" sz="40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danh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tầng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b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</a:br>
            <a:r>
              <a:rPr lang="vi-VN" sz="5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A+B:</a:t>
            </a:r>
            <a:r>
              <a:rPr lang="vi-VN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Và bình an dưới thế cho người thiện tâm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endParaRPr lang="vi-VN" sz="5400" b="0" dirty="0">
              <a:solidFill>
                <a:srgbClr val="003399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02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</a:pPr>
            <a:r>
              <a:rPr lang="en-US" sz="50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ca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ngợi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chúc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tụng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b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</a:br>
            <a:r>
              <a:rPr lang="en-US" sz="50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thờ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tôn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744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8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tạ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quang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8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Lạy Chúa là Thiên Chúa, là Vua trên trời, là Chúa Cha toàn năng.</a:t>
            </a:r>
          </a:p>
        </p:txBody>
      </p:sp>
    </p:spTree>
    <p:extLst>
      <p:ext uri="{BB962C8B-B14F-4D97-AF65-F5344CB8AC3E}">
        <p14:creationId xmlns:p14="http://schemas.microsoft.com/office/powerpoint/2010/main" val="401099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47650"/>
            <a:ext cx="9144000" cy="53911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48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,            </a:t>
            </a:r>
            <a:r>
              <a:rPr lang="en-US" sz="4800" b="0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Giêsu</a:t>
            </a:r>
            <a:r>
              <a:rPr lang="en-US" sz="48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Kitô</a:t>
            </a:r>
            <a:r>
              <a:rPr lang="en-US" sz="48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vi-VN" sz="48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Lạy Chúa là Thiên Chúa, là Chiên Thiên Chúa là Con Đức Chúa Cha.</a:t>
            </a:r>
          </a:p>
        </p:txBody>
      </p:sp>
    </p:spTree>
    <p:extLst>
      <p:ext uri="{BB962C8B-B14F-4D97-AF65-F5344CB8AC3E}">
        <p14:creationId xmlns:p14="http://schemas.microsoft.com/office/powerpoint/2010/main" val="13933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xóa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tội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trần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gian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xót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xóa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tội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trần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gian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nhậm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lời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cầu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khẩn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20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US" sz="48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ngự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bên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hữu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Đức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Cha,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xót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con.</a:t>
            </a:r>
          </a:p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vi-VN" sz="48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Vì lạy </a:t>
            </a:r>
            <a:r>
              <a:rPr lang="vi-VN" sz="48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Chúa Giêsu Kitô, </a:t>
            </a:r>
            <a:r>
              <a:rPr lang="vi-VN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chỉ có Chúa là Đấng Thánh.</a:t>
            </a:r>
          </a:p>
        </p:txBody>
      </p:sp>
    </p:spTree>
    <p:extLst>
      <p:ext uri="{BB962C8B-B14F-4D97-AF65-F5344CB8AC3E}">
        <p14:creationId xmlns:p14="http://schemas.microsoft.com/office/powerpoint/2010/main" val="348106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đấng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tối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A+</a:t>
            </a:r>
            <a:r>
              <a:rPr lang="en-US" sz="4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</a:t>
            </a:r>
            <a:r>
              <a:rPr lang="vi-VN" sz="4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Cùng Đức Chúa Thánh Thần trong vinh quang Đức Chúa Cha. 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274236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2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8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tạ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quang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8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Lạy Chúa là Thiên Chúa, là Vua trên trời, là Chúa Cha toàn năng.</a:t>
            </a:r>
          </a:p>
        </p:txBody>
      </p:sp>
    </p:spTree>
    <p:extLst>
      <p:ext uri="{BB962C8B-B14F-4D97-AF65-F5344CB8AC3E}">
        <p14:creationId xmlns:p14="http://schemas.microsoft.com/office/powerpoint/2010/main" val="410451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-19050"/>
            <a:ext cx="9144000" cy="5162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28575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dirty="0">
                <a:solidFill>
                  <a:srgbClr val="FFFF00"/>
                </a:solidFill>
                <a:cs typeface="Times New Roman" pitchFamily="18" charset="0"/>
              </a:rPr>
              <a:t>Bài đọc 1</a:t>
            </a:r>
            <a:r>
              <a:rPr lang="vi-VN" sz="3200" dirty="0">
                <a:solidFill>
                  <a:srgbClr val="F79646">
                    <a:lumMod val="20000"/>
                    <a:lumOff val="80000"/>
                  </a:srgbClr>
                </a:solidFill>
                <a:cs typeface="Times New Roman" pitchFamily="18" charset="0"/>
              </a:rPr>
              <a:t/>
            </a:r>
            <a:br>
              <a:rPr lang="vi-VN" sz="3200" dirty="0">
                <a:solidFill>
                  <a:srgbClr val="F79646">
                    <a:lumMod val="20000"/>
                    <a:lumOff val="80000"/>
                  </a:srgbClr>
                </a:solidFill>
                <a:cs typeface="Times New Roman" pitchFamily="18" charset="0"/>
              </a:rPr>
            </a:br>
            <a:r>
              <a:rPr lang="vi-VN" sz="3200" i="1" dirty="0">
                <a:solidFill>
                  <a:prstClr val="white"/>
                </a:solidFill>
                <a:cs typeface="Times New Roman" pitchFamily="18" charset="0"/>
              </a:rPr>
              <a:t>Khi chúng kêu cầu danh Ta cho con cái Ít-ra-en, Ta sẽ ban phúc lành</a:t>
            </a:r>
            <a:r>
              <a:rPr lang="vi-VN" sz="3200" i="1" dirty="0" smtClean="0">
                <a:solidFill>
                  <a:prstClr val="white"/>
                </a:solidFill>
                <a:cs typeface="Times New Roman" pitchFamily="18" charset="0"/>
              </a:rPr>
              <a:t>.</a:t>
            </a:r>
            <a:endParaRPr lang="vi-VN" sz="3200" i="1" dirty="0">
              <a:solidFill>
                <a:prstClr val="white"/>
              </a:solidFill>
              <a:cs typeface="Times New Roman" pitchFamily="18" charset="0"/>
            </a:endParaRPr>
          </a:p>
          <a:p>
            <a:r>
              <a:rPr lang="vi-VN" sz="3200" dirty="0">
                <a:solidFill>
                  <a:srgbClr val="FFFF00"/>
                </a:solidFill>
                <a:cs typeface="Times New Roman" pitchFamily="18" charset="0"/>
              </a:rPr>
              <a:t>Bài trích sách Dân số.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01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12041"/>
            <a:ext cx="9144000" cy="4400549"/>
          </a:xfrm>
        </p:spPr>
        <p:txBody>
          <a:bodyPr>
            <a:normAutofit/>
          </a:bodyPr>
          <a:lstStyle/>
          <a:p>
            <a:pPr algn="just"/>
            <a:r>
              <a:rPr lang="vi-VN" sz="7200" dirty="0">
                <a:solidFill>
                  <a:srgbClr val="003399"/>
                </a:solidFill>
                <a:cs typeface="Times New Roman" pitchFamily="18" charset="0"/>
              </a:rPr>
              <a:t>Nguyện Chúa Trời dủ thương và chúc phúc cho chúng con.</a:t>
            </a:r>
            <a:endParaRPr lang="en-US" sz="72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0160" y="0"/>
            <a:ext cx="1636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 err="1">
                <a:solidFill>
                  <a:srgbClr val="C00000"/>
                </a:solidFill>
                <a:cs typeface="Times New Roman" pitchFamily="18" charset="0"/>
              </a:rPr>
              <a:t>Đáp</a:t>
            </a:r>
            <a:r>
              <a:rPr lang="en-US" sz="3600" u="sng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C00000"/>
                </a:solidFill>
                <a:cs typeface="Times New Roman" pitchFamily="18" charset="0"/>
              </a:rPr>
              <a:t>ca</a:t>
            </a:r>
            <a:r>
              <a:rPr lang="en-US" sz="3600" u="sng" dirty="0">
                <a:solidFill>
                  <a:srgbClr val="C00000"/>
                </a:solidFill>
                <a:cs typeface="Times New Roman" pitchFamily="18" charset="0"/>
              </a:rPr>
              <a:t>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9700"/>
            <a:ext cx="3680114" cy="43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78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-19050"/>
            <a:ext cx="9144000" cy="5162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28575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dirty="0">
                <a:solidFill>
                  <a:srgbClr val="FFFF00"/>
                </a:solidFill>
                <a:cs typeface="Times New Roman" pitchFamily="18" charset="0"/>
              </a:rPr>
              <a:t>Bài đọc </a:t>
            </a:r>
            <a:r>
              <a:rPr lang="en-US" sz="3200" dirty="0" smtClean="0">
                <a:solidFill>
                  <a:srgbClr val="FFFF00"/>
                </a:solidFill>
                <a:cs typeface="Times New Roman" pitchFamily="18" charset="0"/>
              </a:rPr>
              <a:t>2</a:t>
            </a:r>
            <a:r>
              <a:rPr lang="vi-VN" sz="3200" dirty="0">
                <a:solidFill>
                  <a:srgbClr val="F79646">
                    <a:lumMod val="20000"/>
                    <a:lumOff val="80000"/>
                  </a:srgbClr>
                </a:solidFill>
                <a:cs typeface="Times New Roman" pitchFamily="18" charset="0"/>
              </a:rPr>
              <a:t/>
            </a:r>
            <a:br>
              <a:rPr lang="vi-VN" sz="3200" dirty="0">
                <a:solidFill>
                  <a:srgbClr val="F79646">
                    <a:lumMod val="20000"/>
                    <a:lumOff val="80000"/>
                  </a:srgbClr>
                </a:solidFill>
                <a:cs typeface="Times New Roman" pitchFamily="18" charset="0"/>
              </a:rPr>
            </a:br>
            <a:r>
              <a:rPr lang="vi-VN" sz="3200" i="1" dirty="0">
                <a:solidFill>
                  <a:prstClr val="white"/>
                </a:solidFill>
                <a:cs typeface="Times New Roman" pitchFamily="18" charset="0"/>
              </a:rPr>
              <a:t>Thiên Chúa đã sai Con mình tới, sinh làm con một người phụ nữ</a:t>
            </a:r>
            <a:r>
              <a:rPr lang="vi-VN" sz="3200" i="1" dirty="0" smtClean="0">
                <a:solidFill>
                  <a:prstClr val="white"/>
                </a:solidFill>
                <a:cs typeface="Times New Roman" pitchFamily="18" charset="0"/>
              </a:rPr>
              <a:t>.</a:t>
            </a:r>
            <a:endParaRPr lang="vi-VN" sz="3200" i="1" dirty="0">
              <a:solidFill>
                <a:prstClr val="white"/>
              </a:solidFill>
              <a:cs typeface="Times New Roman" pitchFamily="18" charset="0"/>
            </a:endParaRPr>
          </a:p>
          <a:p>
            <a:r>
              <a:rPr lang="vi-VN" sz="3200" dirty="0">
                <a:solidFill>
                  <a:srgbClr val="FFFF00"/>
                </a:solidFill>
                <a:cs typeface="Times New Roman" pitchFamily="18" charset="0"/>
              </a:rPr>
              <a:t>Bài trích thư của thánh Phao-lô tông đồ gửi tín hữu Ga-lát.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54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57761"/>
            <a:ext cx="9144000" cy="3581400"/>
          </a:xfrm>
        </p:spPr>
        <p:txBody>
          <a:bodyPr>
            <a:noAutofit/>
          </a:bodyPr>
          <a:lstStyle/>
          <a:p>
            <a:pPr algn="just"/>
            <a:r>
              <a:rPr lang="en-US" dirty="0" smtClean="0">
                <a:solidFill>
                  <a:srgbClr val="003399"/>
                </a:solidFill>
                <a:cs typeface="Times New Roman" pitchFamily="18" charset="0"/>
              </a:rPr>
              <a:t>T</a:t>
            </a:r>
            <a:r>
              <a:rPr lang="vi-VN" dirty="0" smtClean="0">
                <a:solidFill>
                  <a:srgbClr val="003399"/>
                </a:solidFill>
                <a:cs typeface="Times New Roman" pitchFamily="18" charset="0"/>
              </a:rPr>
              <a:t>huở </a:t>
            </a:r>
            <a:r>
              <a:rPr lang="vi-VN" dirty="0">
                <a:solidFill>
                  <a:srgbClr val="003399"/>
                </a:solidFill>
                <a:cs typeface="Times New Roman" pitchFamily="18" charset="0"/>
              </a:rPr>
              <a:t>xưa, nhiều lần nhiều cách, Thiên Chúa đã phán dạy cha ông chúng ta qua các ngôn sứ ; nhưng vào thời sau hết này, Thiên Chúa đã phán dạy chúng ta qua Thánh Tử.</a:t>
            </a:r>
            <a:endParaRPr lang="en-US" b="0" dirty="0">
              <a:solidFill>
                <a:srgbClr val="003399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"/>
            <a:ext cx="3220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>
                <a:solidFill>
                  <a:srgbClr val="C00000"/>
                </a:solidFill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4000" y="4400550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>
                <a:solidFill>
                  <a:srgbClr val="C00000"/>
                </a:solidFill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370869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2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18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Thứ </a:t>
            </a:r>
            <a:r>
              <a:rPr lang="en-US" sz="5400" b="0" dirty="0" err="1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Sáu</a:t>
            </a:r>
            <a: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/>
            </a:r>
            <a:b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en-US" sz="5400" b="0" dirty="0" err="1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Ngày</a:t>
            </a:r>
            <a:r>
              <a:rPr lang="en-US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i="1" dirty="0" smtClean="0">
                <a:solidFill>
                  <a:srgbClr val="C00000"/>
                </a:solidFill>
                <a:cs typeface="Times New Roman" pitchFamily="18" charset="0"/>
              </a:rPr>
              <a:t>02 </a:t>
            </a:r>
            <a:r>
              <a:rPr lang="en-US" sz="5400" b="0" i="1" dirty="0" err="1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tháng</a:t>
            </a:r>
            <a:r>
              <a:rPr lang="en-US" sz="5400" b="0" i="1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i="1" dirty="0" smtClean="0">
                <a:solidFill>
                  <a:srgbClr val="C00000"/>
                </a:solidFill>
                <a:cs typeface="Times New Roman" pitchFamily="18" charset="0"/>
              </a:rPr>
              <a:t>01</a:t>
            </a:r>
            <a:endParaRPr lang="en-US" sz="3600" b="0" dirty="0">
              <a:solidFill>
                <a:srgbClr val="C00000"/>
              </a:solidFill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44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8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0" dirty="0">
              <a:solidFill>
                <a:srgbClr val="FF0000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0" dirty="0">
              <a:solidFill>
                <a:srgbClr val="FF000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6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47650"/>
            <a:ext cx="9144000" cy="53911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48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,            </a:t>
            </a:r>
            <a:r>
              <a:rPr lang="en-US" sz="4800" b="0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Giêsu</a:t>
            </a:r>
            <a:r>
              <a:rPr lang="en-US" sz="48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Kitô</a:t>
            </a:r>
            <a:r>
              <a:rPr lang="en-US" sz="48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vi-VN" sz="48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Lạy Chúa là Thiên Chúa, là Chiên Thiên Chúa là Con Đức Chúa Cha.</a:t>
            </a:r>
          </a:p>
        </p:txBody>
      </p:sp>
    </p:spTree>
    <p:extLst>
      <p:ext uri="{BB962C8B-B14F-4D97-AF65-F5344CB8AC3E}">
        <p14:creationId xmlns:p14="http://schemas.microsoft.com/office/powerpoint/2010/main" val="113039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4000" b="0" u="sng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Chủ</a:t>
            </a:r>
            <a:r>
              <a:rPr lang="en-US" sz="40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0" u="sng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tế</a:t>
            </a:r>
            <a:r>
              <a:rPr lang="en-US" sz="40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:</a:t>
            </a:r>
            <a:r>
              <a:rPr lang="en-US" sz="40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danh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tầng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b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</a:br>
            <a:r>
              <a:rPr lang="vi-VN" sz="5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A+B:</a:t>
            </a:r>
            <a:r>
              <a:rPr lang="vi-VN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Và bình an dưới thế cho người thiện tâm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endParaRPr lang="vi-VN" sz="5400" b="0" dirty="0">
              <a:solidFill>
                <a:srgbClr val="003399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1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</a:pPr>
            <a:r>
              <a:rPr lang="en-US" sz="50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ca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ngợi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chúc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tụng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b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</a:br>
            <a:r>
              <a:rPr lang="en-US" sz="50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thờ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tôn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365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8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tạ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quang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8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Lạy Chúa là Thiên Chúa, là Vua trên trời, là Chúa Cha toàn năng.</a:t>
            </a:r>
          </a:p>
        </p:txBody>
      </p:sp>
    </p:spTree>
    <p:extLst>
      <p:ext uri="{BB962C8B-B14F-4D97-AF65-F5344CB8AC3E}">
        <p14:creationId xmlns:p14="http://schemas.microsoft.com/office/powerpoint/2010/main" val="39737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47650"/>
            <a:ext cx="9144000" cy="53911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48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,            </a:t>
            </a:r>
            <a:r>
              <a:rPr lang="en-US" sz="4800" b="0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Giêsu</a:t>
            </a:r>
            <a:r>
              <a:rPr lang="en-US" sz="48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Kitô</a:t>
            </a:r>
            <a:r>
              <a:rPr lang="en-US" sz="48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vi-VN" sz="48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Lạy Chúa là Thiên Chúa, là Chiên Thiên Chúa là Con Đức Chúa Cha.</a:t>
            </a:r>
          </a:p>
        </p:txBody>
      </p:sp>
    </p:spTree>
    <p:extLst>
      <p:ext uri="{BB962C8B-B14F-4D97-AF65-F5344CB8AC3E}">
        <p14:creationId xmlns:p14="http://schemas.microsoft.com/office/powerpoint/2010/main" val="217502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xóa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tội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trần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gian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xót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xóa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tội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trần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gian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nhậm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lời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cầu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khẩn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82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US" sz="48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ngự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bên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hữu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Đức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Cha,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xót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con.</a:t>
            </a:r>
          </a:p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vi-VN" sz="48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Vì lạy </a:t>
            </a:r>
            <a:r>
              <a:rPr lang="vi-VN" sz="48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Chúa Giêsu Kitô, </a:t>
            </a:r>
            <a:r>
              <a:rPr lang="vi-VN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chỉ có Chúa là Đấng Thánh.</a:t>
            </a:r>
          </a:p>
        </p:txBody>
      </p:sp>
    </p:spTree>
    <p:extLst>
      <p:ext uri="{BB962C8B-B14F-4D97-AF65-F5344CB8AC3E}">
        <p14:creationId xmlns:p14="http://schemas.microsoft.com/office/powerpoint/2010/main" val="75331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đấng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tối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A+</a:t>
            </a:r>
            <a:r>
              <a:rPr lang="en-US" sz="4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</a:t>
            </a:r>
            <a:r>
              <a:rPr lang="vi-VN" sz="4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Cùng Đức Chúa Thánh Thần trong vinh quang Đức Chúa Cha. 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28656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4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-19050"/>
            <a:ext cx="9144000" cy="5162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28575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dirty="0">
                <a:solidFill>
                  <a:srgbClr val="FFFF00"/>
                </a:solidFill>
                <a:cs typeface="Times New Roman" pitchFamily="18" charset="0"/>
              </a:rPr>
              <a:t>Bài đọc 1</a:t>
            </a:r>
            <a:r>
              <a:rPr lang="vi-VN" sz="3200" dirty="0">
                <a:solidFill>
                  <a:srgbClr val="F79646">
                    <a:lumMod val="20000"/>
                    <a:lumOff val="80000"/>
                  </a:srgbClr>
                </a:solidFill>
                <a:cs typeface="Times New Roman" pitchFamily="18" charset="0"/>
              </a:rPr>
              <a:t/>
            </a:r>
            <a:br>
              <a:rPr lang="vi-VN" sz="3200" dirty="0">
                <a:solidFill>
                  <a:srgbClr val="F79646">
                    <a:lumMod val="20000"/>
                    <a:lumOff val="80000"/>
                  </a:srgbClr>
                </a:solidFill>
                <a:cs typeface="Times New Roman" pitchFamily="18" charset="0"/>
              </a:rPr>
            </a:br>
            <a:r>
              <a:rPr lang="vi-VN" sz="3200" i="1" dirty="0">
                <a:solidFill>
                  <a:prstClr val="white"/>
                </a:solidFill>
                <a:cs typeface="Times New Roman" pitchFamily="18" charset="0"/>
              </a:rPr>
              <a:t>Ước chi điều anh em đã nghe từ đầu ở lại trong anh em</a:t>
            </a:r>
            <a:r>
              <a:rPr lang="vi-VN" sz="3200" i="1" dirty="0" smtClean="0">
                <a:solidFill>
                  <a:prstClr val="white"/>
                </a:solidFill>
                <a:cs typeface="Times New Roman" pitchFamily="18" charset="0"/>
              </a:rPr>
              <a:t>.</a:t>
            </a:r>
            <a:endParaRPr lang="vi-VN" sz="3200" i="1" dirty="0">
              <a:solidFill>
                <a:prstClr val="white"/>
              </a:solidFill>
              <a:cs typeface="Times New Roman" pitchFamily="18" charset="0"/>
            </a:endParaRPr>
          </a:p>
          <a:p>
            <a:r>
              <a:rPr lang="vi-VN" sz="3200" dirty="0">
                <a:solidFill>
                  <a:srgbClr val="FFFF00"/>
                </a:solidFill>
                <a:cs typeface="Times New Roman" pitchFamily="18" charset="0"/>
              </a:rPr>
              <a:t>Bài trích thư thứ nhất của thánh Gio-an tông đồ.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12041"/>
            <a:ext cx="9144000" cy="4400549"/>
          </a:xfrm>
        </p:spPr>
        <p:txBody>
          <a:bodyPr>
            <a:noAutofit/>
          </a:bodyPr>
          <a:lstStyle/>
          <a:p>
            <a:pPr algn="just"/>
            <a:r>
              <a:rPr lang="vi-VN" sz="7200" dirty="0">
                <a:solidFill>
                  <a:srgbClr val="003399"/>
                </a:solidFill>
                <a:cs typeface="Times New Roman" pitchFamily="18" charset="0"/>
              </a:rPr>
              <a:t>Toàn cõi đất này đã xem </a:t>
            </a:r>
            <a:r>
              <a:rPr lang="vi-VN" sz="7200" dirty="0" smtClean="0">
                <a:solidFill>
                  <a:srgbClr val="003399"/>
                </a:solidFill>
                <a:cs typeface="Times New Roman" pitchFamily="18" charset="0"/>
              </a:rPr>
              <a:t>thấyơn </a:t>
            </a:r>
            <a:r>
              <a:rPr lang="vi-VN" sz="7200" dirty="0">
                <a:solidFill>
                  <a:srgbClr val="003399"/>
                </a:solidFill>
                <a:cs typeface="Times New Roman" pitchFamily="18" charset="0"/>
              </a:rPr>
              <a:t>cứu độ của Thiên Chúa chúng ta.</a:t>
            </a:r>
            <a:endParaRPr lang="en-US" sz="7200" b="0" dirty="0">
              <a:solidFill>
                <a:srgbClr val="003399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0160" y="0"/>
            <a:ext cx="1636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 err="1">
                <a:solidFill>
                  <a:srgbClr val="C00000"/>
                </a:solidFill>
                <a:cs typeface="Times New Roman" pitchFamily="18" charset="0"/>
              </a:rPr>
              <a:t>Đáp</a:t>
            </a:r>
            <a:r>
              <a:rPr lang="en-US" sz="3600" u="sng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C00000"/>
                </a:solidFill>
                <a:cs typeface="Times New Roman" pitchFamily="18" charset="0"/>
              </a:rPr>
              <a:t>ca</a:t>
            </a:r>
            <a:r>
              <a:rPr lang="en-US" sz="3600" u="sng" dirty="0">
                <a:solidFill>
                  <a:srgbClr val="C00000"/>
                </a:solidFill>
                <a:cs typeface="Times New Roman" pitchFamily="18" charset="0"/>
              </a:rPr>
              <a:t>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566" y="179659"/>
            <a:ext cx="3660434" cy="39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90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xóa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tội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trần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gian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xót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xóa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tội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trần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gian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nhậm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lời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cầu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khẩn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425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57761"/>
            <a:ext cx="9144000" cy="3581400"/>
          </a:xfrm>
        </p:spPr>
        <p:txBody>
          <a:bodyPr>
            <a:noAutofit/>
          </a:bodyPr>
          <a:lstStyle/>
          <a:p>
            <a:pPr algn="just"/>
            <a:r>
              <a:rPr lang="vi-VN" dirty="0">
                <a:solidFill>
                  <a:srgbClr val="003399"/>
                </a:solidFill>
                <a:cs typeface="Times New Roman" pitchFamily="18" charset="0"/>
              </a:rPr>
              <a:t>Thuở xưa, nhiều lần nhiều cách, Thiên Chúa đã phán dạy cha ông chúng ta qua các ngôn sứ ; nhưng vào thời sau hết này, Thiên Chúa đã phán dạy chúng ta qua Thánh Tử.</a:t>
            </a:r>
            <a:endParaRPr lang="en-US" b="0" dirty="0">
              <a:solidFill>
                <a:srgbClr val="003399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"/>
            <a:ext cx="3220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>
                <a:solidFill>
                  <a:srgbClr val="C00000"/>
                </a:solidFill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4000" y="4400550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>
                <a:solidFill>
                  <a:srgbClr val="C00000"/>
                </a:solidFill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110697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6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508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Thứ</a:t>
            </a:r>
            <a:r>
              <a:rPr lang="en-US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Bảy</a:t>
            </a:r>
            <a: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/>
            </a:r>
            <a:br>
              <a:rPr lang="vi-VN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en-US" sz="5400" b="0" dirty="0" err="1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Ngày</a:t>
            </a:r>
            <a:r>
              <a:rPr lang="en-US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i="1" dirty="0" smtClean="0">
                <a:solidFill>
                  <a:srgbClr val="C00000"/>
                </a:solidFill>
                <a:cs typeface="Times New Roman" pitchFamily="18" charset="0"/>
              </a:rPr>
              <a:t>03 </a:t>
            </a:r>
            <a:r>
              <a:rPr lang="en-US" sz="5400" b="0" i="1" dirty="0" err="1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tháng</a:t>
            </a:r>
            <a:r>
              <a:rPr lang="en-US" sz="5400" b="0" i="1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i="1" dirty="0" smtClean="0">
                <a:solidFill>
                  <a:srgbClr val="C00000"/>
                </a:solidFill>
                <a:cs typeface="Times New Roman" pitchFamily="18" charset="0"/>
              </a:rPr>
              <a:t>01</a:t>
            </a:r>
            <a:endParaRPr lang="en-US" sz="3600" b="0" dirty="0">
              <a:solidFill>
                <a:srgbClr val="C00000"/>
              </a:solidFill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65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3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7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0" dirty="0">
              <a:solidFill>
                <a:srgbClr val="FF0000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0" dirty="0">
              <a:solidFill>
                <a:srgbClr val="FF000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96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4000" b="0" u="sng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Chủ</a:t>
            </a:r>
            <a:r>
              <a:rPr lang="en-US" sz="40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0" u="sng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tế</a:t>
            </a:r>
            <a:r>
              <a:rPr lang="en-US" sz="40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:</a:t>
            </a:r>
            <a:r>
              <a:rPr lang="en-US" sz="40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danh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tầng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b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</a:br>
            <a:r>
              <a:rPr lang="vi-VN" sz="5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A+B:</a:t>
            </a:r>
            <a:r>
              <a:rPr lang="vi-VN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Và bình an dưới thế cho người thiện tâm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endParaRPr lang="vi-VN" sz="5400" b="0" dirty="0">
              <a:solidFill>
                <a:srgbClr val="003399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38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</a:pPr>
            <a:r>
              <a:rPr lang="en-US" sz="50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ca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ngợi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chúc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tụng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b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</a:br>
            <a:r>
              <a:rPr lang="en-US" sz="50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thờ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tôn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761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8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tạ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quang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8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Lạy Chúa là Thiên Chúa, là Vua trên trời, là Chúa Cha toàn năng.</a:t>
            </a:r>
          </a:p>
        </p:txBody>
      </p:sp>
    </p:spTree>
    <p:extLst>
      <p:ext uri="{BB962C8B-B14F-4D97-AF65-F5344CB8AC3E}">
        <p14:creationId xmlns:p14="http://schemas.microsoft.com/office/powerpoint/2010/main" val="428185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US" sz="48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ngự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bên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hữu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Đức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Cha,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xót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con.</a:t>
            </a:r>
          </a:p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vi-VN" sz="48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Vì lạy </a:t>
            </a:r>
            <a:r>
              <a:rPr lang="vi-VN" sz="48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Chúa Giêsu Kitô, </a:t>
            </a:r>
            <a:r>
              <a:rPr lang="vi-VN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chỉ có Chúa là Đấng Thánh.</a:t>
            </a:r>
          </a:p>
        </p:txBody>
      </p:sp>
    </p:spTree>
    <p:extLst>
      <p:ext uri="{BB962C8B-B14F-4D97-AF65-F5344CB8AC3E}">
        <p14:creationId xmlns:p14="http://schemas.microsoft.com/office/powerpoint/2010/main" val="376116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47650"/>
            <a:ext cx="9144000" cy="53911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48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,            </a:t>
            </a:r>
            <a:r>
              <a:rPr lang="en-US" sz="4800" b="0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Giêsu</a:t>
            </a:r>
            <a:r>
              <a:rPr lang="en-US" sz="48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Kitô</a:t>
            </a:r>
            <a:r>
              <a:rPr lang="en-US" sz="48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vi-VN" sz="48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Lạy Chúa là Thiên Chúa, là Chiên Thiên Chúa là Con Đức Chúa Cha.</a:t>
            </a:r>
          </a:p>
        </p:txBody>
      </p:sp>
    </p:spTree>
    <p:extLst>
      <p:ext uri="{BB962C8B-B14F-4D97-AF65-F5344CB8AC3E}">
        <p14:creationId xmlns:p14="http://schemas.microsoft.com/office/powerpoint/2010/main" val="422171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xóa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tội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trần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gian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xót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xóa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tội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trần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gian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nhậm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lời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cầu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khẩn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486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US" sz="48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ngự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bên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hữu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Đức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Cha,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xót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con.</a:t>
            </a:r>
          </a:p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vi-VN" sz="48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Vì lạy </a:t>
            </a:r>
            <a:r>
              <a:rPr lang="vi-VN" sz="48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Chúa Giêsu Kitô, </a:t>
            </a:r>
            <a:r>
              <a:rPr lang="vi-VN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chỉ có Chúa là Đấng Thánh.</a:t>
            </a:r>
          </a:p>
        </p:txBody>
      </p:sp>
    </p:spTree>
    <p:extLst>
      <p:ext uri="{BB962C8B-B14F-4D97-AF65-F5344CB8AC3E}">
        <p14:creationId xmlns:p14="http://schemas.microsoft.com/office/powerpoint/2010/main" val="243618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đấng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tối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A+</a:t>
            </a:r>
            <a:r>
              <a:rPr lang="en-US" sz="4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</a:t>
            </a:r>
            <a:r>
              <a:rPr lang="vi-VN" sz="4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Cùng Đức Chúa Thánh Thần trong vinh quang Đức Chúa Cha. 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49549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7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-19050"/>
            <a:ext cx="9144000" cy="5162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28575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dirty="0">
                <a:solidFill>
                  <a:srgbClr val="FFFF00"/>
                </a:solidFill>
                <a:cs typeface="Times New Roman" pitchFamily="18" charset="0"/>
              </a:rPr>
              <a:t>Bài đọc 1</a:t>
            </a:r>
            <a:r>
              <a:rPr lang="vi-VN" sz="3200" dirty="0">
                <a:solidFill>
                  <a:srgbClr val="F79646">
                    <a:lumMod val="20000"/>
                    <a:lumOff val="80000"/>
                  </a:srgbClr>
                </a:solidFill>
                <a:cs typeface="Times New Roman" pitchFamily="18" charset="0"/>
              </a:rPr>
              <a:t/>
            </a:r>
            <a:br>
              <a:rPr lang="vi-VN" sz="3200" dirty="0">
                <a:solidFill>
                  <a:srgbClr val="F79646">
                    <a:lumMod val="20000"/>
                    <a:lumOff val="80000"/>
                  </a:srgbClr>
                </a:solidFill>
                <a:cs typeface="Times New Roman" pitchFamily="18" charset="0"/>
              </a:rPr>
            </a:br>
            <a:r>
              <a:rPr lang="vi-VN" sz="3200" i="1" dirty="0">
                <a:solidFill>
                  <a:prstClr val="white"/>
                </a:solidFill>
                <a:cs typeface="Times New Roman" pitchFamily="18" charset="0"/>
              </a:rPr>
              <a:t>Ta là Đấng hiện hữu. Đó là danh Ta cho đến muôn đời.</a:t>
            </a:r>
          </a:p>
          <a:p>
            <a:r>
              <a:rPr lang="vi-VN" sz="3200" dirty="0">
                <a:solidFill>
                  <a:srgbClr val="FFFF00"/>
                </a:solidFill>
                <a:cs typeface="Times New Roman" pitchFamily="18" charset="0"/>
              </a:rPr>
              <a:t>Trích sách Xuất hành.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23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12041"/>
            <a:ext cx="9144000" cy="4400549"/>
          </a:xfrm>
        </p:spPr>
        <p:txBody>
          <a:bodyPr>
            <a:noAutofit/>
          </a:bodyPr>
          <a:lstStyle/>
          <a:p>
            <a:pPr algn="just"/>
            <a:r>
              <a:rPr lang="vi-VN" sz="7200" dirty="0">
                <a:solidFill>
                  <a:srgbClr val="003399"/>
                </a:solidFill>
                <a:cs typeface="Times New Roman" pitchFamily="18" charset="0"/>
              </a:rPr>
              <a:t>Toàn cõi đất này đã xem </a:t>
            </a:r>
            <a:r>
              <a:rPr lang="vi-VN" sz="7200" dirty="0" smtClean="0">
                <a:solidFill>
                  <a:srgbClr val="003399"/>
                </a:solidFill>
                <a:cs typeface="Times New Roman" pitchFamily="18" charset="0"/>
              </a:rPr>
              <a:t>thấyơn </a:t>
            </a:r>
            <a:r>
              <a:rPr lang="vi-VN" sz="7200" dirty="0">
                <a:solidFill>
                  <a:srgbClr val="003399"/>
                </a:solidFill>
                <a:cs typeface="Times New Roman" pitchFamily="18" charset="0"/>
              </a:rPr>
              <a:t>cứu độ của Thiên Chúa chúng ta.</a:t>
            </a:r>
            <a:endParaRPr lang="en-US" sz="7200" b="0" dirty="0">
              <a:solidFill>
                <a:srgbClr val="003399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0160" y="0"/>
            <a:ext cx="1636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 err="1">
                <a:solidFill>
                  <a:srgbClr val="C00000"/>
                </a:solidFill>
                <a:cs typeface="Times New Roman" pitchFamily="18" charset="0"/>
              </a:rPr>
              <a:t>Đáp</a:t>
            </a:r>
            <a:r>
              <a:rPr lang="en-US" sz="3600" u="sng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C00000"/>
                </a:solidFill>
                <a:cs typeface="Times New Roman" pitchFamily="18" charset="0"/>
              </a:rPr>
              <a:t>ca</a:t>
            </a:r>
            <a:r>
              <a:rPr lang="en-US" sz="3600" u="sng" dirty="0">
                <a:solidFill>
                  <a:srgbClr val="C00000"/>
                </a:solidFill>
                <a:cs typeface="Times New Roman" pitchFamily="18" charset="0"/>
              </a:rPr>
              <a:t>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566" y="179659"/>
            <a:ext cx="3660434" cy="39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67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57761"/>
            <a:ext cx="9144000" cy="3581400"/>
          </a:xfrm>
        </p:spPr>
        <p:txBody>
          <a:bodyPr>
            <a:noAutofit/>
          </a:bodyPr>
          <a:lstStyle/>
          <a:p>
            <a:pPr algn="just"/>
            <a:r>
              <a:rPr lang="vi-VN" dirty="0">
                <a:solidFill>
                  <a:srgbClr val="003399"/>
                </a:solidFill>
                <a:cs typeface="Times New Roman" pitchFamily="18" charset="0"/>
              </a:rPr>
              <a:t>Ngôi Lời đã trở nên người phàm, và cư ngụ giữa chúng ta ; những ai đón nhận Người, thì Người cho họ quyền trở nên con Thiên Chúa.</a:t>
            </a:r>
            <a:endParaRPr lang="en-US" b="0" dirty="0">
              <a:solidFill>
                <a:srgbClr val="003399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"/>
            <a:ext cx="3220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>
                <a:solidFill>
                  <a:srgbClr val="C00000"/>
                </a:solidFill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4000" y="4400550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>
                <a:solidFill>
                  <a:srgbClr val="C00000"/>
                </a:solidFill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348846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36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6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1514</Words>
  <Application>Microsoft Office PowerPoint</Application>
  <PresentationFormat>On-screen Show (16:9)</PresentationFormat>
  <Paragraphs>207</Paragraphs>
  <Slides>105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20</vt:i4>
      </vt:variant>
      <vt:variant>
        <vt:lpstr>Slide Titles</vt:lpstr>
      </vt:variant>
      <vt:variant>
        <vt:i4>105</vt:i4>
      </vt:variant>
    </vt:vector>
  </HeadingPairs>
  <TitlesOfParts>
    <vt:vector size="125" baseType="lpstr">
      <vt:lpstr>Office Theme</vt:lpstr>
      <vt:lpstr>3_Office Theme</vt:lpstr>
      <vt:lpstr>4_Office Theme</vt:lpstr>
      <vt:lpstr>36_Default Design</vt:lpstr>
      <vt:lpstr>1_Office Theme</vt:lpstr>
      <vt:lpstr>2_Office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Thứ Hai, ngày 5 Trong Tuần Bát Nhật Giáng Sinh 29 tháng 12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Trời vui lên, đất nhảy mừng.</vt:lpstr>
      <vt:lpstr>Đức Ki-tô là ánh sáng soi đường cho dân ngoại, là vinh quang của Ít-sa-en Dân Chúa.</vt:lpstr>
      <vt:lpstr>PowerPoint Presentation</vt:lpstr>
      <vt:lpstr>PowerPoint Presentation</vt:lpstr>
      <vt:lpstr>Thứ Ba ngày 6 Trong Tuần Bát Nhật Giáng Sinh 30 tháng 12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Trời vui lên, đất nhảy mừng.</vt:lpstr>
      <vt:lpstr>Ngày thánh đã bừng lên chiếu rọi chúng ta, muôn dân hỡi, đến mà thờ lạy Chúa. Vì hôm nay, ánh huy hoàng rực rỡ, tỏa xuống khắp cõi trần.</vt:lpstr>
      <vt:lpstr>PowerPoint Presentation</vt:lpstr>
      <vt:lpstr>PowerPoint Presentation</vt:lpstr>
      <vt:lpstr>Thứ Tư ngày 7 Trong Tuần Bát Nhật Giáng Sinh 31 tháng 12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Trời vui lên, đất nhảy mừng.</vt:lpstr>
      <vt:lpstr>Ngôi Lời đã trở nên người phàm và cư ngụ giữa chúng ta ; những ai đón nhận Người, thì Người cho họ quyền trở nên con Thiên Chúa.</vt:lpstr>
      <vt:lpstr>PowerPoint Presentation</vt:lpstr>
      <vt:lpstr>PowerPoint Presentation</vt:lpstr>
      <vt:lpstr>Thứ Năm Cuối Tuần Bát Nhật Giáng Sinh Ngày 01 tháng 01 THÁNH MA-RI-A, ĐỨC MẸ CHÚA TRỜI lễ trọng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Nguyện Chúa Trời dủ thương và chúc phúc cho chúng con.</vt:lpstr>
      <vt:lpstr>PowerPoint Presentation</vt:lpstr>
      <vt:lpstr>Thuở xưa, nhiều lần nhiều cách, Thiên Chúa đã phán dạy cha ông chúng ta qua các ngôn sứ ; nhưng vào thời sau hết này, Thiên Chúa đã phán dạy chúng ta qua Thánh Tử.</vt:lpstr>
      <vt:lpstr>PowerPoint Presentation</vt:lpstr>
      <vt:lpstr>PowerPoint Presentation</vt:lpstr>
      <vt:lpstr>Thứ Sáu Ngày 02 tháng 01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Toàn cõi đất này đã xem thấyơn cứu độ của Thiên Chúa chúng ta.</vt:lpstr>
      <vt:lpstr>Thuở xưa, nhiều lần nhiều cách, Thiên Chúa đã phán dạy cha ông chúng ta qua các ngôn sứ ; nhưng vào thời sau hết này, Thiên Chúa đã phán dạy chúng ta qua Thánh Tử.</vt:lpstr>
      <vt:lpstr>PowerPoint Presentation</vt:lpstr>
      <vt:lpstr>PowerPoint Presentation</vt:lpstr>
      <vt:lpstr>Thứ Bảy Ngày 03 tháng 01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Toàn cõi đất này đã xem thấyơn cứu độ của Thiên Chúa chúng ta.</vt:lpstr>
      <vt:lpstr>Ngôi Lời đã trở nên người phàm, và cư ngụ giữa chúng ta ; những ai đón nhận Người, thì Người cho họ quyền trở nên con Thiên Chúa.</vt:lpstr>
      <vt:lpstr>PowerPoint Presentation</vt:lpstr>
      <vt:lpstr>PowerPoint Presentation</vt:lpstr>
      <vt:lpstr>Chúc tụng danh thánh Chúa, tự giờ đây cho đến mãi muôn đời!</vt:lpstr>
      <vt:lpstr>PowerPoint Presentation</vt:lpstr>
      <vt:lpstr>Hát lên mừng Chúa, chúc tụng Thánh Danh! Ngày qua ngày, hãy loan báo ơn Người cứu độ. </vt:lpstr>
      <vt:lpstr>PowerPoint Presentation</vt:lpstr>
      <vt:lpstr>PowerPoint Presentation</vt:lpstr>
      <vt:lpstr>Buổi chiều Lễ Vọng Chúa Hiển Linh Phụng vụ lấy theo lễ chính ngày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Hai Trong Tuần Bát Nhật Giáng Sinh</dc:title>
  <dc:creator>Hung Nam</dc:creator>
  <cp:lastModifiedBy>RePack by Diakov</cp:lastModifiedBy>
  <cp:revision>26</cp:revision>
  <dcterms:created xsi:type="dcterms:W3CDTF">2022-10-29T07:46:38Z</dcterms:created>
  <dcterms:modified xsi:type="dcterms:W3CDTF">2025-11-24T22:55:28Z</dcterms:modified>
</cp:coreProperties>
</file>